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24377650" cy="13716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1"/>
    <p:restoredTop sz="95213"/>
  </p:normalViewPr>
  <p:slideViewPr>
    <p:cSldViewPr snapToGrid="0">
      <p:cViewPr varScale="1">
        <p:scale>
          <a:sx n="48" d="100"/>
          <a:sy n="48" d="100"/>
        </p:scale>
        <p:origin x="8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9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7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4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88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3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3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58">
            <a:extLst>
              <a:ext uri="{FF2B5EF4-FFF2-40B4-BE49-F238E27FC236}">
                <a16:creationId xmlns:a16="http://schemas.microsoft.com/office/drawing/2014/main" id="{D530314C-97C4-9D46-BBE6-2FA47718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9372" y="6571157"/>
            <a:ext cx="5781677" cy="6229869"/>
          </a:xfrm>
          <a:custGeom>
            <a:avLst/>
            <a:gdLst>
              <a:gd name="T0" fmla="*/ 3146 w 5687"/>
              <a:gd name="T1" fmla="*/ 0 h 6128"/>
              <a:gd name="T2" fmla="*/ 3146 w 5687"/>
              <a:gd name="T3" fmla="*/ 0 h 6128"/>
              <a:gd name="T4" fmla="*/ 2061 w 5687"/>
              <a:gd name="T5" fmla="*/ 1084 h 6128"/>
              <a:gd name="T6" fmla="*/ 2251 w 5687"/>
              <a:gd name="T7" fmla="*/ 1554 h 6128"/>
              <a:gd name="T8" fmla="*/ 1564 w 5687"/>
              <a:gd name="T9" fmla="*/ 2250 h 6128"/>
              <a:gd name="T10" fmla="*/ 1085 w 5687"/>
              <a:gd name="T11" fmla="*/ 2060 h 6128"/>
              <a:gd name="T12" fmla="*/ 0 w 5687"/>
              <a:gd name="T13" fmla="*/ 3145 h 6128"/>
              <a:gd name="T14" fmla="*/ 1238 w 5687"/>
              <a:gd name="T15" fmla="*/ 6127 h 6128"/>
              <a:gd name="T16" fmla="*/ 5686 w 5687"/>
              <a:gd name="T17" fmla="*/ 6127 h 6128"/>
              <a:gd name="T18" fmla="*/ 3146 w 5687"/>
              <a:gd name="T19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7" h="6128">
                <a:moveTo>
                  <a:pt x="3146" y="0"/>
                </a:moveTo>
                <a:lnTo>
                  <a:pt x="3146" y="0"/>
                </a:lnTo>
                <a:cubicBezTo>
                  <a:pt x="2061" y="1084"/>
                  <a:pt x="2061" y="1084"/>
                  <a:pt x="2061" y="1084"/>
                </a:cubicBezTo>
                <a:cubicBezTo>
                  <a:pt x="2178" y="1201"/>
                  <a:pt x="2251" y="1373"/>
                  <a:pt x="2251" y="1554"/>
                </a:cubicBezTo>
                <a:cubicBezTo>
                  <a:pt x="2251" y="1942"/>
                  <a:pt x="1943" y="2250"/>
                  <a:pt x="1564" y="2250"/>
                </a:cubicBezTo>
                <a:cubicBezTo>
                  <a:pt x="1383" y="2250"/>
                  <a:pt x="1211" y="2177"/>
                  <a:pt x="1085" y="2060"/>
                </a:cubicBezTo>
                <a:cubicBezTo>
                  <a:pt x="0" y="3145"/>
                  <a:pt x="0" y="3145"/>
                  <a:pt x="0" y="3145"/>
                </a:cubicBezTo>
                <a:cubicBezTo>
                  <a:pt x="768" y="3904"/>
                  <a:pt x="1238" y="4961"/>
                  <a:pt x="1238" y="6127"/>
                </a:cubicBezTo>
                <a:cubicBezTo>
                  <a:pt x="5686" y="6127"/>
                  <a:pt x="5686" y="6127"/>
                  <a:pt x="5686" y="6127"/>
                </a:cubicBezTo>
                <a:cubicBezTo>
                  <a:pt x="5686" y="3732"/>
                  <a:pt x="4718" y="1563"/>
                  <a:pt x="3146" y="0"/>
                </a:cubicBezTo>
              </a:path>
            </a:pathLst>
          </a:custGeom>
          <a:solidFill>
            <a:srgbClr val="FF8438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9">
            <a:extLst>
              <a:ext uri="{FF2B5EF4-FFF2-40B4-BE49-F238E27FC236}">
                <a16:creationId xmlns:a16="http://schemas.microsoft.com/office/drawing/2014/main" id="{DBFABB69-131B-2846-8F31-72383568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59" y="6571157"/>
            <a:ext cx="5781677" cy="6229869"/>
          </a:xfrm>
          <a:custGeom>
            <a:avLst/>
            <a:gdLst>
              <a:gd name="T0" fmla="*/ 4583 w 5687"/>
              <a:gd name="T1" fmla="*/ 2042 h 6128"/>
              <a:gd name="T2" fmla="*/ 4583 w 5687"/>
              <a:gd name="T3" fmla="*/ 2042 h 6128"/>
              <a:gd name="T4" fmla="*/ 4791 w 5687"/>
              <a:gd name="T5" fmla="*/ 1554 h 6128"/>
              <a:gd name="T6" fmla="*/ 4095 w 5687"/>
              <a:gd name="T7" fmla="*/ 867 h 6128"/>
              <a:gd name="T8" fmla="*/ 3616 w 5687"/>
              <a:gd name="T9" fmla="*/ 1074 h 6128"/>
              <a:gd name="T10" fmla="*/ 2540 w 5687"/>
              <a:gd name="T11" fmla="*/ 0 h 6128"/>
              <a:gd name="T12" fmla="*/ 0 w 5687"/>
              <a:gd name="T13" fmla="*/ 6127 h 6128"/>
              <a:gd name="T14" fmla="*/ 4448 w 5687"/>
              <a:gd name="T15" fmla="*/ 6127 h 6128"/>
              <a:gd name="T16" fmla="*/ 5686 w 5687"/>
              <a:gd name="T17" fmla="*/ 3145 h 6128"/>
              <a:gd name="T18" fmla="*/ 4583 w 5687"/>
              <a:gd name="T19" fmla="*/ 2042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7" h="6128">
                <a:moveTo>
                  <a:pt x="4583" y="2042"/>
                </a:moveTo>
                <a:lnTo>
                  <a:pt x="4583" y="2042"/>
                </a:lnTo>
                <a:cubicBezTo>
                  <a:pt x="4710" y="1924"/>
                  <a:pt x="4791" y="1743"/>
                  <a:pt x="4791" y="1554"/>
                </a:cubicBezTo>
                <a:cubicBezTo>
                  <a:pt x="4791" y="1174"/>
                  <a:pt x="4484" y="867"/>
                  <a:pt x="4095" y="867"/>
                </a:cubicBezTo>
                <a:cubicBezTo>
                  <a:pt x="3905" y="867"/>
                  <a:pt x="3734" y="948"/>
                  <a:pt x="3616" y="1074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967" y="1563"/>
                  <a:pt x="0" y="3732"/>
                  <a:pt x="0" y="6127"/>
                </a:cubicBezTo>
                <a:cubicBezTo>
                  <a:pt x="4448" y="6127"/>
                  <a:pt x="4448" y="6127"/>
                  <a:pt x="4448" y="6127"/>
                </a:cubicBezTo>
                <a:cubicBezTo>
                  <a:pt x="4448" y="4961"/>
                  <a:pt x="4918" y="3904"/>
                  <a:pt x="5686" y="3145"/>
                </a:cubicBezTo>
                <a:lnTo>
                  <a:pt x="4583" y="2042"/>
                </a:lnTo>
              </a:path>
            </a:pathLst>
          </a:custGeom>
          <a:solidFill>
            <a:srgbClr val="FF334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0">
            <a:extLst>
              <a:ext uri="{FF2B5EF4-FFF2-40B4-BE49-F238E27FC236}">
                <a16:creationId xmlns:a16="http://schemas.microsoft.com/office/drawing/2014/main" id="{9AD4D1CA-563B-9546-88C9-852A5025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45" y="3989571"/>
            <a:ext cx="6929048" cy="5777196"/>
          </a:xfrm>
          <a:custGeom>
            <a:avLst/>
            <a:gdLst>
              <a:gd name="T0" fmla="*/ 6128 w 6816"/>
              <a:gd name="T1" fmla="*/ 1337 h 5686"/>
              <a:gd name="T2" fmla="*/ 6128 w 6816"/>
              <a:gd name="T3" fmla="*/ 1337 h 5686"/>
              <a:gd name="T4" fmla="*/ 6128 w 6816"/>
              <a:gd name="T5" fmla="*/ 0 h 5686"/>
              <a:gd name="T6" fmla="*/ 0 w 6816"/>
              <a:gd name="T7" fmla="*/ 2540 h 5686"/>
              <a:gd name="T8" fmla="*/ 1076 w 6816"/>
              <a:gd name="T9" fmla="*/ 3614 h 5686"/>
              <a:gd name="T10" fmla="*/ 1555 w 6816"/>
              <a:gd name="T11" fmla="*/ 3407 h 5686"/>
              <a:gd name="T12" fmla="*/ 2251 w 6816"/>
              <a:gd name="T13" fmla="*/ 4094 h 5686"/>
              <a:gd name="T14" fmla="*/ 2043 w 6816"/>
              <a:gd name="T15" fmla="*/ 4582 h 5686"/>
              <a:gd name="T16" fmla="*/ 3146 w 6816"/>
              <a:gd name="T17" fmla="*/ 5685 h 5686"/>
              <a:gd name="T18" fmla="*/ 6128 w 6816"/>
              <a:gd name="T19" fmla="*/ 4446 h 5686"/>
              <a:gd name="T20" fmla="*/ 6128 w 6816"/>
              <a:gd name="T21" fmla="*/ 2721 h 5686"/>
              <a:gd name="T22" fmla="*/ 6815 w 6816"/>
              <a:gd name="T23" fmla="*/ 2024 h 5686"/>
              <a:gd name="T24" fmla="*/ 6128 w 6816"/>
              <a:gd name="T25" fmla="*/ 1337 h 5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16" h="5686">
                <a:moveTo>
                  <a:pt x="6128" y="1337"/>
                </a:moveTo>
                <a:lnTo>
                  <a:pt x="6128" y="1337"/>
                </a:lnTo>
                <a:cubicBezTo>
                  <a:pt x="6128" y="0"/>
                  <a:pt x="6128" y="0"/>
                  <a:pt x="6128" y="0"/>
                </a:cubicBezTo>
                <a:cubicBezTo>
                  <a:pt x="3734" y="0"/>
                  <a:pt x="1564" y="967"/>
                  <a:pt x="0" y="2540"/>
                </a:cubicBezTo>
                <a:cubicBezTo>
                  <a:pt x="1076" y="3614"/>
                  <a:pt x="1076" y="3614"/>
                  <a:pt x="1076" y="3614"/>
                </a:cubicBezTo>
                <a:cubicBezTo>
                  <a:pt x="1194" y="3488"/>
                  <a:pt x="1365" y="3407"/>
                  <a:pt x="1555" y="3407"/>
                </a:cubicBezTo>
                <a:cubicBezTo>
                  <a:pt x="1944" y="3407"/>
                  <a:pt x="2251" y="3714"/>
                  <a:pt x="2251" y="4094"/>
                </a:cubicBezTo>
                <a:cubicBezTo>
                  <a:pt x="2251" y="4283"/>
                  <a:pt x="2170" y="4464"/>
                  <a:pt x="2043" y="4582"/>
                </a:cubicBezTo>
                <a:cubicBezTo>
                  <a:pt x="3146" y="5685"/>
                  <a:pt x="3146" y="5685"/>
                  <a:pt x="3146" y="5685"/>
                </a:cubicBezTo>
                <a:cubicBezTo>
                  <a:pt x="3906" y="4916"/>
                  <a:pt x="4963" y="4446"/>
                  <a:pt x="6128" y="4446"/>
                </a:cubicBezTo>
                <a:cubicBezTo>
                  <a:pt x="6128" y="2721"/>
                  <a:pt x="6128" y="2721"/>
                  <a:pt x="6128" y="2721"/>
                </a:cubicBezTo>
                <a:cubicBezTo>
                  <a:pt x="6508" y="2721"/>
                  <a:pt x="6815" y="2404"/>
                  <a:pt x="6815" y="2024"/>
                </a:cubicBezTo>
                <a:cubicBezTo>
                  <a:pt x="6815" y="1645"/>
                  <a:pt x="6508" y="1337"/>
                  <a:pt x="6128" y="1337"/>
                </a:cubicBezTo>
              </a:path>
            </a:pathLst>
          </a:custGeom>
          <a:solidFill>
            <a:srgbClr val="FFAC17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1">
            <a:extLst>
              <a:ext uri="{FF2B5EF4-FFF2-40B4-BE49-F238E27FC236}">
                <a16:creationId xmlns:a16="http://schemas.microsoft.com/office/drawing/2014/main" id="{959A8390-2EAF-C642-BCFE-1E360087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14" y="3989571"/>
            <a:ext cx="6229869" cy="5777196"/>
          </a:xfrm>
          <a:custGeom>
            <a:avLst/>
            <a:gdLst>
              <a:gd name="T0" fmla="*/ 6130 w 6131"/>
              <a:gd name="T1" fmla="*/ 2540 h 5686"/>
              <a:gd name="T2" fmla="*/ 6130 w 6131"/>
              <a:gd name="T3" fmla="*/ 2540 h 5686"/>
              <a:gd name="T4" fmla="*/ 0 w 6131"/>
              <a:gd name="T5" fmla="*/ 0 h 5686"/>
              <a:gd name="T6" fmla="*/ 0 w 6131"/>
              <a:gd name="T7" fmla="*/ 1337 h 5686"/>
              <a:gd name="T8" fmla="*/ 687 w 6131"/>
              <a:gd name="T9" fmla="*/ 2024 h 5686"/>
              <a:gd name="T10" fmla="*/ 0 w 6131"/>
              <a:gd name="T11" fmla="*/ 2721 h 5686"/>
              <a:gd name="T12" fmla="*/ 0 w 6131"/>
              <a:gd name="T13" fmla="*/ 4446 h 5686"/>
              <a:gd name="T14" fmla="*/ 2984 w 6131"/>
              <a:gd name="T15" fmla="*/ 5685 h 5686"/>
              <a:gd name="T16" fmla="*/ 4069 w 6131"/>
              <a:gd name="T17" fmla="*/ 4600 h 5686"/>
              <a:gd name="T18" fmla="*/ 4548 w 6131"/>
              <a:gd name="T19" fmla="*/ 4790 h 5686"/>
              <a:gd name="T20" fmla="*/ 5235 w 6131"/>
              <a:gd name="T21" fmla="*/ 4094 h 5686"/>
              <a:gd name="T22" fmla="*/ 5045 w 6131"/>
              <a:gd name="T23" fmla="*/ 3624 h 5686"/>
              <a:gd name="T24" fmla="*/ 6130 w 6131"/>
              <a:gd name="T25" fmla="*/ 2540 h 5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1" h="5686">
                <a:moveTo>
                  <a:pt x="6130" y="2540"/>
                </a:moveTo>
                <a:lnTo>
                  <a:pt x="6130" y="2540"/>
                </a:lnTo>
                <a:cubicBezTo>
                  <a:pt x="4566" y="967"/>
                  <a:pt x="2396" y="0"/>
                  <a:pt x="0" y="0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380" y="1337"/>
                  <a:pt x="687" y="1645"/>
                  <a:pt x="687" y="2024"/>
                </a:cubicBezTo>
                <a:cubicBezTo>
                  <a:pt x="687" y="2404"/>
                  <a:pt x="380" y="2721"/>
                  <a:pt x="0" y="2721"/>
                </a:cubicBezTo>
                <a:cubicBezTo>
                  <a:pt x="0" y="4446"/>
                  <a:pt x="0" y="4446"/>
                  <a:pt x="0" y="4446"/>
                </a:cubicBezTo>
                <a:cubicBezTo>
                  <a:pt x="1166" y="4446"/>
                  <a:pt x="2224" y="4916"/>
                  <a:pt x="2984" y="5685"/>
                </a:cubicBezTo>
                <a:cubicBezTo>
                  <a:pt x="4069" y="4600"/>
                  <a:pt x="4069" y="4600"/>
                  <a:pt x="4069" y="4600"/>
                </a:cubicBezTo>
                <a:cubicBezTo>
                  <a:pt x="4195" y="4717"/>
                  <a:pt x="4367" y="4790"/>
                  <a:pt x="4548" y="4790"/>
                </a:cubicBezTo>
                <a:cubicBezTo>
                  <a:pt x="4927" y="4790"/>
                  <a:pt x="5235" y="4482"/>
                  <a:pt x="5235" y="4094"/>
                </a:cubicBezTo>
                <a:cubicBezTo>
                  <a:pt x="5235" y="3913"/>
                  <a:pt x="5162" y="3741"/>
                  <a:pt x="5045" y="3624"/>
                </a:cubicBezTo>
                <a:lnTo>
                  <a:pt x="6130" y="2540"/>
                </a:lnTo>
              </a:path>
            </a:pathLst>
          </a:custGeom>
          <a:solidFill>
            <a:srgbClr val="00B99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0">
            <a:extLst>
              <a:ext uri="{FF2B5EF4-FFF2-40B4-BE49-F238E27FC236}">
                <a16:creationId xmlns:a16="http://schemas.microsoft.com/office/drawing/2014/main" id="{5405BAA2-910C-784C-92D5-CA48B521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91" y="9058624"/>
            <a:ext cx="1241493" cy="1147372"/>
          </a:xfrm>
          <a:custGeom>
            <a:avLst/>
            <a:gdLst>
              <a:gd name="T0" fmla="*/ 1166 w 1221"/>
              <a:gd name="T1" fmla="*/ 163 h 1131"/>
              <a:gd name="T2" fmla="*/ 1166 w 1221"/>
              <a:gd name="T3" fmla="*/ 163 h 1131"/>
              <a:gd name="T4" fmla="*/ 1121 w 1221"/>
              <a:gd name="T5" fmla="*/ 163 h 1131"/>
              <a:gd name="T6" fmla="*/ 1121 w 1221"/>
              <a:gd name="T7" fmla="*/ 73 h 1131"/>
              <a:gd name="T8" fmla="*/ 1049 w 1221"/>
              <a:gd name="T9" fmla="*/ 0 h 1131"/>
              <a:gd name="T10" fmla="*/ 63 w 1221"/>
              <a:gd name="T11" fmla="*/ 0 h 1131"/>
              <a:gd name="T12" fmla="*/ 0 w 1221"/>
              <a:gd name="T13" fmla="*/ 73 h 1131"/>
              <a:gd name="T14" fmla="*/ 0 w 1221"/>
              <a:gd name="T15" fmla="*/ 1058 h 1131"/>
              <a:gd name="T16" fmla="*/ 63 w 1221"/>
              <a:gd name="T17" fmla="*/ 1130 h 1131"/>
              <a:gd name="T18" fmla="*/ 1049 w 1221"/>
              <a:gd name="T19" fmla="*/ 1130 h 1131"/>
              <a:gd name="T20" fmla="*/ 1121 w 1221"/>
              <a:gd name="T21" fmla="*/ 1058 h 1131"/>
              <a:gd name="T22" fmla="*/ 1121 w 1221"/>
              <a:gd name="T23" fmla="*/ 959 h 1131"/>
              <a:gd name="T24" fmla="*/ 1166 w 1221"/>
              <a:gd name="T25" fmla="*/ 959 h 1131"/>
              <a:gd name="T26" fmla="*/ 1220 w 1221"/>
              <a:gd name="T27" fmla="*/ 895 h 1131"/>
              <a:gd name="T28" fmla="*/ 1220 w 1221"/>
              <a:gd name="T29" fmla="*/ 227 h 1131"/>
              <a:gd name="T30" fmla="*/ 1166 w 1221"/>
              <a:gd name="T31" fmla="*/ 163 h 1131"/>
              <a:gd name="T32" fmla="*/ 1021 w 1221"/>
              <a:gd name="T33" fmla="*/ 1031 h 1131"/>
              <a:gd name="T34" fmla="*/ 1021 w 1221"/>
              <a:gd name="T35" fmla="*/ 1031 h 1131"/>
              <a:gd name="T36" fmla="*/ 90 w 1221"/>
              <a:gd name="T37" fmla="*/ 1031 h 1131"/>
              <a:gd name="T38" fmla="*/ 90 w 1221"/>
              <a:gd name="T39" fmla="*/ 100 h 1131"/>
              <a:gd name="T40" fmla="*/ 1021 w 1221"/>
              <a:gd name="T41" fmla="*/ 100 h 1131"/>
              <a:gd name="T42" fmla="*/ 1021 w 1221"/>
              <a:gd name="T43" fmla="*/ 163 h 1131"/>
              <a:gd name="T44" fmla="*/ 877 w 1221"/>
              <a:gd name="T45" fmla="*/ 163 h 1131"/>
              <a:gd name="T46" fmla="*/ 823 w 1221"/>
              <a:gd name="T47" fmla="*/ 227 h 1131"/>
              <a:gd name="T48" fmla="*/ 823 w 1221"/>
              <a:gd name="T49" fmla="*/ 895 h 1131"/>
              <a:gd name="T50" fmla="*/ 877 w 1221"/>
              <a:gd name="T51" fmla="*/ 959 h 1131"/>
              <a:gd name="T52" fmla="*/ 1021 w 1221"/>
              <a:gd name="T53" fmla="*/ 959 h 1131"/>
              <a:gd name="T54" fmla="*/ 1021 w 1221"/>
              <a:gd name="T55" fmla="*/ 1031 h 1131"/>
              <a:gd name="T56" fmla="*/ 1121 w 1221"/>
              <a:gd name="T57" fmla="*/ 859 h 1131"/>
              <a:gd name="T58" fmla="*/ 1121 w 1221"/>
              <a:gd name="T59" fmla="*/ 859 h 1131"/>
              <a:gd name="T60" fmla="*/ 913 w 1221"/>
              <a:gd name="T61" fmla="*/ 859 h 1131"/>
              <a:gd name="T62" fmla="*/ 913 w 1221"/>
              <a:gd name="T63" fmla="*/ 263 h 1131"/>
              <a:gd name="T64" fmla="*/ 1121 w 1221"/>
              <a:gd name="T65" fmla="*/ 263 h 1131"/>
              <a:gd name="T66" fmla="*/ 1121 w 1221"/>
              <a:gd name="T67" fmla="*/ 859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1" h="1131">
                <a:moveTo>
                  <a:pt x="1166" y="163"/>
                </a:moveTo>
                <a:lnTo>
                  <a:pt x="1166" y="163"/>
                </a:lnTo>
                <a:cubicBezTo>
                  <a:pt x="1121" y="163"/>
                  <a:pt x="1121" y="163"/>
                  <a:pt x="1121" y="163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21" y="36"/>
                  <a:pt x="1085" y="0"/>
                  <a:pt x="104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58"/>
                  <a:pt x="0" y="1058"/>
                  <a:pt x="0" y="1058"/>
                </a:cubicBezTo>
                <a:cubicBezTo>
                  <a:pt x="0" y="1094"/>
                  <a:pt x="27" y="1130"/>
                  <a:pt x="63" y="1130"/>
                </a:cubicBezTo>
                <a:cubicBezTo>
                  <a:pt x="1049" y="1130"/>
                  <a:pt x="1049" y="1130"/>
                  <a:pt x="1049" y="1130"/>
                </a:cubicBezTo>
                <a:cubicBezTo>
                  <a:pt x="1085" y="1130"/>
                  <a:pt x="1121" y="1094"/>
                  <a:pt x="1121" y="1058"/>
                </a:cubicBezTo>
                <a:cubicBezTo>
                  <a:pt x="1121" y="959"/>
                  <a:pt x="1121" y="959"/>
                  <a:pt x="1121" y="959"/>
                </a:cubicBezTo>
                <a:cubicBezTo>
                  <a:pt x="1166" y="959"/>
                  <a:pt x="1166" y="959"/>
                  <a:pt x="1166" y="959"/>
                </a:cubicBezTo>
                <a:cubicBezTo>
                  <a:pt x="1193" y="959"/>
                  <a:pt x="1220" y="931"/>
                  <a:pt x="1220" y="895"/>
                </a:cubicBezTo>
                <a:cubicBezTo>
                  <a:pt x="1220" y="227"/>
                  <a:pt x="1220" y="227"/>
                  <a:pt x="1220" y="227"/>
                </a:cubicBezTo>
                <a:cubicBezTo>
                  <a:pt x="1220" y="190"/>
                  <a:pt x="1193" y="163"/>
                  <a:pt x="1166" y="163"/>
                </a:cubicBezTo>
                <a:close/>
                <a:moveTo>
                  <a:pt x="1021" y="1031"/>
                </a:moveTo>
                <a:lnTo>
                  <a:pt x="1021" y="1031"/>
                </a:lnTo>
                <a:cubicBezTo>
                  <a:pt x="90" y="1031"/>
                  <a:pt x="90" y="1031"/>
                  <a:pt x="90" y="1031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1021" y="100"/>
                  <a:pt x="1021" y="100"/>
                  <a:pt x="1021" y="100"/>
                </a:cubicBezTo>
                <a:cubicBezTo>
                  <a:pt x="1021" y="163"/>
                  <a:pt x="1021" y="163"/>
                  <a:pt x="1021" y="163"/>
                </a:cubicBezTo>
                <a:cubicBezTo>
                  <a:pt x="877" y="163"/>
                  <a:pt x="877" y="163"/>
                  <a:pt x="877" y="163"/>
                </a:cubicBezTo>
                <a:cubicBezTo>
                  <a:pt x="850" y="163"/>
                  <a:pt x="823" y="190"/>
                  <a:pt x="823" y="227"/>
                </a:cubicBezTo>
                <a:cubicBezTo>
                  <a:pt x="823" y="895"/>
                  <a:pt x="823" y="895"/>
                  <a:pt x="823" y="895"/>
                </a:cubicBezTo>
                <a:cubicBezTo>
                  <a:pt x="823" y="931"/>
                  <a:pt x="850" y="959"/>
                  <a:pt x="877" y="959"/>
                </a:cubicBezTo>
                <a:cubicBezTo>
                  <a:pt x="1021" y="959"/>
                  <a:pt x="1021" y="959"/>
                  <a:pt x="1021" y="959"/>
                </a:cubicBezTo>
                <a:lnTo>
                  <a:pt x="1021" y="1031"/>
                </a:lnTo>
                <a:close/>
                <a:moveTo>
                  <a:pt x="1121" y="859"/>
                </a:moveTo>
                <a:lnTo>
                  <a:pt x="1121" y="859"/>
                </a:lnTo>
                <a:cubicBezTo>
                  <a:pt x="913" y="859"/>
                  <a:pt x="913" y="859"/>
                  <a:pt x="913" y="859"/>
                </a:cubicBezTo>
                <a:cubicBezTo>
                  <a:pt x="913" y="263"/>
                  <a:pt x="913" y="263"/>
                  <a:pt x="913" y="263"/>
                </a:cubicBezTo>
                <a:cubicBezTo>
                  <a:pt x="1121" y="263"/>
                  <a:pt x="1121" y="263"/>
                  <a:pt x="1121" y="263"/>
                </a:cubicBezTo>
                <a:lnTo>
                  <a:pt x="1121" y="8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1">
            <a:extLst>
              <a:ext uri="{FF2B5EF4-FFF2-40B4-BE49-F238E27FC236}">
                <a16:creationId xmlns:a16="http://schemas.microsoft.com/office/drawing/2014/main" id="{E7AEDED2-C1D1-CF4F-B12C-66B822C4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426" y="9825031"/>
            <a:ext cx="165830" cy="156869"/>
          </a:xfrm>
          <a:custGeom>
            <a:avLst/>
            <a:gdLst>
              <a:gd name="T0" fmla="*/ 82 w 164"/>
              <a:gd name="T1" fmla="*/ 0 h 154"/>
              <a:gd name="T2" fmla="*/ 82 w 164"/>
              <a:gd name="T3" fmla="*/ 0 h 154"/>
              <a:gd name="T4" fmla="*/ 0 w 164"/>
              <a:gd name="T5" fmla="*/ 81 h 154"/>
              <a:gd name="T6" fmla="*/ 82 w 164"/>
              <a:gd name="T7" fmla="*/ 153 h 154"/>
              <a:gd name="T8" fmla="*/ 163 w 164"/>
              <a:gd name="T9" fmla="*/ 81 h 154"/>
              <a:gd name="T10" fmla="*/ 82 w 164"/>
              <a:gd name="T1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54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3"/>
                  <a:pt x="82" y="153"/>
                </a:cubicBezTo>
                <a:cubicBezTo>
                  <a:pt x="127" y="153"/>
                  <a:pt x="163" y="126"/>
                  <a:pt x="163" y="81"/>
                </a:cubicBezTo>
                <a:cubicBezTo>
                  <a:pt x="163" y="36"/>
                  <a:pt x="127" y="0"/>
                  <a:pt x="8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2">
            <a:extLst>
              <a:ext uri="{FF2B5EF4-FFF2-40B4-BE49-F238E27FC236}">
                <a16:creationId xmlns:a16="http://schemas.microsoft.com/office/drawing/2014/main" id="{1DA79FF7-8A32-3746-964A-F56D9637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531" y="5361039"/>
            <a:ext cx="1487997" cy="1138408"/>
          </a:xfrm>
          <a:custGeom>
            <a:avLst/>
            <a:gdLst>
              <a:gd name="T0" fmla="*/ 1392 w 1466"/>
              <a:gd name="T1" fmla="*/ 1121 h 1122"/>
              <a:gd name="T2" fmla="*/ 1392 w 1466"/>
              <a:gd name="T3" fmla="*/ 1121 h 1122"/>
              <a:gd name="T4" fmla="*/ 73 w 1466"/>
              <a:gd name="T5" fmla="*/ 1121 h 1122"/>
              <a:gd name="T6" fmla="*/ 0 w 1466"/>
              <a:gd name="T7" fmla="*/ 1057 h 1122"/>
              <a:gd name="T8" fmla="*/ 0 w 1466"/>
              <a:gd name="T9" fmla="*/ 72 h 1122"/>
              <a:gd name="T10" fmla="*/ 73 w 1466"/>
              <a:gd name="T11" fmla="*/ 0 h 1122"/>
              <a:gd name="T12" fmla="*/ 552 w 1466"/>
              <a:gd name="T13" fmla="*/ 0 h 1122"/>
              <a:gd name="T14" fmla="*/ 597 w 1466"/>
              <a:gd name="T15" fmla="*/ 18 h 1122"/>
              <a:gd name="T16" fmla="*/ 750 w 1466"/>
              <a:gd name="T17" fmla="*/ 171 h 1122"/>
              <a:gd name="T18" fmla="*/ 1392 w 1466"/>
              <a:gd name="T19" fmla="*/ 171 h 1122"/>
              <a:gd name="T20" fmla="*/ 1465 w 1466"/>
              <a:gd name="T21" fmla="*/ 244 h 1122"/>
              <a:gd name="T22" fmla="*/ 1465 w 1466"/>
              <a:gd name="T23" fmla="*/ 1057 h 1122"/>
              <a:gd name="T24" fmla="*/ 1392 w 1466"/>
              <a:gd name="T25" fmla="*/ 1121 h 1122"/>
              <a:gd name="T26" fmla="*/ 91 w 1466"/>
              <a:gd name="T27" fmla="*/ 1030 h 1122"/>
              <a:gd name="T28" fmla="*/ 91 w 1466"/>
              <a:gd name="T29" fmla="*/ 1030 h 1122"/>
              <a:gd name="T30" fmla="*/ 1374 w 1466"/>
              <a:gd name="T31" fmla="*/ 1030 h 1122"/>
              <a:gd name="T32" fmla="*/ 1374 w 1466"/>
              <a:gd name="T33" fmla="*/ 262 h 1122"/>
              <a:gd name="T34" fmla="*/ 741 w 1466"/>
              <a:gd name="T35" fmla="*/ 262 h 1122"/>
              <a:gd name="T36" fmla="*/ 696 w 1466"/>
              <a:gd name="T37" fmla="*/ 244 h 1122"/>
              <a:gd name="T38" fmla="*/ 543 w 1466"/>
              <a:gd name="T39" fmla="*/ 90 h 1122"/>
              <a:gd name="T40" fmla="*/ 91 w 1466"/>
              <a:gd name="T41" fmla="*/ 90 h 1122"/>
              <a:gd name="T42" fmla="*/ 91 w 1466"/>
              <a:gd name="T43" fmla="*/ 1030 h 1122"/>
              <a:gd name="T44" fmla="*/ 760 w 1466"/>
              <a:gd name="T45" fmla="*/ 181 h 1122"/>
              <a:gd name="T46" fmla="*/ 760 w 1466"/>
              <a:gd name="T47" fmla="*/ 181 h 1122"/>
              <a:gd name="T48" fmla="*/ 552 w 1466"/>
              <a:gd name="T49" fmla="*/ 90 h 1122"/>
              <a:gd name="T50" fmla="*/ 552 w 1466"/>
              <a:gd name="T51" fmla="*/ 9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66" h="1122">
                <a:moveTo>
                  <a:pt x="1392" y="1121"/>
                </a:moveTo>
                <a:lnTo>
                  <a:pt x="1392" y="1121"/>
                </a:lnTo>
                <a:cubicBezTo>
                  <a:pt x="73" y="1121"/>
                  <a:pt x="73" y="1121"/>
                  <a:pt x="73" y="1121"/>
                </a:cubicBezTo>
                <a:cubicBezTo>
                  <a:pt x="27" y="1121"/>
                  <a:pt x="0" y="1093"/>
                  <a:pt x="0" y="105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0" y="0"/>
                  <a:pt x="588" y="9"/>
                  <a:pt x="597" y="18"/>
                </a:cubicBezTo>
                <a:cubicBezTo>
                  <a:pt x="750" y="171"/>
                  <a:pt x="750" y="171"/>
                  <a:pt x="750" y="171"/>
                </a:cubicBezTo>
                <a:cubicBezTo>
                  <a:pt x="1392" y="171"/>
                  <a:pt x="1392" y="171"/>
                  <a:pt x="1392" y="171"/>
                </a:cubicBezTo>
                <a:cubicBezTo>
                  <a:pt x="1437" y="171"/>
                  <a:pt x="1465" y="198"/>
                  <a:pt x="1465" y="244"/>
                </a:cubicBezTo>
                <a:cubicBezTo>
                  <a:pt x="1465" y="1057"/>
                  <a:pt x="1465" y="1057"/>
                  <a:pt x="1465" y="1057"/>
                </a:cubicBezTo>
                <a:cubicBezTo>
                  <a:pt x="1465" y="1093"/>
                  <a:pt x="1437" y="1121"/>
                  <a:pt x="1392" y="1121"/>
                </a:cubicBezTo>
                <a:close/>
                <a:moveTo>
                  <a:pt x="91" y="1030"/>
                </a:moveTo>
                <a:lnTo>
                  <a:pt x="91" y="1030"/>
                </a:lnTo>
                <a:cubicBezTo>
                  <a:pt x="1374" y="1030"/>
                  <a:pt x="1374" y="1030"/>
                  <a:pt x="1374" y="1030"/>
                </a:cubicBezTo>
                <a:cubicBezTo>
                  <a:pt x="1374" y="262"/>
                  <a:pt x="1374" y="262"/>
                  <a:pt x="1374" y="262"/>
                </a:cubicBezTo>
                <a:cubicBezTo>
                  <a:pt x="741" y="262"/>
                  <a:pt x="741" y="262"/>
                  <a:pt x="741" y="262"/>
                </a:cubicBezTo>
                <a:cubicBezTo>
                  <a:pt x="723" y="262"/>
                  <a:pt x="705" y="262"/>
                  <a:pt x="696" y="244"/>
                </a:cubicBezTo>
                <a:cubicBezTo>
                  <a:pt x="543" y="90"/>
                  <a:pt x="543" y="90"/>
                  <a:pt x="543" y="90"/>
                </a:cubicBezTo>
                <a:cubicBezTo>
                  <a:pt x="91" y="90"/>
                  <a:pt x="91" y="90"/>
                  <a:pt x="91" y="90"/>
                </a:cubicBezTo>
                <a:lnTo>
                  <a:pt x="91" y="1030"/>
                </a:lnTo>
                <a:close/>
                <a:moveTo>
                  <a:pt x="760" y="181"/>
                </a:moveTo>
                <a:lnTo>
                  <a:pt x="760" y="181"/>
                </a:lnTo>
                <a:close/>
                <a:moveTo>
                  <a:pt x="552" y="90"/>
                </a:moveTo>
                <a:lnTo>
                  <a:pt x="552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3">
            <a:extLst>
              <a:ext uri="{FF2B5EF4-FFF2-40B4-BE49-F238E27FC236}">
                <a16:creationId xmlns:a16="http://schemas.microsoft.com/office/drawing/2014/main" id="{82F58FA8-CE48-4047-8CCC-2110CD10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530" y="5361039"/>
            <a:ext cx="743999" cy="94122"/>
          </a:xfrm>
          <a:custGeom>
            <a:avLst/>
            <a:gdLst>
              <a:gd name="T0" fmla="*/ 687 w 734"/>
              <a:gd name="T1" fmla="*/ 90 h 91"/>
              <a:gd name="T2" fmla="*/ 687 w 734"/>
              <a:gd name="T3" fmla="*/ 90 h 91"/>
              <a:gd name="T4" fmla="*/ 46 w 734"/>
              <a:gd name="T5" fmla="*/ 90 h 91"/>
              <a:gd name="T6" fmla="*/ 0 w 734"/>
              <a:gd name="T7" fmla="*/ 45 h 91"/>
              <a:gd name="T8" fmla="*/ 46 w 734"/>
              <a:gd name="T9" fmla="*/ 0 h 91"/>
              <a:gd name="T10" fmla="*/ 687 w 734"/>
              <a:gd name="T11" fmla="*/ 0 h 91"/>
              <a:gd name="T12" fmla="*/ 733 w 734"/>
              <a:gd name="T13" fmla="*/ 45 h 91"/>
              <a:gd name="T14" fmla="*/ 687 w 73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91">
                <a:moveTo>
                  <a:pt x="687" y="90"/>
                </a:moveTo>
                <a:lnTo>
                  <a:pt x="687" y="90"/>
                </a:lnTo>
                <a:cubicBezTo>
                  <a:pt x="46" y="90"/>
                  <a:pt x="46" y="90"/>
                  <a:pt x="46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15" y="0"/>
                  <a:pt x="733" y="18"/>
                  <a:pt x="733" y="45"/>
                </a:cubicBezTo>
                <a:cubicBezTo>
                  <a:pt x="733" y="72"/>
                  <a:pt x="715" y="90"/>
                  <a:pt x="687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4">
            <a:extLst>
              <a:ext uri="{FF2B5EF4-FFF2-40B4-BE49-F238E27FC236}">
                <a16:creationId xmlns:a16="http://schemas.microsoft.com/office/drawing/2014/main" id="{BF2D0EC8-18D9-E244-8E76-0346E1AD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76" y="5159354"/>
            <a:ext cx="1286312" cy="1277346"/>
          </a:xfrm>
          <a:custGeom>
            <a:avLst/>
            <a:gdLst>
              <a:gd name="T0" fmla="*/ 1194 w 1267"/>
              <a:gd name="T1" fmla="*/ 0 h 1257"/>
              <a:gd name="T2" fmla="*/ 1194 w 1267"/>
              <a:gd name="T3" fmla="*/ 0 h 1257"/>
              <a:gd name="T4" fmla="*/ 64 w 1267"/>
              <a:gd name="T5" fmla="*/ 0 h 1257"/>
              <a:gd name="T6" fmla="*/ 0 w 1267"/>
              <a:gd name="T7" fmla="*/ 54 h 1257"/>
              <a:gd name="T8" fmla="*/ 0 w 1267"/>
              <a:gd name="T9" fmla="*/ 307 h 1257"/>
              <a:gd name="T10" fmla="*/ 64 w 1267"/>
              <a:gd name="T11" fmla="*/ 361 h 1257"/>
              <a:gd name="T12" fmla="*/ 73 w 1267"/>
              <a:gd name="T13" fmla="*/ 361 h 1257"/>
              <a:gd name="T14" fmla="*/ 73 w 1267"/>
              <a:gd name="T15" fmla="*/ 1193 h 1257"/>
              <a:gd name="T16" fmla="*/ 136 w 1267"/>
              <a:gd name="T17" fmla="*/ 1256 h 1257"/>
              <a:gd name="T18" fmla="*/ 1130 w 1267"/>
              <a:gd name="T19" fmla="*/ 1256 h 1257"/>
              <a:gd name="T20" fmla="*/ 1194 w 1267"/>
              <a:gd name="T21" fmla="*/ 1193 h 1257"/>
              <a:gd name="T22" fmla="*/ 1194 w 1267"/>
              <a:gd name="T23" fmla="*/ 361 h 1257"/>
              <a:gd name="T24" fmla="*/ 1194 w 1267"/>
              <a:gd name="T25" fmla="*/ 361 h 1257"/>
              <a:gd name="T26" fmla="*/ 1266 w 1267"/>
              <a:gd name="T27" fmla="*/ 307 h 1257"/>
              <a:gd name="T28" fmla="*/ 1266 w 1267"/>
              <a:gd name="T29" fmla="*/ 54 h 1257"/>
              <a:gd name="T30" fmla="*/ 1194 w 1267"/>
              <a:gd name="T31" fmla="*/ 0 h 1257"/>
              <a:gd name="T32" fmla="*/ 91 w 1267"/>
              <a:gd name="T33" fmla="*/ 90 h 1257"/>
              <a:gd name="T34" fmla="*/ 91 w 1267"/>
              <a:gd name="T35" fmla="*/ 90 h 1257"/>
              <a:gd name="T36" fmla="*/ 1166 w 1267"/>
              <a:gd name="T37" fmla="*/ 90 h 1257"/>
              <a:gd name="T38" fmla="*/ 1166 w 1267"/>
              <a:gd name="T39" fmla="*/ 271 h 1257"/>
              <a:gd name="T40" fmla="*/ 1130 w 1267"/>
              <a:gd name="T41" fmla="*/ 271 h 1257"/>
              <a:gd name="T42" fmla="*/ 1013 w 1267"/>
              <a:gd name="T43" fmla="*/ 271 h 1257"/>
              <a:gd name="T44" fmla="*/ 235 w 1267"/>
              <a:gd name="T45" fmla="*/ 271 h 1257"/>
              <a:gd name="T46" fmla="*/ 136 w 1267"/>
              <a:gd name="T47" fmla="*/ 271 h 1257"/>
              <a:gd name="T48" fmla="*/ 91 w 1267"/>
              <a:gd name="T49" fmla="*/ 271 h 1257"/>
              <a:gd name="T50" fmla="*/ 91 w 1267"/>
              <a:gd name="T51" fmla="*/ 90 h 1257"/>
              <a:gd name="T52" fmla="*/ 1094 w 1267"/>
              <a:gd name="T53" fmla="*/ 1157 h 1257"/>
              <a:gd name="T54" fmla="*/ 1094 w 1267"/>
              <a:gd name="T55" fmla="*/ 1157 h 1257"/>
              <a:gd name="T56" fmla="*/ 163 w 1267"/>
              <a:gd name="T57" fmla="*/ 1157 h 1257"/>
              <a:gd name="T58" fmla="*/ 163 w 1267"/>
              <a:gd name="T59" fmla="*/ 361 h 1257"/>
              <a:gd name="T60" fmla="*/ 235 w 1267"/>
              <a:gd name="T61" fmla="*/ 361 h 1257"/>
              <a:gd name="T62" fmla="*/ 1013 w 1267"/>
              <a:gd name="T63" fmla="*/ 361 h 1257"/>
              <a:gd name="T64" fmla="*/ 1094 w 1267"/>
              <a:gd name="T65" fmla="*/ 361 h 1257"/>
              <a:gd name="T66" fmla="*/ 1094 w 1267"/>
              <a:gd name="T67" fmla="*/ 1157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67" h="1257">
                <a:moveTo>
                  <a:pt x="1194" y="0"/>
                </a:moveTo>
                <a:lnTo>
                  <a:pt x="1194" y="0"/>
                </a:lnTo>
                <a:cubicBezTo>
                  <a:pt x="64" y="0"/>
                  <a:pt x="64" y="0"/>
                  <a:pt x="64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4"/>
                  <a:pt x="18" y="361"/>
                  <a:pt x="64" y="361"/>
                </a:cubicBezTo>
                <a:cubicBezTo>
                  <a:pt x="73" y="361"/>
                  <a:pt x="73" y="361"/>
                  <a:pt x="73" y="361"/>
                </a:cubicBezTo>
                <a:cubicBezTo>
                  <a:pt x="73" y="1193"/>
                  <a:pt x="73" y="1193"/>
                  <a:pt x="73" y="1193"/>
                </a:cubicBezTo>
                <a:cubicBezTo>
                  <a:pt x="73" y="1220"/>
                  <a:pt x="100" y="1256"/>
                  <a:pt x="136" y="1256"/>
                </a:cubicBezTo>
                <a:cubicBezTo>
                  <a:pt x="1130" y="1256"/>
                  <a:pt x="1130" y="1256"/>
                  <a:pt x="1130" y="1256"/>
                </a:cubicBezTo>
                <a:cubicBezTo>
                  <a:pt x="1166" y="1256"/>
                  <a:pt x="1194" y="1220"/>
                  <a:pt x="1194" y="1193"/>
                </a:cubicBezTo>
                <a:cubicBezTo>
                  <a:pt x="1194" y="361"/>
                  <a:pt x="1194" y="361"/>
                  <a:pt x="1194" y="361"/>
                </a:cubicBezTo>
                <a:lnTo>
                  <a:pt x="1194" y="361"/>
                </a:lnTo>
                <a:cubicBezTo>
                  <a:pt x="1248" y="361"/>
                  <a:pt x="1266" y="334"/>
                  <a:pt x="1266" y="307"/>
                </a:cubicBezTo>
                <a:cubicBezTo>
                  <a:pt x="1266" y="54"/>
                  <a:pt x="1266" y="54"/>
                  <a:pt x="1266" y="54"/>
                </a:cubicBezTo>
                <a:cubicBezTo>
                  <a:pt x="1266" y="27"/>
                  <a:pt x="1248" y="0"/>
                  <a:pt x="1194" y="0"/>
                </a:cubicBezTo>
                <a:close/>
                <a:moveTo>
                  <a:pt x="91" y="90"/>
                </a:moveTo>
                <a:lnTo>
                  <a:pt x="91" y="90"/>
                </a:lnTo>
                <a:cubicBezTo>
                  <a:pt x="1166" y="90"/>
                  <a:pt x="1166" y="90"/>
                  <a:pt x="1166" y="90"/>
                </a:cubicBezTo>
                <a:cubicBezTo>
                  <a:pt x="1166" y="271"/>
                  <a:pt x="1166" y="271"/>
                  <a:pt x="1166" y="271"/>
                </a:cubicBezTo>
                <a:cubicBezTo>
                  <a:pt x="1130" y="271"/>
                  <a:pt x="1130" y="271"/>
                  <a:pt x="1130" y="271"/>
                </a:cubicBezTo>
                <a:cubicBezTo>
                  <a:pt x="1013" y="271"/>
                  <a:pt x="1013" y="271"/>
                  <a:pt x="1013" y="271"/>
                </a:cubicBezTo>
                <a:cubicBezTo>
                  <a:pt x="235" y="271"/>
                  <a:pt x="235" y="271"/>
                  <a:pt x="235" y="271"/>
                </a:cubicBezTo>
                <a:cubicBezTo>
                  <a:pt x="136" y="271"/>
                  <a:pt x="136" y="271"/>
                  <a:pt x="136" y="271"/>
                </a:cubicBezTo>
                <a:cubicBezTo>
                  <a:pt x="91" y="271"/>
                  <a:pt x="91" y="271"/>
                  <a:pt x="91" y="271"/>
                </a:cubicBezTo>
                <a:lnTo>
                  <a:pt x="91" y="90"/>
                </a:lnTo>
                <a:close/>
                <a:moveTo>
                  <a:pt x="1094" y="1157"/>
                </a:moveTo>
                <a:lnTo>
                  <a:pt x="1094" y="1157"/>
                </a:lnTo>
                <a:cubicBezTo>
                  <a:pt x="163" y="1157"/>
                  <a:pt x="163" y="1157"/>
                  <a:pt x="163" y="1157"/>
                </a:cubicBezTo>
                <a:cubicBezTo>
                  <a:pt x="163" y="361"/>
                  <a:pt x="163" y="361"/>
                  <a:pt x="163" y="361"/>
                </a:cubicBezTo>
                <a:cubicBezTo>
                  <a:pt x="235" y="361"/>
                  <a:pt x="235" y="361"/>
                  <a:pt x="235" y="361"/>
                </a:cubicBezTo>
                <a:cubicBezTo>
                  <a:pt x="1013" y="361"/>
                  <a:pt x="1013" y="361"/>
                  <a:pt x="1013" y="361"/>
                </a:cubicBezTo>
                <a:cubicBezTo>
                  <a:pt x="1094" y="361"/>
                  <a:pt x="1094" y="361"/>
                  <a:pt x="1094" y="361"/>
                </a:cubicBezTo>
                <a:lnTo>
                  <a:pt x="1094" y="1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5">
            <a:extLst>
              <a:ext uri="{FF2B5EF4-FFF2-40B4-BE49-F238E27FC236}">
                <a16:creationId xmlns:a16="http://schemas.microsoft.com/office/drawing/2014/main" id="{7705B496-F0F0-0C48-977D-1C94DC7C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9335" y="5670293"/>
            <a:ext cx="277879" cy="94119"/>
          </a:xfrm>
          <a:custGeom>
            <a:avLst/>
            <a:gdLst>
              <a:gd name="T0" fmla="*/ 216 w 272"/>
              <a:gd name="T1" fmla="*/ 0 h 91"/>
              <a:gd name="T2" fmla="*/ 216 w 272"/>
              <a:gd name="T3" fmla="*/ 0 h 91"/>
              <a:gd name="T4" fmla="*/ 45 w 272"/>
              <a:gd name="T5" fmla="*/ 0 h 91"/>
              <a:gd name="T6" fmla="*/ 0 w 272"/>
              <a:gd name="T7" fmla="*/ 45 h 91"/>
              <a:gd name="T8" fmla="*/ 45 w 272"/>
              <a:gd name="T9" fmla="*/ 90 h 91"/>
              <a:gd name="T10" fmla="*/ 216 w 272"/>
              <a:gd name="T11" fmla="*/ 90 h 91"/>
              <a:gd name="T12" fmla="*/ 271 w 272"/>
              <a:gd name="T13" fmla="*/ 45 h 91"/>
              <a:gd name="T14" fmla="*/ 216 w 272"/>
              <a:gd name="T1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1">
                <a:moveTo>
                  <a:pt x="216" y="0"/>
                </a:moveTo>
                <a:lnTo>
                  <a:pt x="216" y="0"/>
                </a:ln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2"/>
                  <a:pt x="17" y="90"/>
                  <a:pt x="45" y="90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44" y="90"/>
                  <a:pt x="271" y="72"/>
                  <a:pt x="271" y="45"/>
                </a:cubicBezTo>
                <a:cubicBezTo>
                  <a:pt x="271" y="18"/>
                  <a:pt x="244" y="0"/>
                  <a:pt x="2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6">
            <a:extLst>
              <a:ext uri="{FF2B5EF4-FFF2-40B4-BE49-F238E27FC236}">
                <a16:creationId xmlns:a16="http://schemas.microsoft.com/office/drawing/2014/main" id="{65993CBF-7777-0B45-90E1-94BE6BFF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586" y="9058624"/>
            <a:ext cx="1286310" cy="1223563"/>
          </a:xfrm>
          <a:custGeom>
            <a:avLst/>
            <a:gdLst>
              <a:gd name="T0" fmla="*/ 1202 w 1266"/>
              <a:gd name="T1" fmla="*/ 0 h 1204"/>
              <a:gd name="T2" fmla="*/ 1202 w 1266"/>
              <a:gd name="T3" fmla="*/ 0 h 1204"/>
              <a:gd name="T4" fmla="*/ 1193 w 1266"/>
              <a:gd name="T5" fmla="*/ 10 h 1204"/>
              <a:gd name="T6" fmla="*/ 642 w 1266"/>
              <a:gd name="T7" fmla="*/ 73 h 1204"/>
              <a:gd name="T8" fmla="*/ 633 w 1266"/>
              <a:gd name="T9" fmla="*/ 73 h 1204"/>
              <a:gd name="T10" fmla="*/ 614 w 1266"/>
              <a:gd name="T11" fmla="*/ 73 h 1204"/>
              <a:gd name="T12" fmla="*/ 72 w 1266"/>
              <a:gd name="T13" fmla="*/ 0 h 1204"/>
              <a:gd name="T14" fmla="*/ 63 w 1266"/>
              <a:gd name="T15" fmla="*/ 0 h 1204"/>
              <a:gd name="T16" fmla="*/ 0 w 1266"/>
              <a:gd name="T17" fmla="*/ 73 h 1204"/>
              <a:gd name="T18" fmla="*/ 0 w 1266"/>
              <a:gd name="T19" fmla="*/ 199 h 1204"/>
              <a:gd name="T20" fmla="*/ 0 w 1266"/>
              <a:gd name="T21" fmla="*/ 895 h 1204"/>
              <a:gd name="T22" fmla="*/ 0 w 1266"/>
              <a:gd name="T23" fmla="*/ 1004 h 1204"/>
              <a:gd name="T24" fmla="*/ 54 w 1266"/>
              <a:gd name="T25" fmla="*/ 1076 h 1204"/>
              <a:gd name="T26" fmla="*/ 605 w 1266"/>
              <a:gd name="T27" fmla="*/ 1193 h 1204"/>
              <a:gd name="T28" fmla="*/ 614 w 1266"/>
              <a:gd name="T29" fmla="*/ 1193 h 1204"/>
              <a:gd name="T30" fmla="*/ 633 w 1266"/>
              <a:gd name="T31" fmla="*/ 1193 h 1204"/>
              <a:gd name="T32" fmla="*/ 651 w 1266"/>
              <a:gd name="T33" fmla="*/ 1203 h 1204"/>
              <a:gd name="T34" fmla="*/ 660 w 1266"/>
              <a:gd name="T35" fmla="*/ 1203 h 1204"/>
              <a:gd name="T36" fmla="*/ 1211 w 1266"/>
              <a:gd name="T37" fmla="*/ 1076 h 1204"/>
              <a:gd name="T38" fmla="*/ 1265 w 1266"/>
              <a:gd name="T39" fmla="*/ 1004 h 1204"/>
              <a:gd name="T40" fmla="*/ 1265 w 1266"/>
              <a:gd name="T41" fmla="*/ 787 h 1204"/>
              <a:gd name="T42" fmla="*/ 1265 w 1266"/>
              <a:gd name="T43" fmla="*/ 787 h 1204"/>
              <a:gd name="T44" fmla="*/ 1265 w 1266"/>
              <a:gd name="T45" fmla="*/ 73 h 1204"/>
              <a:gd name="T46" fmla="*/ 1202 w 1266"/>
              <a:gd name="T47" fmla="*/ 0 h 1204"/>
              <a:gd name="T48" fmla="*/ 90 w 1266"/>
              <a:gd name="T49" fmla="*/ 895 h 1204"/>
              <a:gd name="T50" fmla="*/ 90 w 1266"/>
              <a:gd name="T51" fmla="*/ 895 h 1204"/>
              <a:gd name="T52" fmla="*/ 99 w 1266"/>
              <a:gd name="T53" fmla="*/ 199 h 1204"/>
              <a:gd name="T54" fmla="*/ 99 w 1266"/>
              <a:gd name="T55" fmla="*/ 199 h 1204"/>
              <a:gd name="T56" fmla="*/ 99 w 1266"/>
              <a:gd name="T57" fmla="*/ 100 h 1204"/>
              <a:gd name="T58" fmla="*/ 587 w 1266"/>
              <a:gd name="T59" fmla="*/ 163 h 1204"/>
              <a:gd name="T60" fmla="*/ 587 w 1266"/>
              <a:gd name="T61" fmla="*/ 416 h 1204"/>
              <a:gd name="T62" fmla="*/ 587 w 1266"/>
              <a:gd name="T63" fmla="*/ 1094 h 1204"/>
              <a:gd name="T64" fmla="*/ 90 w 1266"/>
              <a:gd name="T65" fmla="*/ 986 h 1204"/>
              <a:gd name="T66" fmla="*/ 90 w 1266"/>
              <a:gd name="T67" fmla="*/ 895 h 1204"/>
              <a:gd name="T68" fmla="*/ 1175 w 1266"/>
              <a:gd name="T69" fmla="*/ 787 h 1204"/>
              <a:gd name="T70" fmla="*/ 1175 w 1266"/>
              <a:gd name="T71" fmla="*/ 787 h 1204"/>
              <a:gd name="T72" fmla="*/ 1166 w 1266"/>
              <a:gd name="T73" fmla="*/ 986 h 1204"/>
              <a:gd name="T74" fmla="*/ 678 w 1266"/>
              <a:gd name="T75" fmla="*/ 1094 h 1204"/>
              <a:gd name="T76" fmla="*/ 678 w 1266"/>
              <a:gd name="T77" fmla="*/ 416 h 1204"/>
              <a:gd name="T78" fmla="*/ 678 w 1266"/>
              <a:gd name="T79" fmla="*/ 199 h 1204"/>
              <a:gd name="T80" fmla="*/ 678 w 1266"/>
              <a:gd name="T81" fmla="*/ 199 h 1204"/>
              <a:gd name="T82" fmla="*/ 678 w 1266"/>
              <a:gd name="T83" fmla="*/ 163 h 1204"/>
              <a:gd name="T84" fmla="*/ 1175 w 1266"/>
              <a:gd name="T85" fmla="*/ 100 h 1204"/>
              <a:gd name="T86" fmla="*/ 1175 w 1266"/>
              <a:gd name="T87" fmla="*/ 787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6" h="1204">
                <a:moveTo>
                  <a:pt x="1202" y="0"/>
                </a:moveTo>
                <a:lnTo>
                  <a:pt x="1202" y="0"/>
                </a:lnTo>
                <a:cubicBezTo>
                  <a:pt x="1202" y="0"/>
                  <a:pt x="1202" y="0"/>
                  <a:pt x="1193" y="10"/>
                </a:cubicBezTo>
                <a:cubicBezTo>
                  <a:pt x="642" y="73"/>
                  <a:pt x="642" y="73"/>
                  <a:pt x="642" y="73"/>
                </a:cubicBezTo>
                <a:cubicBezTo>
                  <a:pt x="642" y="73"/>
                  <a:pt x="642" y="73"/>
                  <a:pt x="633" y="73"/>
                </a:cubicBezTo>
                <a:cubicBezTo>
                  <a:pt x="633" y="73"/>
                  <a:pt x="623" y="73"/>
                  <a:pt x="614" y="73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40"/>
                  <a:pt x="27" y="1067"/>
                  <a:pt x="54" y="1076"/>
                </a:cubicBezTo>
                <a:cubicBezTo>
                  <a:pt x="605" y="1193"/>
                  <a:pt x="605" y="1193"/>
                  <a:pt x="605" y="1193"/>
                </a:cubicBezTo>
                <a:lnTo>
                  <a:pt x="614" y="1193"/>
                </a:lnTo>
                <a:cubicBezTo>
                  <a:pt x="623" y="1193"/>
                  <a:pt x="623" y="1193"/>
                  <a:pt x="633" y="1193"/>
                </a:cubicBezTo>
                <a:cubicBezTo>
                  <a:pt x="633" y="1203"/>
                  <a:pt x="642" y="1203"/>
                  <a:pt x="651" y="1203"/>
                </a:cubicBezTo>
                <a:lnTo>
                  <a:pt x="660" y="1203"/>
                </a:lnTo>
                <a:cubicBezTo>
                  <a:pt x="1211" y="1076"/>
                  <a:pt x="1211" y="1076"/>
                  <a:pt x="1211" y="1076"/>
                </a:cubicBezTo>
                <a:cubicBezTo>
                  <a:pt x="1238" y="1067"/>
                  <a:pt x="1265" y="1040"/>
                  <a:pt x="1265" y="1004"/>
                </a:cubicBezTo>
                <a:cubicBezTo>
                  <a:pt x="1265" y="787"/>
                  <a:pt x="1265" y="787"/>
                  <a:pt x="1265" y="787"/>
                </a:cubicBezTo>
                <a:lnTo>
                  <a:pt x="1265" y="787"/>
                </a:lnTo>
                <a:cubicBezTo>
                  <a:pt x="1265" y="73"/>
                  <a:pt x="1265" y="73"/>
                  <a:pt x="1265" y="73"/>
                </a:cubicBezTo>
                <a:cubicBezTo>
                  <a:pt x="1265" y="36"/>
                  <a:pt x="1238" y="0"/>
                  <a:pt x="1202" y="0"/>
                </a:cubicBezTo>
                <a:close/>
                <a:moveTo>
                  <a:pt x="90" y="895"/>
                </a:moveTo>
                <a:lnTo>
                  <a:pt x="90" y="895"/>
                </a:lnTo>
                <a:cubicBezTo>
                  <a:pt x="99" y="199"/>
                  <a:pt x="99" y="199"/>
                  <a:pt x="99" y="199"/>
                </a:cubicBezTo>
                <a:lnTo>
                  <a:pt x="99" y="199"/>
                </a:lnTo>
                <a:cubicBezTo>
                  <a:pt x="99" y="100"/>
                  <a:pt x="99" y="100"/>
                  <a:pt x="99" y="100"/>
                </a:cubicBezTo>
                <a:cubicBezTo>
                  <a:pt x="587" y="163"/>
                  <a:pt x="587" y="163"/>
                  <a:pt x="587" y="163"/>
                </a:cubicBezTo>
                <a:cubicBezTo>
                  <a:pt x="587" y="416"/>
                  <a:pt x="587" y="416"/>
                  <a:pt x="587" y="416"/>
                </a:cubicBezTo>
                <a:cubicBezTo>
                  <a:pt x="587" y="1094"/>
                  <a:pt x="587" y="1094"/>
                  <a:pt x="587" y="1094"/>
                </a:cubicBezTo>
                <a:cubicBezTo>
                  <a:pt x="90" y="986"/>
                  <a:pt x="90" y="986"/>
                  <a:pt x="90" y="986"/>
                </a:cubicBezTo>
                <a:lnTo>
                  <a:pt x="90" y="895"/>
                </a:lnTo>
                <a:close/>
                <a:moveTo>
                  <a:pt x="1175" y="787"/>
                </a:moveTo>
                <a:lnTo>
                  <a:pt x="1175" y="787"/>
                </a:lnTo>
                <a:cubicBezTo>
                  <a:pt x="1166" y="986"/>
                  <a:pt x="1166" y="986"/>
                  <a:pt x="1166" y="986"/>
                </a:cubicBezTo>
                <a:cubicBezTo>
                  <a:pt x="678" y="1094"/>
                  <a:pt x="678" y="1094"/>
                  <a:pt x="678" y="1094"/>
                </a:cubicBezTo>
                <a:cubicBezTo>
                  <a:pt x="678" y="416"/>
                  <a:pt x="678" y="416"/>
                  <a:pt x="678" y="416"/>
                </a:cubicBezTo>
                <a:cubicBezTo>
                  <a:pt x="678" y="199"/>
                  <a:pt x="678" y="199"/>
                  <a:pt x="678" y="199"/>
                </a:cubicBezTo>
                <a:lnTo>
                  <a:pt x="678" y="199"/>
                </a:lnTo>
                <a:cubicBezTo>
                  <a:pt x="678" y="163"/>
                  <a:pt x="678" y="163"/>
                  <a:pt x="678" y="163"/>
                </a:cubicBezTo>
                <a:cubicBezTo>
                  <a:pt x="1175" y="100"/>
                  <a:pt x="1175" y="100"/>
                  <a:pt x="1175" y="100"/>
                </a:cubicBezTo>
                <a:lnTo>
                  <a:pt x="1175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Google Shape;287;p7">
            <a:extLst>
              <a:ext uri="{FF2B5EF4-FFF2-40B4-BE49-F238E27FC236}">
                <a16:creationId xmlns:a16="http://schemas.microsoft.com/office/drawing/2014/main" id="{FB216BC8-DC62-3346-9B4E-35E80FEB98F0}"/>
              </a:ext>
            </a:extLst>
          </p:cNvPr>
          <p:cNvSpPr txBox="1"/>
          <p:nvPr/>
        </p:nvSpPr>
        <p:spPr>
          <a:xfrm>
            <a:off x="10565975" y="824250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9" name="Google Shape;288;p7">
            <a:extLst>
              <a:ext uri="{FF2B5EF4-FFF2-40B4-BE49-F238E27FC236}">
                <a16:creationId xmlns:a16="http://schemas.microsoft.com/office/drawing/2014/main" id="{3649FC72-2D39-8D47-BCB2-35E525987BA5}"/>
              </a:ext>
            </a:extLst>
          </p:cNvPr>
          <p:cNvSpPr txBox="1"/>
          <p:nvPr/>
        </p:nvSpPr>
        <p:spPr>
          <a:xfrm>
            <a:off x="2451398" y="228812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68;p4">
            <a:extLst>
              <a:ext uri="{FF2B5EF4-FFF2-40B4-BE49-F238E27FC236}">
                <a16:creationId xmlns:a16="http://schemas.microsoft.com/office/drawing/2014/main" id="{0B6C8A26-FC06-0D46-BF01-AFBF36B76A73}"/>
              </a:ext>
            </a:extLst>
          </p:cNvPr>
          <p:cNvGrpSpPr/>
          <p:nvPr/>
        </p:nvGrpSpPr>
        <p:grpSpPr>
          <a:xfrm>
            <a:off x="5102958" y="10501665"/>
            <a:ext cx="3119385" cy="1470344"/>
            <a:chOff x="2858924" y="10474806"/>
            <a:chExt cx="3634800" cy="1470344"/>
          </a:xfrm>
        </p:grpSpPr>
        <p:sp>
          <p:nvSpPr>
            <p:cNvPr id="174" name="Google Shape;69;p4">
              <a:extLst>
                <a:ext uri="{FF2B5EF4-FFF2-40B4-BE49-F238E27FC236}">
                  <a16:creationId xmlns:a16="http://schemas.microsoft.com/office/drawing/2014/main" id="{71D2EC99-2B35-E54B-A59C-8BF7DADF965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70;p4">
              <a:extLst>
                <a:ext uri="{FF2B5EF4-FFF2-40B4-BE49-F238E27FC236}">
                  <a16:creationId xmlns:a16="http://schemas.microsoft.com/office/drawing/2014/main" id="{B1C81762-70E9-A54F-AC05-B28585C73FE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68;p4">
            <a:extLst>
              <a:ext uri="{FF2B5EF4-FFF2-40B4-BE49-F238E27FC236}">
                <a16:creationId xmlns:a16="http://schemas.microsoft.com/office/drawing/2014/main" id="{2370F6B0-282D-C142-90B0-ECCE15825049}"/>
              </a:ext>
            </a:extLst>
          </p:cNvPr>
          <p:cNvGrpSpPr/>
          <p:nvPr/>
        </p:nvGrpSpPr>
        <p:grpSpPr>
          <a:xfrm>
            <a:off x="8984299" y="6669623"/>
            <a:ext cx="3119385" cy="1470344"/>
            <a:chOff x="2858924" y="10474806"/>
            <a:chExt cx="3634800" cy="1470344"/>
          </a:xfrm>
        </p:grpSpPr>
        <p:sp>
          <p:nvSpPr>
            <p:cNvPr id="177" name="Google Shape;69;p4">
              <a:extLst>
                <a:ext uri="{FF2B5EF4-FFF2-40B4-BE49-F238E27FC236}">
                  <a16:creationId xmlns:a16="http://schemas.microsoft.com/office/drawing/2014/main" id="{A81BE3F9-B099-B449-908E-965792869990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70;p4">
              <a:extLst>
                <a:ext uri="{FF2B5EF4-FFF2-40B4-BE49-F238E27FC236}">
                  <a16:creationId xmlns:a16="http://schemas.microsoft.com/office/drawing/2014/main" id="{C59100BD-31DF-564D-BDB8-B8D33B792F1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68;p4">
            <a:extLst>
              <a:ext uri="{FF2B5EF4-FFF2-40B4-BE49-F238E27FC236}">
                <a16:creationId xmlns:a16="http://schemas.microsoft.com/office/drawing/2014/main" id="{E3DB4392-5A8E-7147-A2FF-25C4CB3CA199}"/>
              </a:ext>
            </a:extLst>
          </p:cNvPr>
          <p:cNvGrpSpPr/>
          <p:nvPr/>
        </p:nvGrpSpPr>
        <p:grpSpPr>
          <a:xfrm>
            <a:off x="13868564" y="6706888"/>
            <a:ext cx="3119385" cy="1470344"/>
            <a:chOff x="2858924" y="10474806"/>
            <a:chExt cx="3634800" cy="1470344"/>
          </a:xfrm>
        </p:grpSpPr>
        <p:sp>
          <p:nvSpPr>
            <p:cNvPr id="180" name="Google Shape;69;p4">
              <a:extLst>
                <a:ext uri="{FF2B5EF4-FFF2-40B4-BE49-F238E27FC236}">
                  <a16:creationId xmlns:a16="http://schemas.microsoft.com/office/drawing/2014/main" id="{EB17A12C-EF73-F94A-AD1A-92B76C35A6A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70;p4">
              <a:extLst>
                <a:ext uri="{FF2B5EF4-FFF2-40B4-BE49-F238E27FC236}">
                  <a16:creationId xmlns:a16="http://schemas.microsoft.com/office/drawing/2014/main" id="{BD6E4260-CFD3-024F-B430-EED9FFF3B43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68;p4">
            <a:extLst>
              <a:ext uri="{FF2B5EF4-FFF2-40B4-BE49-F238E27FC236}">
                <a16:creationId xmlns:a16="http://schemas.microsoft.com/office/drawing/2014/main" id="{803C706D-0D52-E94B-BC56-0A99FD252DA3}"/>
              </a:ext>
            </a:extLst>
          </p:cNvPr>
          <p:cNvGrpSpPr/>
          <p:nvPr/>
        </p:nvGrpSpPr>
        <p:grpSpPr>
          <a:xfrm>
            <a:off x="17401413" y="10443300"/>
            <a:ext cx="3119385" cy="1470344"/>
            <a:chOff x="2858924" y="10474806"/>
            <a:chExt cx="3634800" cy="1470344"/>
          </a:xfrm>
        </p:grpSpPr>
        <p:sp>
          <p:nvSpPr>
            <p:cNvPr id="183" name="Google Shape;69;p4">
              <a:extLst>
                <a:ext uri="{FF2B5EF4-FFF2-40B4-BE49-F238E27FC236}">
                  <a16:creationId xmlns:a16="http://schemas.microsoft.com/office/drawing/2014/main" id="{FF0298BB-60E6-D742-B8DE-F431A4D30A31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70;p4">
              <a:extLst>
                <a:ext uri="{FF2B5EF4-FFF2-40B4-BE49-F238E27FC236}">
                  <a16:creationId xmlns:a16="http://schemas.microsoft.com/office/drawing/2014/main" id="{4E786293-B59A-0F4E-B0BA-6F61B5BE63E8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58">
            <a:extLst>
              <a:ext uri="{FF2B5EF4-FFF2-40B4-BE49-F238E27FC236}">
                <a16:creationId xmlns:a16="http://schemas.microsoft.com/office/drawing/2014/main" id="{AC22BE67-C8FE-AD41-A706-5E30A847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852" y="9518605"/>
            <a:ext cx="6500018" cy="3058274"/>
          </a:xfrm>
          <a:custGeom>
            <a:avLst/>
            <a:gdLst>
              <a:gd name="T0" fmla="*/ 5520 w 6054"/>
              <a:gd name="T1" fmla="*/ 1418 h 2847"/>
              <a:gd name="T2" fmla="*/ 5520 w 6054"/>
              <a:gd name="T3" fmla="*/ 1418 h 2847"/>
              <a:gd name="T4" fmla="*/ 6053 w 6054"/>
              <a:gd name="T5" fmla="*/ 885 h 2847"/>
              <a:gd name="T6" fmla="*/ 6053 w 6054"/>
              <a:gd name="T7" fmla="*/ 0 h 2847"/>
              <a:gd name="T8" fmla="*/ 3559 w 6054"/>
              <a:gd name="T9" fmla="*/ 0 h 2847"/>
              <a:gd name="T10" fmla="*/ 3026 w 6054"/>
              <a:gd name="T11" fmla="*/ 532 h 2847"/>
              <a:gd name="T12" fmla="*/ 2493 w 6054"/>
              <a:gd name="T13" fmla="*/ 0 h 2847"/>
              <a:gd name="T14" fmla="*/ 0 w 6054"/>
              <a:gd name="T15" fmla="*/ 0 h 2847"/>
              <a:gd name="T16" fmla="*/ 0 w 6054"/>
              <a:gd name="T17" fmla="*/ 542 h 2847"/>
              <a:gd name="T18" fmla="*/ 542 w 6054"/>
              <a:gd name="T19" fmla="*/ 1084 h 2847"/>
              <a:gd name="T20" fmla="*/ 0 w 6054"/>
              <a:gd name="T21" fmla="*/ 1617 h 2847"/>
              <a:gd name="T22" fmla="*/ 0 w 6054"/>
              <a:gd name="T23" fmla="*/ 2846 h 2847"/>
              <a:gd name="T24" fmla="*/ 6053 w 6054"/>
              <a:gd name="T25" fmla="*/ 2846 h 2847"/>
              <a:gd name="T26" fmla="*/ 6053 w 6054"/>
              <a:gd name="T27" fmla="*/ 1960 h 2847"/>
              <a:gd name="T28" fmla="*/ 5520 w 6054"/>
              <a:gd name="T29" fmla="*/ 1418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54" h="2847">
                <a:moveTo>
                  <a:pt x="5520" y="1418"/>
                </a:moveTo>
                <a:lnTo>
                  <a:pt x="5520" y="1418"/>
                </a:lnTo>
                <a:cubicBezTo>
                  <a:pt x="5520" y="1129"/>
                  <a:pt x="5755" y="885"/>
                  <a:pt x="6053" y="885"/>
                </a:cubicBezTo>
                <a:cubicBezTo>
                  <a:pt x="6053" y="0"/>
                  <a:pt x="6053" y="0"/>
                  <a:pt x="6053" y="0"/>
                </a:cubicBezTo>
                <a:cubicBezTo>
                  <a:pt x="3559" y="0"/>
                  <a:pt x="3559" y="0"/>
                  <a:pt x="3559" y="0"/>
                </a:cubicBezTo>
                <a:cubicBezTo>
                  <a:pt x="3559" y="298"/>
                  <a:pt x="3325" y="532"/>
                  <a:pt x="3026" y="532"/>
                </a:cubicBezTo>
                <a:cubicBezTo>
                  <a:pt x="2728" y="532"/>
                  <a:pt x="2493" y="298"/>
                  <a:pt x="24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42"/>
                  <a:pt x="0" y="542"/>
                  <a:pt x="0" y="542"/>
                </a:cubicBezTo>
                <a:cubicBezTo>
                  <a:pt x="298" y="542"/>
                  <a:pt x="542" y="785"/>
                  <a:pt x="542" y="1084"/>
                </a:cubicBezTo>
                <a:cubicBezTo>
                  <a:pt x="542" y="1373"/>
                  <a:pt x="298" y="1617"/>
                  <a:pt x="0" y="1617"/>
                </a:cubicBezTo>
                <a:cubicBezTo>
                  <a:pt x="0" y="2846"/>
                  <a:pt x="0" y="2846"/>
                  <a:pt x="0" y="2846"/>
                </a:cubicBezTo>
                <a:cubicBezTo>
                  <a:pt x="6053" y="2846"/>
                  <a:pt x="6053" y="2846"/>
                  <a:pt x="6053" y="2846"/>
                </a:cubicBezTo>
                <a:cubicBezTo>
                  <a:pt x="6053" y="1960"/>
                  <a:pt x="6053" y="1960"/>
                  <a:pt x="6053" y="1960"/>
                </a:cubicBezTo>
                <a:cubicBezTo>
                  <a:pt x="5755" y="1960"/>
                  <a:pt x="5520" y="1716"/>
                  <a:pt x="5520" y="1418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9">
            <a:extLst>
              <a:ext uri="{FF2B5EF4-FFF2-40B4-BE49-F238E27FC236}">
                <a16:creationId xmlns:a16="http://schemas.microsoft.com/office/drawing/2014/main" id="{35E36EAC-ED8F-BA41-ABE8-33EAFABB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34" y="5002205"/>
            <a:ext cx="4762576" cy="3512755"/>
          </a:xfrm>
          <a:custGeom>
            <a:avLst/>
            <a:gdLst>
              <a:gd name="T0" fmla="*/ 533 w 4438"/>
              <a:gd name="T1" fmla="*/ 0 h 3271"/>
              <a:gd name="T2" fmla="*/ 533 w 4438"/>
              <a:gd name="T3" fmla="*/ 0 h 3271"/>
              <a:gd name="T4" fmla="*/ 533 w 4438"/>
              <a:gd name="T5" fmla="*/ 831 h 3271"/>
              <a:gd name="T6" fmla="*/ 0 w 4438"/>
              <a:gd name="T7" fmla="*/ 1364 h 3271"/>
              <a:gd name="T8" fmla="*/ 533 w 4438"/>
              <a:gd name="T9" fmla="*/ 1896 h 3271"/>
              <a:gd name="T10" fmla="*/ 533 w 4438"/>
              <a:gd name="T11" fmla="*/ 2728 h 3271"/>
              <a:gd name="T12" fmla="*/ 1952 w 4438"/>
              <a:gd name="T13" fmla="*/ 2728 h 3271"/>
              <a:gd name="T14" fmla="*/ 2485 w 4438"/>
              <a:gd name="T15" fmla="*/ 3270 h 3271"/>
              <a:gd name="T16" fmla="*/ 3018 w 4438"/>
              <a:gd name="T17" fmla="*/ 2728 h 3271"/>
              <a:gd name="T18" fmla="*/ 4437 w 4438"/>
              <a:gd name="T19" fmla="*/ 2728 h 3271"/>
              <a:gd name="T20" fmla="*/ 4437 w 4438"/>
              <a:gd name="T21" fmla="*/ 0 h 3271"/>
              <a:gd name="T22" fmla="*/ 533 w 4438"/>
              <a:gd name="T23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38" h="3271">
                <a:moveTo>
                  <a:pt x="533" y="0"/>
                </a:moveTo>
                <a:lnTo>
                  <a:pt x="533" y="0"/>
                </a:lnTo>
                <a:cubicBezTo>
                  <a:pt x="533" y="831"/>
                  <a:pt x="533" y="831"/>
                  <a:pt x="533" y="831"/>
                </a:cubicBezTo>
                <a:cubicBezTo>
                  <a:pt x="235" y="831"/>
                  <a:pt x="0" y="1066"/>
                  <a:pt x="0" y="1364"/>
                </a:cubicBezTo>
                <a:cubicBezTo>
                  <a:pt x="0" y="1662"/>
                  <a:pt x="235" y="1896"/>
                  <a:pt x="533" y="1896"/>
                </a:cubicBezTo>
                <a:cubicBezTo>
                  <a:pt x="533" y="2728"/>
                  <a:pt x="533" y="2728"/>
                  <a:pt x="533" y="2728"/>
                </a:cubicBezTo>
                <a:cubicBezTo>
                  <a:pt x="1952" y="2728"/>
                  <a:pt x="1952" y="2728"/>
                  <a:pt x="1952" y="2728"/>
                </a:cubicBezTo>
                <a:cubicBezTo>
                  <a:pt x="1952" y="3026"/>
                  <a:pt x="2187" y="3270"/>
                  <a:pt x="2485" y="3270"/>
                </a:cubicBezTo>
                <a:cubicBezTo>
                  <a:pt x="2783" y="3270"/>
                  <a:pt x="3018" y="3026"/>
                  <a:pt x="3018" y="2728"/>
                </a:cubicBezTo>
                <a:cubicBezTo>
                  <a:pt x="4437" y="2728"/>
                  <a:pt x="4437" y="2728"/>
                  <a:pt x="4437" y="2728"/>
                </a:cubicBezTo>
                <a:cubicBezTo>
                  <a:pt x="4437" y="0"/>
                  <a:pt x="4437" y="0"/>
                  <a:pt x="4437" y="0"/>
                </a:cubicBezTo>
                <a:lnTo>
                  <a:pt x="533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0">
            <a:extLst>
              <a:ext uri="{FF2B5EF4-FFF2-40B4-BE49-F238E27FC236}">
                <a16:creationId xmlns:a16="http://schemas.microsoft.com/office/drawing/2014/main" id="{C635C1FE-7431-9948-8C8B-9E6416BD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34" y="7927923"/>
            <a:ext cx="4762576" cy="4648956"/>
          </a:xfrm>
          <a:custGeom>
            <a:avLst/>
            <a:gdLst>
              <a:gd name="T0" fmla="*/ 3018 w 4438"/>
              <a:gd name="T1" fmla="*/ 0 h 4329"/>
              <a:gd name="T2" fmla="*/ 3018 w 4438"/>
              <a:gd name="T3" fmla="*/ 0 h 4329"/>
              <a:gd name="T4" fmla="*/ 2485 w 4438"/>
              <a:gd name="T5" fmla="*/ 542 h 4329"/>
              <a:gd name="T6" fmla="*/ 1952 w 4438"/>
              <a:gd name="T7" fmla="*/ 0 h 4329"/>
              <a:gd name="T8" fmla="*/ 533 w 4438"/>
              <a:gd name="T9" fmla="*/ 0 h 4329"/>
              <a:gd name="T10" fmla="*/ 533 w 4438"/>
              <a:gd name="T11" fmla="*/ 207 h 4329"/>
              <a:gd name="T12" fmla="*/ 1066 w 4438"/>
              <a:gd name="T13" fmla="*/ 740 h 4329"/>
              <a:gd name="T14" fmla="*/ 533 w 4438"/>
              <a:gd name="T15" fmla="*/ 1274 h 4329"/>
              <a:gd name="T16" fmla="*/ 533 w 4438"/>
              <a:gd name="T17" fmla="*/ 1482 h 4329"/>
              <a:gd name="T18" fmla="*/ 533 w 4438"/>
              <a:gd name="T19" fmla="*/ 2367 h 4329"/>
              <a:gd name="T20" fmla="*/ 0 w 4438"/>
              <a:gd name="T21" fmla="*/ 2900 h 4329"/>
              <a:gd name="T22" fmla="*/ 533 w 4438"/>
              <a:gd name="T23" fmla="*/ 3442 h 4329"/>
              <a:gd name="T24" fmla="*/ 533 w 4438"/>
              <a:gd name="T25" fmla="*/ 4328 h 4329"/>
              <a:gd name="T26" fmla="*/ 4437 w 4438"/>
              <a:gd name="T27" fmla="*/ 4328 h 4329"/>
              <a:gd name="T28" fmla="*/ 4437 w 4438"/>
              <a:gd name="T29" fmla="*/ 0 h 4329"/>
              <a:gd name="T30" fmla="*/ 3018 w 4438"/>
              <a:gd name="T31" fmla="*/ 0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8" h="4329">
                <a:moveTo>
                  <a:pt x="3018" y="0"/>
                </a:moveTo>
                <a:lnTo>
                  <a:pt x="3018" y="0"/>
                </a:lnTo>
                <a:cubicBezTo>
                  <a:pt x="3018" y="298"/>
                  <a:pt x="2783" y="542"/>
                  <a:pt x="2485" y="542"/>
                </a:cubicBezTo>
                <a:cubicBezTo>
                  <a:pt x="2187" y="542"/>
                  <a:pt x="1952" y="298"/>
                  <a:pt x="1952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831" y="207"/>
                  <a:pt x="1066" y="442"/>
                  <a:pt x="1066" y="740"/>
                </a:cubicBezTo>
                <a:cubicBezTo>
                  <a:pt x="1066" y="1039"/>
                  <a:pt x="831" y="1274"/>
                  <a:pt x="533" y="1274"/>
                </a:cubicBezTo>
                <a:cubicBezTo>
                  <a:pt x="533" y="1482"/>
                  <a:pt x="533" y="1482"/>
                  <a:pt x="533" y="1482"/>
                </a:cubicBezTo>
                <a:cubicBezTo>
                  <a:pt x="533" y="2367"/>
                  <a:pt x="533" y="2367"/>
                  <a:pt x="533" y="2367"/>
                </a:cubicBezTo>
                <a:cubicBezTo>
                  <a:pt x="235" y="2367"/>
                  <a:pt x="0" y="2611"/>
                  <a:pt x="0" y="2900"/>
                </a:cubicBezTo>
                <a:cubicBezTo>
                  <a:pt x="0" y="3198"/>
                  <a:pt x="235" y="3442"/>
                  <a:pt x="533" y="3442"/>
                </a:cubicBezTo>
                <a:cubicBezTo>
                  <a:pt x="533" y="4328"/>
                  <a:pt x="533" y="4328"/>
                  <a:pt x="533" y="4328"/>
                </a:cubicBezTo>
                <a:cubicBezTo>
                  <a:pt x="4437" y="4328"/>
                  <a:pt x="4437" y="4328"/>
                  <a:pt x="4437" y="4328"/>
                </a:cubicBezTo>
                <a:cubicBezTo>
                  <a:pt x="4437" y="0"/>
                  <a:pt x="4437" y="0"/>
                  <a:pt x="4437" y="0"/>
                </a:cubicBezTo>
                <a:lnTo>
                  <a:pt x="3018" y="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1">
            <a:extLst>
              <a:ext uri="{FF2B5EF4-FFF2-40B4-BE49-F238E27FC236}">
                <a16:creationId xmlns:a16="http://schemas.microsoft.com/office/drawing/2014/main" id="{CE612FE0-9D92-3E45-AF22-83E7BBCF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112" y="8784807"/>
            <a:ext cx="4772045" cy="3792072"/>
          </a:xfrm>
          <a:custGeom>
            <a:avLst/>
            <a:gdLst>
              <a:gd name="T0" fmla="*/ 3903 w 4446"/>
              <a:gd name="T1" fmla="*/ 1229 h 3534"/>
              <a:gd name="T2" fmla="*/ 3903 w 4446"/>
              <a:gd name="T3" fmla="*/ 1229 h 3534"/>
              <a:gd name="T4" fmla="*/ 3903 w 4446"/>
              <a:gd name="T5" fmla="*/ 687 h 3534"/>
              <a:gd name="T6" fmla="*/ 3903 w 4446"/>
              <a:gd name="T7" fmla="*/ 0 h 3534"/>
              <a:gd name="T8" fmla="*/ 2494 w 4446"/>
              <a:gd name="T9" fmla="*/ 0 h 3534"/>
              <a:gd name="T10" fmla="*/ 1952 w 4446"/>
              <a:gd name="T11" fmla="*/ 542 h 3534"/>
              <a:gd name="T12" fmla="*/ 1418 w 4446"/>
              <a:gd name="T13" fmla="*/ 0 h 3534"/>
              <a:gd name="T14" fmla="*/ 0 w 4446"/>
              <a:gd name="T15" fmla="*/ 0 h 3534"/>
              <a:gd name="T16" fmla="*/ 0 w 4446"/>
              <a:gd name="T17" fmla="*/ 1229 h 3534"/>
              <a:gd name="T18" fmla="*/ 533 w 4446"/>
              <a:gd name="T19" fmla="*/ 1771 h 3534"/>
              <a:gd name="T20" fmla="*/ 0 w 4446"/>
              <a:gd name="T21" fmla="*/ 2304 h 3534"/>
              <a:gd name="T22" fmla="*/ 0 w 4446"/>
              <a:gd name="T23" fmla="*/ 3533 h 3534"/>
              <a:gd name="T24" fmla="*/ 3903 w 4446"/>
              <a:gd name="T25" fmla="*/ 3533 h 3534"/>
              <a:gd name="T26" fmla="*/ 3903 w 4446"/>
              <a:gd name="T27" fmla="*/ 2304 h 3534"/>
              <a:gd name="T28" fmla="*/ 4445 w 4446"/>
              <a:gd name="T29" fmla="*/ 1771 h 3534"/>
              <a:gd name="T30" fmla="*/ 3903 w 4446"/>
              <a:gd name="T31" fmla="*/ 1229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6" h="3534">
                <a:moveTo>
                  <a:pt x="3903" y="1229"/>
                </a:moveTo>
                <a:lnTo>
                  <a:pt x="3903" y="1229"/>
                </a:lnTo>
                <a:cubicBezTo>
                  <a:pt x="3903" y="687"/>
                  <a:pt x="3903" y="687"/>
                  <a:pt x="3903" y="687"/>
                </a:cubicBezTo>
                <a:cubicBezTo>
                  <a:pt x="3903" y="0"/>
                  <a:pt x="3903" y="0"/>
                  <a:pt x="3903" y="0"/>
                </a:cubicBezTo>
                <a:cubicBezTo>
                  <a:pt x="2494" y="0"/>
                  <a:pt x="2494" y="0"/>
                  <a:pt x="2494" y="0"/>
                </a:cubicBezTo>
                <a:cubicBezTo>
                  <a:pt x="2494" y="298"/>
                  <a:pt x="2250" y="542"/>
                  <a:pt x="1952" y="542"/>
                </a:cubicBezTo>
                <a:cubicBezTo>
                  <a:pt x="1662" y="542"/>
                  <a:pt x="1418" y="298"/>
                  <a:pt x="14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9"/>
                  <a:pt x="0" y="1229"/>
                  <a:pt x="0" y="1229"/>
                </a:cubicBezTo>
                <a:cubicBezTo>
                  <a:pt x="298" y="1229"/>
                  <a:pt x="533" y="1472"/>
                  <a:pt x="533" y="1771"/>
                </a:cubicBezTo>
                <a:cubicBezTo>
                  <a:pt x="533" y="2060"/>
                  <a:pt x="298" y="2304"/>
                  <a:pt x="0" y="2304"/>
                </a:cubicBezTo>
                <a:cubicBezTo>
                  <a:pt x="0" y="3533"/>
                  <a:pt x="0" y="3533"/>
                  <a:pt x="0" y="3533"/>
                </a:cubicBezTo>
                <a:cubicBezTo>
                  <a:pt x="3903" y="3533"/>
                  <a:pt x="3903" y="3533"/>
                  <a:pt x="3903" y="3533"/>
                </a:cubicBezTo>
                <a:cubicBezTo>
                  <a:pt x="3903" y="2304"/>
                  <a:pt x="3903" y="2304"/>
                  <a:pt x="3903" y="2304"/>
                </a:cubicBezTo>
                <a:cubicBezTo>
                  <a:pt x="4201" y="2304"/>
                  <a:pt x="4445" y="2060"/>
                  <a:pt x="4445" y="1771"/>
                </a:cubicBezTo>
                <a:cubicBezTo>
                  <a:pt x="4445" y="1472"/>
                  <a:pt x="4201" y="1229"/>
                  <a:pt x="3903" y="1229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2">
            <a:extLst>
              <a:ext uri="{FF2B5EF4-FFF2-40B4-BE49-F238E27FC236}">
                <a16:creationId xmlns:a16="http://schemas.microsoft.com/office/drawing/2014/main" id="{F6484EB3-E180-5A4F-A6D3-ECDF3A64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018" y="5002205"/>
            <a:ext cx="7645685" cy="5093968"/>
          </a:xfrm>
          <a:custGeom>
            <a:avLst/>
            <a:gdLst>
              <a:gd name="T0" fmla="*/ 6586 w 7120"/>
              <a:gd name="T1" fmla="*/ 2935 h 4743"/>
              <a:gd name="T2" fmla="*/ 6586 w 7120"/>
              <a:gd name="T3" fmla="*/ 2935 h 4743"/>
              <a:gd name="T4" fmla="*/ 6586 w 7120"/>
              <a:gd name="T5" fmla="*/ 2728 h 4743"/>
              <a:gd name="T6" fmla="*/ 6586 w 7120"/>
              <a:gd name="T7" fmla="*/ 1896 h 4743"/>
              <a:gd name="T8" fmla="*/ 6053 w 7120"/>
              <a:gd name="T9" fmla="*/ 1364 h 4743"/>
              <a:gd name="T10" fmla="*/ 6586 w 7120"/>
              <a:gd name="T11" fmla="*/ 831 h 4743"/>
              <a:gd name="T12" fmla="*/ 6586 w 7120"/>
              <a:gd name="T13" fmla="*/ 0 h 4743"/>
              <a:gd name="T14" fmla="*/ 533 w 7120"/>
              <a:gd name="T15" fmla="*/ 0 h 4743"/>
              <a:gd name="T16" fmla="*/ 533 w 7120"/>
              <a:gd name="T17" fmla="*/ 1229 h 4743"/>
              <a:gd name="T18" fmla="*/ 0 w 7120"/>
              <a:gd name="T19" fmla="*/ 1761 h 4743"/>
              <a:gd name="T20" fmla="*/ 533 w 7120"/>
              <a:gd name="T21" fmla="*/ 2294 h 4743"/>
              <a:gd name="T22" fmla="*/ 533 w 7120"/>
              <a:gd name="T23" fmla="*/ 3523 h 4743"/>
              <a:gd name="T24" fmla="*/ 533 w 7120"/>
              <a:gd name="T25" fmla="*/ 4210 h 4743"/>
              <a:gd name="T26" fmla="*/ 3026 w 7120"/>
              <a:gd name="T27" fmla="*/ 4210 h 4743"/>
              <a:gd name="T28" fmla="*/ 3559 w 7120"/>
              <a:gd name="T29" fmla="*/ 4742 h 4743"/>
              <a:gd name="T30" fmla="*/ 4092 w 7120"/>
              <a:gd name="T31" fmla="*/ 4210 h 4743"/>
              <a:gd name="T32" fmla="*/ 6586 w 7120"/>
              <a:gd name="T33" fmla="*/ 4210 h 4743"/>
              <a:gd name="T34" fmla="*/ 6586 w 7120"/>
              <a:gd name="T35" fmla="*/ 4002 h 4743"/>
              <a:gd name="T36" fmla="*/ 7119 w 7120"/>
              <a:gd name="T37" fmla="*/ 3468 h 4743"/>
              <a:gd name="T38" fmla="*/ 6586 w 7120"/>
              <a:gd name="T39" fmla="*/ 2935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20" h="4743">
                <a:moveTo>
                  <a:pt x="6586" y="2935"/>
                </a:moveTo>
                <a:lnTo>
                  <a:pt x="6586" y="2935"/>
                </a:lnTo>
                <a:cubicBezTo>
                  <a:pt x="6586" y="2728"/>
                  <a:pt x="6586" y="2728"/>
                  <a:pt x="6586" y="2728"/>
                </a:cubicBezTo>
                <a:cubicBezTo>
                  <a:pt x="6586" y="1896"/>
                  <a:pt x="6586" y="1896"/>
                  <a:pt x="6586" y="1896"/>
                </a:cubicBezTo>
                <a:cubicBezTo>
                  <a:pt x="6288" y="1896"/>
                  <a:pt x="6053" y="1662"/>
                  <a:pt x="6053" y="1364"/>
                </a:cubicBezTo>
                <a:cubicBezTo>
                  <a:pt x="6053" y="1066"/>
                  <a:pt x="6288" y="831"/>
                  <a:pt x="6586" y="831"/>
                </a:cubicBezTo>
                <a:cubicBezTo>
                  <a:pt x="6586" y="0"/>
                  <a:pt x="6586" y="0"/>
                  <a:pt x="6586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1229"/>
                  <a:pt x="533" y="1229"/>
                  <a:pt x="533" y="1229"/>
                </a:cubicBezTo>
                <a:cubicBezTo>
                  <a:pt x="244" y="1229"/>
                  <a:pt x="0" y="1464"/>
                  <a:pt x="0" y="1761"/>
                </a:cubicBezTo>
                <a:cubicBezTo>
                  <a:pt x="0" y="2059"/>
                  <a:pt x="244" y="2294"/>
                  <a:pt x="533" y="2294"/>
                </a:cubicBezTo>
                <a:cubicBezTo>
                  <a:pt x="533" y="3523"/>
                  <a:pt x="533" y="3523"/>
                  <a:pt x="533" y="3523"/>
                </a:cubicBezTo>
                <a:cubicBezTo>
                  <a:pt x="533" y="4210"/>
                  <a:pt x="533" y="4210"/>
                  <a:pt x="533" y="4210"/>
                </a:cubicBezTo>
                <a:cubicBezTo>
                  <a:pt x="3026" y="4210"/>
                  <a:pt x="3026" y="4210"/>
                  <a:pt x="3026" y="4210"/>
                </a:cubicBezTo>
                <a:cubicBezTo>
                  <a:pt x="3026" y="4508"/>
                  <a:pt x="3261" y="4742"/>
                  <a:pt x="3559" y="4742"/>
                </a:cubicBezTo>
                <a:cubicBezTo>
                  <a:pt x="3858" y="4742"/>
                  <a:pt x="4092" y="4508"/>
                  <a:pt x="4092" y="4210"/>
                </a:cubicBezTo>
                <a:cubicBezTo>
                  <a:pt x="6586" y="4210"/>
                  <a:pt x="6586" y="4210"/>
                  <a:pt x="6586" y="4210"/>
                </a:cubicBezTo>
                <a:cubicBezTo>
                  <a:pt x="6586" y="4002"/>
                  <a:pt x="6586" y="4002"/>
                  <a:pt x="6586" y="4002"/>
                </a:cubicBezTo>
                <a:cubicBezTo>
                  <a:pt x="6884" y="4002"/>
                  <a:pt x="7119" y="3767"/>
                  <a:pt x="7119" y="3468"/>
                </a:cubicBezTo>
                <a:cubicBezTo>
                  <a:pt x="7119" y="3170"/>
                  <a:pt x="6884" y="2935"/>
                  <a:pt x="6586" y="293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3">
            <a:extLst>
              <a:ext uri="{FF2B5EF4-FFF2-40B4-BE49-F238E27FC236}">
                <a16:creationId xmlns:a16="http://schemas.microsoft.com/office/drawing/2014/main" id="{A9D6170E-0BB7-B742-B02E-D915A22C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112" y="5002205"/>
            <a:ext cx="4189740" cy="4364906"/>
          </a:xfrm>
          <a:custGeom>
            <a:avLst/>
            <a:gdLst>
              <a:gd name="T0" fmla="*/ 3903 w 3904"/>
              <a:gd name="T1" fmla="*/ 1229 h 4066"/>
              <a:gd name="T2" fmla="*/ 3903 w 3904"/>
              <a:gd name="T3" fmla="*/ 1229 h 4066"/>
              <a:gd name="T4" fmla="*/ 3903 w 3904"/>
              <a:gd name="T5" fmla="*/ 0 h 4066"/>
              <a:gd name="T6" fmla="*/ 0 w 3904"/>
              <a:gd name="T7" fmla="*/ 0 h 4066"/>
              <a:gd name="T8" fmla="*/ 0 w 3904"/>
              <a:gd name="T9" fmla="*/ 1229 h 4066"/>
              <a:gd name="T10" fmla="*/ 533 w 3904"/>
              <a:gd name="T11" fmla="*/ 1761 h 4066"/>
              <a:gd name="T12" fmla="*/ 0 w 3904"/>
              <a:gd name="T13" fmla="*/ 2294 h 4066"/>
              <a:gd name="T14" fmla="*/ 0 w 3904"/>
              <a:gd name="T15" fmla="*/ 3523 h 4066"/>
              <a:gd name="T16" fmla="*/ 1418 w 3904"/>
              <a:gd name="T17" fmla="*/ 3523 h 4066"/>
              <a:gd name="T18" fmla="*/ 1952 w 3904"/>
              <a:gd name="T19" fmla="*/ 4065 h 4066"/>
              <a:gd name="T20" fmla="*/ 2494 w 3904"/>
              <a:gd name="T21" fmla="*/ 3523 h 4066"/>
              <a:gd name="T22" fmla="*/ 3903 w 3904"/>
              <a:gd name="T23" fmla="*/ 3523 h 4066"/>
              <a:gd name="T24" fmla="*/ 3903 w 3904"/>
              <a:gd name="T25" fmla="*/ 2294 h 4066"/>
              <a:gd name="T26" fmla="*/ 3370 w 3904"/>
              <a:gd name="T27" fmla="*/ 1761 h 4066"/>
              <a:gd name="T28" fmla="*/ 3903 w 3904"/>
              <a:gd name="T29" fmla="*/ 1229 h 4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04" h="4066">
                <a:moveTo>
                  <a:pt x="3903" y="1229"/>
                </a:moveTo>
                <a:lnTo>
                  <a:pt x="3903" y="1229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9"/>
                  <a:pt x="0" y="1229"/>
                  <a:pt x="0" y="1229"/>
                </a:cubicBezTo>
                <a:cubicBezTo>
                  <a:pt x="298" y="1229"/>
                  <a:pt x="533" y="1464"/>
                  <a:pt x="533" y="1761"/>
                </a:cubicBezTo>
                <a:cubicBezTo>
                  <a:pt x="533" y="2059"/>
                  <a:pt x="298" y="2294"/>
                  <a:pt x="0" y="2294"/>
                </a:cubicBezTo>
                <a:cubicBezTo>
                  <a:pt x="0" y="3523"/>
                  <a:pt x="0" y="3523"/>
                  <a:pt x="0" y="3523"/>
                </a:cubicBezTo>
                <a:cubicBezTo>
                  <a:pt x="1418" y="3523"/>
                  <a:pt x="1418" y="3523"/>
                  <a:pt x="1418" y="3523"/>
                </a:cubicBezTo>
                <a:cubicBezTo>
                  <a:pt x="1418" y="3821"/>
                  <a:pt x="1662" y="4065"/>
                  <a:pt x="1952" y="4065"/>
                </a:cubicBezTo>
                <a:cubicBezTo>
                  <a:pt x="2250" y="4065"/>
                  <a:pt x="2494" y="3821"/>
                  <a:pt x="2494" y="3523"/>
                </a:cubicBezTo>
                <a:cubicBezTo>
                  <a:pt x="3903" y="3523"/>
                  <a:pt x="3903" y="3523"/>
                  <a:pt x="3903" y="3523"/>
                </a:cubicBezTo>
                <a:cubicBezTo>
                  <a:pt x="3903" y="2294"/>
                  <a:pt x="3903" y="2294"/>
                  <a:pt x="3903" y="2294"/>
                </a:cubicBezTo>
                <a:cubicBezTo>
                  <a:pt x="3614" y="2294"/>
                  <a:pt x="3370" y="2059"/>
                  <a:pt x="3370" y="1761"/>
                </a:cubicBezTo>
                <a:cubicBezTo>
                  <a:pt x="3370" y="1464"/>
                  <a:pt x="3614" y="1229"/>
                  <a:pt x="3903" y="122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4">
            <a:extLst>
              <a:ext uri="{FF2B5EF4-FFF2-40B4-BE49-F238E27FC236}">
                <a16:creationId xmlns:a16="http://schemas.microsoft.com/office/drawing/2014/main" id="{BBEA0378-E7E4-7948-80EE-947212D3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519" y="5002205"/>
            <a:ext cx="3910425" cy="7574674"/>
          </a:xfrm>
          <a:custGeom>
            <a:avLst/>
            <a:gdLst>
              <a:gd name="T0" fmla="*/ 3108 w 3642"/>
              <a:gd name="T1" fmla="*/ 4752 h 7057"/>
              <a:gd name="T2" fmla="*/ 3108 w 3642"/>
              <a:gd name="T3" fmla="*/ 4752 h 7057"/>
              <a:gd name="T4" fmla="*/ 3108 w 3642"/>
              <a:gd name="T5" fmla="*/ 3523 h 7057"/>
              <a:gd name="T6" fmla="*/ 3108 w 3642"/>
              <a:gd name="T7" fmla="*/ 2294 h 7057"/>
              <a:gd name="T8" fmla="*/ 3641 w 3642"/>
              <a:gd name="T9" fmla="*/ 1761 h 7057"/>
              <a:gd name="T10" fmla="*/ 3108 w 3642"/>
              <a:gd name="T11" fmla="*/ 1229 h 7057"/>
              <a:gd name="T12" fmla="*/ 3108 w 3642"/>
              <a:gd name="T13" fmla="*/ 0 h 7057"/>
              <a:gd name="T14" fmla="*/ 0 w 3642"/>
              <a:gd name="T15" fmla="*/ 0 h 7057"/>
              <a:gd name="T16" fmla="*/ 0 w 3642"/>
              <a:gd name="T17" fmla="*/ 7056 h 7057"/>
              <a:gd name="T18" fmla="*/ 3108 w 3642"/>
              <a:gd name="T19" fmla="*/ 7056 h 7057"/>
              <a:gd name="T20" fmla="*/ 3108 w 3642"/>
              <a:gd name="T21" fmla="*/ 5827 h 7057"/>
              <a:gd name="T22" fmla="*/ 3641 w 3642"/>
              <a:gd name="T23" fmla="*/ 5294 h 7057"/>
              <a:gd name="T24" fmla="*/ 3108 w 3642"/>
              <a:gd name="T25" fmla="*/ 4752 h 7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2" h="7057">
                <a:moveTo>
                  <a:pt x="3108" y="4752"/>
                </a:moveTo>
                <a:lnTo>
                  <a:pt x="3108" y="4752"/>
                </a:lnTo>
                <a:cubicBezTo>
                  <a:pt x="3108" y="3523"/>
                  <a:pt x="3108" y="3523"/>
                  <a:pt x="3108" y="3523"/>
                </a:cubicBezTo>
                <a:cubicBezTo>
                  <a:pt x="3108" y="2294"/>
                  <a:pt x="3108" y="2294"/>
                  <a:pt x="3108" y="2294"/>
                </a:cubicBezTo>
                <a:cubicBezTo>
                  <a:pt x="3406" y="2294"/>
                  <a:pt x="3641" y="2059"/>
                  <a:pt x="3641" y="1761"/>
                </a:cubicBezTo>
                <a:cubicBezTo>
                  <a:pt x="3641" y="1464"/>
                  <a:pt x="3406" y="1229"/>
                  <a:pt x="3108" y="1229"/>
                </a:cubicBezTo>
                <a:cubicBezTo>
                  <a:pt x="3108" y="0"/>
                  <a:pt x="3108" y="0"/>
                  <a:pt x="31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056"/>
                  <a:pt x="0" y="7056"/>
                  <a:pt x="0" y="7056"/>
                </a:cubicBezTo>
                <a:cubicBezTo>
                  <a:pt x="3108" y="7056"/>
                  <a:pt x="3108" y="7056"/>
                  <a:pt x="3108" y="7056"/>
                </a:cubicBezTo>
                <a:cubicBezTo>
                  <a:pt x="3108" y="5827"/>
                  <a:pt x="3108" y="5827"/>
                  <a:pt x="3108" y="5827"/>
                </a:cubicBezTo>
                <a:cubicBezTo>
                  <a:pt x="3406" y="5827"/>
                  <a:pt x="3641" y="5583"/>
                  <a:pt x="3641" y="5294"/>
                </a:cubicBezTo>
                <a:cubicBezTo>
                  <a:pt x="3641" y="4995"/>
                  <a:pt x="3406" y="4752"/>
                  <a:pt x="3108" y="475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439">
            <a:extLst>
              <a:ext uri="{FF2B5EF4-FFF2-40B4-BE49-F238E27FC236}">
                <a16:creationId xmlns:a16="http://schemas.microsoft.com/office/drawing/2014/main" id="{ACB76865-3E28-DC42-BAE8-73E85601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116" y="10749489"/>
            <a:ext cx="904228" cy="979972"/>
          </a:xfrm>
          <a:custGeom>
            <a:avLst/>
            <a:gdLst>
              <a:gd name="T0" fmla="*/ 840 w 841"/>
              <a:gd name="T1" fmla="*/ 99 h 914"/>
              <a:gd name="T2" fmla="*/ 840 w 841"/>
              <a:gd name="T3" fmla="*/ 99 h 914"/>
              <a:gd name="T4" fmla="*/ 804 w 841"/>
              <a:gd name="T5" fmla="*/ 63 h 914"/>
              <a:gd name="T6" fmla="*/ 713 w 841"/>
              <a:gd name="T7" fmla="*/ 63 h 914"/>
              <a:gd name="T8" fmla="*/ 713 w 841"/>
              <a:gd name="T9" fmla="*/ 27 h 914"/>
              <a:gd name="T10" fmla="*/ 686 w 841"/>
              <a:gd name="T11" fmla="*/ 0 h 914"/>
              <a:gd name="T12" fmla="*/ 650 w 841"/>
              <a:gd name="T13" fmla="*/ 27 h 914"/>
              <a:gd name="T14" fmla="*/ 650 w 841"/>
              <a:gd name="T15" fmla="*/ 63 h 914"/>
              <a:gd name="T16" fmla="*/ 181 w 841"/>
              <a:gd name="T17" fmla="*/ 63 h 914"/>
              <a:gd name="T18" fmla="*/ 181 w 841"/>
              <a:gd name="T19" fmla="*/ 27 h 914"/>
              <a:gd name="T20" fmla="*/ 154 w 841"/>
              <a:gd name="T21" fmla="*/ 0 h 914"/>
              <a:gd name="T22" fmla="*/ 127 w 841"/>
              <a:gd name="T23" fmla="*/ 27 h 914"/>
              <a:gd name="T24" fmla="*/ 127 w 841"/>
              <a:gd name="T25" fmla="*/ 63 h 914"/>
              <a:gd name="T26" fmla="*/ 46 w 841"/>
              <a:gd name="T27" fmla="*/ 63 h 914"/>
              <a:gd name="T28" fmla="*/ 0 w 841"/>
              <a:gd name="T29" fmla="*/ 99 h 914"/>
              <a:gd name="T30" fmla="*/ 0 w 841"/>
              <a:gd name="T31" fmla="*/ 325 h 914"/>
              <a:gd name="T32" fmla="*/ 0 w 841"/>
              <a:gd name="T33" fmla="*/ 334 h 914"/>
              <a:gd name="T34" fmla="*/ 0 w 841"/>
              <a:gd name="T35" fmla="*/ 343 h 914"/>
              <a:gd name="T36" fmla="*/ 0 w 841"/>
              <a:gd name="T37" fmla="*/ 867 h 914"/>
              <a:gd name="T38" fmla="*/ 46 w 841"/>
              <a:gd name="T39" fmla="*/ 913 h 914"/>
              <a:gd name="T40" fmla="*/ 804 w 841"/>
              <a:gd name="T41" fmla="*/ 913 h 914"/>
              <a:gd name="T42" fmla="*/ 840 w 841"/>
              <a:gd name="T43" fmla="*/ 867 h 914"/>
              <a:gd name="T44" fmla="*/ 840 w 841"/>
              <a:gd name="T45" fmla="*/ 343 h 914"/>
              <a:gd name="T46" fmla="*/ 840 w 841"/>
              <a:gd name="T47" fmla="*/ 334 h 914"/>
              <a:gd name="T48" fmla="*/ 840 w 841"/>
              <a:gd name="T49" fmla="*/ 325 h 914"/>
              <a:gd name="T50" fmla="*/ 840 w 841"/>
              <a:gd name="T51" fmla="*/ 99 h 914"/>
              <a:gd name="T52" fmla="*/ 55 w 841"/>
              <a:gd name="T53" fmla="*/ 126 h 914"/>
              <a:gd name="T54" fmla="*/ 55 w 841"/>
              <a:gd name="T55" fmla="*/ 126 h 914"/>
              <a:gd name="T56" fmla="*/ 127 w 841"/>
              <a:gd name="T57" fmla="*/ 126 h 914"/>
              <a:gd name="T58" fmla="*/ 127 w 841"/>
              <a:gd name="T59" fmla="*/ 163 h 914"/>
              <a:gd name="T60" fmla="*/ 154 w 841"/>
              <a:gd name="T61" fmla="*/ 190 h 914"/>
              <a:gd name="T62" fmla="*/ 181 w 841"/>
              <a:gd name="T63" fmla="*/ 163 h 914"/>
              <a:gd name="T64" fmla="*/ 181 w 841"/>
              <a:gd name="T65" fmla="*/ 126 h 914"/>
              <a:gd name="T66" fmla="*/ 650 w 841"/>
              <a:gd name="T67" fmla="*/ 126 h 914"/>
              <a:gd name="T68" fmla="*/ 650 w 841"/>
              <a:gd name="T69" fmla="*/ 163 h 914"/>
              <a:gd name="T70" fmla="*/ 686 w 841"/>
              <a:gd name="T71" fmla="*/ 190 h 914"/>
              <a:gd name="T72" fmla="*/ 713 w 841"/>
              <a:gd name="T73" fmla="*/ 163 h 914"/>
              <a:gd name="T74" fmla="*/ 713 w 841"/>
              <a:gd name="T75" fmla="*/ 126 h 914"/>
              <a:gd name="T76" fmla="*/ 785 w 841"/>
              <a:gd name="T77" fmla="*/ 126 h 914"/>
              <a:gd name="T78" fmla="*/ 785 w 841"/>
              <a:gd name="T79" fmla="*/ 298 h 914"/>
              <a:gd name="T80" fmla="*/ 55 w 841"/>
              <a:gd name="T81" fmla="*/ 298 h 914"/>
              <a:gd name="T82" fmla="*/ 55 w 841"/>
              <a:gd name="T83" fmla="*/ 126 h 914"/>
              <a:gd name="T84" fmla="*/ 785 w 841"/>
              <a:gd name="T85" fmla="*/ 849 h 914"/>
              <a:gd name="T86" fmla="*/ 785 w 841"/>
              <a:gd name="T87" fmla="*/ 849 h 914"/>
              <a:gd name="T88" fmla="*/ 55 w 841"/>
              <a:gd name="T89" fmla="*/ 849 h 914"/>
              <a:gd name="T90" fmla="*/ 55 w 841"/>
              <a:gd name="T91" fmla="*/ 361 h 914"/>
              <a:gd name="T92" fmla="*/ 785 w 841"/>
              <a:gd name="T93" fmla="*/ 361 h 914"/>
              <a:gd name="T94" fmla="*/ 785 w 841"/>
              <a:gd name="T95" fmla="*/ 84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1" h="914">
                <a:moveTo>
                  <a:pt x="840" y="99"/>
                </a:moveTo>
                <a:lnTo>
                  <a:pt x="840" y="99"/>
                </a:lnTo>
                <a:cubicBezTo>
                  <a:pt x="840" y="81"/>
                  <a:pt x="822" y="63"/>
                  <a:pt x="804" y="63"/>
                </a:cubicBezTo>
                <a:cubicBezTo>
                  <a:pt x="713" y="63"/>
                  <a:pt x="713" y="63"/>
                  <a:pt x="713" y="63"/>
                </a:cubicBezTo>
                <a:cubicBezTo>
                  <a:pt x="713" y="27"/>
                  <a:pt x="713" y="27"/>
                  <a:pt x="713" y="27"/>
                </a:cubicBezTo>
                <a:cubicBezTo>
                  <a:pt x="713" y="9"/>
                  <a:pt x="695" y="0"/>
                  <a:pt x="686" y="0"/>
                </a:cubicBezTo>
                <a:cubicBezTo>
                  <a:pt x="668" y="0"/>
                  <a:pt x="650" y="9"/>
                  <a:pt x="650" y="27"/>
                </a:cubicBezTo>
                <a:cubicBezTo>
                  <a:pt x="650" y="63"/>
                  <a:pt x="650" y="63"/>
                  <a:pt x="650" y="63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9"/>
                  <a:pt x="172" y="0"/>
                  <a:pt x="154" y="0"/>
                </a:cubicBezTo>
                <a:cubicBezTo>
                  <a:pt x="136" y="0"/>
                  <a:pt x="127" y="9"/>
                  <a:pt x="127" y="27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9" y="63"/>
                  <a:pt x="0" y="81"/>
                  <a:pt x="0" y="99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25"/>
                  <a:pt x="0" y="325"/>
                  <a:pt x="0" y="334"/>
                </a:cubicBezTo>
                <a:lnTo>
                  <a:pt x="0" y="343"/>
                </a:lnTo>
                <a:cubicBezTo>
                  <a:pt x="0" y="867"/>
                  <a:pt x="0" y="867"/>
                  <a:pt x="0" y="867"/>
                </a:cubicBezTo>
                <a:cubicBezTo>
                  <a:pt x="0" y="885"/>
                  <a:pt x="18" y="913"/>
                  <a:pt x="46" y="913"/>
                </a:cubicBezTo>
                <a:cubicBezTo>
                  <a:pt x="804" y="913"/>
                  <a:pt x="804" y="913"/>
                  <a:pt x="804" y="913"/>
                </a:cubicBezTo>
                <a:cubicBezTo>
                  <a:pt x="822" y="913"/>
                  <a:pt x="840" y="885"/>
                  <a:pt x="840" y="867"/>
                </a:cubicBezTo>
                <a:cubicBezTo>
                  <a:pt x="840" y="343"/>
                  <a:pt x="840" y="343"/>
                  <a:pt x="840" y="343"/>
                </a:cubicBezTo>
                <a:lnTo>
                  <a:pt x="840" y="334"/>
                </a:lnTo>
                <a:cubicBezTo>
                  <a:pt x="840" y="325"/>
                  <a:pt x="840" y="325"/>
                  <a:pt x="840" y="325"/>
                </a:cubicBezTo>
                <a:lnTo>
                  <a:pt x="840" y="99"/>
                </a:lnTo>
                <a:close/>
                <a:moveTo>
                  <a:pt x="55" y="126"/>
                </a:moveTo>
                <a:lnTo>
                  <a:pt x="55" y="126"/>
                </a:lnTo>
                <a:cubicBezTo>
                  <a:pt x="127" y="126"/>
                  <a:pt x="127" y="126"/>
                  <a:pt x="127" y="126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27" y="172"/>
                  <a:pt x="136" y="190"/>
                  <a:pt x="154" y="190"/>
                </a:cubicBezTo>
                <a:cubicBezTo>
                  <a:pt x="172" y="190"/>
                  <a:pt x="181" y="172"/>
                  <a:pt x="181" y="163"/>
                </a:cubicBezTo>
                <a:cubicBezTo>
                  <a:pt x="181" y="126"/>
                  <a:pt x="181" y="126"/>
                  <a:pt x="181" y="126"/>
                </a:cubicBezTo>
                <a:cubicBezTo>
                  <a:pt x="650" y="126"/>
                  <a:pt x="650" y="126"/>
                  <a:pt x="650" y="126"/>
                </a:cubicBezTo>
                <a:cubicBezTo>
                  <a:pt x="650" y="163"/>
                  <a:pt x="650" y="163"/>
                  <a:pt x="650" y="163"/>
                </a:cubicBezTo>
                <a:cubicBezTo>
                  <a:pt x="650" y="172"/>
                  <a:pt x="668" y="190"/>
                  <a:pt x="686" y="190"/>
                </a:cubicBezTo>
                <a:cubicBezTo>
                  <a:pt x="695" y="190"/>
                  <a:pt x="713" y="172"/>
                  <a:pt x="713" y="163"/>
                </a:cubicBezTo>
                <a:cubicBezTo>
                  <a:pt x="713" y="126"/>
                  <a:pt x="713" y="126"/>
                  <a:pt x="713" y="126"/>
                </a:cubicBezTo>
                <a:cubicBezTo>
                  <a:pt x="785" y="126"/>
                  <a:pt x="785" y="126"/>
                  <a:pt x="785" y="126"/>
                </a:cubicBezTo>
                <a:cubicBezTo>
                  <a:pt x="785" y="298"/>
                  <a:pt x="785" y="298"/>
                  <a:pt x="785" y="298"/>
                </a:cubicBezTo>
                <a:cubicBezTo>
                  <a:pt x="55" y="298"/>
                  <a:pt x="55" y="298"/>
                  <a:pt x="55" y="298"/>
                </a:cubicBezTo>
                <a:lnTo>
                  <a:pt x="55" y="126"/>
                </a:lnTo>
                <a:close/>
                <a:moveTo>
                  <a:pt x="785" y="849"/>
                </a:moveTo>
                <a:lnTo>
                  <a:pt x="785" y="849"/>
                </a:lnTo>
                <a:cubicBezTo>
                  <a:pt x="55" y="849"/>
                  <a:pt x="55" y="849"/>
                  <a:pt x="55" y="849"/>
                </a:cubicBezTo>
                <a:cubicBezTo>
                  <a:pt x="55" y="361"/>
                  <a:pt x="55" y="361"/>
                  <a:pt x="55" y="361"/>
                </a:cubicBezTo>
                <a:cubicBezTo>
                  <a:pt x="785" y="361"/>
                  <a:pt x="785" y="361"/>
                  <a:pt x="785" y="361"/>
                </a:cubicBezTo>
                <a:lnTo>
                  <a:pt x="785" y="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440">
            <a:extLst>
              <a:ext uri="{FF2B5EF4-FFF2-40B4-BE49-F238E27FC236}">
                <a16:creationId xmlns:a16="http://schemas.microsoft.com/office/drawing/2014/main" id="{E17C9EBA-E646-2942-B9FA-643BF5E3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434" y="10943589"/>
            <a:ext cx="340860" cy="71014"/>
          </a:xfrm>
          <a:custGeom>
            <a:avLst/>
            <a:gdLst>
              <a:gd name="T0" fmla="*/ 289 w 317"/>
              <a:gd name="T1" fmla="*/ 0 h 64"/>
              <a:gd name="T2" fmla="*/ 289 w 317"/>
              <a:gd name="T3" fmla="*/ 0 h 64"/>
              <a:gd name="T4" fmla="*/ 37 w 317"/>
              <a:gd name="T5" fmla="*/ 0 h 64"/>
              <a:gd name="T6" fmla="*/ 0 w 317"/>
              <a:gd name="T7" fmla="*/ 27 h 64"/>
              <a:gd name="T8" fmla="*/ 37 w 317"/>
              <a:gd name="T9" fmla="*/ 63 h 64"/>
              <a:gd name="T10" fmla="*/ 289 w 317"/>
              <a:gd name="T11" fmla="*/ 63 h 64"/>
              <a:gd name="T12" fmla="*/ 316 w 317"/>
              <a:gd name="T13" fmla="*/ 27 h 64"/>
              <a:gd name="T14" fmla="*/ 289 w 317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64">
                <a:moveTo>
                  <a:pt x="289" y="0"/>
                </a:moveTo>
                <a:lnTo>
                  <a:pt x="289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7" y="63"/>
                </a:cubicBezTo>
                <a:cubicBezTo>
                  <a:pt x="289" y="63"/>
                  <a:pt x="289" y="63"/>
                  <a:pt x="289" y="63"/>
                </a:cubicBezTo>
                <a:cubicBezTo>
                  <a:pt x="307" y="63"/>
                  <a:pt x="316" y="45"/>
                  <a:pt x="316" y="27"/>
                </a:cubicBezTo>
                <a:cubicBezTo>
                  <a:pt x="316" y="18"/>
                  <a:pt x="307" y="0"/>
                  <a:pt x="28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441">
            <a:extLst>
              <a:ext uri="{FF2B5EF4-FFF2-40B4-BE49-F238E27FC236}">
                <a16:creationId xmlns:a16="http://schemas.microsoft.com/office/drawing/2014/main" id="{94FD9EEE-1304-204D-A35C-7C1D15A1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623" y="11274980"/>
            <a:ext cx="213036" cy="284050"/>
          </a:xfrm>
          <a:custGeom>
            <a:avLst/>
            <a:gdLst>
              <a:gd name="T0" fmla="*/ 91 w 199"/>
              <a:gd name="T1" fmla="*/ 144 h 263"/>
              <a:gd name="T2" fmla="*/ 91 w 199"/>
              <a:gd name="T3" fmla="*/ 144 h 263"/>
              <a:gd name="T4" fmla="*/ 18 w 199"/>
              <a:gd name="T5" fmla="*/ 208 h 263"/>
              <a:gd name="T6" fmla="*/ 0 w 199"/>
              <a:gd name="T7" fmla="*/ 235 h 263"/>
              <a:gd name="T8" fmla="*/ 27 w 199"/>
              <a:gd name="T9" fmla="*/ 262 h 263"/>
              <a:gd name="T10" fmla="*/ 172 w 199"/>
              <a:gd name="T11" fmla="*/ 262 h 263"/>
              <a:gd name="T12" fmla="*/ 198 w 199"/>
              <a:gd name="T13" fmla="*/ 235 h 263"/>
              <a:gd name="T14" fmla="*/ 172 w 199"/>
              <a:gd name="T15" fmla="*/ 208 h 263"/>
              <a:gd name="T16" fmla="*/ 81 w 199"/>
              <a:gd name="T17" fmla="*/ 208 h 263"/>
              <a:gd name="T18" fmla="*/ 127 w 199"/>
              <a:gd name="T19" fmla="*/ 181 h 263"/>
              <a:gd name="T20" fmla="*/ 189 w 199"/>
              <a:gd name="T21" fmla="*/ 81 h 263"/>
              <a:gd name="T22" fmla="*/ 189 w 199"/>
              <a:gd name="T23" fmla="*/ 81 h 263"/>
              <a:gd name="T24" fmla="*/ 100 w 199"/>
              <a:gd name="T25" fmla="*/ 0 h 263"/>
              <a:gd name="T26" fmla="*/ 18 w 199"/>
              <a:gd name="T27" fmla="*/ 36 h 263"/>
              <a:gd name="T28" fmla="*/ 9 w 199"/>
              <a:gd name="T29" fmla="*/ 54 h 263"/>
              <a:gd name="T30" fmla="*/ 36 w 199"/>
              <a:gd name="T31" fmla="*/ 81 h 263"/>
              <a:gd name="T32" fmla="*/ 54 w 199"/>
              <a:gd name="T33" fmla="*/ 72 h 263"/>
              <a:gd name="T34" fmla="*/ 100 w 199"/>
              <a:gd name="T35" fmla="*/ 54 h 263"/>
              <a:gd name="T36" fmla="*/ 136 w 199"/>
              <a:gd name="T37" fmla="*/ 81 h 263"/>
              <a:gd name="T38" fmla="*/ 91 w 199"/>
              <a:gd name="T39" fmla="*/ 14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263">
                <a:moveTo>
                  <a:pt x="91" y="144"/>
                </a:moveTo>
                <a:lnTo>
                  <a:pt x="91" y="144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17"/>
                  <a:pt x="0" y="226"/>
                  <a:pt x="0" y="235"/>
                </a:cubicBezTo>
                <a:cubicBezTo>
                  <a:pt x="0" y="253"/>
                  <a:pt x="18" y="262"/>
                  <a:pt x="27" y="262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81" y="262"/>
                  <a:pt x="198" y="253"/>
                  <a:pt x="198" y="235"/>
                </a:cubicBezTo>
                <a:cubicBezTo>
                  <a:pt x="198" y="226"/>
                  <a:pt x="181" y="208"/>
                  <a:pt x="172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72" y="144"/>
                  <a:pt x="189" y="126"/>
                  <a:pt x="189" y="81"/>
                </a:cubicBezTo>
                <a:lnTo>
                  <a:pt x="189" y="81"/>
                </a:lnTo>
                <a:cubicBezTo>
                  <a:pt x="189" y="27"/>
                  <a:pt x="154" y="0"/>
                  <a:pt x="100" y="0"/>
                </a:cubicBezTo>
                <a:cubicBezTo>
                  <a:pt x="63" y="0"/>
                  <a:pt x="36" y="18"/>
                  <a:pt x="18" y="36"/>
                </a:cubicBezTo>
                <a:cubicBezTo>
                  <a:pt x="18" y="45"/>
                  <a:pt x="9" y="45"/>
                  <a:pt x="9" y="54"/>
                </a:cubicBezTo>
                <a:cubicBezTo>
                  <a:pt x="9" y="72"/>
                  <a:pt x="27" y="81"/>
                  <a:pt x="36" y="81"/>
                </a:cubicBezTo>
                <a:cubicBezTo>
                  <a:pt x="45" y="81"/>
                  <a:pt x="54" y="81"/>
                  <a:pt x="54" y="72"/>
                </a:cubicBezTo>
                <a:cubicBezTo>
                  <a:pt x="72" y="54"/>
                  <a:pt x="81" y="54"/>
                  <a:pt x="100" y="54"/>
                </a:cubicBezTo>
                <a:cubicBezTo>
                  <a:pt x="118" y="54"/>
                  <a:pt x="136" y="63"/>
                  <a:pt x="136" y="81"/>
                </a:cubicBezTo>
                <a:cubicBezTo>
                  <a:pt x="136" y="108"/>
                  <a:pt x="118" y="117"/>
                  <a:pt x="91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442">
            <a:extLst>
              <a:ext uri="{FF2B5EF4-FFF2-40B4-BE49-F238E27FC236}">
                <a16:creationId xmlns:a16="http://schemas.microsoft.com/office/drawing/2014/main" id="{EDEE2E60-26BF-F74B-8FEA-C12CA8C3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533" y="11274980"/>
            <a:ext cx="203571" cy="284050"/>
          </a:xfrm>
          <a:custGeom>
            <a:avLst/>
            <a:gdLst>
              <a:gd name="T0" fmla="*/ 27 w 191"/>
              <a:gd name="T1" fmla="*/ 54 h 263"/>
              <a:gd name="T2" fmla="*/ 27 w 191"/>
              <a:gd name="T3" fmla="*/ 54 h 263"/>
              <a:gd name="T4" fmla="*/ 127 w 191"/>
              <a:gd name="T5" fmla="*/ 54 h 263"/>
              <a:gd name="T6" fmla="*/ 27 w 191"/>
              <a:gd name="T7" fmla="*/ 217 h 263"/>
              <a:gd name="T8" fmla="*/ 27 w 191"/>
              <a:gd name="T9" fmla="*/ 235 h 263"/>
              <a:gd name="T10" fmla="*/ 54 w 191"/>
              <a:gd name="T11" fmla="*/ 262 h 263"/>
              <a:gd name="T12" fmla="*/ 81 w 191"/>
              <a:gd name="T13" fmla="*/ 244 h 263"/>
              <a:gd name="T14" fmla="*/ 181 w 191"/>
              <a:gd name="T15" fmla="*/ 54 h 263"/>
              <a:gd name="T16" fmla="*/ 190 w 191"/>
              <a:gd name="T17" fmla="*/ 27 h 263"/>
              <a:gd name="T18" fmla="*/ 163 w 191"/>
              <a:gd name="T19" fmla="*/ 0 h 263"/>
              <a:gd name="T20" fmla="*/ 27 w 191"/>
              <a:gd name="T21" fmla="*/ 0 h 263"/>
              <a:gd name="T22" fmla="*/ 0 w 191"/>
              <a:gd name="T23" fmla="*/ 27 h 263"/>
              <a:gd name="T24" fmla="*/ 27 w 191"/>
              <a:gd name="T25" fmla="*/ 5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263">
                <a:moveTo>
                  <a:pt x="27" y="54"/>
                </a:moveTo>
                <a:lnTo>
                  <a:pt x="27" y="54"/>
                </a:lnTo>
                <a:cubicBezTo>
                  <a:pt x="127" y="54"/>
                  <a:pt x="127" y="54"/>
                  <a:pt x="127" y="5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27" y="226"/>
                  <a:pt x="27" y="235"/>
                  <a:pt x="27" y="235"/>
                </a:cubicBezTo>
                <a:cubicBezTo>
                  <a:pt x="27" y="253"/>
                  <a:pt x="36" y="262"/>
                  <a:pt x="54" y="262"/>
                </a:cubicBezTo>
                <a:cubicBezTo>
                  <a:pt x="63" y="262"/>
                  <a:pt x="73" y="262"/>
                  <a:pt x="81" y="24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90" y="45"/>
                  <a:pt x="190" y="36"/>
                  <a:pt x="190" y="27"/>
                </a:cubicBezTo>
                <a:cubicBezTo>
                  <a:pt x="190" y="9"/>
                  <a:pt x="181" y="0"/>
                  <a:pt x="16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443">
            <a:extLst>
              <a:ext uri="{FF2B5EF4-FFF2-40B4-BE49-F238E27FC236}">
                <a16:creationId xmlns:a16="http://schemas.microsoft.com/office/drawing/2014/main" id="{C4186570-B6EB-1B4C-AE0E-412B401B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51" y="10181389"/>
            <a:ext cx="426075" cy="416607"/>
          </a:xfrm>
          <a:custGeom>
            <a:avLst/>
            <a:gdLst>
              <a:gd name="T0" fmla="*/ 190 w 399"/>
              <a:gd name="T1" fmla="*/ 388 h 389"/>
              <a:gd name="T2" fmla="*/ 190 w 399"/>
              <a:gd name="T3" fmla="*/ 388 h 389"/>
              <a:gd name="T4" fmla="*/ 63 w 399"/>
              <a:gd name="T5" fmla="*/ 334 h 389"/>
              <a:gd name="T6" fmla="*/ 63 w 399"/>
              <a:gd name="T7" fmla="*/ 81 h 389"/>
              <a:gd name="T8" fmla="*/ 136 w 399"/>
              <a:gd name="T9" fmla="*/ 9 h 389"/>
              <a:gd name="T10" fmla="*/ 172 w 399"/>
              <a:gd name="T11" fmla="*/ 9 h 389"/>
              <a:gd name="T12" fmla="*/ 172 w 399"/>
              <a:gd name="T13" fmla="*/ 54 h 389"/>
              <a:gd name="T14" fmla="*/ 108 w 399"/>
              <a:gd name="T15" fmla="*/ 126 h 389"/>
              <a:gd name="T16" fmla="*/ 72 w 399"/>
              <a:gd name="T17" fmla="*/ 208 h 389"/>
              <a:gd name="T18" fmla="*/ 108 w 399"/>
              <a:gd name="T19" fmla="*/ 289 h 389"/>
              <a:gd name="T20" fmla="*/ 190 w 399"/>
              <a:gd name="T21" fmla="*/ 325 h 389"/>
              <a:gd name="T22" fmla="*/ 280 w 399"/>
              <a:gd name="T23" fmla="*/ 289 h 389"/>
              <a:gd name="T24" fmla="*/ 344 w 399"/>
              <a:gd name="T25" fmla="*/ 226 h 389"/>
              <a:gd name="T26" fmla="*/ 389 w 399"/>
              <a:gd name="T27" fmla="*/ 226 h 389"/>
              <a:gd name="T28" fmla="*/ 389 w 399"/>
              <a:gd name="T29" fmla="*/ 262 h 389"/>
              <a:gd name="T30" fmla="*/ 316 w 399"/>
              <a:gd name="T31" fmla="*/ 334 h 389"/>
              <a:gd name="T32" fmla="*/ 190 w 399"/>
              <a:gd name="T33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389">
                <a:moveTo>
                  <a:pt x="190" y="388"/>
                </a:moveTo>
                <a:lnTo>
                  <a:pt x="190" y="388"/>
                </a:lnTo>
                <a:cubicBezTo>
                  <a:pt x="145" y="388"/>
                  <a:pt x="100" y="370"/>
                  <a:pt x="63" y="334"/>
                </a:cubicBezTo>
                <a:cubicBezTo>
                  <a:pt x="0" y="262"/>
                  <a:pt x="0" y="153"/>
                  <a:pt x="63" y="81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63" y="0"/>
                  <a:pt x="172" y="9"/>
                </a:cubicBezTo>
                <a:cubicBezTo>
                  <a:pt x="190" y="27"/>
                  <a:pt x="190" y="45"/>
                  <a:pt x="172" y="54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82" y="145"/>
                  <a:pt x="72" y="171"/>
                  <a:pt x="72" y="208"/>
                </a:cubicBezTo>
                <a:cubicBezTo>
                  <a:pt x="72" y="235"/>
                  <a:pt x="82" y="271"/>
                  <a:pt x="108" y="289"/>
                </a:cubicBezTo>
                <a:cubicBezTo>
                  <a:pt x="127" y="316"/>
                  <a:pt x="163" y="325"/>
                  <a:pt x="190" y="325"/>
                </a:cubicBezTo>
                <a:cubicBezTo>
                  <a:pt x="226" y="325"/>
                  <a:pt x="253" y="316"/>
                  <a:pt x="280" y="289"/>
                </a:cubicBezTo>
                <a:cubicBezTo>
                  <a:pt x="344" y="226"/>
                  <a:pt x="344" y="226"/>
                  <a:pt x="344" y="226"/>
                </a:cubicBezTo>
                <a:cubicBezTo>
                  <a:pt x="353" y="208"/>
                  <a:pt x="371" y="208"/>
                  <a:pt x="389" y="226"/>
                </a:cubicBezTo>
                <a:cubicBezTo>
                  <a:pt x="398" y="235"/>
                  <a:pt x="398" y="253"/>
                  <a:pt x="389" y="262"/>
                </a:cubicBezTo>
                <a:cubicBezTo>
                  <a:pt x="316" y="334"/>
                  <a:pt x="316" y="334"/>
                  <a:pt x="316" y="334"/>
                </a:cubicBezTo>
                <a:cubicBezTo>
                  <a:pt x="289" y="370"/>
                  <a:pt x="244" y="388"/>
                  <a:pt x="190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444">
            <a:extLst>
              <a:ext uri="{FF2B5EF4-FFF2-40B4-BE49-F238E27FC236}">
                <a16:creationId xmlns:a16="http://schemas.microsoft.com/office/drawing/2014/main" id="{1CBA5594-2AE8-8D43-A896-F7386A09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348" y="9802655"/>
            <a:ext cx="416607" cy="426075"/>
          </a:xfrm>
          <a:custGeom>
            <a:avLst/>
            <a:gdLst>
              <a:gd name="T0" fmla="*/ 253 w 389"/>
              <a:gd name="T1" fmla="*/ 398 h 399"/>
              <a:gd name="T2" fmla="*/ 253 w 389"/>
              <a:gd name="T3" fmla="*/ 398 h 399"/>
              <a:gd name="T4" fmla="*/ 225 w 389"/>
              <a:gd name="T5" fmla="*/ 389 h 399"/>
              <a:gd name="T6" fmla="*/ 225 w 389"/>
              <a:gd name="T7" fmla="*/ 353 h 399"/>
              <a:gd name="T8" fmla="*/ 289 w 389"/>
              <a:gd name="T9" fmla="*/ 281 h 399"/>
              <a:gd name="T10" fmla="*/ 325 w 389"/>
              <a:gd name="T11" fmla="*/ 190 h 399"/>
              <a:gd name="T12" fmla="*/ 289 w 389"/>
              <a:gd name="T13" fmla="*/ 109 h 399"/>
              <a:gd name="T14" fmla="*/ 117 w 389"/>
              <a:gd name="T15" fmla="*/ 118 h 399"/>
              <a:gd name="T16" fmla="*/ 54 w 389"/>
              <a:gd name="T17" fmla="*/ 190 h 399"/>
              <a:gd name="T18" fmla="*/ 9 w 389"/>
              <a:gd name="T19" fmla="*/ 190 h 399"/>
              <a:gd name="T20" fmla="*/ 9 w 389"/>
              <a:gd name="T21" fmla="*/ 145 h 399"/>
              <a:gd name="T22" fmla="*/ 72 w 389"/>
              <a:gd name="T23" fmla="*/ 73 h 399"/>
              <a:gd name="T24" fmla="*/ 325 w 389"/>
              <a:gd name="T25" fmla="*/ 64 h 399"/>
              <a:gd name="T26" fmla="*/ 379 w 389"/>
              <a:gd name="T27" fmla="*/ 190 h 399"/>
              <a:gd name="T28" fmla="*/ 334 w 389"/>
              <a:gd name="T29" fmla="*/ 317 h 399"/>
              <a:gd name="T30" fmla="*/ 271 w 389"/>
              <a:gd name="T31" fmla="*/ 389 h 399"/>
              <a:gd name="T32" fmla="*/ 253 w 389"/>
              <a:gd name="T33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" h="399">
                <a:moveTo>
                  <a:pt x="253" y="398"/>
                </a:moveTo>
                <a:lnTo>
                  <a:pt x="253" y="398"/>
                </a:lnTo>
                <a:cubicBezTo>
                  <a:pt x="243" y="398"/>
                  <a:pt x="234" y="398"/>
                  <a:pt x="225" y="389"/>
                </a:cubicBezTo>
                <a:cubicBezTo>
                  <a:pt x="216" y="380"/>
                  <a:pt x="216" y="362"/>
                  <a:pt x="225" y="353"/>
                </a:cubicBezTo>
                <a:cubicBezTo>
                  <a:pt x="289" y="281"/>
                  <a:pt x="289" y="281"/>
                  <a:pt x="289" y="281"/>
                </a:cubicBezTo>
                <a:cubicBezTo>
                  <a:pt x="316" y="253"/>
                  <a:pt x="325" y="226"/>
                  <a:pt x="325" y="190"/>
                </a:cubicBezTo>
                <a:cubicBezTo>
                  <a:pt x="325" y="163"/>
                  <a:pt x="307" y="136"/>
                  <a:pt x="289" y="109"/>
                </a:cubicBezTo>
                <a:cubicBezTo>
                  <a:pt x="234" y="64"/>
                  <a:pt x="162" y="73"/>
                  <a:pt x="117" y="118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45" y="199"/>
                  <a:pt x="26" y="199"/>
                  <a:pt x="9" y="190"/>
                </a:cubicBezTo>
                <a:cubicBezTo>
                  <a:pt x="0" y="181"/>
                  <a:pt x="0" y="163"/>
                  <a:pt x="9" y="145"/>
                </a:cubicBezTo>
                <a:cubicBezTo>
                  <a:pt x="72" y="73"/>
                  <a:pt x="72" y="73"/>
                  <a:pt x="72" y="73"/>
                </a:cubicBezTo>
                <a:cubicBezTo>
                  <a:pt x="144" y="0"/>
                  <a:pt x="253" y="0"/>
                  <a:pt x="325" y="64"/>
                </a:cubicBezTo>
                <a:cubicBezTo>
                  <a:pt x="361" y="100"/>
                  <a:pt x="379" y="145"/>
                  <a:pt x="379" y="190"/>
                </a:cubicBezTo>
                <a:cubicBezTo>
                  <a:pt x="388" y="235"/>
                  <a:pt x="370" y="290"/>
                  <a:pt x="334" y="317"/>
                </a:cubicBezTo>
                <a:cubicBezTo>
                  <a:pt x="271" y="389"/>
                  <a:pt x="271" y="389"/>
                  <a:pt x="271" y="389"/>
                </a:cubicBezTo>
                <a:cubicBezTo>
                  <a:pt x="262" y="398"/>
                  <a:pt x="253" y="398"/>
                  <a:pt x="253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445">
            <a:extLst>
              <a:ext uri="{FF2B5EF4-FFF2-40B4-BE49-F238E27FC236}">
                <a16:creationId xmlns:a16="http://schemas.microsoft.com/office/drawing/2014/main" id="{D925134C-12BE-6749-9A7D-71C48313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463" y="10091438"/>
            <a:ext cx="274582" cy="265114"/>
          </a:xfrm>
          <a:custGeom>
            <a:avLst/>
            <a:gdLst>
              <a:gd name="T0" fmla="*/ 36 w 254"/>
              <a:gd name="T1" fmla="*/ 244 h 245"/>
              <a:gd name="T2" fmla="*/ 36 w 254"/>
              <a:gd name="T3" fmla="*/ 244 h 245"/>
              <a:gd name="T4" fmla="*/ 9 w 254"/>
              <a:gd name="T5" fmla="*/ 235 h 245"/>
              <a:gd name="T6" fmla="*/ 9 w 254"/>
              <a:gd name="T7" fmla="*/ 199 h 245"/>
              <a:gd name="T8" fmla="*/ 199 w 254"/>
              <a:gd name="T9" fmla="*/ 10 h 245"/>
              <a:gd name="T10" fmla="*/ 235 w 254"/>
              <a:gd name="T11" fmla="*/ 10 h 245"/>
              <a:gd name="T12" fmla="*/ 235 w 254"/>
              <a:gd name="T13" fmla="*/ 55 h 245"/>
              <a:gd name="T14" fmla="*/ 54 w 254"/>
              <a:gd name="T15" fmla="*/ 235 h 245"/>
              <a:gd name="T16" fmla="*/ 36 w 254"/>
              <a:gd name="T1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245">
                <a:moveTo>
                  <a:pt x="36" y="244"/>
                </a:moveTo>
                <a:lnTo>
                  <a:pt x="36" y="244"/>
                </a:lnTo>
                <a:cubicBezTo>
                  <a:pt x="27" y="244"/>
                  <a:pt x="18" y="244"/>
                  <a:pt x="9" y="235"/>
                </a:cubicBezTo>
                <a:cubicBezTo>
                  <a:pt x="0" y="227"/>
                  <a:pt x="0" y="208"/>
                  <a:pt x="9" y="199"/>
                </a:cubicBezTo>
                <a:cubicBezTo>
                  <a:pt x="199" y="10"/>
                  <a:pt x="199" y="10"/>
                  <a:pt x="199" y="10"/>
                </a:cubicBezTo>
                <a:cubicBezTo>
                  <a:pt x="208" y="0"/>
                  <a:pt x="226" y="0"/>
                  <a:pt x="235" y="10"/>
                </a:cubicBezTo>
                <a:cubicBezTo>
                  <a:pt x="253" y="28"/>
                  <a:pt x="253" y="46"/>
                  <a:pt x="235" y="55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45" y="244"/>
                  <a:pt x="45" y="244"/>
                  <a:pt x="36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446">
            <a:extLst>
              <a:ext uri="{FF2B5EF4-FFF2-40B4-BE49-F238E27FC236}">
                <a16:creationId xmlns:a16="http://schemas.microsoft.com/office/drawing/2014/main" id="{75704481-3566-B645-810C-F6CE4D8D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999" y="8093618"/>
            <a:ext cx="932633" cy="823746"/>
          </a:xfrm>
          <a:custGeom>
            <a:avLst/>
            <a:gdLst>
              <a:gd name="T0" fmla="*/ 867 w 868"/>
              <a:gd name="T1" fmla="*/ 190 h 769"/>
              <a:gd name="T2" fmla="*/ 867 w 868"/>
              <a:gd name="T3" fmla="*/ 190 h 769"/>
              <a:gd name="T4" fmla="*/ 867 w 868"/>
              <a:gd name="T5" fmla="*/ 172 h 769"/>
              <a:gd name="T6" fmla="*/ 858 w 868"/>
              <a:gd name="T7" fmla="*/ 163 h 769"/>
              <a:gd name="T8" fmla="*/ 723 w 868"/>
              <a:gd name="T9" fmla="*/ 9 h 769"/>
              <a:gd name="T10" fmla="*/ 705 w 868"/>
              <a:gd name="T11" fmla="*/ 0 h 769"/>
              <a:gd name="T12" fmla="*/ 162 w 868"/>
              <a:gd name="T13" fmla="*/ 0 h 769"/>
              <a:gd name="T14" fmla="*/ 145 w 868"/>
              <a:gd name="T15" fmla="*/ 9 h 769"/>
              <a:gd name="T16" fmla="*/ 9 w 868"/>
              <a:gd name="T17" fmla="*/ 163 h 769"/>
              <a:gd name="T18" fmla="*/ 9 w 868"/>
              <a:gd name="T19" fmla="*/ 163 h 769"/>
              <a:gd name="T20" fmla="*/ 0 w 868"/>
              <a:gd name="T21" fmla="*/ 190 h 769"/>
              <a:gd name="T22" fmla="*/ 90 w 868"/>
              <a:gd name="T23" fmla="*/ 307 h 769"/>
              <a:gd name="T24" fmla="*/ 90 w 868"/>
              <a:gd name="T25" fmla="*/ 723 h 769"/>
              <a:gd name="T26" fmla="*/ 126 w 868"/>
              <a:gd name="T27" fmla="*/ 768 h 769"/>
              <a:gd name="T28" fmla="*/ 307 w 868"/>
              <a:gd name="T29" fmla="*/ 768 h 769"/>
              <a:gd name="T30" fmla="*/ 569 w 868"/>
              <a:gd name="T31" fmla="*/ 768 h 769"/>
              <a:gd name="T32" fmla="*/ 741 w 868"/>
              <a:gd name="T33" fmla="*/ 768 h 769"/>
              <a:gd name="T34" fmla="*/ 786 w 868"/>
              <a:gd name="T35" fmla="*/ 723 h 769"/>
              <a:gd name="T36" fmla="*/ 786 w 868"/>
              <a:gd name="T37" fmla="*/ 307 h 769"/>
              <a:gd name="T38" fmla="*/ 867 w 868"/>
              <a:gd name="T39" fmla="*/ 190 h 769"/>
              <a:gd name="T40" fmla="*/ 325 w 868"/>
              <a:gd name="T41" fmla="*/ 705 h 769"/>
              <a:gd name="T42" fmla="*/ 325 w 868"/>
              <a:gd name="T43" fmla="*/ 705 h 769"/>
              <a:gd name="T44" fmla="*/ 325 w 868"/>
              <a:gd name="T45" fmla="*/ 524 h 769"/>
              <a:gd name="T46" fmla="*/ 542 w 868"/>
              <a:gd name="T47" fmla="*/ 524 h 769"/>
              <a:gd name="T48" fmla="*/ 542 w 868"/>
              <a:gd name="T49" fmla="*/ 705 h 769"/>
              <a:gd name="T50" fmla="*/ 325 w 868"/>
              <a:gd name="T51" fmla="*/ 705 h 769"/>
              <a:gd name="T52" fmla="*/ 605 w 868"/>
              <a:gd name="T53" fmla="*/ 705 h 769"/>
              <a:gd name="T54" fmla="*/ 605 w 868"/>
              <a:gd name="T55" fmla="*/ 705 h 769"/>
              <a:gd name="T56" fmla="*/ 605 w 868"/>
              <a:gd name="T57" fmla="*/ 506 h 769"/>
              <a:gd name="T58" fmla="*/ 569 w 868"/>
              <a:gd name="T59" fmla="*/ 470 h 769"/>
              <a:gd name="T60" fmla="*/ 307 w 868"/>
              <a:gd name="T61" fmla="*/ 470 h 769"/>
              <a:gd name="T62" fmla="*/ 271 w 868"/>
              <a:gd name="T63" fmla="*/ 506 h 769"/>
              <a:gd name="T64" fmla="*/ 271 w 868"/>
              <a:gd name="T65" fmla="*/ 705 h 769"/>
              <a:gd name="T66" fmla="*/ 145 w 868"/>
              <a:gd name="T67" fmla="*/ 705 h 769"/>
              <a:gd name="T68" fmla="*/ 145 w 868"/>
              <a:gd name="T69" fmla="*/ 317 h 769"/>
              <a:gd name="T70" fmla="*/ 235 w 868"/>
              <a:gd name="T71" fmla="*/ 271 h 769"/>
              <a:gd name="T72" fmla="*/ 334 w 868"/>
              <a:gd name="T73" fmla="*/ 317 h 769"/>
              <a:gd name="T74" fmla="*/ 434 w 868"/>
              <a:gd name="T75" fmla="*/ 271 h 769"/>
              <a:gd name="T76" fmla="*/ 533 w 868"/>
              <a:gd name="T77" fmla="*/ 317 h 769"/>
              <a:gd name="T78" fmla="*/ 641 w 868"/>
              <a:gd name="T79" fmla="*/ 271 h 769"/>
              <a:gd name="T80" fmla="*/ 723 w 868"/>
              <a:gd name="T81" fmla="*/ 317 h 769"/>
              <a:gd name="T82" fmla="*/ 723 w 868"/>
              <a:gd name="T83" fmla="*/ 705 h 769"/>
              <a:gd name="T84" fmla="*/ 605 w 868"/>
              <a:gd name="T85" fmla="*/ 705 h 769"/>
              <a:gd name="T86" fmla="*/ 741 w 868"/>
              <a:gd name="T87" fmla="*/ 262 h 769"/>
              <a:gd name="T88" fmla="*/ 741 w 868"/>
              <a:gd name="T89" fmla="*/ 262 h 769"/>
              <a:gd name="T90" fmla="*/ 668 w 868"/>
              <a:gd name="T91" fmla="*/ 190 h 769"/>
              <a:gd name="T92" fmla="*/ 641 w 868"/>
              <a:gd name="T93" fmla="*/ 154 h 769"/>
              <a:gd name="T94" fmla="*/ 605 w 868"/>
              <a:gd name="T95" fmla="*/ 190 h 769"/>
              <a:gd name="T96" fmla="*/ 533 w 868"/>
              <a:gd name="T97" fmla="*/ 262 h 769"/>
              <a:gd name="T98" fmla="*/ 461 w 868"/>
              <a:gd name="T99" fmla="*/ 190 h 769"/>
              <a:gd name="T100" fmla="*/ 434 w 868"/>
              <a:gd name="T101" fmla="*/ 154 h 769"/>
              <a:gd name="T102" fmla="*/ 407 w 868"/>
              <a:gd name="T103" fmla="*/ 190 h 769"/>
              <a:gd name="T104" fmla="*/ 334 w 868"/>
              <a:gd name="T105" fmla="*/ 262 h 769"/>
              <a:gd name="T106" fmla="*/ 262 w 868"/>
              <a:gd name="T107" fmla="*/ 190 h 769"/>
              <a:gd name="T108" fmla="*/ 235 w 868"/>
              <a:gd name="T109" fmla="*/ 154 h 769"/>
              <a:gd name="T110" fmla="*/ 208 w 868"/>
              <a:gd name="T111" fmla="*/ 190 h 769"/>
              <a:gd name="T112" fmla="*/ 135 w 868"/>
              <a:gd name="T113" fmla="*/ 262 h 769"/>
              <a:gd name="T114" fmla="*/ 63 w 868"/>
              <a:gd name="T115" fmla="*/ 199 h 769"/>
              <a:gd name="T116" fmla="*/ 181 w 868"/>
              <a:gd name="T117" fmla="*/ 64 h 769"/>
              <a:gd name="T118" fmla="*/ 696 w 868"/>
              <a:gd name="T119" fmla="*/ 64 h 769"/>
              <a:gd name="T120" fmla="*/ 813 w 868"/>
              <a:gd name="T121" fmla="*/ 199 h 769"/>
              <a:gd name="T122" fmla="*/ 741 w 868"/>
              <a:gd name="T123" fmla="*/ 262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8" h="769">
                <a:moveTo>
                  <a:pt x="867" y="190"/>
                </a:moveTo>
                <a:lnTo>
                  <a:pt x="867" y="190"/>
                </a:lnTo>
                <a:cubicBezTo>
                  <a:pt x="867" y="181"/>
                  <a:pt x="867" y="172"/>
                  <a:pt x="867" y="172"/>
                </a:cubicBezTo>
                <a:lnTo>
                  <a:pt x="858" y="163"/>
                </a:lnTo>
                <a:cubicBezTo>
                  <a:pt x="723" y="9"/>
                  <a:pt x="723" y="9"/>
                  <a:pt x="723" y="9"/>
                </a:cubicBezTo>
                <a:cubicBezTo>
                  <a:pt x="723" y="9"/>
                  <a:pt x="714" y="0"/>
                  <a:pt x="70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54" y="9"/>
                  <a:pt x="145" y="9"/>
                </a:cubicBezTo>
                <a:cubicBezTo>
                  <a:pt x="9" y="163"/>
                  <a:pt x="9" y="163"/>
                  <a:pt x="9" y="163"/>
                </a:cubicBezTo>
                <a:lnTo>
                  <a:pt x="9" y="163"/>
                </a:lnTo>
                <a:cubicBezTo>
                  <a:pt x="9" y="172"/>
                  <a:pt x="0" y="181"/>
                  <a:pt x="0" y="190"/>
                </a:cubicBezTo>
                <a:cubicBezTo>
                  <a:pt x="0" y="244"/>
                  <a:pt x="36" y="289"/>
                  <a:pt x="90" y="307"/>
                </a:cubicBezTo>
                <a:cubicBezTo>
                  <a:pt x="90" y="723"/>
                  <a:pt x="90" y="723"/>
                  <a:pt x="90" y="723"/>
                </a:cubicBezTo>
                <a:cubicBezTo>
                  <a:pt x="90" y="750"/>
                  <a:pt x="108" y="768"/>
                  <a:pt x="126" y="768"/>
                </a:cubicBezTo>
                <a:cubicBezTo>
                  <a:pt x="307" y="768"/>
                  <a:pt x="307" y="768"/>
                  <a:pt x="307" y="768"/>
                </a:cubicBezTo>
                <a:cubicBezTo>
                  <a:pt x="569" y="768"/>
                  <a:pt x="569" y="768"/>
                  <a:pt x="569" y="768"/>
                </a:cubicBezTo>
                <a:cubicBezTo>
                  <a:pt x="741" y="768"/>
                  <a:pt x="741" y="768"/>
                  <a:pt x="741" y="768"/>
                </a:cubicBezTo>
                <a:cubicBezTo>
                  <a:pt x="768" y="768"/>
                  <a:pt x="786" y="750"/>
                  <a:pt x="786" y="723"/>
                </a:cubicBezTo>
                <a:cubicBezTo>
                  <a:pt x="786" y="307"/>
                  <a:pt x="786" y="307"/>
                  <a:pt x="786" y="307"/>
                </a:cubicBezTo>
                <a:cubicBezTo>
                  <a:pt x="831" y="289"/>
                  <a:pt x="867" y="244"/>
                  <a:pt x="867" y="190"/>
                </a:cubicBezTo>
                <a:close/>
                <a:moveTo>
                  <a:pt x="325" y="705"/>
                </a:moveTo>
                <a:lnTo>
                  <a:pt x="325" y="705"/>
                </a:lnTo>
                <a:cubicBezTo>
                  <a:pt x="325" y="524"/>
                  <a:pt x="325" y="524"/>
                  <a:pt x="325" y="524"/>
                </a:cubicBezTo>
                <a:cubicBezTo>
                  <a:pt x="542" y="524"/>
                  <a:pt x="542" y="524"/>
                  <a:pt x="542" y="524"/>
                </a:cubicBezTo>
                <a:cubicBezTo>
                  <a:pt x="542" y="705"/>
                  <a:pt x="542" y="705"/>
                  <a:pt x="542" y="705"/>
                </a:cubicBezTo>
                <a:lnTo>
                  <a:pt x="325" y="705"/>
                </a:lnTo>
                <a:close/>
                <a:moveTo>
                  <a:pt x="605" y="705"/>
                </a:moveTo>
                <a:lnTo>
                  <a:pt x="605" y="705"/>
                </a:lnTo>
                <a:cubicBezTo>
                  <a:pt x="605" y="506"/>
                  <a:pt x="605" y="506"/>
                  <a:pt x="605" y="506"/>
                </a:cubicBezTo>
                <a:cubicBezTo>
                  <a:pt x="605" y="479"/>
                  <a:pt x="587" y="470"/>
                  <a:pt x="569" y="470"/>
                </a:cubicBezTo>
                <a:cubicBezTo>
                  <a:pt x="307" y="470"/>
                  <a:pt x="307" y="470"/>
                  <a:pt x="307" y="470"/>
                </a:cubicBezTo>
                <a:cubicBezTo>
                  <a:pt x="289" y="470"/>
                  <a:pt x="271" y="479"/>
                  <a:pt x="271" y="506"/>
                </a:cubicBezTo>
                <a:cubicBezTo>
                  <a:pt x="271" y="705"/>
                  <a:pt x="271" y="705"/>
                  <a:pt x="271" y="705"/>
                </a:cubicBezTo>
                <a:cubicBezTo>
                  <a:pt x="145" y="705"/>
                  <a:pt x="145" y="705"/>
                  <a:pt x="145" y="705"/>
                </a:cubicBezTo>
                <a:cubicBezTo>
                  <a:pt x="145" y="317"/>
                  <a:pt x="145" y="317"/>
                  <a:pt x="145" y="317"/>
                </a:cubicBezTo>
                <a:cubicBezTo>
                  <a:pt x="181" y="317"/>
                  <a:pt x="217" y="298"/>
                  <a:pt x="235" y="271"/>
                </a:cubicBezTo>
                <a:cubicBezTo>
                  <a:pt x="262" y="298"/>
                  <a:pt x="298" y="317"/>
                  <a:pt x="334" y="317"/>
                </a:cubicBezTo>
                <a:cubicBezTo>
                  <a:pt x="379" y="317"/>
                  <a:pt x="415" y="298"/>
                  <a:pt x="434" y="271"/>
                </a:cubicBezTo>
                <a:cubicBezTo>
                  <a:pt x="461" y="298"/>
                  <a:pt x="497" y="317"/>
                  <a:pt x="533" y="317"/>
                </a:cubicBezTo>
                <a:cubicBezTo>
                  <a:pt x="578" y="317"/>
                  <a:pt x="614" y="298"/>
                  <a:pt x="641" y="271"/>
                </a:cubicBezTo>
                <a:cubicBezTo>
                  <a:pt x="660" y="298"/>
                  <a:pt x="687" y="317"/>
                  <a:pt x="723" y="317"/>
                </a:cubicBezTo>
                <a:cubicBezTo>
                  <a:pt x="723" y="705"/>
                  <a:pt x="723" y="705"/>
                  <a:pt x="723" y="705"/>
                </a:cubicBezTo>
                <a:lnTo>
                  <a:pt x="605" y="705"/>
                </a:lnTo>
                <a:close/>
                <a:moveTo>
                  <a:pt x="741" y="262"/>
                </a:moveTo>
                <a:lnTo>
                  <a:pt x="741" y="262"/>
                </a:lnTo>
                <a:cubicBezTo>
                  <a:pt x="696" y="262"/>
                  <a:pt x="668" y="226"/>
                  <a:pt x="668" y="190"/>
                </a:cubicBezTo>
                <a:cubicBezTo>
                  <a:pt x="668" y="172"/>
                  <a:pt x="651" y="154"/>
                  <a:pt x="641" y="154"/>
                </a:cubicBezTo>
                <a:cubicBezTo>
                  <a:pt x="623" y="154"/>
                  <a:pt x="605" y="172"/>
                  <a:pt x="605" y="190"/>
                </a:cubicBezTo>
                <a:cubicBezTo>
                  <a:pt x="605" y="226"/>
                  <a:pt x="578" y="262"/>
                  <a:pt x="533" y="262"/>
                </a:cubicBezTo>
                <a:cubicBezTo>
                  <a:pt x="497" y="262"/>
                  <a:pt x="461" y="226"/>
                  <a:pt x="461" y="190"/>
                </a:cubicBezTo>
                <a:cubicBezTo>
                  <a:pt x="461" y="172"/>
                  <a:pt x="452" y="154"/>
                  <a:pt x="434" y="154"/>
                </a:cubicBezTo>
                <a:cubicBezTo>
                  <a:pt x="415" y="154"/>
                  <a:pt x="407" y="172"/>
                  <a:pt x="407" y="190"/>
                </a:cubicBezTo>
                <a:cubicBezTo>
                  <a:pt x="407" y="226"/>
                  <a:pt x="370" y="262"/>
                  <a:pt x="334" y="262"/>
                </a:cubicBezTo>
                <a:cubicBezTo>
                  <a:pt x="298" y="262"/>
                  <a:pt x="262" y="226"/>
                  <a:pt x="262" y="190"/>
                </a:cubicBezTo>
                <a:cubicBezTo>
                  <a:pt x="262" y="172"/>
                  <a:pt x="253" y="154"/>
                  <a:pt x="235" y="154"/>
                </a:cubicBezTo>
                <a:cubicBezTo>
                  <a:pt x="217" y="154"/>
                  <a:pt x="208" y="172"/>
                  <a:pt x="208" y="190"/>
                </a:cubicBezTo>
                <a:cubicBezTo>
                  <a:pt x="208" y="226"/>
                  <a:pt x="171" y="262"/>
                  <a:pt x="135" y="262"/>
                </a:cubicBezTo>
                <a:cubicBezTo>
                  <a:pt x="99" y="262"/>
                  <a:pt x="63" y="235"/>
                  <a:pt x="63" y="199"/>
                </a:cubicBezTo>
                <a:cubicBezTo>
                  <a:pt x="181" y="64"/>
                  <a:pt x="181" y="64"/>
                  <a:pt x="181" y="64"/>
                </a:cubicBezTo>
                <a:cubicBezTo>
                  <a:pt x="696" y="64"/>
                  <a:pt x="696" y="64"/>
                  <a:pt x="696" y="64"/>
                </a:cubicBezTo>
                <a:cubicBezTo>
                  <a:pt x="813" y="199"/>
                  <a:pt x="813" y="199"/>
                  <a:pt x="813" y="199"/>
                </a:cubicBezTo>
                <a:cubicBezTo>
                  <a:pt x="804" y="235"/>
                  <a:pt x="777" y="262"/>
                  <a:pt x="741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447">
            <a:extLst>
              <a:ext uri="{FF2B5EF4-FFF2-40B4-BE49-F238E27FC236}">
                <a16:creationId xmlns:a16="http://schemas.microsoft.com/office/drawing/2014/main" id="{3A3197D6-CED1-B148-8804-D800DC47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171" y="5873293"/>
            <a:ext cx="487621" cy="913694"/>
          </a:xfrm>
          <a:custGeom>
            <a:avLst/>
            <a:gdLst>
              <a:gd name="T0" fmla="*/ 227 w 453"/>
              <a:gd name="T1" fmla="*/ 849 h 850"/>
              <a:gd name="T2" fmla="*/ 227 w 453"/>
              <a:gd name="T3" fmla="*/ 849 h 850"/>
              <a:gd name="T4" fmla="*/ 0 w 453"/>
              <a:gd name="T5" fmla="*/ 623 h 850"/>
              <a:gd name="T6" fmla="*/ 0 w 453"/>
              <a:gd name="T7" fmla="*/ 190 h 850"/>
              <a:gd name="T8" fmla="*/ 37 w 453"/>
              <a:gd name="T9" fmla="*/ 163 h 850"/>
              <a:gd name="T10" fmla="*/ 37 w 453"/>
              <a:gd name="T11" fmla="*/ 163 h 850"/>
              <a:gd name="T12" fmla="*/ 64 w 453"/>
              <a:gd name="T13" fmla="*/ 190 h 850"/>
              <a:gd name="T14" fmla="*/ 64 w 453"/>
              <a:gd name="T15" fmla="*/ 623 h 850"/>
              <a:gd name="T16" fmla="*/ 227 w 453"/>
              <a:gd name="T17" fmla="*/ 786 h 850"/>
              <a:gd name="T18" fmla="*/ 398 w 453"/>
              <a:gd name="T19" fmla="*/ 623 h 850"/>
              <a:gd name="T20" fmla="*/ 398 w 453"/>
              <a:gd name="T21" fmla="*/ 497 h 850"/>
              <a:gd name="T22" fmla="*/ 398 w 453"/>
              <a:gd name="T23" fmla="*/ 497 h 850"/>
              <a:gd name="T24" fmla="*/ 398 w 453"/>
              <a:gd name="T25" fmla="*/ 244 h 850"/>
              <a:gd name="T26" fmla="*/ 398 w 453"/>
              <a:gd name="T27" fmla="*/ 163 h 850"/>
              <a:gd name="T28" fmla="*/ 290 w 453"/>
              <a:gd name="T29" fmla="*/ 63 h 850"/>
              <a:gd name="T30" fmla="*/ 190 w 453"/>
              <a:gd name="T31" fmla="*/ 163 h 850"/>
              <a:gd name="T32" fmla="*/ 190 w 453"/>
              <a:gd name="T33" fmla="*/ 244 h 850"/>
              <a:gd name="T34" fmla="*/ 190 w 453"/>
              <a:gd name="T35" fmla="*/ 578 h 850"/>
              <a:gd name="T36" fmla="*/ 190 w 453"/>
              <a:gd name="T37" fmla="*/ 615 h 850"/>
              <a:gd name="T38" fmla="*/ 227 w 453"/>
              <a:gd name="T39" fmla="*/ 651 h 850"/>
              <a:gd name="T40" fmla="*/ 263 w 453"/>
              <a:gd name="T41" fmla="*/ 615 h 850"/>
              <a:gd name="T42" fmla="*/ 263 w 453"/>
              <a:gd name="T43" fmla="*/ 199 h 850"/>
              <a:gd name="T44" fmla="*/ 290 w 453"/>
              <a:gd name="T45" fmla="*/ 172 h 850"/>
              <a:gd name="T46" fmla="*/ 290 w 453"/>
              <a:gd name="T47" fmla="*/ 172 h 850"/>
              <a:gd name="T48" fmla="*/ 326 w 453"/>
              <a:gd name="T49" fmla="*/ 199 h 850"/>
              <a:gd name="T50" fmla="*/ 326 w 453"/>
              <a:gd name="T51" fmla="*/ 615 h 850"/>
              <a:gd name="T52" fmla="*/ 227 w 453"/>
              <a:gd name="T53" fmla="*/ 714 h 850"/>
              <a:gd name="T54" fmla="*/ 136 w 453"/>
              <a:gd name="T55" fmla="*/ 615 h 850"/>
              <a:gd name="T56" fmla="*/ 136 w 453"/>
              <a:gd name="T57" fmla="*/ 578 h 850"/>
              <a:gd name="T58" fmla="*/ 136 w 453"/>
              <a:gd name="T59" fmla="*/ 244 h 850"/>
              <a:gd name="T60" fmla="*/ 136 w 453"/>
              <a:gd name="T61" fmla="*/ 163 h 850"/>
              <a:gd name="T62" fmla="*/ 290 w 453"/>
              <a:gd name="T63" fmla="*/ 0 h 850"/>
              <a:gd name="T64" fmla="*/ 452 w 453"/>
              <a:gd name="T65" fmla="*/ 163 h 850"/>
              <a:gd name="T66" fmla="*/ 452 w 453"/>
              <a:gd name="T67" fmla="*/ 244 h 850"/>
              <a:gd name="T68" fmla="*/ 452 w 453"/>
              <a:gd name="T69" fmla="*/ 244 h 850"/>
              <a:gd name="T70" fmla="*/ 452 w 453"/>
              <a:gd name="T71" fmla="*/ 497 h 850"/>
              <a:gd name="T72" fmla="*/ 452 w 453"/>
              <a:gd name="T73" fmla="*/ 623 h 850"/>
              <a:gd name="T74" fmla="*/ 227 w 453"/>
              <a:gd name="T7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850">
                <a:moveTo>
                  <a:pt x="227" y="849"/>
                </a:moveTo>
                <a:lnTo>
                  <a:pt x="227" y="849"/>
                </a:lnTo>
                <a:cubicBezTo>
                  <a:pt x="109" y="849"/>
                  <a:pt x="0" y="750"/>
                  <a:pt x="0" y="62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81"/>
                  <a:pt x="19" y="163"/>
                  <a:pt x="37" y="163"/>
                </a:cubicBezTo>
                <a:lnTo>
                  <a:pt x="37" y="163"/>
                </a:lnTo>
                <a:cubicBezTo>
                  <a:pt x="46" y="163"/>
                  <a:pt x="64" y="181"/>
                  <a:pt x="64" y="190"/>
                </a:cubicBezTo>
                <a:cubicBezTo>
                  <a:pt x="64" y="623"/>
                  <a:pt x="64" y="623"/>
                  <a:pt x="64" y="623"/>
                </a:cubicBezTo>
                <a:cubicBezTo>
                  <a:pt x="64" y="714"/>
                  <a:pt x="136" y="786"/>
                  <a:pt x="227" y="786"/>
                </a:cubicBezTo>
                <a:cubicBezTo>
                  <a:pt x="317" y="786"/>
                  <a:pt x="398" y="714"/>
                  <a:pt x="398" y="623"/>
                </a:cubicBezTo>
                <a:cubicBezTo>
                  <a:pt x="398" y="497"/>
                  <a:pt x="398" y="497"/>
                  <a:pt x="398" y="497"/>
                </a:cubicBezTo>
                <a:lnTo>
                  <a:pt x="398" y="497"/>
                </a:lnTo>
                <a:cubicBezTo>
                  <a:pt x="398" y="244"/>
                  <a:pt x="398" y="244"/>
                  <a:pt x="398" y="244"/>
                </a:cubicBezTo>
                <a:cubicBezTo>
                  <a:pt x="398" y="163"/>
                  <a:pt x="398" y="163"/>
                  <a:pt x="398" y="163"/>
                </a:cubicBezTo>
                <a:cubicBezTo>
                  <a:pt x="398" y="109"/>
                  <a:pt x="353" y="63"/>
                  <a:pt x="290" y="63"/>
                </a:cubicBezTo>
                <a:cubicBezTo>
                  <a:pt x="236" y="63"/>
                  <a:pt x="190" y="109"/>
                  <a:pt x="190" y="163"/>
                </a:cubicBezTo>
                <a:cubicBezTo>
                  <a:pt x="190" y="244"/>
                  <a:pt x="190" y="244"/>
                  <a:pt x="190" y="244"/>
                </a:cubicBezTo>
                <a:cubicBezTo>
                  <a:pt x="190" y="578"/>
                  <a:pt x="190" y="578"/>
                  <a:pt x="190" y="578"/>
                </a:cubicBezTo>
                <a:cubicBezTo>
                  <a:pt x="190" y="615"/>
                  <a:pt x="190" y="615"/>
                  <a:pt x="190" y="615"/>
                </a:cubicBezTo>
                <a:cubicBezTo>
                  <a:pt x="190" y="641"/>
                  <a:pt x="208" y="651"/>
                  <a:pt x="227" y="651"/>
                </a:cubicBezTo>
                <a:cubicBezTo>
                  <a:pt x="245" y="651"/>
                  <a:pt x="263" y="641"/>
                  <a:pt x="263" y="615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81"/>
                  <a:pt x="281" y="172"/>
                  <a:pt x="290" y="172"/>
                </a:cubicBezTo>
                <a:lnTo>
                  <a:pt x="290" y="172"/>
                </a:lnTo>
                <a:cubicBezTo>
                  <a:pt x="308" y="172"/>
                  <a:pt x="326" y="181"/>
                  <a:pt x="326" y="199"/>
                </a:cubicBezTo>
                <a:cubicBezTo>
                  <a:pt x="326" y="615"/>
                  <a:pt x="326" y="615"/>
                  <a:pt x="326" y="615"/>
                </a:cubicBezTo>
                <a:cubicBezTo>
                  <a:pt x="326" y="669"/>
                  <a:pt x="281" y="714"/>
                  <a:pt x="227" y="714"/>
                </a:cubicBezTo>
                <a:cubicBezTo>
                  <a:pt x="172" y="714"/>
                  <a:pt x="136" y="669"/>
                  <a:pt x="136" y="615"/>
                </a:cubicBezTo>
                <a:cubicBezTo>
                  <a:pt x="136" y="578"/>
                  <a:pt x="136" y="578"/>
                  <a:pt x="136" y="578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72"/>
                  <a:pt x="208" y="0"/>
                  <a:pt x="290" y="0"/>
                </a:cubicBezTo>
                <a:cubicBezTo>
                  <a:pt x="380" y="0"/>
                  <a:pt x="452" y="72"/>
                  <a:pt x="452" y="163"/>
                </a:cubicBezTo>
                <a:cubicBezTo>
                  <a:pt x="452" y="244"/>
                  <a:pt x="452" y="244"/>
                  <a:pt x="452" y="244"/>
                </a:cubicBezTo>
                <a:lnTo>
                  <a:pt x="452" y="244"/>
                </a:lnTo>
                <a:cubicBezTo>
                  <a:pt x="452" y="497"/>
                  <a:pt x="452" y="497"/>
                  <a:pt x="452" y="497"/>
                </a:cubicBezTo>
                <a:cubicBezTo>
                  <a:pt x="452" y="623"/>
                  <a:pt x="452" y="623"/>
                  <a:pt x="452" y="623"/>
                </a:cubicBezTo>
                <a:cubicBezTo>
                  <a:pt x="452" y="750"/>
                  <a:pt x="353" y="849"/>
                  <a:pt x="227" y="8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448">
            <a:extLst>
              <a:ext uri="{FF2B5EF4-FFF2-40B4-BE49-F238E27FC236}">
                <a16:creationId xmlns:a16="http://schemas.microsoft.com/office/drawing/2014/main" id="{DECBD52B-013D-394E-A3F4-7291E750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607" y="6252027"/>
            <a:ext cx="970507" cy="658048"/>
          </a:xfrm>
          <a:custGeom>
            <a:avLst/>
            <a:gdLst>
              <a:gd name="T0" fmla="*/ 859 w 905"/>
              <a:gd name="T1" fmla="*/ 614 h 615"/>
              <a:gd name="T2" fmla="*/ 859 w 905"/>
              <a:gd name="T3" fmla="*/ 614 h 615"/>
              <a:gd name="T4" fmla="*/ 46 w 905"/>
              <a:gd name="T5" fmla="*/ 614 h 615"/>
              <a:gd name="T6" fmla="*/ 0 w 905"/>
              <a:gd name="T7" fmla="*/ 569 h 615"/>
              <a:gd name="T8" fmla="*/ 0 w 905"/>
              <a:gd name="T9" fmla="*/ 109 h 615"/>
              <a:gd name="T10" fmla="*/ 46 w 905"/>
              <a:gd name="T11" fmla="*/ 64 h 615"/>
              <a:gd name="T12" fmla="*/ 515 w 905"/>
              <a:gd name="T13" fmla="*/ 64 h 615"/>
              <a:gd name="T14" fmla="*/ 534 w 905"/>
              <a:gd name="T15" fmla="*/ 27 h 615"/>
              <a:gd name="T16" fmla="*/ 570 w 905"/>
              <a:gd name="T17" fmla="*/ 0 h 615"/>
              <a:gd name="T18" fmla="*/ 859 w 905"/>
              <a:gd name="T19" fmla="*/ 0 h 615"/>
              <a:gd name="T20" fmla="*/ 904 w 905"/>
              <a:gd name="T21" fmla="*/ 46 h 615"/>
              <a:gd name="T22" fmla="*/ 904 w 905"/>
              <a:gd name="T23" fmla="*/ 569 h 615"/>
              <a:gd name="T24" fmla="*/ 859 w 905"/>
              <a:gd name="T25" fmla="*/ 614 h 615"/>
              <a:gd name="T26" fmla="*/ 55 w 905"/>
              <a:gd name="T27" fmla="*/ 551 h 615"/>
              <a:gd name="T28" fmla="*/ 55 w 905"/>
              <a:gd name="T29" fmla="*/ 551 h 615"/>
              <a:gd name="T30" fmla="*/ 850 w 905"/>
              <a:gd name="T31" fmla="*/ 551 h 615"/>
              <a:gd name="T32" fmla="*/ 850 w 905"/>
              <a:gd name="T33" fmla="*/ 55 h 615"/>
              <a:gd name="T34" fmla="*/ 579 w 905"/>
              <a:gd name="T35" fmla="*/ 55 h 615"/>
              <a:gd name="T36" fmla="*/ 561 w 905"/>
              <a:gd name="T37" fmla="*/ 100 h 615"/>
              <a:gd name="T38" fmla="*/ 524 w 905"/>
              <a:gd name="T39" fmla="*/ 127 h 615"/>
              <a:gd name="T40" fmla="*/ 55 w 905"/>
              <a:gd name="T41" fmla="*/ 127 h 615"/>
              <a:gd name="T42" fmla="*/ 55 w 905"/>
              <a:gd name="T43" fmla="*/ 551 h 615"/>
              <a:gd name="T44" fmla="*/ 506 w 905"/>
              <a:gd name="T45" fmla="*/ 73 h 615"/>
              <a:gd name="T46" fmla="*/ 506 w 905"/>
              <a:gd name="T47" fmla="*/ 7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05" h="615">
                <a:moveTo>
                  <a:pt x="859" y="614"/>
                </a:moveTo>
                <a:lnTo>
                  <a:pt x="859" y="614"/>
                </a:lnTo>
                <a:cubicBezTo>
                  <a:pt x="46" y="614"/>
                  <a:pt x="46" y="614"/>
                  <a:pt x="46" y="614"/>
                </a:cubicBezTo>
                <a:cubicBezTo>
                  <a:pt x="18" y="614"/>
                  <a:pt x="0" y="587"/>
                  <a:pt x="0" y="56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91"/>
                  <a:pt x="18" y="64"/>
                  <a:pt x="46" y="64"/>
                </a:cubicBezTo>
                <a:cubicBezTo>
                  <a:pt x="515" y="64"/>
                  <a:pt x="515" y="64"/>
                  <a:pt x="515" y="64"/>
                </a:cubicBezTo>
                <a:cubicBezTo>
                  <a:pt x="534" y="27"/>
                  <a:pt x="534" y="27"/>
                  <a:pt x="534" y="27"/>
                </a:cubicBezTo>
                <a:cubicBezTo>
                  <a:pt x="543" y="10"/>
                  <a:pt x="552" y="0"/>
                  <a:pt x="570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86" y="0"/>
                  <a:pt x="904" y="18"/>
                  <a:pt x="904" y="46"/>
                </a:cubicBezTo>
                <a:cubicBezTo>
                  <a:pt x="904" y="569"/>
                  <a:pt x="904" y="569"/>
                  <a:pt x="904" y="569"/>
                </a:cubicBezTo>
                <a:cubicBezTo>
                  <a:pt x="904" y="587"/>
                  <a:pt x="886" y="614"/>
                  <a:pt x="859" y="614"/>
                </a:cubicBezTo>
                <a:close/>
                <a:moveTo>
                  <a:pt x="55" y="551"/>
                </a:moveTo>
                <a:lnTo>
                  <a:pt x="55" y="551"/>
                </a:lnTo>
                <a:cubicBezTo>
                  <a:pt x="850" y="551"/>
                  <a:pt x="850" y="551"/>
                  <a:pt x="850" y="551"/>
                </a:cubicBezTo>
                <a:cubicBezTo>
                  <a:pt x="850" y="55"/>
                  <a:pt x="850" y="55"/>
                  <a:pt x="850" y="55"/>
                </a:cubicBezTo>
                <a:cubicBezTo>
                  <a:pt x="579" y="55"/>
                  <a:pt x="579" y="55"/>
                  <a:pt x="579" y="55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52" y="118"/>
                  <a:pt x="543" y="127"/>
                  <a:pt x="524" y="127"/>
                </a:cubicBezTo>
                <a:cubicBezTo>
                  <a:pt x="55" y="127"/>
                  <a:pt x="55" y="127"/>
                  <a:pt x="55" y="127"/>
                </a:cubicBezTo>
                <a:lnTo>
                  <a:pt x="55" y="551"/>
                </a:lnTo>
                <a:close/>
                <a:moveTo>
                  <a:pt x="506" y="73"/>
                </a:moveTo>
                <a:lnTo>
                  <a:pt x="506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449">
            <a:extLst>
              <a:ext uri="{FF2B5EF4-FFF2-40B4-BE49-F238E27FC236}">
                <a16:creationId xmlns:a16="http://schemas.microsoft.com/office/drawing/2014/main" id="{7C94F348-6AB6-5F4C-A373-A5DA95CF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963" y="6252027"/>
            <a:ext cx="184631" cy="61543"/>
          </a:xfrm>
          <a:custGeom>
            <a:avLst/>
            <a:gdLst>
              <a:gd name="T0" fmla="*/ 144 w 173"/>
              <a:gd name="T1" fmla="*/ 55 h 56"/>
              <a:gd name="T2" fmla="*/ 144 w 173"/>
              <a:gd name="T3" fmla="*/ 55 h 56"/>
              <a:gd name="T4" fmla="*/ 36 w 173"/>
              <a:gd name="T5" fmla="*/ 55 h 56"/>
              <a:gd name="T6" fmla="*/ 0 w 173"/>
              <a:gd name="T7" fmla="*/ 27 h 56"/>
              <a:gd name="T8" fmla="*/ 36 w 173"/>
              <a:gd name="T9" fmla="*/ 0 h 56"/>
              <a:gd name="T10" fmla="*/ 144 w 173"/>
              <a:gd name="T11" fmla="*/ 0 h 56"/>
              <a:gd name="T12" fmla="*/ 172 w 173"/>
              <a:gd name="T13" fmla="*/ 27 h 56"/>
              <a:gd name="T14" fmla="*/ 144 w 173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56">
                <a:moveTo>
                  <a:pt x="144" y="55"/>
                </a:moveTo>
                <a:lnTo>
                  <a:pt x="144" y="55"/>
                </a:lnTo>
                <a:cubicBezTo>
                  <a:pt x="36" y="55"/>
                  <a:pt x="36" y="55"/>
                  <a:pt x="36" y="55"/>
                </a:cubicBezTo>
                <a:cubicBezTo>
                  <a:pt x="18" y="55"/>
                  <a:pt x="0" y="46"/>
                  <a:pt x="0" y="27"/>
                </a:cubicBezTo>
                <a:cubicBezTo>
                  <a:pt x="0" y="10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72" y="10"/>
                  <a:pt x="172" y="27"/>
                </a:cubicBezTo>
                <a:cubicBezTo>
                  <a:pt x="172" y="46"/>
                  <a:pt x="153" y="55"/>
                  <a:pt x="144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450">
            <a:extLst>
              <a:ext uri="{FF2B5EF4-FFF2-40B4-BE49-F238E27FC236}">
                <a16:creationId xmlns:a16="http://schemas.microsoft.com/office/drawing/2014/main" id="{EAC7B301-F365-994C-85EE-4F54517B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190" y="6370379"/>
            <a:ext cx="194100" cy="165697"/>
          </a:xfrm>
          <a:custGeom>
            <a:avLst/>
            <a:gdLst>
              <a:gd name="T0" fmla="*/ 145 w 182"/>
              <a:gd name="T1" fmla="*/ 154 h 155"/>
              <a:gd name="T2" fmla="*/ 145 w 182"/>
              <a:gd name="T3" fmla="*/ 154 h 155"/>
              <a:gd name="T4" fmla="*/ 27 w 182"/>
              <a:gd name="T5" fmla="*/ 154 h 155"/>
              <a:gd name="T6" fmla="*/ 0 w 182"/>
              <a:gd name="T7" fmla="*/ 117 h 155"/>
              <a:gd name="T8" fmla="*/ 0 w 182"/>
              <a:gd name="T9" fmla="*/ 27 h 155"/>
              <a:gd name="T10" fmla="*/ 27 w 182"/>
              <a:gd name="T11" fmla="*/ 0 h 155"/>
              <a:gd name="T12" fmla="*/ 145 w 182"/>
              <a:gd name="T13" fmla="*/ 0 h 155"/>
              <a:gd name="T14" fmla="*/ 181 w 182"/>
              <a:gd name="T15" fmla="*/ 27 h 155"/>
              <a:gd name="T16" fmla="*/ 181 w 182"/>
              <a:gd name="T17" fmla="*/ 117 h 155"/>
              <a:gd name="T18" fmla="*/ 145 w 182"/>
              <a:gd name="T19" fmla="*/ 154 h 155"/>
              <a:gd name="T20" fmla="*/ 54 w 182"/>
              <a:gd name="T21" fmla="*/ 90 h 155"/>
              <a:gd name="T22" fmla="*/ 54 w 182"/>
              <a:gd name="T23" fmla="*/ 90 h 155"/>
              <a:gd name="T24" fmla="*/ 126 w 182"/>
              <a:gd name="T25" fmla="*/ 90 h 155"/>
              <a:gd name="T26" fmla="*/ 126 w 182"/>
              <a:gd name="T27" fmla="*/ 54 h 155"/>
              <a:gd name="T28" fmla="*/ 54 w 182"/>
              <a:gd name="T29" fmla="*/ 54 h 155"/>
              <a:gd name="T30" fmla="*/ 54 w 182"/>
              <a:gd name="T31" fmla="*/ 9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55">
                <a:moveTo>
                  <a:pt x="145" y="154"/>
                </a:moveTo>
                <a:lnTo>
                  <a:pt x="145" y="154"/>
                </a:lnTo>
                <a:cubicBezTo>
                  <a:pt x="27" y="154"/>
                  <a:pt x="27" y="154"/>
                  <a:pt x="27" y="154"/>
                </a:cubicBezTo>
                <a:cubicBezTo>
                  <a:pt x="9" y="15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71" y="0"/>
                  <a:pt x="181" y="9"/>
                  <a:pt x="181" y="27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135"/>
                  <a:pt x="171" y="154"/>
                  <a:pt x="145" y="154"/>
                </a:cubicBezTo>
                <a:close/>
                <a:moveTo>
                  <a:pt x="54" y="90"/>
                </a:moveTo>
                <a:lnTo>
                  <a:pt x="54" y="90"/>
                </a:lnTo>
                <a:cubicBezTo>
                  <a:pt x="126" y="90"/>
                  <a:pt x="126" y="90"/>
                  <a:pt x="126" y="9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451">
            <a:extLst>
              <a:ext uri="{FF2B5EF4-FFF2-40B4-BE49-F238E27FC236}">
                <a16:creationId xmlns:a16="http://schemas.microsoft.com/office/drawing/2014/main" id="{01F1AB13-6BF5-1F4C-A3F3-6B96CACA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721" y="6436658"/>
            <a:ext cx="378734" cy="369265"/>
          </a:xfrm>
          <a:custGeom>
            <a:avLst/>
            <a:gdLst>
              <a:gd name="T0" fmla="*/ 171 w 353"/>
              <a:gd name="T1" fmla="*/ 344 h 345"/>
              <a:gd name="T2" fmla="*/ 171 w 353"/>
              <a:gd name="T3" fmla="*/ 344 h 345"/>
              <a:gd name="T4" fmla="*/ 0 w 353"/>
              <a:gd name="T5" fmla="*/ 172 h 345"/>
              <a:gd name="T6" fmla="*/ 171 w 353"/>
              <a:gd name="T7" fmla="*/ 0 h 345"/>
              <a:gd name="T8" fmla="*/ 352 w 353"/>
              <a:gd name="T9" fmla="*/ 172 h 345"/>
              <a:gd name="T10" fmla="*/ 171 w 353"/>
              <a:gd name="T11" fmla="*/ 344 h 345"/>
              <a:gd name="T12" fmla="*/ 171 w 353"/>
              <a:gd name="T13" fmla="*/ 54 h 345"/>
              <a:gd name="T14" fmla="*/ 171 w 353"/>
              <a:gd name="T15" fmla="*/ 54 h 345"/>
              <a:gd name="T16" fmla="*/ 54 w 353"/>
              <a:gd name="T17" fmla="*/ 172 h 345"/>
              <a:gd name="T18" fmla="*/ 171 w 353"/>
              <a:gd name="T19" fmla="*/ 289 h 345"/>
              <a:gd name="T20" fmla="*/ 289 w 353"/>
              <a:gd name="T21" fmla="*/ 172 h 345"/>
              <a:gd name="T22" fmla="*/ 171 w 353"/>
              <a:gd name="T23" fmla="*/ 5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345">
                <a:moveTo>
                  <a:pt x="171" y="344"/>
                </a:moveTo>
                <a:lnTo>
                  <a:pt x="171" y="344"/>
                </a:lnTo>
                <a:cubicBezTo>
                  <a:pt x="81" y="344"/>
                  <a:pt x="0" y="271"/>
                  <a:pt x="0" y="172"/>
                </a:cubicBezTo>
                <a:cubicBezTo>
                  <a:pt x="0" y="72"/>
                  <a:pt x="81" y="0"/>
                  <a:pt x="171" y="0"/>
                </a:cubicBezTo>
                <a:cubicBezTo>
                  <a:pt x="270" y="0"/>
                  <a:pt x="352" y="72"/>
                  <a:pt x="352" y="172"/>
                </a:cubicBezTo>
                <a:cubicBezTo>
                  <a:pt x="352" y="271"/>
                  <a:pt x="270" y="344"/>
                  <a:pt x="171" y="344"/>
                </a:cubicBezTo>
                <a:close/>
                <a:moveTo>
                  <a:pt x="171" y="54"/>
                </a:moveTo>
                <a:lnTo>
                  <a:pt x="171" y="54"/>
                </a:lnTo>
                <a:cubicBezTo>
                  <a:pt x="108" y="54"/>
                  <a:pt x="54" y="108"/>
                  <a:pt x="54" y="172"/>
                </a:cubicBezTo>
                <a:cubicBezTo>
                  <a:pt x="54" y="235"/>
                  <a:pt x="108" y="289"/>
                  <a:pt x="171" y="289"/>
                </a:cubicBezTo>
                <a:cubicBezTo>
                  <a:pt x="234" y="289"/>
                  <a:pt x="289" y="235"/>
                  <a:pt x="289" y="172"/>
                </a:cubicBezTo>
                <a:cubicBezTo>
                  <a:pt x="289" y="108"/>
                  <a:pt x="234" y="54"/>
                  <a:pt x="17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452">
            <a:extLst>
              <a:ext uri="{FF2B5EF4-FFF2-40B4-BE49-F238E27FC236}">
                <a16:creationId xmlns:a16="http://schemas.microsoft.com/office/drawing/2014/main" id="{EC454215-7BC3-7040-BA83-EFAD92D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210" y="5456686"/>
            <a:ext cx="1027314" cy="795341"/>
          </a:xfrm>
          <a:custGeom>
            <a:avLst/>
            <a:gdLst>
              <a:gd name="T0" fmla="*/ 931 w 959"/>
              <a:gd name="T1" fmla="*/ 190 h 742"/>
              <a:gd name="T2" fmla="*/ 822 w 959"/>
              <a:gd name="T3" fmla="*/ 190 h 742"/>
              <a:gd name="T4" fmla="*/ 822 w 959"/>
              <a:gd name="T5" fmla="*/ 190 h 742"/>
              <a:gd name="T6" fmla="*/ 542 w 959"/>
              <a:gd name="T7" fmla="*/ 245 h 742"/>
              <a:gd name="T8" fmla="*/ 461 w 959"/>
              <a:gd name="T9" fmla="*/ 181 h 742"/>
              <a:gd name="T10" fmla="*/ 334 w 959"/>
              <a:gd name="T11" fmla="*/ 145 h 742"/>
              <a:gd name="T12" fmla="*/ 325 w 959"/>
              <a:gd name="T13" fmla="*/ 18 h 742"/>
              <a:gd name="T14" fmla="*/ 117 w 959"/>
              <a:gd name="T15" fmla="*/ 0 h 742"/>
              <a:gd name="T16" fmla="*/ 81 w 959"/>
              <a:gd name="T17" fmla="*/ 37 h 742"/>
              <a:gd name="T18" fmla="*/ 9 w 959"/>
              <a:gd name="T19" fmla="*/ 732 h 742"/>
              <a:gd name="T20" fmla="*/ 298 w 959"/>
              <a:gd name="T21" fmla="*/ 741 h 742"/>
              <a:gd name="T22" fmla="*/ 334 w 959"/>
              <a:gd name="T23" fmla="*/ 705 h 742"/>
              <a:gd name="T24" fmla="*/ 425 w 959"/>
              <a:gd name="T25" fmla="*/ 597 h 742"/>
              <a:gd name="T26" fmla="*/ 461 w 959"/>
              <a:gd name="T27" fmla="*/ 524 h 742"/>
              <a:gd name="T28" fmla="*/ 813 w 959"/>
              <a:gd name="T29" fmla="*/ 588 h 742"/>
              <a:gd name="T30" fmla="*/ 813 w 959"/>
              <a:gd name="T31" fmla="*/ 588 h 742"/>
              <a:gd name="T32" fmla="*/ 822 w 959"/>
              <a:gd name="T33" fmla="*/ 588 h 742"/>
              <a:gd name="T34" fmla="*/ 822 w 959"/>
              <a:gd name="T35" fmla="*/ 588 h 742"/>
              <a:gd name="T36" fmla="*/ 958 w 959"/>
              <a:gd name="T37" fmla="*/ 561 h 742"/>
              <a:gd name="T38" fmla="*/ 931 w 959"/>
              <a:gd name="T39" fmla="*/ 190 h 742"/>
              <a:gd name="T40" fmla="*/ 578 w 959"/>
              <a:gd name="T41" fmla="*/ 299 h 742"/>
              <a:gd name="T42" fmla="*/ 795 w 959"/>
              <a:gd name="T43" fmla="*/ 524 h 742"/>
              <a:gd name="T44" fmla="*/ 578 w 959"/>
              <a:gd name="T45" fmla="*/ 299 h 742"/>
              <a:gd name="T46" fmla="*/ 849 w 959"/>
              <a:gd name="T47" fmla="*/ 245 h 742"/>
              <a:gd name="T48" fmla="*/ 895 w 959"/>
              <a:gd name="T49" fmla="*/ 534 h 742"/>
              <a:gd name="T50" fmla="*/ 849 w 959"/>
              <a:gd name="T51" fmla="*/ 245 h 742"/>
              <a:gd name="T52" fmla="*/ 63 w 959"/>
              <a:gd name="T53" fmla="*/ 687 h 742"/>
              <a:gd name="T54" fmla="*/ 271 w 959"/>
              <a:gd name="T55" fmla="*/ 55 h 742"/>
              <a:gd name="T56" fmla="*/ 63 w 959"/>
              <a:gd name="T57" fmla="*/ 687 h 742"/>
              <a:gd name="T58" fmla="*/ 398 w 959"/>
              <a:gd name="T59" fmla="*/ 534 h 742"/>
              <a:gd name="T60" fmla="*/ 334 w 959"/>
              <a:gd name="T61" fmla="*/ 199 h 742"/>
              <a:gd name="T62" fmla="*/ 398 w 959"/>
              <a:gd name="T63" fmla="*/ 534 h 742"/>
              <a:gd name="T64" fmla="*/ 461 w 959"/>
              <a:gd name="T65" fmla="*/ 308 h 742"/>
              <a:gd name="T66" fmla="*/ 515 w 959"/>
              <a:gd name="T67" fmla="*/ 470 h 742"/>
              <a:gd name="T68" fmla="*/ 461 w 959"/>
              <a:gd name="T69" fmla="*/ 30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9" h="742">
                <a:moveTo>
                  <a:pt x="931" y="190"/>
                </a:moveTo>
                <a:lnTo>
                  <a:pt x="931" y="190"/>
                </a:lnTo>
                <a:cubicBezTo>
                  <a:pt x="822" y="190"/>
                  <a:pt x="822" y="190"/>
                  <a:pt x="822" y="190"/>
                </a:cubicBezTo>
                <a:lnTo>
                  <a:pt x="822" y="190"/>
                </a:lnTo>
                <a:lnTo>
                  <a:pt x="822" y="190"/>
                </a:lnTo>
                <a:lnTo>
                  <a:pt x="822" y="190"/>
                </a:lnTo>
                <a:cubicBezTo>
                  <a:pt x="822" y="190"/>
                  <a:pt x="822" y="190"/>
                  <a:pt x="813" y="190"/>
                </a:cubicBezTo>
                <a:cubicBezTo>
                  <a:pt x="542" y="245"/>
                  <a:pt x="542" y="245"/>
                  <a:pt x="542" y="245"/>
                </a:cubicBezTo>
                <a:cubicBezTo>
                  <a:pt x="461" y="245"/>
                  <a:pt x="461" y="245"/>
                  <a:pt x="461" y="245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461" y="163"/>
                  <a:pt x="443" y="145"/>
                  <a:pt x="425" y="145"/>
                </a:cubicBezTo>
                <a:cubicBezTo>
                  <a:pt x="334" y="145"/>
                  <a:pt x="334" y="145"/>
                  <a:pt x="334" y="145"/>
                </a:cubicBezTo>
                <a:cubicBezTo>
                  <a:pt x="334" y="37"/>
                  <a:pt x="334" y="37"/>
                  <a:pt x="334" y="37"/>
                </a:cubicBezTo>
                <a:cubicBezTo>
                  <a:pt x="334" y="28"/>
                  <a:pt x="325" y="28"/>
                  <a:pt x="325" y="18"/>
                </a:cubicBezTo>
                <a:cubicBezTo>
                  <a:pt x="325" y="0"/>
                  <a:pt x="307" y="0"/>
                  <a:pt x="29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08" y="0"/>
                  <a:pt x="90" y="0"/>
                  <a:pt x="90" y="18"/>
                </a:cubicBezTo>
                <a:cubicBezTo>
                  <a:pt x="81" y="28"/>
                  <a:pt x="81" y="28"/>
                  <a:pt x="81" y="37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705"/>
                  <a:pt x="0" y="723"/>
                  <a:pt x="9" y="732"/>
                </a:cubicBezTo>
                <a:cubicBezTo>
                  <a:pt x="18" y="741"/>
                  <a:pt x="27" y="741"/>
                  <a:pt x="36" y="741"/>
                </a:cubicBezTo>
                <a:cubicBezTo>
                  <a:pt x="298" y="741"/>
                  <a:pt x="298" y="741"/>
                  <a:pt x="298" y="741"/>
                </a:cubicBezTo>
                <a:cubicBezTo>
                  <a:pt x="307" y="741"/>
                  <a:pt x="325" y="732"/>
                  <a:pt x="325" y="723"/>
                </a:cubicBezTo>
                <a:cubicBezTo>
                  <a:pt x="325" y="714"/>
                  <a:pt x="334" y="705"/>
                  <a:pt x="334" y="705"/>
                </a:cubicBezTo>
                <a:cubicBezTo>
                  <a:pt x="334" y="597"/>
                  <a:pt x="334" y="597"/>
                  <a:pt x="334" y="597"/>
                </a:cubicBezTo>
                <a:cubicBezTo>
                  <a:pt x="425" y="597"/>
                  <a:pt x="425" y="597"/>
                  <a:pt x="425" y="597"/>
                </a:cubicBezTo>
                <a:cubicBezTo>
                  <a:pt x="443" y="597"/>
                  <a:pt x="461" y="579"/>
                  <a:pt x="461" y="561"/>
                </a:cubicBezTo>
                <a:cubicBezTo>
                  <a:pt x="461" y="524"/>
                  <a:pt x="461" y="524"/>
                  <a:pt x="461" y="524"/>
                </a:cubicBezTo>
                <a:cubicBezTo>
                  <a:pt x="542" y="524"/>
                  <a:pt x="542" y="524"/>
                  <a:pt x="542" y="524"/>
                </a:cubicBezTo>
                <a:cubicBezTo>
                  <a:pt x="813" y="588"/>
                  <a:pt x="813" y="588"/>
                  <a:pt x="813" y="588"/>
                </a:cubicBezTo>
                <a:lnTo>
                  <a:pt x="813" y="588"/>
                </a:lnTo>
                <a:lnTo>
                  <a:pt x="813" y="588"/>
                </a:lnTo>
                <a:cubicBezTo>
                  <a:pt x="822" y="588"/>
                  <a:pt x="822" y="588"/>
                  <a:pt x="822" y="588"/>
                </a:cubicBezTo>
                <a:lnTo>
                  <a:pt x="822" y="588"/>
                </a:lnTo>
                <a:lnTo>
                  <a:pt x="822" y="588"/>
                </a:lnTo>
                <a:lnTo>
                  <a:pt x="822" y="588"/>
                </a:lnTo>
                <a:cubicBezTo>
                  <a:pt x="931" y="588"/>
                  <a:pt x="931" y="588"/>
                  <a:pt x="931" y="588"/>
                </a:cubicBezTo>
                <a:cubicBezTo>
                  <a:pt x="940" y="588"/>
                  <a:pt x="958" y="579"/>
                  <a:pt x="958" y="561"/>
                </a:cubicBezTo>
                <a:cubicBezTo>
                  <a:pt x="958" y="217"/>
                  <a:pt x="958" y="217"/>
                  <a:pt x="958" y="217"/>
                </a:cubicBezTo>
                <a:cubicBezTo>
                  <a:pt x="958" y="199"/>
                  <a:pt x="940" y="190"/>
                  <a:pt x="931" y="190"/>
                </a:cubicBezTo>
                <a:close/>
                <a:moveTo>
                  <a:pt x="578" y="299"/>
                </a:moveTo>
                <a:lnTo>
                  <a:pt x="578" y="299"/>
                </a:lnTo>
                <a:cubicBezTo>
                  <a:pt x="795" y="253"/>
                  <a:pt x="795" y="253"/>
                  <a:pt x="795" y="253"/>
                </a:cubicBezTo>
                <a:cubicBezTo>
                  <a:pt x="795" y="524"/>
                  <a:pt x="795" y="524"/>
                  <a:pt x="795" y="524"/>
                </a:cubicBezTo>
                <a:cubicBezTo>
                  <a:pt x="578" y="470"/>
                  <a:pt x="578" y="470"/>
                  <a:pt x="578" y="470"/>
                </a:cubicBezTo>
                <a:lnTo>
                  <a:pt x="578" y="299"/>
                </a:lnTo>
                <a:close/>
                <a:moveTo>
                  <a:pt x="849" y="245"/>
                </a:moveTo>
                <a:lnTo>
                  <a:pt x="849" y="245"/>
                </a:lnTo>
                <a:cubicBezTo>
                  <a:pt x="895" y="245"/>
                  <a:pt x="895" y="245"/>
                  <a:pt x="895" y="245"/>
                </a:cubicBezTo>
                <a:cubicBezTo>
                  <a:pt x="895" y="534"/>
                  <a:pt x="895" y="534"/>
                  <a:pt x="895" y="534"/>
                </a:cubicBezTo>
                <a:cubicBezTo>
                  <a:pt x="849" y="534"/>
                  <a:pt x="849" y="534"/>
                  <a:pt x="849" y="534"/>
                </a:cubicBezTo>
                <a:lnTo>
                  <a:pt x="849" y="245"/>
                </a:lnTo>
                <a:close/>
                <a:moveTo>
                  <a:pt x="63" y="687"/>
                </a:moveTo>
                <a:lnTo>
                  <a:pt x="63" y="687"/>
                </a:lnTo>
                <a:cubicBezTo>
                  <a:pt x="145" y="55"/>
                  <a:pt x="145" y="55"/>
                  <a:pt x="145" y="55"/>
                </a:cubicBezTo>
                <a:cubicBezTo>
                  <a:pt x="271" y="55"/>
                  <a:pt x="271" y="55"/>
                  <a:pt x="271" y="55"/>
                </a:cubicBezTo>
                <a:cubicBezTo>
                  <a:pt x="271" y="687"/>
                  <a:pt x="271" y="687"/>
                  <a:pt x="271" y="687"/>
                </a:cubicBezTo>
                <a:lnTo>
                  <a:pt x="63" y="687"/>
                </a:lnTo>
                <a:close/>
                <a:moveTo>
                  <a:pt x="398" y="534"/>
                </a:moveTo>
                <a:lnTo>
                  <a:pt x="398" y="534"/>
                </a:lnTo>
                <a:cubicBezTo>
                  <a:pt x="334" y="534"/>
                  <a:pt x="334" y="534"/>
                  <a:pt x="334" y="534"/>
                </a:cubicBezTo>
                <a:cubicBezTo>
                  <a:pt x="334" y="199"/>
                  <a:pt x="334" y="199"/>
                  <a:pt x="334" y="199"/>
                </a:cubicBezTo>
                <a:cubicBezTo>
                  <a:pt x="398" y="199"/>
                  <a:pt x="398" y="199"/>
                  <a:pt x="398" y="199"/>
                </a:cubicBezTo>
                <a:lnTo>
                  <a:pt x="398" y="534"/>
                </a:lnTo>
                <a:close/>
                <a:moveTo>
                  <a:pt x="461" y="308"/>
                </a:moveTo>
                <a:lnTo>
                  <a:pt x="461" y="308"/>
                </a:lnTo>
                <a:cubicBezTo>
                  <a:pt x="515" y="308"/>
                  <a:pt x="515" y="308"/>
                  <a:pt x="515" y="308"/>
                </a:cubicBezTo>
                <a:cubicBezTo>
                  <a:pt x="515" y="470"/>
                  <a:pt x="515" y="470"/>
                  <a:pt x="515" y="470"/>
                </a:cubicBezTo>
                <a:cubicBezTo>
                  <a:pt x="461" y="470"/>
                  <a:pt x="461" y="470"/>
                  <a:pt x="461" y="470"/>
                </a:cubicBezTo>
                <a:lnTo>
                  <a:pt x="461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453">
            <a:extLst>
              <a:ext uri="{FF2B5EF4-FFF2-40B4-BE49-F238E27FC236}">
                <a16:creationId xmlns:a16="http://schemas.microsoft.com/office/drawing/2014/main" id="{EA7893DA-0E8F-714E-97D0-58879AB7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4298" y="9035719"/>
            <a:ext cx="766936" cy="970504"/>
          </a:xfrm>
          <a:custGeom>
            <a:avLst/>
            <a:gdLst>
              <a:gd name="T0" fmla="*/ 696 w 715"/>
              <a:gd name="T1" fmla="*/ 632 h 904"/>
              <a:gd name="T2" fmla="*/ 696 w 715"/>
              <a:gd name="T3" fmla="*/ 280 h 904"/>
              <a:gd name="T4" fmla="*/ 515 w 715"/>
              <a:gd name="T5" fmla="*/ 36 h 904"/>
              <a:gd name="T6" fmla="*/ 353 w 715"/>
              <a:gd name="T7" fmla="*/ 0 h 904"/>
              <a:gd name="T8" fmla="*/ 37 w 715"/>
              <a:gd name="T9" fmla="*/ 189 h 904"/>
              <a:gd name="T10" fmla="*/ 19 w 715"/>
              <a:gd name="T11" fmla="*/ 641 h 904"/>
              <a:gd name="T12" fmla="*/ 9 w 715"/>
              <a:gd name="T13" fmla="*/ 722 h 904"/>
              <a:gd name="T14" fmla="*/ 9 w 715"/>
              <a:gd name="T15" fmla="*/ 731 h 904"/>
              <a:gd name="T16" fmla="*/ 154 w 715"/>
              <a:gd name="T17" fmla="*/ 903 h 904"/>
              <a:gd name="T18" fmla="*/ 217 w 715"/>
              <a:gd name="T19" fmla="*/ 885 h 904"/>
              <a:gd name="T20" fmla="*/ 281 w 715"/>
              <a:gd name="T21" fmla="*/ 822 h 904"/>
              <a:gd name="T22" fmla="*/ 190 w 715"/>
              <a:gd name="T23" fmla="*/ 569 h 904"/>
              <a:gd name="T24" fmla="*/ 109 w 715"/>
              <a:gd name="T25" fmla="*/ 560 h 904"/>
              <a:gd name="T26" fmla="*/ 82 w 715"/>
              <a:gd name="T27" fmla="*/ 442 h 904"/>
              <a:gd name="T28" fmla="*/ 244 w 715"/>
              <a:gd name="T29" fmla="*/ 72 h 904"/>
              <a:gd name="T30" fmla="*/ 362 w 715"/>
              <a:gd name="T31" fmla="*/ 54 h 904"/>
              <a:gd name="T32" fmla="*/ 642 w 715"/>
              <a:gd name="T33" fmla="*/ 289 h 904"/>
              <a:gd name="T34" fmla="*/ 633 w 715"/>
              <a:gd name="T35" fmla="*/ 569 h 904"/>
              <a:gd name="T36" fmla="*/ 551 w 715"/>
              <a:gd name="T37" fmla="*/ 551 h 904"/>
              <a:gd name="T38" fmla="*/ 434 w 715"/>
              <a:gd name="T39" fmla="*/ 822 h 904"/>
              <a:gd name="T40" fmla="*/ 434 w 715"/>
              <a:gd name="T41" fmla="*/ 822 h 904"/>
              <a:gd name="T42" fmla="*/ 497 w 715"/>
              <a:gd name="T43" fmla="*/ 885 h 904"/>
              <a:gd name="T44" fmla="*/ 561 w 715"/>
              <a:gd name="T45" fmla="*/ 903 h 904"/>
              <a:gd name="T46" fmla="*/ 705 w 715"/>
              <a:gd name="T47" fmla="*/ 713 h 904"/>
              <a:gd name="T48" fmla="*/ 696 w 715"/>
              <a:gd name="T49" fmla="*/ 632 h 904"/>
              <a:gd name="T50" fmla="*/ 145 w 715"/>
              <a:gd name="T51" fmla="*/ 614 h 904"/>
              <a:gd name="T52" fmla="*/ 163 w 715"/>
              <a:gd name="T53" fmla="*/ 840 h 904"/>
              <a:gd name="T54" fmla="*/ 73 w 715"/>
              <a:gd name="T55" fmla="*/ 722 h 904"/>
              <a:gd name="T56" fmla="*/ 109 w 715"/>
              <a:gd name="T57" fmla="*/ 623 h 904"/>
              <a:gd name="T58" fmla="*/ 642 w 715"/>
              <a:gd name="T59" fmla="*/ 750 h 904"/>
              <a:gd name="T60" fmla="*/ 551 w 715"/>
              <a:gd name="T61" fmla="*/ 840 h 904"/>
              <a:gd name="T62" fmla="*/ 579 w 715"/>
              <a:gd name="T63" fmla="*/ 614 h 904"/>
              <a:gd name="T64" fmla="*/ 642 w 715"/>
              <a:gd name="T65" fmla="*/ 75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904">
                <a:moveTo>
                  <a:pt x="696" y="632"/>
                </a:moveTo>
                <a:lnTo>
                  <a:pt x="696" y="632"/>
                </a:lnTo>
                <a:cubicBezTo>
                  <a:pt x="687" y="578"/>
                  <a:pt x="678" y="515"/>
                  <a:pt x="696" y="460"/>
                </a:cubicBezTo>
                <a:cubicBezTo>
                  <a:pt x="705" y="406"/>
                  <a:pt x="714" y="343"/>
                  <a:pt x="696" y="280"/>
                </a:cubicBezTo>
                <a:cubicBezTo>
                  <a:pt x="687" y="225"/>
                  <a:pt x="660" y="171"/>
                  <a:pt x="633" y="126"/>
                </a:cubicBezTo>
                <a:cubicBezTo>
                  <a:pt x="597" y="90"/>
                  <a:pt x="561" y="54"/>
                  <a:pt x="515" y="36"/>
                </a:cubicBezTo>
                <a:cubicBezTo>
                  <a:pt x="470" y="9"/>
                  <a:pt x="425" y="0"/>
                  <a:pt x="362" y="0"/>
                </a:cubicBezTo>
                <a:cubicBezTo>
                  <a:pt x="362" y="0"/>
                  <a:pt x="362" y="0"/>
                  <a:pt x="353" y="0"/>
                </a:cubicBezTo>
                <a:cubicBezTo>
                  <a:pt x="317" y="0"/>
                  <a:pt x="272" y="9"/>
                  <a:pt x="226" y="18"/>
                </a:cubicBezTo>
                <a:cubicBezTo>
                  <a:pt x="136" y="45"/>
                  <a:pt x="73" y="108"/>
                  <a:pt x="37" y="189"/>
                </a:cubicBezTo>
                <a:cubicBezTo>
                  <a:pt x="9" y="271"/>
                  <a:pt x="0" y="361"/>
                  <a:pt x="19" y="452"/>
                </a:cubicBezTo>
                <a:cubicBezTo>
                  <a:pt x="37" y="506"/>
                  <a:pt x="28" y="587"/>
                  <a:pt x="19" y="641"/>
                </a:cubicBezTo>
                <a:cubicBezTo>
                  <a:pt x="19" y="659"/>
                  <a:pt x="19" y="677"/>
                  <a:pt x="19" y="686"/>
                </a:cubicBezTo>
                <a:cubicBezTo>
                  <a:pt x="9" y="705"/>
                  <a:pt x="9" y="713"/>
                  <a:pt x="9" y="722"/>
                </a:cubicBezTo>
                <a:lnTo>
                  <a:pt x="9" y="722"/>
                </a:lnTo>
                <a:cubicBezTo>
                  <a:pt x="9" y="722"/>
                  <a:pt x="9" y="722"/>
                  <a:pt x="9" y="731"/>
                </a:cubicBezTo>
                <a:cubicBezTo>
                  <a:pt x="19" y="741"/>
                  <a:pt x="19" y="750"/>
                  <a:pt x="19" y="768"/>
                </a:cubicBezTo>
                <a:cubicBezTo>
                  <a:pt x="37" y="831"/>
                  <a:pt x="91" y="885"/>
                  <a:pt x="154" y="903"/>
                </a:cubicBezTo>
                <a:lnTo>
                  <a:pt x="163" y="903"/>
                </a:lnTo>
                <a:cubicBezTo>
                  <a:pt x="172" y="903"/>
                  <a:pt x="181" y="903"/>
                  <a:pt x="217" y="885"/>
                </a:cubicBezTo>
                <a:cubicBezTo>
                  <a:pt x="244" y="876"/>
                  <a:pt x="262" y="858"/>
                  <a:pt x="272" y="849"/>
                </a:cubicBezTo>
                <a:cubicBezTo>
                  <a:pt x="290" y="840"/>
                  <a:pt x="281" y="822"/>
                  <a:pt x="281" y="822"/>
                </a:cubicBezTo>
                <a:lnTo>
                  <a:pt x="281" y="822"/>
                </a:lnTo>
                <a:cubicBezTo>
                  <a:pt x="190" y="569"/>
                  <a:pt x="190" y="569"/>
                  <a:pt x="190" y="569"/>
                </a:cubicBezTo>
                <a:cubicBezTo>
                  <a:pt x="190" y="560"/>
                  <a:pt x="181" y="551"/>
                  <a:pt x="163" y="551"/>
                </a:cubicBezTo>
                <a:cubicBezTo>
                  <a:pt x="163" y="551"/>
                  <a:pt x="145" y="542"/>
                  <a:pt x="109" y="560"/>
                </a:cubicBezTo>
                <a:cubicBezTo>
                  <a:pt x="100" y="560"/>
                  <a:pt x="91" y="569"/>
                  <a:pt x="82" y="569"/>
                </a:cubicBezTo>
                <a:cubicBezTo>
                  <a:pt x="91" y="524"/>
                  <a:pt x="91" y="478"/>
                  <a:pt x="82" y="442"/>
                </a:cubicBezTo>
                <a:cubicBezTo>
                  <a:pt x="64" y="361"/>
                  <a:pt x="64" y="280"/>
                  <a:pt x="91" y="216"/>
                </a:cubicBezTo>
                <a:cubicBezTo>
                  <a:pt x="118" y="144"/>
                  <a:pt x="172" y="99"/>
                  <a:pt x="244" y="72"/>
                </a:cubicBezTo>
                <a:cubicBezTo>
                  <a:pt x="281" y="63"/>
                  <a:pt x="317" y="54"/>
                  <a:pt x="353" y="54"/>
                </a:cubicBezTo>
                <a:cubicBezTo>
                  <a:pt x="362" y="54"/>
                  <a:pt x="362" y="54"/>
                  <a:pt x="362" y="54"/>
                </a:cubicBezTo>
                <a:cubicBezTo>
                  <a:pt x="452" y="63"/>
                  <a:pt x="534" y="99"/>
                  <a:pt x="588" y="162"/>
                </a:cubicBezTo>
                <a:cubicBezTo>
                  <a:pt x="615" y="198"/>
                  <a:pt x="633" y="244"/>
                  <a:pt x="642" y="289"/>
                </a:cubicBezTo>
                <a:cubicBezTo>
                  <a:pt x="651" y="343"/>
                  <a:pt x="651" y="397"/>
                  <a:pt x="633" y="452"/>
                </a:cubicBezTo>
                <a:cubicBezTo>
                  <a:pt x="624" y="488"/>
                  <a:pt x="624" y="533"/>
                  <a:pt x="633" y="569"/>
                </a:cubicBezTo>
                <a:cubicBezTo>
                  <a:pt x="624" y="569"/>
                  <a:pt x="615" y="560"/>
                  <a:pt x="606" y="560"/>
                </a:cubicBezTo>
                <a:cubicBezTo>
                  <a:pt x="570" y="542"/>
                  <a:pt x="561" y="551"/>
                  <a:pt x="551" y="551"/>
                </a:cubicBezTo>
                <a:cubicBezTo>
                  <a:pt x="543" y="551"/>
                  <a:pt x="534" y="560"/>
                  <a:pt x="525" y="569"/>
                </a:cubicBezTo>
                <a:cubicBezTo>
                  <a:pt x="434" y="822"/>
                  <a:pt x="434" y="822"/>
                  <a:pt x="434" y="822"/>
                </a:cubicBezTo>
                <a:lnTo>
                  <a:pt x="434" y="822"/>
                </a:lnTo>
                <a:lnTo>
                  <a:pt x="434" y="822"/>
                </a:lnTo>
                <a:cubicBezTo>
                  <a:pt x="434" y="822"/>
                  <a:pt x="434" y="840"/>
                  <a:pt x="443" y="849"/>
                </a:cubicBezTo>
                <a:cubicBezTo>
                  <a:pt x="452" y="858"/>
                  <a:pt x="470" y="876"/>
                  <a:pt x="497" y="885"/>
                </a:cubicBezTo>
                <a:cubicBezTo>
                  <a:pt x="534" y="903"/>
                  <a:pt x="543" y="903"/>
                  <a:pt x="551" y="903"/>
                </a:cubicBezTo>
                <a:cubicBezTo>
                  <a:pt x="561" y="903"/>
                  <a:pt x="561" y="903"/>
                  <a:pt x="561" y="903"/>
                </a:cubicBezTo>
                <a:cubicBezTo>
                  <a:pt x="624" y="885"/>
                  <a:pt x="678" y="831"/>
                  <a:pt x="696" y="768"/>
                </a:cubicBezTo>
                <a:cubicBezTo>
                  <a:pt x="705" y="750"/>
                  <a:pt x="705" y="731"/>
                  <a:pt x="705" y="713"/>
                </a:cubicBezTo>
                <a:lnTo>
                  <a:pt x="705" y="713"/>
                </a:lnTo>
                <a:cubicBezTo>
                  <a:pt x="705" y="686"/>
                  <a:pt x="696" y="659"/>
                  <a:pt x="696" y="632"/>
                </a:cubicBezTo>
                <a:close/>
                <a:moveTo>
                  <a:pt x="145" y="614"/>
                </a:moveTo>
                <a:lnTo>
                  <a:pt x="145" y="614"/>
                </a:lnTo>
                <a:cubicBezTo>
                  <a:pt x="217" y="822"/>
                  <a:pt x="217" y="822"/>
                  <a:pt x="217" y="822"/>
                </a:cubicBezTo>
                <a:cubicBezTo>
                  <a:pt x="199" y="831"/>
                  <a:pt x="172" y="840"/>
                  <a:pt x="163" y="840"/>
                </a:cubicBezTo>
                <a:cubicBezTo>
                  <a:pt x="118" y="831"/>
                  <a:pt x="91" y="795"/>
                  <a:pt x="73" y="750"/>
                </a:cubicBezTo>
                <a:cubicBezTo>
                  <a:pt x="73" y="741"/>
                  <a:pt x="73" y="731"/>
                  <a:pt x="73" y="722"/>
                </a:cubicBezTo>
                <a:cubicBezTo>
                  <a:pt x="73" y="713"/>
                  <a:pt x="73" y="705"/>
                  <a:pt x="73" y="695"/>
                </a:cubicBezTo>
                <a:cubicBezTo>
                  <a:pt x="82" y="668"/>
                  <a:pt x="91" y="641"/>
                  <a:pt x="109" y="623"/>
                </a:cubicBezTo>
                <a:cubicBezTo>
                  <a:pt x="118" y="623"/>
                  <a:pt x="127" y="614"/>
                  <a:pt x="145" y="614"/>
                </a:cubicBezTo>
                <a:close/>
                <a:moveTo>
                  <a:pt x="642" y="750"/>
                </a:moveTo>
                <a:lnTo>
                  <a:pt x="642" y="750"/>
                </a:lnTo>
                <a:cubicBezTo>
                  <a:pt x="633" y="795"/>
                  <a:pt x="597" y="831"/>
                  <a:pt x="551" y="840"/>
                </a:cubicBezTo>
                <a:cubicBezTo>
                  <a:pt x="543" y="840"/>
                  <a:pt x="515" y="831"/>
                  <a:pt x="497" y="822"/>
                </a:cubicBezTo>
                <a:cubicBezTo>
                  <a:pt x="579" y="614"/>
                  <a:pt x="579" y="614"/>
                  <a:pt x="579" y="614"/>
                </a:cubicBezTo>
                <a:cubicBezTo>
                  <a:pt x="588" y="614"/>
                  <a:pt x="606" y="623"/>
                  <a:pt x="606" y="623"/>
                </a:cubicBezTo>
                <a:cubicBezTo>
                  <a:pt x="642" y="659"/>
                  <a:pt x="651" y="705"/>
                  <a:pt x="642" y="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2" name="Google Shape;68;p4">
            <a:extLst>
              <a:ext uri="{FF2B5EF4-FFF2-40B4-BE49-F238E27FC236}">
                <a16:creationId xmlns:a16="http://schemas.microsoft.com/office/drawing/2014/main" id="{D2AE7489-90FA-7440-A900-2F9AA5801664}"/>
              </a:ext>
            </a:extLst>
          </p:cNvPr>
          <p:cNvGrpSpPr/>
          <p:nvPr/>
        </p:nvGrpSpPr>
        <p:grpSpPr>
          <a:xfrm>
            <a:off x="3246427" y="9130065"/>
            <a:ext cx="3119385" cy="1470344"/>
            <a:chOff x="2858924" y="10474806"/>
            <a:chExt cx="3634800" cy="1470344"/>
          </a:xfrm>
        </p:grpSpPr>
        <p:sp>
          <p:nvSpPr>
            <p:cNvPr id="223" name="Google Shape;69;p4">
              <a:extLst>
                <a:ext uri="{FF2B5EF4-FFF2-40B4-BE49-F238E27FC236}">
                  <a16:creationId xmlns:a16="http://schemas.microsoft.com/office/drawing/2014/main" id="{F676BDF9-72EF-7740-B693-B3D2D8A3A4D0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70;p4">
              <a:extLst>
                <a:ext uri="{FF2B5EF4-FFF2-40B4-BE49-F238E27FC236}">
                  <a16:creationId xmlns:a16="http://schemas.microsoft.com/office/drawing/2014/main" id="{BBF5E53E-29D8-5541-AF5C-C061CF7C881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68;p4">
            <a:extLst>
              <a:ext uri="{FF2B5EF4-FFF2-40B4-BE49-F238E27FC236}">
                <a16:creationId xmlns:a16="http://schemas.microsoft.com/office/drawing/2014/main" id="{46C3D4E0-C25A-D44E-A5AC-AE3286904C70}"/>
              </a:ext>
            </a:extLst>
          </p:cNvPr>
          <p:cNvGrpSpPr/>
          <p:nvPr/>
        </p:nvGrpSpPr>
        <p:grpSpPr>
          <a:xfrm>
            <a:off x="7083022" y="6996465"/>
            <a:ext cx="3119385" cy="1470344"/>
            <a:chOff x="2858924" y="10474806"/>
            <a:chExt cx="3634800" cy="1470344"/>
          </a:xfrm>
        </p:grpSpPr>
        <p:sp>
          <p:nvSpPr>
            <p:cNvPr id="226" name="Google Shape;69;p4">
              <a:extLst>
                <a:ext uri="{FF2B5EF4-FFF2-40B4-BE49-F238E27FC236}">
                  <a16:creationId xmlns:a16="http://schemas.microsoft.com/office/drawing/2014/main" id="{FE3CDB8E-A1BE-3B44-9DED-CA79DD3D35C3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70;p4">
              <a:extLst>
                <a:ext uri="{FF2B5EF4-FFF2-40B4-BE49-F238E27FC236}">
                  <a16:creationId xmlns:a16="http://schemas.microsoft.com/office/drawing/2014/main" id="{28D19DEF-A767-C94C-821E-90124D10E58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68;p4">
            <a:extLst>
              <a:ext uri="{FF2B5EF4-FFF2-40B4-BE49-F238E27FC236}">
                <a16:creationId xmlns:a16="http://schemas.microsoft.com/office/drawing/2014/main" id="{DF0A1636-0496-524A-8F4B-9A93493A6B01}"/>
              </a:ext>
            </a:extLst>
          </p:cNvPr>
          <p:cNvGrpSpPr/>
          <p:nvPr/>
        </p:nvGrpSpPr>
        <p:grpSpPr>
          <a:xfrm>
            <a:off x="6979085" y="10806465"/>
            <a:ext cx="3119385" cy="1470344"/>
            <a:chOff x="2858924" y="10474806"/>
            <a:chExt cx="3634800" cy="1470344"/>
          </a:xfrm>
        </p:grpSpPr>
        <p:sp>
          <p:nvSpPr>
            <p:cNvPr id="229" name="Google Shape;69;p4">
              <a:extLst>
                <a:ext uri="{FF2B5EF4-FFF2-40B4-BE49-F238E27FC236}">
                  <a16:creationId xmlns:a16="http://schemas.microsoft.com/office/drawing/2014/main" id="{259D9F60-4566-C84C-972B-35080D4813D4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70;p4">
              <a:extLst>
                <a:ext uri="{FF2B5EF4-FFF2-40B4-BE49-F238E27FC236}">
                  <a16:creationId xmlns:a16="http://schemas.microsoft.com/office/drawing/2014/main" id="{903E11AE-6C23-E84F-8B7F-C4474B6D156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68;p4">
            <a:extLst>
              <a:ext uri="{FF2B5EF4-FFF2-40B4-BE49-F238E27FC236}">
                <a16:creationId xmlns:a16="http://schemas.microsoft.com/office/drawing/2014/main" id="{49742E45-6D8E-7C4E-97B5-6A8DF7217341}"/>
              </a:ext>
            </a:extLst>
          </p:cNvPr>
          <p:cNvGrpSpPr/>
          <p:nvPr/>
        </p:nvGrpSpPr>
        <p:grpSpPr>
          <a:xfrm>
            <a:off x="12397176" y="7186965"/>
            <a:ext cx="3119385" cy="1470344"/>
            <a:chOff x="2858924" y="10474806"/>
            <a:chExt cx="3634800" cy="1470344"/>
          </a:xfrm>
        </p:grpSpPr>
        <p:sp>
          <p:nvSpPr>
            <p:cNvPr id="232" name="Google Shape;69;p4">
              <a:extLst>
                <a:ext uri="{FF2B5EF4-FFF2-40B4-BE49-F238E27FC236}">
                  <a16:creationId xmlns:a16="http://schemas.microsoft.com/office/drawing/2014/main" id="{A3B54C31-8674-5446-997E-0877984D2B9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70;p4">
              <a:extLst>
                <a:ext uri="{FF2B5EF4-FFF2-40B4-BE49-F238E27FC236}">
                  <a16:creationId xmlns:a16="http://schemas.microsoft.com/office/drawing/2014/main" id="{30D89961-7A71-E04E-8DB6-8BF82B10DC38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68;p4">
            <a:extLst>
              <a:ext uri="{FF2B5EF4-FFF2-40B4-BE49-F238E27FC236}">
                <a16:creationId xmlns:a16="http://schemas.microsoft.com/office/drawing/2014/main" id="{7F07560C-6B02-9842-A215-10EB30CAF2A5}"/>
              </a:ext>
            </a:extLst>
          </p:cNvPr>
          <p:cNvGrpSpPr/>
          <p:nvPr/>
        </p:nvGrpSpPr>
        <p:grpSpPr>
          <a:xfrm>
            <a:off x="17694882" y="6424965"/>
            <a:ext cx="3119385" cy="1470344"/>
            <a:chOff x="2858924" y="10474806"/>
            <a:chExt cx="3634800" cy="1470344"/>
          </a:xfrm>
        </p:grpSpPr>
        <p:sp>
          <p:nvSpPr>
            <p:cNvPr id="235" name="Google Shape;69;p4">
              <a:extLst>
                <a:ext uri="{FF2B5EF4-FFF2-40B4-BE49-F238E27FC236}">
                  <a16:creationId xmlns:a16="http://schemas.microsoft.com/office/drawing/2014/main" id="{090E4BC5-B68B-B044-AD78-6B9852AF6557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70;p4">
              <a:extLst>
                <a:ext uri="{FF2B5EF4-FFF2-40B4-BE49-F238E27FC236}">
                  <a16:creationId xmlns:a16="http://schemas.microsoft.com/office/drawing/2014/main" id="{EF5D8739-B069-6246-9398-E8C8EC0B247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68;p4">
            <a:extLst>
              <a:ext uri="{FF2B5EF4-FFF2-40B4-BE49-F238E27FC236}">
                <a16:creationId xmlns:a16="http://schemas.microsoft.com/office/drawing/2014/main" id="{34CBDEB7-76BC-8F4C-BF6D-A9F94EBD3126}"/>
              </a:ext>
            </a:extLst>
          </p:cNvPr>
          <p:cNvGrpSpPr/>
          <p:nvPr/>
        </p:nvGrpSpPr>
        <p:grpSpPr>
          <a:xfrm>
            <a:off x="17695099" y="10206390"/>
            <a:ext cx="3119385" cy="1470344"/>
            <a:chOff x="2858924" y="10474806"/>
            <a:chExt cx="3634800" cy="1470344"/>
          </a:xfrm>
        </p:grpSpPr>
        <p:sp>
          <p:nvSpPr>
            <p:cNvPr id="238" name="Google Shape;69;p4">
              <a:extLst>
                <a:ext uri="{FF2B5EF4-FFF2-40B4-BE49-F238E27FC236}">
                  <a16:creationId xmlns:a16="http://schemas.microsoft.com/office/drawing/2014/main" id="{02662F51-45EC-7743-ACE5-39525137DC58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70;p4">
              <a:extLst>
                <a:ext uri="{FF2B5EF4-FFF2-40B4-BE49-F238E27FC236}">
                  <a16:creationId xmlns:a16="http://schemas.microsoft.com/office/drawing/2014/main" id="{62C459E7-9F32-7443-88B2-234C2FB72EA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68;p4">
            <a:extLst>
              <a:ext uri="{FF2B5EF4-FFF2-40B4-BE49-F238E27FC236}">
                <a16:creationId xmlns:a16="http://schemas.microsoft.com/office/drawing/2014/main" id="{689DE7B7-F6B0-9446-97A2-A752D9FAF89A}"/>
              </a:ext>
            </a:extLst>
          </p:cNvPr>
          <p:cNvGrpSpPr/>
          <p:nvPr/>
        </p:nvGrpSpPr>
        <p:grpSpPr>
          <a:xfrm>
            <a:off x="13048076" y="10530240"/>
            <a:ext cx="3119385" cy="1470344"/>
            <a:chOff x="2858924" y="10474806"/>
            <a:chExt cx="3634800" cy="1470344"/>
          </a:xfrm>
        </p:grpSpPr>
        <p:sp>
          <p:nvSpPr>
            <p:cNvPr id="241" name="Google Shape;69;p4">
              <a:extLst>
                <a:ext uri="{FF2B5EF4-FFF2-40B4-BE49-F238E27FC236}">
                  <a16:creationId xmlns:a16="http://schemas.microsoft.com/office/drawing/2014/main" id="{80130D9F-5DBB-9E45-BB2A-F5D7EFB6114E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70;p4">
              <a:extLst>
                <a:ext uri="{FF2B5EF4-FFF2-40B4-BE49-F238E27FC236}">
                  <a16:creationId xmlns:a16="http://schemas.microsoft.com/office/drawing/2014/main" id="{D9C25472-F179-6349-B5EE-88F6866E7E1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87;p7">
            <a:extLst>
              <a:ext uri="{FF2B5EF4-FFF2-40B4-BE49-F238E27FC236}">
                <a16:creationId xmlns:a16="http://schemas.microsoft.com/office/drawing/2014/main" id="{0B9E4BED-D14E-F54E-9EA3-771F2B5EEE9C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4" name="Google Shape;288;p7">
            <a:extLst>
              <a:ext uri="{FF2B5EF4-FFF2-40B4-BE49-F238E27FC236}">
                <a16:creationId xmlns:a16="http://schemas.microsoft.com/office/drawing/2014/main" id="{D782F902-CB55-114B-BE5F-B1803EE5D587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8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1">
            <a:extLst>
              <a:ext uri="{FF2B5EF4-FFF2-40B4-BE49-F238E27FC236}">
                <a16:creationId xmlns:a16="http://schemas.microsoft.com/office/drawing/2014/main" id="{8713FCE4-1B23-FB44-8346-24DADF298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2845027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DA415A4A-043A-9D40-8DB1-5AADB12A1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3">
            <a:extLst>
              <a:ext uri="{FF2B5EF4-FFF2-40B4-BE49-F238E27FC236}">
                <a16:creationId xmlns:a16="http://schemas.microsoft.com/office/drawing/2014/main" id="{C4032CCE-4A18-8E40-99BB-E892877D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798B523B-D853-9B42-80B1-820678C7C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2845027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C27406E4-83A4-6C4B-B05B-5429E6A8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2845027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6D373878-1499-1647-A24E-394D05447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89978DD1-4DE0-3E4A-9358-C93A2A50E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858A3E70-CBD8-5540-BF25-83AD59D21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5A5FF3C7-EA80-274B-AD87-AA742A0F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69DA2EB0-9A4E-9B4A-B5C4-B32D88C5C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EA46DA93-F2E8-D842-9E56-DB9719CEB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5BCD29E0-FFE0-6F4E-8EDD-2A77C11C9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B64B01B0-47D0-5945-B6CF-464EB0308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75AD7786-88D2-CE4B-B13E-DF599A84A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6AFA2E81-3F96-7346-90E5-8224F2645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B39A5EAC-2616-9B46-8960-CF5123F39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17">
            <a:extLst>
              <a:ext uri="{FF2B5EF4-FFF2-40B4-BE49-F238E27FC236}">
                <a16:creationId xmlns:a16="http://schemas.microsoft.com/office/drawing/2014/main" id="{61544214-5202-4D4E-A546-6EA2F5273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18">
            <a:extLst>
              <a:ext uri="{FF2B5EF4-FFF2-40B4-BE49-F238E27FC236}">
                <a16:creationId xmlns:a16="http://schemas.microsoft.com/office/drawing/2014/main" id="{741EED09-CDCF-4F40-BEAE-5B560C77D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1E26ACD3-4A39-3240-B5B4-9ECDDB0E2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6C0FCA01-C17F-C143-9B5D-B30F8A2A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21">
            <a:extLst>
              <a:ext uri="{FF2B5EF4-FFF2-40B4-BE49-F238E27FC236}">
                <a16:creationId xmlns:a16="http://schemas.microsoft.com/office/drawing/2014/main" id="{41540CB1-D177-9C4E-ACB8-72EA2081C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22">
            <a:extLst>
              <a:ext uri="{FF2B5EF4-FFF2-40B4-BE49-F238E27FC236}">
                <a16:creationId xmlns:a16="http://schemas.microsoft.com/office/drawing/2014/main" id="{4B6ABA20-2B41-CA4B-BCF5-65BDED368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F5BEB0E6-5BC1-6746-8C42-54B2494EC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2845027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24">
            <a:extLst>
              <a:ext uri="{FF2B5EF4-FFF2-40B4-BE49-F238E27FC236}">
                <a16:creationId xmlns:a16="http://schemas.microsoft.com/office/drawing/2014/main" id="{A32F06DB-33E5-D246-A9B8-561CDF8B3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2845027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Freeform 25">
            <a:extLst>
              <a:ext uri="{FF2B5EF4-FFF2-40B4-BE49-F238E27FC236}">
                <a16:creationId xmlns:a16="http://schemas.microsoft.com/office/drawing/2014/main" id="{6C091AF5-6AC6-104C-8B89-58D0761B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2795879"/>
            <a:ext cx="98297" cy="98297"/>
          </a:xfrm>
          <a:custGeom>
            <a:avLst/>
            <a:gdLst>
              <a:gd name="T0" fmla="*/ 43 w 86"/>
              <a:gd name="T1" fmla="*/ 86 h 87"/>
              <a:gd name="T2" fmla="*/ 43 w 86"/>
              <a:gd name="T3" fmla="*/ 86 h 87"/>
              <a:gd name="T4" fmla="*/ 85 w 86"/>
              <a:gd name="T5" fmla="*/ 43 h 87"/>
              <a:gd name="T6" fmla="*/ 43 w 86"/>
              <a:gd name="T7" fmla="*/ 0 h 87"/>
              <a:gd name="T8" fmla="*/ 0 w 86"/>
              <a:gd name="T9" fmla="*/ 43 h 87"/>
              <a:gd name="T10" fmla="*/ 43 w 86"/>
              <a:gd name="T11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7">
                <a:moveTo>
                  <a:pt x="43" y="86"/>
                </a:moveTo>
                <a:lnTo>
                  <a:pt x="43" y="86"/>
                </a:lnTo>
                <a:cubicBezTo>
                  <a:pt x="68" y="86"/>
                  <a:pt x="85" y="68"/>
                  <a:pt x="85" y="43"/>
                </a:cubicBezTo>
                <a:cubicBezTo>
                  <a:pt x="85" y="26"/>
                  <a:pt x="68" y="0"/>
                  <a:pt x="43" y="0"/>
                </a:cubicBezTo>
                <a:cubicBezTo>
                  <a:pt x="17" y="0"/>
                  <a:pt x="0" y="26"/>
                  <a:pt x="0" y="43"/>
                </a:cubicBezTo>
                <a:cubicBezTo>
                  <a:pt x="0" y="68"/>
                  <a:pt x="17" y="86"/>
                  <a:pt x="43" y="8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Line 26">
            <a:extLst>
              <a:ext uri="{FF2B5EF4-FFF2-40B4-BE49-F238E27FC236}">
                <a16:creationId xmlns:a16="http://schemas.microsoft.com/office/drawing/2014/main" id="{4EA54B41-FC69-0749-A26B-54CEB1B00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6024933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27">
            <a:extLst>
              <a:ext uri="{FF2B5EF4-FFF2-40B4-BE49-F238E27FC236}">
                <a16:creationId xmlns:a16="http://schemas.microsoft.com/office/drawing/2014/main" id="{CE0CAC7E-C184-7041-94C8-29064965A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28">
            <a:extLst>
              <a:ext uri="{FF2B5EF4-FFF2-40B4-BE49-F238E27FC236}">
                <a16:creationId xmlns:a16="http://schemas.microsoft.com/office/drawing/2014/main" id="{CD824469-02D7-F041-9BD6-6964A149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29">
            <a:extLst>
              <a:ext uri="{FF2B5EF4-FFF2-40B4-BE49-F238E27FC236}">
                <a16:creationId xmlns:a16="http://schemas.microsoft.com/office/drawing/2014/main" id="{6C73EB5F-405B-EC4F-9BC2-C9E109819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6024933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30">
            <a:extLst>
              <a:ext uri="{FF2B5EF4-FFF2-40B4-BE49-F238E27FC236}">
                <a16:creationId xmlns:a16="http://schemas.microsoft.com/office/drawing/2014/main" id="{BB305C88-3CCA-0C48-A6A4-F2EA66572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6024933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31">
            <a:extLst>
              <a:ext uri="{FF2B5EF4-FFF2-40B4-BE49-F238E27FC236}">
                <a16:creationId xmlns:a16="http://schemas.microsoft.com/office/drawing/2014/main" id="{4E3CE756-3B73-9644-8853-233CD1F7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32">
            <a:extLst>
              <a:ext uri="{FF2B5EF4-FFF2-40B4-BE49-F238E27FC236}">
                <a16:creationId xmlns:a16="http://schemas.microsoft.com/office/drawing/2014/main" id="{80D5DA1C-5C2F-9349-9EA1-62F78589B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3448BCCE-D546-7949-99CC-A735269A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34">
            <a:extLst>
              <a:ext uri="{FF2B5EF4-FFF2-40B4-BE49-F238E27FC236}">
                <a16:creationId xmlns:a16="http://schemas.microsoft.com/office/drawing/2014/main" id="{0A014150-CDF8-3C42-9291-4B18B7835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35">
            <a:extLst>
              <a:ext uri="{FF2B5EF4-FFF2-40B4-BE49-F238E27FC236}">
                <a16:creationId xmlns:a16="http://schemas.microsoft.com/office/drawing/2014/main" id="{9094A003-4BA3-0A48-B6B8-8DAF80345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36">
            <a:extLst>
              <a:ext uri="{FF2B5EF4-FFF2-40B4-BE49-F238E27FC236}">
                <a16:creationId xmlns:a16="http://schemas.microsoft.com/office/drawing/2014/main" id="{E5D88812-0FC8-8140-BBEF-5DC6138B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37">
            <a:extLst>
              <a:ext uri="{FF2B5EF4-FFF2-40B4-BE49-F238E27FC236}">
                <a16:creationId xmlns:a16="http://schemas.microsoft.com/office/drawing/2014/main" id="{E4278654-8285-3F49-BA2C-12C780663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38">
            <a:extLst>
              <a:ext uri="{FF2B5EF4-FFF2-40B4-BE49-F238E27FC236}">
                <a16:creationId xmlns:a16="http://schemas.microsoft.com/office/drawing/2014/main" id="{AC3A7676-6488-A848-B392-59EB88BEB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39">
            <a:extLst>
              <a:ext uri="{FF2B5EF4-FFF2-40B4-BE49-F238E27FC236}">
                <a16:creationId xmlns:a16="http://schemas.microsoft.com/office/drawing/2014/main" id="{F1817644-35F4-7E47-963E-8477B0B28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40">
            <a:extLst>
              <a:ext uri="{FF2B5EF4-FFF2-40B4-BE49-F238E27FC236}">
                <a16:creationId xmlns:a16="http://schemas.microsoft.com/office/drawing/2014/main" id="{DFE8FB83-A4B9-FC48-A032-E2872547D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41">
            <a:extLst>
              <a:ext uri="{FF2B5EF4-FFF2-40B4-BE49-F238E27FC236}">
                <a16:creationId xmlns:a16="http://schemas.microsoft.com/office/drawing/2014/main" id="{0A6C46E5-DA50-E342-8742-FEA1535C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5E69CEF6-D771-5342-A6CD-1FB958FF9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43">
            <a:extLst>
              <a:ext uri="{FF2B5EF4-FFF2-40B4-BE49-F238E27FC236}">
                <a16:creationId xmlns:a16="http://schemas.microsoft.com/office/drawing/2014/main" id="{763B86B8-76B1-454F-BE33-D5773C939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4">
            <a:extLst>
              <a:ext uri="{FF2B5EF4-FFF2-40B4-BE49-F238E27FC236}">
                <a16:creationId xmlns:a16="http://schemas.microsoft.com/office/drawing/2014/main" id="{CC1BBE10-60EF-D746-99A8-93259347A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8ED00CC2-33F8-8749-897B-697DA6D05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0AEC0C0B-EFD7-3641-9C36-08C5E2A85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47">
            <a:extLst>
              <a:ext uri="{FF2B5EF4-FFF2-40B4-BE49-F238E27FC236}">
                <a16:creationId xmlns:a16="http://schemas.microsoft.com/office/drawing/2014/main" id="{2AB29252-3480-0048-AB5A-259C18659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48">
            <a:extLst>
              <a:ext uri="{FF2B5EF4-FFF2-40B4-BE49-F238E27FC236}">
                <a16:creationId xmlns:a16="http://schemas.microsoft.com/office/drawing/2014/main" id="{28B9B5E0-AF45-8C45-9DCD-06D59A0CF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6024933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49">
            <a:extLst>
              <a:ext uri="{FF2B5EF4-FFF2-40B4-BE49-F238E27FC236}">
                <a16:creationId xmlns:a16="http://schemas.microsoft.com/office/drawing/2014/main" id="{5F520BCD-A218-E24D-9F3E-275E43EC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6024933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50">
            <a:extLst>
              <a:ext uri="{FF2B5EF4-FFF2-40B4-BE49-F238E27FC236}">
                <a16:creationId xmlns:a16="http://schemas.microsoft.com/office/drawing/2014/main" id="{61FE4A5C-1EE4-E94D-9908-E2BEEB6E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5975784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59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51">
            <a:extLst>
              <a:ext uri="{FF2B5EF4-FFF2-40B4-BE49-F238E27FC236}">
                <a16:creationId xmlns:a16="http://schemas.microsoft.com/office/drawing/2014/main" id="{70DA710E-8F85-2248-B83C-F38D6835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113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2">
            <a:extLst>
              <a:ext uri="{FF2B5EF4-FFF2-40B4-BE49-F238E27FC236}">
                <a16:creationId xmlns:a16="http://schemas.microsoft.com/office/drawing/2014/main" id="{2D11B986-1E0E-6D45-ADF1-6DAE47547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0917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53">
            <a:extLst>
              <a:ext uri="{FF2B5EF4-FFF2-40B4-BE49-F238E27FC236}">
                <a16:creationId xmlns:a16="http://schemas.microsoft.com/office/drawing/2014/main" id="{B6017C14-D41B-7644-ACDD-146ACF23B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05638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54">
            <a:extLst>
              <a:ext uri="{FF2B5EF4-FFF2-40B4-BE49-F238E27FC236}">
                <a16:creationId xmlns:a16="http://schemas.microsoft.com/office/drawing/2014/main" id="{68F588F8-1680-864B-9D74-169F3FD9F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58" y="9195012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5">
            <a:extLst>
              <a:ext uri="{FF2B5EF4-FFF2-40B4-BE49-F238E27FC236}">
                <a16:creationId xmlns:a16="http://schemas.microsoft.com/office/drawing/2014/main" id="{860FD554-189A-5B4F-B8B3-8FD78E65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0166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56">
            <a:extLst>
              <a:ext uri="{FF2B5EF4-FFF2-40B4-BE49-F238E27FC236}">
                <a16:creationId xmlns:a16="http://schemas.microsoft.com/office/drawing/2014/main" id="{EDEE4548-9E6C-BE4D-88DA-D06A0D9BE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4886" y="9195012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57">
            <a:extLst>
              <a:ext uri="{FF2B5EF4-FFF2-40B4-BE49-F238E27FC236}">
                <a16:creationId xmlns:a16="http://schemas.microsoft.com/office/drawing/2014/main" id="{5AB2D054-73CB-ED44-8CBA-5BB5EF2E5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960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58">
            <a:extLst>
              <a:ext uri="{FF2B5EF4-FFF2-40B4-BE49-F238E27FC236}">
                <a16:creationId xmlns:a16="http://schemas.microsoft.com/office/drawing/2014/main" id="{6BC22E9E-100C-FD42-A9DF-1B4A2BB99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411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59">
            <a:extLst>
              <a:ext uri="{FF2B5EF4-FFF2-40B4-BE49-F238E27FC236}">
                <a16:creationId xmlns:a16="http://schemas.microsoft.com/office/drawing/2014/main" id="{E9F39A00-68C7-6F40-8A60-5C309BA84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4132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60">
            <a:extLst>
              <a:ext uri="{FF2B5EF4-FFF2-40B4-BE49-F238E27FC236}">
                <a16:creationId xmlns:a16="http://schemas.microsoft.com/office/drawing/2014/main" id="{C862525E-F57B-0D45-B4B3-5B6BB0303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3939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61">
            <a:extLst>
              <a:ext uri="{FF2B5EF4-FFF2-40B4-BE49-F238E27FC236}">
                <a16:creationId xmlns:a16="http://schemas.microsoft.com/office/drawing/2014/main" id="{F3F69D03-B4FA-2846-874E-092FDE98D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8660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62">
            <a:extLst>
              <a:ext uri="{FF2B5EF4-FFF2-40B4-BE49-F238E27FC236}">
                <a16:creationId xmlns:a16="http://schemas.microsoft.com/office/drawing/2014/main" id="{C181B362-1C25-1E4A-8897-03197EF4C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3380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63">
            <a:extLst>
              <a:ext uri="{FF2B5EF4-FFF2-40B4-BE49-F238E27FC236}">
                <a16:creationId xmlns:a16="http://schemas.microsoft.com/office/drawing/2014/main" id="{3E102419-8928-5643-AB1C-29C2A638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3185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64">
            <a:extLst>
              <a:ext uri="{FF2B5EF4-FFF2-40B4-BE49-F238E27FC236}">
                <a16:creationId xmlns:a16="http://schemas.microsoft.com/office/drawing/2014/main" id="{FE6AE7E7-0C63-794A-B032-634444292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7905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65">
            <a:extLst>
              <a:ext uri="{FF2B5EF4-FFF2-40B4-BE49-F238E27FC236}">
                <a16:creationId xmlns:a16="http://schemas.microsoft.com/office/drawing/2014/main" id="{ED7359A6-F6E0-354F-B9AD-B3C31BC07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2626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6">
            <a:extLst>
              <a:ext uri="{FF2B5EF4-FFF2-40B4-BE49-F238E27FC236}">
                <a16:creationId xmlns:a16="http://schemas.microsoft.com/office/drawing/2014/main" id="{7B2473E9-D63E-A445-AA2D-FF3A855AB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2433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Line 67">
            <a:extLst>
              <a:ext uri="{FF2B5EF4-FFF2-40B4-BE49-F238E27FC236}">
                <a16:creationId xmlns:a16="http://schemas.microsoft.com/office/drawing/2014/main" id="{73E45EE5-2CDB-8C45-94E8-4FD79969F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7154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68">
            <a:extLst>
              <a:ext uri="{FF2B5EF4-FFF2-40B4-BE49-F238E27FC236}">
                <a16:creationId xmlns:a16="http://schemas.microsoft.com/office/drawing/2014/main" id="{A91D34FF-D6B1-A347-B07C-5EC5FB3C0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46958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Line 69">
            <a:extLst>
              <a:ext uri="{FF2B5EF4-FFF2-40B4-BE49-F238E27FC236}">
                <a16:creationId xmlns:a16="http://schemas.microsoft.com/office/drawing/2014/main" id="{CF3695B4-CFAF-194F-8455-35DC3A86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1679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70">
            <a:extLst>
              <a:ext uri="{FF2B5EF4-FFF2-40B4-BE49-F238E27FC236}">
                <a16:creationId xmlns:a16="http://schemas.microsoft.com/office/drawing/2014/main" id="{3343FE25-04B6-1749-9326-356C10B57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399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71">
            <a:extLst>
              <a:ext uri="{FF2B5EF4-FFF2-40B4-BE49-F238E27FC236}">
                <a16:creationId xmlns:a16="http://schemas.microsoft.com/office/drawing/2014/main" id="{F1D9A504-3A53-F045-91FE-1A92349D5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20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72">
            <a:extLst>
              <a:ext uri="{FF2B5EF4-FFF2-40B4-BE49-F238E27FC236}">
                <a16:creationId xmlns:a16="http://schemas.microsoft.com/office/drawing/2014/main" id="{1C5D7EDB-C869-4A49-B64C-76C47EFB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60927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73">
            <a:extLst>
              <a:ext uri="{FF2B5EF4-FFF2-40B4-BE49-F238E27FC236}">
                <a16:creationId xmlns:a16="http://schemas.microsoft.com/office/drawing/2014/main" id="{9F3F428E-5BF0-8748-A51F-F2F729A8D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5648" y="9195012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74">
            <a:extLst>
              <a:ext uri="{FF2B5EF4-FFF2-40B4-BE49-F238E27FC236}">
                <a16:creationId xmlns:a16="http://schemas.microsoft.com/office/drawing/2014/main" id="{37A329C8-93E5-2B48-85DA-7F480B60B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5452" y="9195012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Freeform 75">
            <a:extLst>
              <a:ext uri="{FF2B5EF4-FFF2-40B4-BE49-F238E27FC236}">
                <a16:creationId xmlns:a16="http://schemas.microsoft.com/office/drawing/2014/main" id="{A5A9CC28-F970-EB43-B3B7-17BB112D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133" y="9145863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3 h 86"/>
              <a:gd name="T6" fmla="*/ 43 w 86"/>
              <a:gd name="T7" fmla="*/ 0 h 86"/>
              <a:gd name="T8" fmla="*/ 0 w 86"/>
              <a:gd name="T9" fmla="*/ 43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3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Line 76">
            <a:extLst>
              <a:ext uri="{FF2B5EF4-FFF2-40B4-BE49-F238E27FC236}">
                <a16:creationId xmlns:a16="http://schemas.microsoft.com/office/drawing/2014/main" id="{8C186086-5554-EB45-8F83-ED7BEEC44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77">
            <a:extLst>
              <a:ext uri="{FF2B5EF4-FFF2-40B4-BE49-F238E27FC236}">
                <a16:creationId xmlns:a16="http://schemas.microsoft.com/office/drawing/2014/main" id="{D02F1D88-5B1A-0448-87AF-46DBF5AC0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78">
            <a:extLst>
              <a:ext uri="{FF2B5EF4-FFF2-40B4-BE49-F238E27FC236}">
                <a16:creationId xmlns:a16="http://schemas.microsoft.com/office/drawing/2014/main" id="{C7739163-54AE-0C43-9ACD-A1782A1DC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4407949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Line 79">
            <a:extLst>
              <a:ext uri="{FF2B5EF4-FFF2-40B4-BE49-F238E27FC236}">
                <a16:creationId xmlns:a16="http://schemas.microsoft.com/office/drawing/2014/main" id="{B1EEA448-FF35-A84B-8E32-85E2F8976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4407949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Line 80">
            <a:extLst>
              <a:ext uri="{FF2B5EF4-FFF2-40B4-BE49-F238E27FC236}">
                <a16:creationId xmlns:a16="http://schemas.microsoft.com/office/drawing/2014/main" id="{466BEA6A-B18F-7043-A154-85D607FF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4407949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Line 81">
            <a:extLst>
              <a:ext uri="{FF2B5EF4-FFF2-40B4-BE49-F238E27FC236}">
                <a16:creationId xmlns:a16="http://schemas.microsoft.com/office/drawing/2014/main" id="{DA19E19F-0B5B-D24A-98E5-2CCD4FE91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Line 82">
            <a:extLst>
              <a:ext uri="{FF2B5EF4-FFF2-40B4-BE49-F238E27FC236}">
                <a16:creationId xmlns:a16="http://schemas.microsoft.com/office/drawing/2014/main" id="{F496B27C-CF33-364B-BED9-8768873B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Line 83">
            <a:extLst>
              <a:ext uri="{FF2B5EF4-FFF2-40B4-BE49-F238E27FC236}">
                <a16:creationId xmlns:a16="http://schemas.microsoft.com/office/drawing/2014/main" id="{31C7BEC8-663C-DA47-BC39-25B5FC9D9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Line 84">
            <a:extLst>
              <a:ext uri="{FF2B5EF4-FFF2-40B4-BE49-F238E27FC236}">
                <a16:creationId xmlns:a16="http://schemas.microsoft.com/office/drawing/2014/main" id="{09DF0B6F-61E3-D641-8AD1-F47FFCAFF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Line 85">
            <a:extLst>
              <a:ext uri="{FF2B5EF4-FFF2-40B4-BE49-F238E27FC236}">
                <a16:creationId xmlns:a16="http://schemas.microsoft.com/office/drawing/2014/main" id="{9316AB60-78C1-D146-A7F4-B33F85BF5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Line 86">
            <a:extLst>
              <a:ext uri="{FF2B5EF4-FFF2-40B4-BE49-F238E27FC236}">
                <a16:creationId xmlns:a16="http://schemas.microsoft.com/office/drawing/2014/main" id="{C880D4BB-41B9-2543-89A9-E3D95D8B9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Line 87">
            <a:extLst>
              <a:ext uri="{FF2B5EF4-FFF2-40B4-BE49-F238E27FC236}">
                <a16:creationId xmlns:a16="http://schemas.microsoft.com/office/drawing/2014/main" id="{D28EABE3-FB84-9949-BAA0-FF849B642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4407949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88">
            <a:extLst>
              <a:ext uri="{FF2B5EF4-FFF2-40B4-BE49-F238E27FC236}">
                <a16:creationId xmlns:a16="http://schemas.microsoft.com/office/drawing/2014/main" id="{A2ED8456-D248-994E-AC49-44A0BA9B1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4407949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Line 89">
            <a:extLst>
              <a:ext uri="{FF2B5EF4-FFF2-40B4-BE49-F238E27FC236}">
                <a16:creationId xmlns:a16="http://schemas.microsoft.com/office/drawing/2014/main" id="{46EB510F-9216-5641-8F87-0F8C5DBD1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4407949"/>
            <a:ext cx="113043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90">
            <a:extLst>
              <a:ext uri="{FF2B5EF4-FFF2-40B4-BE49-F238E27FC236}">
                <a16:creationId xmlns:a16="http://schemas.microsoft.com/office/drawing/2014/main" id="{D8A93E56-CF09-AE41-82C7-736CF810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4358801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91">
            <a:extLst>
              <a:ext uri="{FF2B5EF4-FFF2-40B4-BE49-F238E27FC236}">
                <a16:creationId xmlns:a16="http://schemas.microsoft.com/office/drawing/2014/main" id="{11F103E1-327D-3149-BAA9-2F9A7FC68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Line 92">
            <a:extLst>
              <a:ext uri="{FF2B5EF4-FFF2-40B4-BE49-F238E27FC236}">
                <a16:creationId xmlns:a16="http://schemas.microsoft.com/office/drawing/2014/main" id="{619F4B68-320E-7941-9062-B1A237A5A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Line 93">
            <a:extLst>
              <a:ext uri="{FF2B5EF4-FFF2-40B4-BE49-F238E27FC236}">
                <a16:creationId xmlns:a16="http://schemas.microsoft.com/office/drawing/2014/main" id="{15202D1D-6E95-4743-BA4C-68BA6DACF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7622260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Line 94">
            <a:extLst>
              <a:ext uri="{FF2B5EF4-FFF2-40B4-BE49-F238E27FC236}">
                <a16:creationId xmlns:a16="http://schemas.microsoft.com/office/drawing/2014/main" id="{E3F553E8-CD1A-6849-9025-DA82A4AE1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7622260"/>
            <a:ext cx="152362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Line 95">
            <a:extLst>
              <a:ext uri="{FF2B5EF4-FFF2-40B4-BE49-F238E27FC236}">
                <a16:creationId xmlns:a16="http://schemas.microsoft.com/office/drawing/2014/main" id="{FF88722D-E062-8048-9DEE-C50C2B203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96">
            <a:extLst>
              <a:ext uri="{FF2B5EF4-FFF2-40B4-BE49-F238E27FC236}">
                <a16:creationId xmlns:a16="http://schemas.microsoft.com/office/drawing/2014/main" id="{CCDF75EC-2BC7-054B-A95D-1C686C507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7622260"/>
            <a:ext cx="152359" cy="4913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97">
            <a:extLst>
              <a:ext uri="{FF2B5EF4-FFF2-40B4-BE49-F238E27FC236}">
                <a16:creationId xmlns:a16="http://schemas.microsoft.com/office/drawing/2014/main" id="{ABD000DE-18FE-C942-8E24-17A11B25F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98">
            <a:extLst>
              <a:ext uri="{FF2B5EF4-FFF2-40B4-BE49-F238E27FC236}">
                <a16:creationId xmlns:a16="http://schemas.microsoft.com/office/drawing/2014/main" id="{CED6571F-C672-E647-84FD-8935153CE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99">
            <a:extLst>
              <a:ext uri="{FF2B5EF4-FFF2-40B4-BE49-F238E27FC236}">
                <a16:creationId xmlns:a16="http://schemas.microsoft.com/office/drawing/2014/main" id="{667DC42F-A19F-C940-89CC-D125876FD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100">
            <a:extLst>
              <a:ext uri="{FF2B5EF4-FFF2-40B4-BE49-F238E27FC236}">
                <a16:creationId xmlns:a16="http://schemas.microsoft.com/office/drawing/2014/main" id="{162F5EE3-1EC8-4343-8424-864F96A63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101">
            <a:extLst>
              <a:ext uri="{FF2B5EF4-FFF2-40B4-BE49-F238E27FC236}">
                <a16:creationId xmlns:a16="http://schemas.microsoft.com/office/drawing/2014/main" id="{1E77977C-3896-0444-8828-959C110A8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102">
            <a:extLst>
              <a:ext uri="{FF2B5EF4-FFF2-40B4-BE49-F238E27FC236}">
                <a16:creationId xmlns:a16="http://schemas.microsoft.com/office/drawing/2014/main" id="{70E00CFB-8510-D64E-B06C-95D67897E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7622260"/>
            <a:ext cx="152359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Line 103">
            <a:extLst>
              <a:ext uri="{FF2B5EF4-FFF2-40B4-BE49-F238E27FC236}">
                <a16:creationId xmlns:a16="http://schemas.microsoft.com/office/drawing/2014/main" id="{3119A488-8CF8-7A4D-99BA-833DC730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7622260"/>
            <a:ext cx="152362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104">
            <a:extLst>
              <a:ext uri="{FF2B5EF4-FFF2-40B4-BE49-F238E27FC236}">
                <a16:creationId xmlns:a16="http://schemas.microsoft.com/office/drawing/2014/main" id="{4FE40F74-B285-5741-80AF-B8F727FC4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7622260"/>
            <a:ext cx="113043" cy="4913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105">
            <a:extLst>
              <a:ext uri="{FF2B5EF4-FFF2-40B4-BE49-F238E27FC236}">
                <a16:creationId xmlns:a16="http://schemas.microsoft.com/office/drawing/2014/main" id="{64F59F3B-FDB9-AB4E-9569-FFFC7F80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7573112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25"/>
                  <a:pt x="68" y="0"/>
                  <a:pt x="43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Line 106">
            <a:extLst>
              <a:ext uri="{FF2B5EF4-FFF2-40B4-BE49-F238E27FC236}">
                <a16:creationId xmlns:a16="http://schemas.microsoft.com/office/drawing/2014/main" id="{5865E591-B692-EE42-9420-EF4CC08B5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7169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Line 107">
            <a:extLst>
              <a:ext uri="{FF2B5EF4-FFF2-40B4-BE49-F238E27FC236}">
                <a16:creationId xmlns:a16="http://schemas.microsoft.com/office/drawing/2014/main" id="{75FD3DC8-9960-D240-870F-93E54F799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890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108">
            <a:extLst>
              <a:ext uri="{FF2B5EF4-FFF2-40B4-BE49-F238E27FC236}">
                <a16:creationId xmlns:a16="http://schemas.microsoft.com/office/drawing/2014/main" id="{6B933BC0-CFDE-CC40-ACB9-F48E8CA46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694" y="10861144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109">
            <a:extLst>
              <a:ext uri="{FF2B5EF4-FFF2-40B4-BE49-F238E27FC236}">
                <a16:creationId xmlns:a16="http://schemas.microsoft.com/office/drawing/2014/main" id="{DF11C64C-0A4E-B741-96F3-C63DED32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6415" y="10861144"/>
            <a:ext cx="152362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110">
            <a:extLst>
              <a:ext uri="{FF2B5EF4-FFF2-40B4-BE49-F238E27FC236}">
                <a16:creationId xmlns:a16="http://schemas.microsoft.com/office/drawing/2014/main" id="{829D9D7F-87D7-E846-B822-D064807A5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22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111">
            <a:extLst>
              <a:ext uri="{FF2B5EF4-FFF2-40B4-BE49-F238E27FC236}">
                <a16:creationId xmlns:a16="http://schemas.microsoft.com/office/drawing/2014/main" id="{0F1C76F4-CAB1-BB4A-B160-E4A83948B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0943" y="10861144"/>
            <a:ext cx="152359" cy="4916"/>
          </a:xfrm>
          <a:prstGeom prst="line">
            <a:avLst/>
          </a:prstGeom>
          <a:noFill/>
          <a:ln w="936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112">
            <a:extLst>
              <a:ext uri="{FF2B5EF4-FFF2-40B4-BE49-F238E27FC236}">
                <a16:creationId xmlns:a16="http://schemas.microsoft.com/office/drawing/2014/main" id="{55214A62-84C5-B24C-BEEE-4248D3860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5663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13">
            <a:extLst>
              <a:ext uri="{FF2B5EF4-FFF2-40B4-BE49-F238E27FC236}">
                <a16:creationId xmlns:a16="http://schemas.microsoft.com/office/drawing/2014/main" id="{21C89DAD-E345-8747-B129-58F12C57B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5467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14">
            <a:extLst>
              <a:ext uri="{FF2B5EF4-FFF2-40B4-BE49-F238E27FC236}">
                <a16:creationId xmlns:a16="http://schemas.microsoft.com/office/drawing/2014/main" id="{17EBF99F-085A-5149-B426-F37013F3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0188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115">
            <a:extLst>
              <a:ext uri="{FF2B5EF4-FFF2-40B4-BE49-F238E27FC236}">
                <a16:creationId xmlns:a16="http://schemas.microsoft.com/office/drawing/2014/main" id="{8D7ADA3B-BBA7-5346-B85D-8825E430E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9995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116">
            <a:extLst>
              <a:ext uri="{FF2B5EF4-FFF2-40B4-BE49-F238E27FC236}">
                <a16:creationId xmlns:a16="http://schemas.microsoft.com/office/drawing/2014/main" id="{0C5093F5-829A-C148-AD7D-1E1B0FA17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4716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117">
            <a:extLst>
              <a:ext uri="{FF2B5EF4-FFF2-40B4-BE49-F238E27FC236}">
                <a16:creationId xmlns:a16="http://schemas.microsoft.com/office/drawing/2014/main" id="{7850E9C0-8C68-5049-8ABF-39CB12E9B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29437" y="10861144"/>
            <a:ext cx="152359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118">
            <a:extLst>
              <a:ext uri="{FF2B5EF4-FFF2-40B4-BE49-F238E27FC236}">
                <a16:creationId xmlns:a16="http://schemas.microsoft.com/office/drawing/2014/main" id="{E38FACAA-615A-A546-B264-0D93A6BA2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241" y="10861144"/>
            <a:ext cx="152362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119">
            <a:extLst>
              <a:ext uri="{FF2B5EF4-FFF2-40B4-BE49-F238E27FC236}">
                <a16:creationId xmlns:a16="http://schemas.microsoft.com/office/drawing/2014/main" id="{F9A594D9-3D6F-C942-BE0E-C954EBD55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3961" y="10861144"/>
            <a:ext cx="113043" cy="4916"/>
          </a:xfrm>
          <a:prstGeom prst="line">
            <a:avLst/>
          </a:pr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120">
            <a:extLst>
              <a:ext uri="{FF2B5EF4-FFF2-40B4-BE49-F238E27FC236}">
                <a16:creationId xmlns:a16="http://schemas.microsoft.com/office/drawing/2014/main" id="{0878404A-6FF2-1545-A6C7-B3D0AEE2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56" y="10811996"/>
            <a:ext cx="98297" cy="98297"/>
          </a:xfrm>
          <a:custGeom>
            <a:avLst/>
            <a:gdLst>
              <a:gd name="T0" fmla="*/ 43 w 86"/>
              <a:gd name="T1" fmla="*/ 85 h 86"/>
              <a:gd name="T2" fmla="*/ 43 w 86"/>
              <a:gd name="T3" fmla="*/ 85 h 86"/>
              <a:gd name="T4" fmla="*/ 85 w 86"/>
              <a:gd name="T5" fmla="*/ 42 h 86"/>
              <a:gd name="T6" fmla="*/ 43 w 86"/>
              <a:gd name="T7" fmla="*/ 0 h 86"/>
              <a:gd name="T8" fmla="*/ 0 w 86"/>
              <a:gd name="T9" fmla="*/ 42 h 86"/>
              <a:gd name="T10" fmla="*/ 43 w 86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85" y="68"/>
                  <a:pt x="85" y="42"/>
                </a:cubicBezTo>
                <a:cubicBezTo>
                  <a:pt x="85" y="25"/>
                  <a:pt x="68" y="0"/>
                  <a:pt x="43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68"/>
                  <a:pt x="17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Text Box 356">
            <a:extLst>
              <a:ext uri="{FF2B5EF4-FFF2-40B4-BE49-F238E27FC236}">
                <a16:creationId xmlns:a16="http://schemas.microsoft.com/office/drawing/2014/main" id="{6A6E5BA7-B414-2D47-9BEF-41B70339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8447" y="8629803"/>
            <a:ext cx="98297" cy="40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268" rIns="0" bIns="0"/>
          <a:lstStyle/>
          <a:p>
            <a:pPr>
              <a:lnSpc>
                <a:spcPct val="98000"/>
              </a:lnSpc>
            </a:pPr>
            <a:r>
              <a:rPr lang="es-MX" altLang="es-MX" sz="900" b="1">
                <a:solidFill>
                  <a:srgbClr val="606060"/>
                </a:solidFill>
                <a:latin typeface="Raleway Bold" pitchFamily="32" charset="0"/>
              </a:rPr>
              <a:t>I</a:t>
            </a:r>
          </a:p>
        </p:txBody>
      </p:sp>
      <p:sp>
        <p:nvSpPr>
          <p:cNvPr id="568" name="Freeform 509">
            <a:extLst>
              <a:ext uri="{FF2B5EF4-FFF2-40B4-BE49-F238E27FC236}">
                <a16:creationId xmlns:a16="http://schemas.microsoft.com/office/drawing/2014/main" id="{4AEBA956-425E-3347-97C2-2B5C761D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47" y="6074081"/>
            <a:ext cx="3229054" cy="3238887"/>
          </a:xfrm>
          <a:custGeom>
            <a:avLst/>
            <a:gdLst>
              <a:gd name="T0" fmla="*/ 2174 w 2896"/>
              <a:gd name="T1" fmla="*/ 1000 h 2904"/>
              <a:gd name="T2" fmla="*/ 2174 w 2896"/>
              <a:gd name="T3" fmla="*/ 1000 h 2904"/>
              <a:gd name="T4" fmla="*/ 1877 w 2896"/>
              <a:gd name="T5" fmla="*/ 720 h 2904"/>
              <a:gd name="T6" fmla="*/ 1945 w 2896"/>
              <a:gd name="T7" fmla="*/ 518 h 2904"/>
              <a:gd name="T8" fmla="*/ 1402 w 2896"/>
              <a:gd name="T9" fmla="*/ 8 h 2904"/>
              <a:gd name="T10" fmla="*/ 1402 w 2896"/>
              <a:gd name="T11" fmla="*/ 0 h 2904"/>
              <a:gd name="T12" fmla="*/ 892 w 2896"/>
              <a:gd name="T13" fmla="*/ 543 h 2904"/>
              <a:gd name="T14" fmla="*/ 985 w 2896"/>
              <a:gd name="T15" fmla="*/ 737 h 2904"/>
              <a:gd name="T16" fmla="*/ 705 w 2896"/>
              <a:gd name="T17" fmla="*/ 1034 h 2904"/>
              <a:gd name="T18" fmla="*/ 501 w 2896"/>
              <a:gd name="T19" fmla="*/ 967 h 2904"/>
              <a:gd name="T20" fmla="*/ 0 w 2896"/>
              <a:gd name="T21" fmla="*/ 1502 h 2904"/>
              <a:gd name="T22" fmla="*/ 552 w 2896"/>
              <a:gd name="T23" fmla="*/ 2019 h 2904"/>
              <a:gd name="T24" fmla="*/ 765 w 2896"/>
              <a:gd name="T25" fmla="*/ 1909 h 2904"/>
              <a:gd name="T26" fmla="*/ 1062 w 2896"/>
              <a:gd name="T27" fmla="*/ 2189 h 2904"/>
              <a:gd name="T28" fmla="*/ 977 w 2896"/>
              <a:gd name="T29" fmla="*/ 2410 h 2904"/>
              <a:gd name="T30" fmla="*/ 1495 w 2896"/>
              <a:gd name="T31" fmla="*/ 2903 h 2904"/>
              <a:gd name="T32" fmla="*/ 2013 w 2896"/>
              <a:gd name="T33" fmla="*/ 2351 h 2904"/>
              <a:gd name="T34" fmla="*/ 1928 w 2896"/>
              <a:gd name="T35" fmla="*/ 2164 h 2904"/>
              <a:gd name="T36" fmla="*/ 2208 w 2896"/>
              <a:gd name="T37" fmla="*/ 1867 h 2904"/>
              <a:gd name="T38" fmla="*/ 2403 w 2896"/>
              <a:gd name="T39" fmla="*/ 1935 h 2904"/>
              <a:gd name="T40" fmla="*/ 2895 w 2896"/>
              <a:gd name="T41" fmla="*/ 1400 h 2904"/>
              <a:gd name="T42" fmla="*/ 2369 w 2896"/>
              <a:gd name="T43" fmla="*/ 916 h 2904"/>
              <a:gd name="T44" fmla="*/ 2174 w 2896"/>
              <a:gd name="T45" fmla="*/ 1000 h 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96" h="2904">
                <a:moveTo>
                  <a:pt x="2174" y="1000"/>
                </a:moveTo>
                <a:lnTo>
                  <a:pt x="2174" y="1000"/>
                </a:lnTo>
                <a:cubicBezTo>
                  <a:pt x="2013" y="1009"/>
                  <a:pt x="1877" y="882"/>
                  <a:pt x="1877" y="720"/>
                </a:cubicBezTo>
                <a:cubicBezTo>
                  <a:pt x="1868" y="645"/>
                  <a:pt x="1902" y="569"/>
                  <a:pt x="1945" y="518"/>
                </a:cubicBezTo>
                <a:cubicBezTo>
                  <a:pt x="1402" y="8"/>
                  <a:pt x="1402" y="8"/>
                  <a:pt x="1402" y="8"/>
                </a:cubicBezTo>
                <a:cubicBezTo>
                  <a:pt x="1402" y="0"/>
                  <a:pt x="1402" y="0"/>
                  <a:pt x="1402" y="0"/>
                </a:cubicBezTo>
                <a:cubicBezTo>
                  <a:pt x="892" y="543"/>
                  <a:pt x="892" y="543"/>
                  <a:pt x="892" y="543"/>
                </a:cubicBezTo>
                <a:cubicBezTo>
                  <a:pt x="951" y="594"/>
                  <a:pt x="977" y="662"/>
                  <a:pt x="985" y="737"/>
                </a:cubicBezTo>
                <a:cubicBezTo>
                  <a:pt x="985" y="899"/>
                  <a:pt x="867" y="1034"/>
                  <a:pt x="705" y="1034"/>
                </a:cubicBezTo>
                <a:cubicBezTo>
                  <a:pt x="629" y="1043"/>
                  <a:pt x="552" y="1009"/>
                  <a:pt x="501" y="967"/>
                </a:cubicBezTo>
                <a:cubicBezTo>
                  <a:pt x="0" y="1502"/>
                  <a:pt x="0" y="1502"/>
                  <a:pt x="0" y="1502"/>
                </a:cubicBezTo>
                <a:cubicBezTo>
                  <a:pt x="552" y="2019"/>
                  <a:pt x="552" y="2019"/>
                  <a:pt x="552" y="2019"/>
                </a:cubicBezTo>
                <a:cubicBezTo>
                  <a:pt x="603" y="1952"/>
                  <a:pt x="680" y="1918"/>
                  <a:pt x="765" y="1909"/>
                </a:cubicBezTo>
                <a:cubicBezTo>
                  <a:pt x="917" y="1909"/>
                  <a:pt x="1053" y="2028"/>
                  <a:pt x="1062" y="2189"/>
                </a:cubicBezTo>
                <a:cubicBezTo>
                  <a:pt x="1062" y="2274"/>
                  <a:pt x="1028" y="2359"/>
                  <a:pt x="977" y="2410"/>
                </a:cubicBezTo>
                <a:cubicBezTo>
                  <a:pt x="1495" y="2903"/>
                  <a:pt x="1495" y="2903"/>
                  <a:pt x="1495" y="2903"/>
                </a:cubicBezTo>
                <a:cubicBezTo>
                  <a:pt x="2013" y="2351"/>
                  <a:pt x="2013" y="2351"/>
                  <a:pt x="2013" y="2351"/>
                </a:cubicBezTo>
                <a:cubicBezTo>
                  <a:pt x="1962" y="2308"/>
                  <a:pt x="1936" y="2240"/>
                  <a:pt x="1928" y="2164"/>
                </a:cubicBezTo>
                <a:cubicBezTo>
                  <a:pt x="1928" y="2003"/>
                  <a:pt x="2047" y="1875"/>
                  <a:pt x="2208" y="1867"/>
                </a:cubicBezTo>
                <a:cubicBezTo>
                  <a:pt x="2285" y="1867"/>
                  <a:pt x="2353" y="1884"/>
                  <a:pt x="2403" y="1935"/>
                </a:cubicBezTo>
                <a:cubicBezTo>
                  <a:pt x="2895" y="1400"/>
                  <a:pt x="2895" y="1400"/>
                  <a:pt x="2895" y="1400"/>
                </a:cubicBezTo>
                <a:cubicBezTo>
                  <a:pt x="2369" y="916"/>
                  <a:pt x="2369" y="916"/>
                  <a:pt x="2369" y="916"/>
                </a:cubicBezTo>
                <a:cubicBezTo>
                  <a:pt x="2319" y="967"/>
                  <a:pt x="2251" y="1000"/>
                  <a:pt x="2174" y="100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10">
            <a:extLst>
              <a:ext uri="{FF2B5EF4-FFF2-40B4-BE49-F238E27FC236}">
                <a16:creationId xmlns:a16="http://schemas.microsoft.com/office/drawing/2014/main" id="{323585F7-0CF3-AD4B-A4A7-281F4DDE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169" y="5454810"/>
            <a:ext cx="575036" cy="624187"/>
          </a:xfrm>
          <a:custGeom>
            <a:avLst/>
            <a:gdLst>
              <a:gd name="T0" fmla="*/ 517 w 518"/>
              <a:gd name="T1" fmla="*/ 0 h 561"/>
              <a:gd name="T2" fmla="*/ 517 w 518"/>
              <a:gd name="T3" fmla="*/ 0 h 561"/>
              <a:gd name="T4" fmla="*/ 517 w 518"/>
              <a:gd name="T5" fmla="*/ 0 h 561"/>
              <a:gd name="T6" fmla="*/ 0 w 518"/>
              <a:gd name="T7" fmla="*/ 552 h 561"/>
              <a:gd name="T8" fmla="*/ 0 w 518"/>
              <a:gd name="T9" fmla="*/ 560 h 561"/>
              <a:gd name="T10" fmla="*/ 517 w 518"/>
              <a:gd name="T1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" h="561">
                <a:moveTo>
                  <a:pt x="517" y="0"/>
                </a:moveTo>
                <a:lnTo>
                  <a:pt x="517" y="0"/>
                </a:lnTo>
                <a:lnTo>
                  <a:pt x="517" y="0"/>
                </a:lnTo>
                <a:cubicBezTo>
                  <a:pt x="0" y="552"/>
                  <a:pt x="0" y="552"/>
                  <a:pt x="0" y="552"/>
                </a:cubicBezTo>
                <a:cubicBezTo>
                  <a:pt x="0" y="560"/>
                  <a:pt x="0" y="560"/>
                  <a:pt x="0" y="560"/>
                </a:cubicBezTo>
                <a:lnTo>
                  <a:pt x="517" y="0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11">
            <a:extLst>
              <a:ext uri="{FF2B5EF4-FFF2-40B4-BE49-F238E27FC236}">
                <a16:creationId xmlns:a16="http://schemas.microsoft.com/office/drawing/2014/main" id="{3EAC1FA2-F9DA-A24D-8461-1F355E13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628" y="4407949"/>
            <a:ext cx="550463" cy="579952"/>
          </a:xfrm>
          <a:custGeom>
            <a:avLst/>
            <a:gdLst>
              <a:gd name="T0" fmla="*/ 0 w 493"/>
              <a:gd name="T1" fmla="*/ 518 h 519"/>
              <a:gd name="T2" fmla="*/ 0 w 493"/>
              <a:gd name="T3" fmla="*/ 518 h 519"/>
              <a:gd name="T4" fmla="*/ 9 w 493"/>
              <a:gd name="T5" fmla="*/ 518 h 519"/>
              <a:gd name="T6" fmla="*/ 492 w 493"/>
              <a:gd name="T7" fmla="*/ 0 h 519"/>
              <a:gd name="T8" fmla="*/ 483 w 493"/>
              <a:gd name="T9" fmla="*/ 0 h 519"/>
              <a:gd name="T10" fmla="*/ 0 w 493"/>
              <a:gd name="T11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519">
                <a:moveTo>
                  <a:pt x="0" y="518"/>
                </a:moveTo>
                <a:lnTo>
                  <a:pt x="0" y="518"/>
                </a:lnTo>
                <a:cubicBezTo>
                  <a:pt x="0" y="518"/>
                  <a:pt x="0" y="518"/>
                  <a:pt x="9" y="518"/>
                </a:cubicBezTo>
                <a:cubicBezTo>
                  <a:pt x="492" y="0"/>
                  <a:pt x="492" y="0"/>
                  <a:pt x="492" y="0"/>
                </a:cubicBezTo>
                <a:cubicBezTo>
                  <a:pt x="483" y="0"/>
                  <a:pt x="483" y="0"/>
                  <a:pt x="483" y="0"/>
                </a:cubicBezTo>
                <a:lnTo>
                  <a:pt x="0" y="518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12">
            <a:extLst>
              <a:ext uri="{FF2B5EF4-FFF2-40B4-BE49-F238E27FC236}">
                <a16:creationId xmlns:a16="http://schemas.microsoft.com/office/drawing/2014/main" id="{A101D887-A097-5143-9D5A-3B20A8C7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261" y="4407949"/>
            <a:ext cx="9830" cy="4913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lnTo>
                  <a:pt x="9" y="0"/>
                </a:lnTo>
              </a:path>
            </a:pathLst>
          </a:custGeom>
          <a:solidFill>
            <a:srgbClr val="FF3342"/>
          </a:solidFill>
          <a:ln w="9525" cap="flat">
            <a:solidFill>
              <a:schemeClr val="bg1">
                <a:lumMod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13">
            <a:extLst>
              <a:ext uri="{FF2B5EF4-FFF2-40B4-BE49-F238E27FC236}">
                <a16:creationId xmlns:a16="http://schemas.microsoft.com/office/drawing/2014/main" id="{50FAECC5-DB55-9249-A1E6-80306336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126" y="1178892"/>
            <a:ext cx="3229057" cy="3229057"/>
          </a:xfrm>
          <a:custGeom>
            <a:avLst/>
            <a:gdLst>
              <a:gd name="T0" fmla="*/ 2894 w 2895"/>
              <a:gd name="T1" fmla="*/ 1392 h 2896"/>
              <a:gd name="T2" fmla="*/ 2894 w 2895"/>
              <a:gd name="T3" fmla="*/ 1392 h 2896"/>
              <a:gd name="T4" fmla="*/ 2308 w 2895"/>
              <a:gd name="T5" fmla="*/ 849 h 2896"/>
              <a:gd name="T6" fmla="*/ 2105 w 2895"/>
              <a:gd name="T7" fmla="*/ 934 h 2896"/>
              <a:gd name="T8" fmla="*/ 1807 w 2895"/>
              <a:gd name="T9" fmla="*/ 653 h 2896"/>
              <a:gd name="T10" fmla="*/ 1884 w 2895"/>
              <a:gd name="T11" fmla="*/ 450 h 2896"/>
              <a:gd name="T12" fmla="*/ 1401 w 2895"/>
              <a:gd name="T13" fmla="*/ 0 h 2896"/>
              <a:gd name="T14" fmla="*/ 908 w 2895"/>
              <a:gd name="T15" fmla="*/ 526 h 2896"/>
              <a:gd name="T16" fmla="*/ 704 w 2895"/>
              <a:gd name="T17" fmla="*/ 450 h 2896"/>
              <a:gd name="T18" fmla="*/ 424 w 2895"/>
              <a:gd name="T19" fmla="*/ 755 h 2896"/>
              <a:gd name="T20" fmla="*/ 509 w 2895"/>
              <a:gd name="T21" fmla="*/ 951 h 2896"/>
              <a:gd name="T22" fmla="*/ 0 w 2895"/>
              <a:gd name="T23" fmla="*/ 1494 h 2896"/>
              <a:gd name="T24" fmla="*/ 534 w 2895"/>
              <a:gd name="T25" fmla="*/ 1995 h 2896"/>
              <a:gd name="T26" fmla="*/ 730 w 2895"/>
              <a:gd name="T27" fmla="*/ 1910 h 2896"/>
              <a:gd name="T28" fmla="*/ 1035 w 2895"/>
              <a:gd name="T29" fmla="*/ 2190 h 2896"/>
              <a:gd name="T30" fmla="*/ 959 w 2895"/>
              <a:gd name="T31" fmla="*/ 2394 h 2896"/>
              <a:gd name="T32" fmla="*/ 1493 w 2895"/>
              <a:gd name="T33" fmla="*/ 2895 h 2896"/>
              <a:gd name="T34" fmla="*/ 1502 w 2895"/>
              <a:gd name="T35" fmla="*/ 2895 h 2896"/>
              <a:gd name="T36" fmla="*/ 2003 w 2895"/>
              <a:gd name="T37" fmla="*/ 2360 h 2896"/>
              <a:gd name="T38" fmla="*/ 2198 w 2895"/>
              <a:gd name="T39" fmla="*/ 2420 h 2896"/>
              <a:gd name="T40" fmla="*/ 2478 w 2895"/>
              <a:gd name="T41" fmla="*/ 2122 h 2896"/>
              <a:gd name="T42" fmla="*/ 2393 w 2895"/>
              <a:gd name="T43" fmla="*/ 1936 h 2896"/>
              <a:gd name="T44" fmla="*/ 2894 w 2895"/>
              <a:gd name="T45" fmla="*/ 1392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95" h="2896">
                <a:moveTo>
                  <a:pt x="2894" y="1392"/>
                </a:moveTo>
                <a:lnTo>
                  <a:pt x="2894" y="1392"/>
                </a:lnTo>
                <a:cubicBezTo>
                  <a:pt x="2308" y="849"/>
                  <a:pt x="2308" y="849"/>
                  <a:pt x="2308" y="849"/>
                </a:cubicBezTo>
                <a:cubicBezTo>
                  <a:pt x="2257" y="900"/>
                  <a:pt x="2181" y="934"/>
                  <a:pt x="2105" y="934"/>
                </a:cubicBezTo>
                <a:cubicBezTo>
                  <a:pt x="1943" y="942"/>
                  <a:pt x="1807" y="815"/>
                  <a:pt x="1807" y="653"/>
                </a:cubicBezTo>
                <a:cubicBezTo>
                  <a:pt x="1799" y="577"/>
                  <a:pt x="1833" y="500"/>
                  <a:pt x="1884" y="45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908" y="526"/>
                  <a:pt x="908" y="526"/>
                  <a:pt x="908" y="526"/>
                </a:cubicBezTo>
                <a:cubicBezTo>
                  <a:pt x="849" y="475"/>
                  <a:pt x="781" y="450"/>
                  <a:pt x="704" y="450"/>
                </a:cubicBezTo>
                <a:cubicBezTo>
                  <a:pt x="543" y="458"/>
                  <a:pt x="416" y="594"/>
                  <a:pt x="424" y="755"/>
                </a:cubicBezTo>
                <a:cubicBezTo>
                  <a:pt x="424" y="832"/>
                  <a:pt x="458" y="900"/>
                  <a:pt x="509" y="951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534" y="1995"/>
                  <a:pt x="534" y="1995"/>
                  <a:pt x="534" y="1995"/>
                </a:cubicBezTo>
                <a:cubicBezTo>
                  <a:pt x="586" y="1944"/>
                  <a:pt x="653" y="1919"/>
                  <a:pt x="730" y="1910"/>
                </a:cubicBezTo>
                <a:cubicBezTo>
                  <a:pt x="891" y="1910"/>
                  <a:pt x="1027" y="2029"/>
                  <a:pt x="1035" y="2190"/>
                </a:cubicBezTo>
                <a:cubicBezTo>
                  <a:pt x="1035" y="2267"/>
                  <a:pt x="1010" y="2343"/>
                  <a:pt x="959" y="2394"/>
                </a:cubicBezTo>
                <a:cubicBezTo>
                  <a:pt x="1493" y="2895"/>
                  <a:pt x="1493" y="2895"/>
                  <a:pt x="1493" y="2895"/>
                </a:cubicBezTo>
                <a:cubicBezTo>
                  <a:pt x="1502" y="2895"/>
                  <a:pt x="1502" y="2895"/>
                  <a:pt x="1502" y="2895"/>
                </a:cubicBezTo>
                <a:cubicBezTo>
                  <a:pt x="2003" y="2360"/>
                  <a:pt x="2003" y="2360"/>
                  <a:pt x="2003" y="2360"/>
                </a:cubicBezTo>
                <a:cubicBezTo>
                  <a:pt x="2053" y="2403"/>
                  <a:pt x="2121" y="2428"/>
                  <a:pt x="2198" y="2420"/>
                </a:cubicBezTo>
                <a:cubicBezTo>
                  <a:pt x="2351" y="2420"/>
                  <a:pt x="2478" y="2284"/>
                  <a:pt x="2478" y="2122"/>
                </a:cubicBezTo>
                <a:cubicBezTo>
                  <a:pt x="2469" y="2046"/>
                  <a:pt x="2444" y="1987"/>
                  <a:pt x="2393" y="1936"/>
                </a:cubicBezTo>
                <a:lnTo>
                  <a:pt x="2894" y="1392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4">
            <a:extLst>
              <a:ext uri="{FF2B5EF4-FFF2-40B4-BE49-F238E27FC236}">
                <a16:creationId xmlns:a16="http://schemas.microsoft.com/office/drawing/2014/main" id="{A9536E39-C0E1-1F4A-834D-2C98182C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379" y="7632090"/>
            <a:ext cx="3238887" cy="3238884"/>
          </a:xfrm>
          <a:custGeom>
            <a:avLst/>
            <a:gdLst>
              <a:gd name="T0" fmla="*/ 2903 w 2904"/>
              <a:gd name="T1" fmla="*/ 1401 h 2905"/>
              <a:gd name="T2" fmla="*/ 2903 w 2904"/>
              <a:gd name="T3" fmla="*/ 1401 h 2905"/>
              <a:gd name="T4" fmla="*/ 2334 w 2904"/>
              <a:gd name="T5" fmla="*/ 866 h 2905"/>
              <a:gd name="T6" fmla="*/ 2147 w 2904"/>
              <a:gd name="T7" fmla="*/ 942 h 2905"/>
              <a:gd name="T8" fmla="*/ 1850 w 2904"/>
              <a:gd name="T9" fmla="*/ 662 h 2905"/>
              <a:gd name="T10" fmla="*/ 1910 w 2904"/>
              <a:gd name="T11" fmla="*/ 475 h 2905"/>
              <a:gd name="T12" fmla="*/ 1400 w 2904"/>
              <a:gd name="T13" fmla="*/ 0 h 2905"/>
              <a:gd name="T14" fmla="*/ 908 w 2904"/>
              <a:gd name="T15" fmla="*/ 535 h 2905"/>
              <a:gd name="T16" fmla="*/ 713 w 2904"/>
              <a:gd name="T17" fmla="*/ 467 h 2905"/>
              <a:gd name="T18" fmla="*/ 433 w 2904"/>
              <a:gd name="T19" fmla="*/ 764 h 2905"/>
              <a:gd name="T20" fmla="*/ 518 w 2904"/>
              <a:gd name="T21" fmla="*/ 951 h 2905"/>
              <a:gd name="T22" fmla="*/ 0 w 2904"/>
              <a:gd name="T23" fmla="*/ 1503 h 2905"/>
              <a:gd name="T24" fmla="*/ 560 w 2904"/>
              <a:gd name="T25" fmla="*/ 2021 h 2905"/>
              <a:gd name="T26" fmla="*/ 781 w 2904"/>
              <a:gd name="T27" fmla="*/ 1919 h 2905"/>
              <a:gd name="T28" fmla="*/ 1078 w 2904"/>
              <a:gd name="T29" fmla="*/ 2199 h 2905"/>
              <a:gd name="T30" fmla="*/ 985 w 2904"/>
              <a:gd name="T31" fmla="*/ 2420 h 2905"/>
              <a:gd name="T32" fmla="*/ 1502 w 2904"/>
              <a:gd name="T33" fmla="*/ 2904 h 2905"/>
              <a:gd name="T34" fmla="*/ 1986 w 2904"/>
              <a:gd name="T35" fmla="*/ 2377 h 2905"/>
              <a:gd name="T36" fmla="*/ 2181 w 2904"/>
              <a:gd name="T37" fmla="*/ 2445 h 2905"/>
              <a:gd name="T38" fmla="*/ 2461 w 2904"/>
              <a:gd name="T39" fmla="*/ 2139 h 2905"/>
              <a:gd name="T40" fmla="*/ 2385 w 2904"/>
              <a:gd name="T41" fmla="*/ 1961 h 2905"/>
              <a:gd name="T42" fmla="*/ 2903 w 2904"/>
              <a:gd name="T43" fmla="*/ 1401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04" h="2905">
                <a:moveTo>
                  <a:pt x="2903" y="1401"/>
                </a:moveTo>
                <a:lnTo>
                  <a:pt x="2903" y="1401"/>
                </a:lnTo>
                <a:cubicBezTo>
                  <a:pt x="2334" y="866"/>
                  <a:pt x="2334" y="866"/>
                  <a:pt x="2334" y="866"/>
                </a:cubicBezTo>
                <a:cubicBezTo>
                  <a:pt x="2283" y="908"/>
                  <a:pt x="2224" y="942"/>
                  <a:pt x="2147" y="942"/>
                </a:cubicBezTo>
                <a:cubicBezTo>
                  <a:pt x="1986" y="951"/>
                  <a:pt x="1858" y="823"/>
                  <a:pt x="1850" y="662"/>
                </a:cubicBezTo>
                <a:cubicBezTo>
                  <a:pt x="1850" y="594"/>
                  <a:pt x="1867" y="526"/>
                  <a:pt x="1910" y="475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908" y="535"/>
                  <a:pt x="908" y="535"/>
                  <a:pt x="908" y="535"/>
                </a:cubicBezTo>
                <a:cubicBezTo>
                  <a:pt x="858" y="484"/>
                  <a:pt x="790" y="467"/>
                  <a:pt x="713" y="467"/>
                </a:cubicBezTo>
                <a:cubicBezTo>
                  <a:pt x="552" y="475"/>
                  <a:pt x="433" y="603"/>
                  <a:pt x="433" y="764"/>
                </a:cubicBezTo>
                <a:cubicBezTo>
                  <a:pt x="441" y="840"/>
                  <a:pt x="467" y="908"/>
                  <a:pt x="518" y="951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60" y="2021"/>
                  <a:pt x="560" y="2021"/>
                  <a:pt x="560" y="2021"/>
                </a:cubicBezTo>
                <a:cubicBezTo>
                  <a:pt x="611" y="1961"/>
                  <a:pt x="688" y="1919"/>
                  <a:pt x="781" y="1919"/>
                </a:cubicBezTo>
                <a:cubicBezTo>
                  <a:pt x="942" y="1910"/>
                  <a:pt x="1070" y="2038"/>
                  <a:pt x="1078" y="2199"/>
                </a:cubicBezTo>
                <a:cubicBezTo>
                  <a:pt x="1078" y="2284"/>
                  <a:pt x="1044" y="2360"/>
                  <a:pt x="985" y="2420"/>
                </a:cubicBezTo>
                <a:cubicBezTo>
                  <a:pt x="1502" y="2904"/>
                  <a:pt x="1502" y="2904"/>
                  <a:pt x="1502" y="2904"/>
                </a:cubicBezTo>
                <a:cubicBezTo>
                  <a:pt x="1986" y="2377"/>
                  <a:pt x="1986" y="2377"/>
                  <a:pt x="1986" y="2377"/>
                </a:cubicBezTo>
                <a:cubicBezTo>
                  <a:pt x="2037" y="2420"/>
                  <a:pt x="2105" y="2445"/>
                  <a:pt x="2181" y="2445"/>
                </a:cubicBezTo>
                <a:cubicBezTo>
                  <a:pt x="2334" y="2437"/>
                  <a:pt x="2461" y="2301"/>
                  <a:pt x="2461" y="2139"/>
                </a:cubicBezTo>
                <a:cubicBezTo>
                  <a:pt x="2453" y="2072"/>
                  <a:pt x="2427" y="2004"/>
                  <a:pt x="2385" y="1961"/>
                </a:cubicBezTo>
                <a:lnTo>
                  <a:pt x="2903" y="1401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5">
            <a:extLst>
              <a:ext uri="{FF2B5EF4-FFF2-40B4-BE49-F238E27FC236}">
                <a16:creationId xmlns:a16="http://schemas.microsoft.com/office/drawing/2014/main" id="{955C4990-202D-C441-9742-852EE8E9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204" y="2845027"/>
            <a:ext cx="3229057" cy="3229054"/>
          </a:xfrm>
          <a:custGeom>
            <a:avLst/>
            <a:gdLst>
              <a:gd name="T0" fmla="*/ 2421 w 2896"/>
              <a:gd name="T1" fmla="*/ 1919 h 2897"/>
              <a:gd name="T2" fmla="*/ 2421 w 2896"/>
              <a:gd name="T3" fmla="*/ 1919 h 2897"/>
              <a:gd name="T4" fmla="*/ 2412 w 2896"/>
              <a:gd name="T5" fmla="*/ 1919 h 2897"/>
              <a:gd name="T6" fmla="*/ 2895 w 2896"/>
              <a:gd name="T7" fmla="*/ 1401 h 2897"/>
              <a:gd name="T8" fmla="*/ 2361 w 2896"/>
              <a:gd name="T9" fmla="*/ 900 h 2897"/>
              <a:gd name="T10" fmla="*/ 2437 w 2896"/>
              <a:gd name="T11" fmla="*/ 696 h 2897"/>
              <a:gd name="T12" fmla="*/ 2132 w 2896"/>
              <a:gd name="T13" fmla="*/ 416 h 2897"/>
              <a:gd name="T14" fmla="*/ 1936 w 2896"/>
              <a:gd name="T15" fmla="*/ 501 h 2897"/>
              <a:gd name="T16" fmla="*/ 1402 w 2896"/>
              <a:gd name="T17" fmla="*/ 0 h 2897"/>
              <a:gd name="T18" fmla="*/ 926 w 2896"/>
              <a:gd name="T19" fmla="*/ 518 h 2897"/>
              <a:gd name="T20" fmla="*/ 748 w 2896"/>
              <a:gd name="T21" fmla="*/ 467 h 2897"/>
              <a:gd name="T22" fmla="*/ 467 w 2896"/>
              <a:gd name="T23" fmla="*/ 764 h 2897"/>
              <a:gd name="T24" fmla="*/ 535 w 2896"/>
              <a:gd name="T25" fmla="*/ 934 h 2897"/>
              <a:gd name="T26" fmla="*/ 0 w 2896"/>
              <a:gd name="T27" fmla="*/ 1503 h 2897"/>
              <a:gd name="T28" fmla="*/ 544 w 2896"/>
              <a:gd name="T29" fmla="*/ 2004 h 2897"/>
              <a:gd name="T30" fmla="*/ 459 w 2896"/>
              <a:gd name="T31" fmla="*/ 2208 h 2897"/>
              <a:gd name="T32" fmla="*/ 765 w 2896"/>
              <a:gd name="T33" fmla="*/ 2488 h 2897"/>
              <a:gd name="T34" fmla="*/ 969 w 2896"/>
              <a:gd name="T35" fmla="*/ 2403 h 2897"/>
              <a:gd name="T36" fmla="*/ 1504 w 2896"/>
              <a:gd name="T37" fmla="*/ 2896 h 2897"/>
              <a:gd name="T38" fmla="*/ 2021 w 2896"/>
              <a:gd name="T39" fmla="*/ 2344 h 2897"/>
              <a:gd name="T40" fmla="*/ 2021 w 2896"/>
              <a:gd name="T41" fmla="*/ 2344 h 2897"/>
              <a:gd name="T42" fmla="*/ 2242 w 2896"/>
              <a:gd name="T43" fmla="*/ 2437 h 2897"/>
              <a:gd name="T44" fmla="*/ 2523 w 2896"/>
              <a:gd name="T45" fmla="*/ 2140 h 2897"/>
              <a:gd name="T46" fmla="*/ 2421 w 2896"/>
              <a:gd name="T47" fmla="*/ 1919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96" h="2897">
                <a:moveTo>
                  <a:pt x="2421" y="1919"/>
                </a:moveTo>
                <a:lnTo>
                  <a:pt x="2421" y="1919"/>
                </a:lnTo>
                <a:cubicBezTo>
                  <a:pt x="2412" y="1919"/>
                  <a:pt x="2412" y="1919"/>
                  <a:pt x="2412" y="1919"/>
                </a:cubicBezTo>
                <a:cubicBezTo>
                  <a:pt x="2895" y="1401"/>
                  <a:pt x="2895" y="1401"/>
                  <a:pt x="2895" y="1401"/>
                </a:cubicBezTo>
                <a:cubicBezTo>
                  <a:pt x="2361" y="900"/>
                  <a:pt x="2361" y="900"/>
                  <a:pt x="2361" y="900"/>
                </a:cubicBezTo>
                <a:cubicBezTo>
                  <a:pt x="2412" y="849"/>
                  <a:pt x="2437" y="773"/>
                  <a:pt x="2437" y="696"/>
                </a:cubicBezTo>
                <a:cubicBezTo>
                  <a:pt x="2429" y="535"/>
                  <a:pt x="2293" y="416"/>
                  <a:pt x="2132" y="416"/>
                </a:cubicBezTo>
                <a:cubicBezTo>
                  <a:pt x="2055" y="425"/>
                  <a:pt x="1988" y="450"/>
                  <a:pt x="1936" y="501"/>
                </a:cubicBezTo>
                <a:cubicBezTo>
                  <a:pt x="1402" y="0"/>
                  <a:pt x="1402" y="0"/>
                  <a:pt x="1402" y="0"/>
                </a:cubicBezTo>
                <a:cubicBezTo>
                  <a:pt x="926" y="518"/>
                  <a:pt x="926" y="518"/>
                  <a:pt x="926" y="518"/>
                </a:cubicBezTo>
                <a:cubicBezTo>
                  <a:pt x="875" y="484"/>
                  <a:pt x="816" y="459"/>
                  <a:pt x="748" y="467"/>
                </a:cubicBezTo>
                <a:cubicBezTo>
                  <a:pt x="586" y="467"/>
                  <a:pt x="467" y="603"/>
                  <a:pt x="467" y="764"/>
                </a:cubicBezTo>
                <a:cubicBezTo>
                  <a:pt x="476" y="832"/>
                  <a:pt x="493" y="892"/>
                  <a:pt x="535" y="934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44" y="2004"/>
                  <a:pt x="544" y="2004"/>
                  <a:pt x="544" y="2004"/>
                </a:cubicBezTo>
                <a:cubicBezTo>
                  <a:pt x="493" y="2055"/>
                  <a:pt x="459" y="2131"/>
                  <a:pt x="459" y="2208"/>
                </a:cubicBezTo>
                <a:cubicBezTo>
                  <a:pt x="467" y="2369"/>
                  <a:pt x="603" y="2496"/>
                  <a:pt x="765" y="2488"/>
                </a:cubicBezTo>
                <a:cubicBezTo>
                  <a:pt x="841" y="2488"/>
                  <a:pt x="917" y="2454"/>
                  <a:pt x="969" y="2403"/>
                </a:cubicBezTo>
                <a:cubicBezTo>
                  <a:pt x="1504" y="2896"/>
                  <a:pt x="1504" y="2896"/>
                  <a:pt x="1504" y="2896"/>
                </a:cubicBezTo>
                <a:cubicBezTo>
                  <a:pt x="2021" y="2344"/>
                  <a:pt x="2021" y="2344"/>
                  <a:pt x="2021" y="2344"/>
                </a:cubicBezTo>
                <a:lnTo>
                  <a:pt x="2021" y="2344"/>
                </a:lnTo>
                <a:cubicBezTo>
                  <a:pt x="2081" y="2403"/>
                  <a:pt x="2157" y="2437"/>
                  <a:pt x="2242" y="2437"/>
                </a:cubicBezTo>
                <a:cubicBezTo>
                  <a:pt x="2404" y="2429"/>
                  <a:pt x="2531" y="2301"/>
                  <a:pt x="2523" y="2140"/>
                </a:cubicBezTo>
                <a:cubicBezTo>
                  <a:pt x="2523" y="2047"/>
                  <a:pt x="2480" y="1970"/>
                  <a:pt x="2421" y="191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6">
            <a:extLst>
              <a:ext uri="{FF2B5EF4-FFF2-40B4-BE49-F238E27FC236}">
                <a16:creationId xmlns:a16="http://schemas.microsoft.com/office/drawing/2014/main" id="{37FF9F0B-4E07-4E48-A110-510440DB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169" y="4407949"/>
            <a:ext cx="3229054" cy="3229054"/>
          </a:xfrm>
          <a:custGeom>
            <a:avLst/>
            <a:gdLst>
              <a:gd name="T0" fmla="*/ 2317 w 2895"/>
              <a:gd name="T1" fmla="*/ 858 h 2896"/>
              <a:gd name="T2" fmla="*/ 2317 w 2895"/>
              <a:gd name="T3" fmla="*/ 858 h 2896"/>
              <a:gd name="T4" fmla="*/ 2401 w 2895"/>
              <a:gd name="T5" fmla="*/ 637 h 2896"/>
              <a:gd name="T6" fmla="*/ 2104 w 2895"/>
              <a:gd name="T7" fmla="*/ 357 h 2896"/>
              <a:gd name="T8" fmla="*/ 1892 w 2895"/>
              <a:gd name="T9" fmla="*/ 459 h 2896"/>
              <a:gd name="T10" fmla="*/ 1400 w 2895"/>
              <a:gd name="T11" fmla="*/ 0 h 2896"/>
              <a:gd name="T12" fmla="*/ 917 w 2895"/>
              <a:gd name="T13" fmla="*/ 518 h 2896"/>
              <a:gd name="T14" fmla="*/ 1019 w 2895"/>
              <a:gd name="T15" fmla="*/ 739 h 2896"/>
              <a:gd name="T16" fmla="*/ 738 w 2895"/>
              <a:gd name="T17" fmla="*/ 1036 h 2896"/>
              <a:gd name="T18" fmla="*/ 517 w 2895"/>
              <a:gd name="T19" fmla="*/ 943 h 2896"/>
              <a:gd name="T20" fmla="*/ 0 w 2895"/>
              <a:gd name="T21" fmla="*/ 1503 h 2896"/>
              <a:gd name="T22" fmla="*/ 543 w 2895"/>
              <a:gd name="T23" fmla="*/ 2013 h 2896"/>
              <a:gd name="T24" fmla="*/ 475 w 2895"/>
              <a:gd name="T25" fmla="*/ 2215 h 2896"/>
              <a:gd name="T26" fmla="*/ 772 w 2895"/>
              <a:gd name="T27" fmla="*/ 2495 h 2896"/>
              <a:gd name="T28" fmla="*/ 967 w 2895"/>
              <a:gd name="T29" fmla="*/ 2411 h 2896"/>
              <a:gd name="T30" fmla="*/ 1493 w 2895"/>
              <a:gd name="T31" fmla="*/ 2895 h 2896"/>
              <a:gd name="T32" fmla="*/ 1985 w 2895"/>
              <a:gd name="T33" fmla="*/ 2368 h 2896"/>
              <a:gd name="T34" fmla="*/ 1884 w 2895"/>
              <a:gd name="T35" fmla="*/ 2157 h 2896"/>
              <a:gd name="T36" fmla="*/ 2164 w 2895"/>
              <a:gd name="T37" fmla="*/ 1851 h 2896"/>
              <a:gd name="T38" fmla="*/ 2385 w 2895"/>
              <a:gd name="T39" fmla="*/ 1945 h 2896"/>
              <a:gd name="T40" fmla="*/ 2894 w 2895"/>
              <a:gd name="T41" fmla="*/ 1401 h 2896"/>
              <a:gd name="T42" fmla="*/ 2317 w 2895"/>
              <a:gd name="T43" fmla="*/ 85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5" h="2896">
                <a:moveTo>
                  <a:pt x="2317" y="858"/>
                </a:moveTo>
                <a:lnTo>
                  <a:pt x="2317" y="858"/>
                </a:lnTo>
                <a:cubicBezTo>
                  <a:pt x="2367" y="807"/>
                  <a:pt x="2401" y="722"/>
                  <a:pt x="2401" y="637"/>
                </a:cubicBezTo>
                <a:cubicBezTo>
                  <a:pt x="2393" y="476"/>
                  <a:pt x="2266" y="357"/>
                  <a:pt x="2104" y="357"/>
                </a:cubicBezTo>
                <a:cubicBezTo>
                  <a:pt x="2019" y="365"/>
                  <a:pt x="1943" y="399"/>
                  <a:pt x="1892" y="459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917" y="518"/>
                  <a:pt x="917" y="518"/>
                  <a:pt x="917" y="518"/>
                </a:cubicBezTo>
                <a:cubicBezTo>
                  <a:pt x="976" y="569"/>
                  <a:pt x="1019" y="646"/>
                  <a:pt x="1019" y="739"/>
                </a:cubicBezTo>
                <a:cubicBezTo>
                  <a:pt x="1027" y="900"/>
                  <a:pt x="900" y="1028"/>
                  <a:pt x="738" y="1036"/>
                </a:cubicBezTo>
                <a:cubicBezTo>
                  <a:pt x="653" y="1036"/>
                  <a:pt x="577" y="1002"/>
                  <a:pt x="517" y="94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43" y="2013"/>
                  <a:pt x="543" y="2013"/>
                  <a:pt x="543" y="2013"/>
                </a:cubicBezTo>
                <a:cubicBezTo>
                  <a:pt x="500" y="2064"/>
                  <a:pt x="466" y="2140"/>
                  <a:pt x="475" y="2215"/>
                </a:cubicBezTo>
                <a:cubicBezTo>
                  <a:pt x="475" y="2377"/>
                  <a:pt x="611" y="2504"/>
                  <a:pt x="772" y="2495"/>
                </a:cubicBezTo>
                <a:cubicBezTo>
                  <a:pt x="849" y="2495"/>
                  <a:pt x="917" y="2462"/>
                  <a:pt x="967" y="2411"/>
                </a:cubicBezTo>
                <a:cubicBezTo>
                  <a:pt x="1493" y="2895"/>
                  <a:pt x="1493" y="2895"/>
                  <a:pt x="1493" y="2895"/>
                </a:cubicBezTo>
                <a:cubicBezTo>
                  <a:pt x="1985" y="2368"/>
                  <a:pt x="1985" y="2368"/>
                  <a:pt x="1985" y="2368"/>
                </a:cubicBezTo>
                <a:cubicBezTo>
                  <a:pt x="1926" y="2317"/>
                  <a:pt x="1884" y="2241"/>
                  <a:pt x="1884" y="2157"/>
                </a:cubicBezTo>
                <a:cubicBezTo>
                  <a:pt x="1875" y="1996"/>
                  <a:pt x="2003" y="1860"/>
                  <a:pt x="2164" y="1851"/>
                </a:cubicBezTo>
                <a:cubicBezTo>
                  <a:pt x="2249" y="1851"/>
                  <a:pt x="2325" y="1885"/>
                  <a:pt x="2385" y="1945"/>
                </a:cubicBezTo>
                <a:cubicBezTo>
                  <a:pt x="2894" y="1401"/>
                  <a:pt x="2894" y="1401"/>
                  <a:pt x="2894" y="1401"/>
                </a:cubicBezTo>
                <a:lnTo>
                  <a:pt x="2317" y="858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17">
            <a:extLst>
              <a:ext uri="{FF2B5EF4-FFF2-40B4-BE49-F238E27FC236}">
                <a16:creationId xmlns:a16="http://schemas.microsoft.com/office/drawing/2014/main" id="{3BE89C5D-6EF3-0D44-B00B-C1A9A45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87" y="9308052"/>
            <a:ext cx="3229057" cy="3229057"/>
          </a:xfrm>
          <a:custGeom>
            <a:avLst/>
            <a:gdLst>
              <a:gd name="T0" fmla="*/ 2395 w 2896"/>
              <a:gd name="T1" fmla="*/ 1936 h 2896"/>
              <a:gd name="T2" fmla="*/ 2395 w 2896"/>
              <a:gd name="T3" fmla="*/ 1936 h 2896"/>
              <a:gd name="T4" fmla="*/ 2895 w 2896"/>
              <a:gd name="T5" fmla="*/ 1401 h 2896"/>
              <a:gd name="T6" fmla="*/ 2378 w 2896"/>
              <a:gd name="T7" fmla="*/ 917 h 2896"/>
              <a:gd name="T8" fmla="*/ 2471 w 2896"/>
              <a:gd name="T9" fmla="*/ 696 h 2896"/>
              <a:gd name="T10" fmla="*/ 2174 w 2896"/>
              <a:gd name="T11" fmla="*/ 416 h 2896"/>
              <a:gd name="T12" fmla="*/ 1953 w 2896"/>
              <a:gd name="T13" fmla="*/ 518 h 2896"/>
              <a:gd name="T14" fmla="*/ 1393 w 2896"/>
              <a:gd name="T15" fmla="*/ 0 h 2896"/>
              <a:gd name="T16" fmla="*/ 892 w 2896"/>
              <a:gd name="T17" fmla="*/ 535 h 2896"/>
              <a:gd name="T18" fmla="*/ 688 w 2896"/>
              <a:gd name="T19" fmla="*/ 458 h 2896"/>
              <a:gd name="T20" fmla="*/ 408 w 2896"/>
              <a:gd name="T21" fmla="*/ 764 h 2896"/>
              <a:gd name="T22" fmla="*/ 501 w 2896"/>
              <a:gd name="T23" fmla="*/ 959 h 2896"/>
              <a:gd name="T24" fmla="*/ 0 w 2896"/>
              <a:gd name="T25" fmla="*/ 1503 h 2896"/>
              <a:gd name="T26" fmla="*/ 561 w 2896"/>
              <a:gd name="T27" fmla="*/ 2021 h 2896"/>
              <a:gd name="T28" fmla="*/ 501 w 2896"/>
              <a:gd name="T29" fmla="*/ 2207 h 2896"/>
              <a:gd name="T30" fmla="*/ 798 w 2896"/>
              <a:gd name="T31" fmla="*/ 2488 h 2896"/>
              <a:gd name="T32" fmla="*/ 977 w 2896"/>
              <a:gd name="T33" fmla="*/ 2420 h 2896"/>
              <a:gd name="T34" fmla="*/ 1495 w 2896"/>
              <a:gd name="T35" fmla="*/ 2895 h 2896"/>
              <a:gd name="T36" fmla="*/ 1996 w 2896"/>
              <a:gd name="T37" fmla="*/ 2360 h 2896"/>
              <a:gd name="T38" fmla="*/ 2217 w 2896"/>
              <a:gd name="T39" fmla="*/ 2445 h 2896"/>
              <a:gd name="T40" fmla="*/ 2497 w 2896"/>
              <a:gd name="T41" fmla="*/ 2148 h 2896"/>
              <a:gd name="T42" fmla="*/ 2395 w 2896"/>
              <a:gd name="T43" fmla="*/ 1936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6" h="2896">
                <a:moveTo>
                  <a:pt x="2395" y="1936"/>
                </a:moveTo>
                <a:lnTo>
                  <a:pt x="2395" y="1936"/>
                </a:lnTo>
                <a:cubicBezTo>
                  <a:pt x="2895" y="1401"/>
                  <a:pt x="2895" y="1401"/>
                  <a:pt x="2895" y="1401"/>
                </a:cubicBezTo>
                <a:cubicBezTo>
                  <a:pt x="2378" y="917"/>
                  <a:pt x="2378" y="917"/>
                  <a:pt x="2378" y="917"/>
                </a:cubicBezTo>
                <a:cubicBezTo>
                  <a:pt x="2437" y="857"/>
                  <a:pt x="2471" y="781"/>
                  <a:pt x="2471" y="696"/>
                </a:cubicBezTo>
                <a:cubicBezTo>
                  <a:pt x="2463" y="535"/>
                  <a:pt x="2335" y="407"/>
                  <a:pt x="2174" y="416"/>
                </a:cubicBezTo>
                <a:cubicBezTo>
                  <a:pt x="2081" y="416"/>
                  <a:pt x="2004" y="458"/>
                  <a:pt x="1953" y="518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892" y="535"/>
                  <a:pt x="892" y="535"/>
                  <a:pt x="892" y="535"/>
                </a:cubicBezTo>
                <a:cubicBezTo>
                  <a:pt x="841" y="484"/>
                  <a:pt x="765" y="458"/>
                  <a:pt x="688" y="458"/>
                </a:cubicBezTo>
                <a:cubicBezTo>
                  <a:pt x="527" y="467"/>
                  <a:pt x="399" y="603"/>
                  <a:pt x="408" y="764"/>
                </a:cubicBezTo>
                <a:cubicBezTo>
                  <a:pt x="408" y="840"/>
                  <a:pt x="442" y="908"/>
                  <a:pt x="501" y="959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561" y="2021"/>
                  <a:pt x="561" y="2021"/>
                  <a:pt x="561" y="2021"/>
                </a:cubicBezTo>
                <a:cubicBezTo>
                  <a:pt x="518" y="2071"/>
                  <a:pt x="493" y="2139"/>
                  <a:pt x="501" y="2207"/>
                </a:cubicBezTo>
                <a:cubicBezTo>
                  <a:pt x="501" y="2369"/>
                  <a:pt x="637" y="2496"/>
                  <a:pt x="798" y="2488"/>
                </a:cubicBezTo>
                <a:cubicBezTo>
                  <a:pt x="866" y="2488"/>
                  <a:pt x="934" y="2462"/>
                  <a:pt x="977" y="2420"/>
                </a:cubicBezTo>
                <a:cubicBezTo>
                  <a:pt x="1495" y="2895"/>
                  <a:pt x="1495" y="2895"/>
                  <a:pt x="1495" y="2895"/>
                </a:cubicBezTo>
                <a:cubicBezTo>
                  <a:pt x="1996" y="2360"/>
                  <a:pt x="1996" y="2360"/>
                  <a:pt x="1996" y="2360"/>
                </a:cubicBezTo>
                <a:cubicBezTo>
                  <a:pt x="2055" y="2420"/>
                  <a:pt x="2132" y="2454"/>
                  <a:pt x="2217" y="2445"/>
                </a:cubicBezTo>
                <a:cubicBezTo>
                  <a:pt x="2378" y="2445"/>
                  <a:pt x="2505" y="2309"/>
                  <a:pt x="2497" y="2148"/>
                </a:cubicBezTo>
                <a:cubicBezTo>
                  <a:pt x="2497" y="2063"/>
                  <a:pt x="2454" y="1987"/>
                  <a:pt x="2395" y="193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8">
            <a:extLst>
              <a:ext uri="{FF2B5EF4-FFF2-40B4-BE49-F238E27FC236}">
                <a16:creationId xmlns:a16="http://schemas.microsoft.com/office/drawing/2014/main" id="{BCB3E45B-6702-DE49-BFBB-88C5F94A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217" y="3916464"/>
            <a:ext cx="1032118" cy="982970"/>
          </a:xfrm>
          <a:custGeom>
            <a:avLst/>
            <a:gdLst>
              <a:gd name="T0" fmla="*/ 204 w 927"/>
              <a:gd name="T1" fmla="*/ 883 h 884"/>
              <a:gd name="T2" fmla="*/ 204 w 927"/>
              <a:gd name="T3" fmla="*/ 883 h 884"/>
              <a:gd name="T4" fmla="*/ 179 w 927"/>
              <a:gd name="T5" fmla="*/ 874 h 884"/>
              <a:gd name="T6" fmla="*/ 170 w 927"/>
              <a:gd name="T7" fmla="*/ 849 h 884"/>
              <a:gd name="T8" fmla="*/ 221 w 927"/>
              <a:gd name="T9" fmla="*/ 560 h 884"/>
              <a:gd name="T10" fmla="*/ 9 w 927"/>
              <a:gd name="T11" fmla="*/ 365 h 884"/>
              <a:gd name="T12" fmla="*/ 9 w 927"/>
              <a:gd name="T13" fmla="*/ 331 h 884"/>
              <a:gd name="T14" fmla="*/ 26 w 927"/>
              <a:gd name="T15" fmla="*/ 314 h 884"/>
              <a:gd name="T16" fmla="*/ 315 w 927"/>
              <a:gd name="T17" fmla="*/ 271 h 884"/>
              <a:gd name="T18" fmla="*/ 434 w 927"/>
              <a:gd name="T19" fmla="*/ 16 h 884"/>
              <a:gd name="T20" fmla="*/ 467 w 927"/>
              <a:gd name="T21" fmla="*/ 0 h 884"/>
              <a:gd name="T22" fmla="*/ 467 w 927"/>
              <a:gd name="T23" fmla="*/ 0 h 884"/>
              <a:gd name="T24" fmla="*/ 493 w 927"/>
              <a:gd name="T25" fmla="*/ 16 h 884"/>
              <a:gd name="T26" fmla="*/ 620 w 927"/>
              <a:gd name="T27" fmla="*/ 271 h 884"/>
              <a:gd name="T28" fmla="*/ 901 w 927"/>
              <a:gd name="T29" fmla="*/ 314 h 884"/>
              <a:gd name="T30" fmla="*/ 926 w 927"/>
              <a:gd name="T31" fmla="*/ 331 h 884"/>
              <a:gd name="T32" fmla="*/ 917 w 927"/>
              <a:gd name="T33" fmla="*/ 365 h 884"/>
              <a:gd name="T34" fmla="*/ 714 w 927"/>
              <a:gd name="T35" fmla="*/ 560 h 884"/>
              <a:gd name="T36" fmla="*/ 765 w 927"/>
              <a:gd name="T37" fmla="*/ 840 h 884"/>
              <a:gd name="T38" fmla="*/ 748 w 927"/>
              <a:gd name="T39" fmla="*/ 874 h 884"/>
              <a:gd name="T40" fmla="*/ 722 w 927"/>
              <a:gd name="T41" fmla="*/ 874 h 884"/>
              <a:gd name="T42" fmla="*/ 467 w 927"/>
              <a:gd name="T43" fmla="*/ 747 h 884"/>
              <a:gd name="T44" fmla="*/ 213 w 927"/>
              <a:gd name="T45" fmla="*/ 874 h 884"/>
              <a:gd name="T46" fmla="*/ 204 w 927"/>
              <a:gd name="T47" fmla="*/ 883 h 884"/>
              <a:gd name="T48" fmla="*/ 102 w 927"/>
              <a:gd name="T49" fmla="*/ 365 h 884"/>
              <a:gd name="T50" fmla="*/ 102 w 927"/>
              <a:gd name="T51" fmla="*/ 365 h 884"/>
              <a:gd name="T52" fmla="*/ 264 w 927"/>
              <a:gd name="T53" fmla="*/ 526 h 884"/>
              <a:gd name="T54" fmla="*/ 281 w 927"/>
              <a:gd name="T55" fmla="*/ 569 h 884"/>
              <a:gd name="T56" fmla="*/ 238 w 927"/>
              <a:gd name="T57" fmla="*/ 798 h 884"/>
              <a:gd name="T58" fmla="*/ 451 w 927"/>
              <a:gd name="T59" fmla="*/ 687 h 884"/>
              <a:gd name="T60" fmla="*/ 485 w 927"/>
              <a:gd name="T61" fmla="*/ 687 h 884"/>
              <a:gd name="T62" fmla="*/ 697 w 927"/>
              <a:gd name="T63" fmla="*/ 798 h 884"/>
              <a:gd name="T64" fmla="*/ 654 w 927"/>
              <a:gd name="T65" fmla="*/ 560 h 884"/>
              <a:gd name="T66" fmla="*/ 663 w 927"/>
              <a:gd name="T67" fmla="*/ 526 h 884"/>
              <a:gd name="T68" fmla="*/ 833 w 927"/>
              <a:gd name="T69" fmla="*/ 365 h 884"/>
              <a:gd name="T70" fmla="*/ 603 w 927"/>
              <a:gd name="T71" fmla="*/ 331 h 884"/>
              <a:gd name="T72" fmla="*/ 603 w 927"/>
              <a:gd name="T73" fmla="*/ 331 h 884"/>
              <a:gd name="T74" fmla="*/ 569 w 927"/>
              <a:gd name="T75" fmla="*/ 305 h 884"/>
              <a:gd name="T76" fmla="*/ 467 w 927"/>
              <a:gd name="T77" fmla="*/ 93 h 884"/>
              <a:gd name="T78" fmla="*/ 366 w 927"/>
              <a:gd name="T79" fmla="*/ 305 h 884"/>
              <a:gd name="T80" fmla="*/ 332 w 927"/>
              <a:gd name="T81" fmla="*/ 331 h 884"/>
              <a:gd name="T82" fmla="*/ 102 w 927"/>
              <a:gd name="T83" fmla="*/ 36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7" h="884">
                <a:moveTo>
                  <a:pt x="204" y="883"/>
                </a:moveTo>
                <a:lnTo>
                  <a:pt x="204" y="883"/>
                </a:lnTo>
                <a:cubicBezTo>
                  <a:pt x="196" y="883"/>
                  <a:pt x="187" y="874"/>
                  <a:pt x="179" y="874"/>
                </a:cubicBezTo>
                <a:cubicBezTo>
                  <a:pt x="170" y="866"/>
                  <a:pt x="170" y="857"/>
                  <a:pt x="170" y="849"/>
                </a:cubicBezTo>
                <a:cubicBezTo>
                  <a:pt x="221" y="560"/>
                  <a:pt x="221" y="560"/>
                  <a:pt x="221" y="560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56"/>
                  <a:pt x="0" y="348"/>
                  <a:pt x="9" y="331"/>
                </a:cubicBezTo>
                <a:cubicBezTo>
                  <a:pt x="9" y="322"/>
                  <a:pt x="17" y="314"/>
                  <a:pt x="26" y="314"/>
                </a:cubicBezTo>
                <a:cubicBezTo>
                  <a:pt x="315" y="271"/>
                  <a:pt x="315" y="271"/>
                  <a:pt x="315" y="271"/>
                </a:cubicBezTo>
                <a:cubicBezTo>
                  <a:pt x="434" y="16"/>
                  <a:pt x="434" y="16"/>
                  <a:pt x="434" y="16"/>
                </a:cubicBezTo>
                <a:cubicBezTo>
                  <a:pt x="442" y="8"/>
                  <a:pt x="451" y="0"/>
                  <a:pt x="467" y="0"/>
                </a:cubicBezTo>
                <a:lnTo>
                  <a:pt x="467" y="0"/>
                </a:lnTo>
                <a:cubicBezTo>
                  <a:pt x="476" y="0"/>
                  <a:pt x="485" y="8"/>
                  <a:pt x="493" y="16"/>
                </a:cubicBezTo>
                <a:cubicBezTo>
                  <a:pt x="620" y="271"/>
                  <a:pt x="620" y="271"/>
                  <a:pt x="620" y="271"/>
                </a:cubicBezTo>
                <a:cubicBezTo>
                  <a:pt x="901" y="314"/>
                  <a:pt x="901" y="314"/>
                  <a:pt x="901" y="314"/>
                </a:cubicBezTo>
                <a:cubicBezTo>
                  <a:pt x="909" y="314"/>
                  <a:pt x="917" y="322"/>
                  <a:pt x="926" y="331"/>
                </a:cubicBezTo>
                <a:cubicBezTo>
                  <a:pt x="926" y="339"/>
                  <a:pt x="926" y="356"/>
                  <a:pt x="917" y="365"/>
                </a:cubicBezTo>
                <a:cubicBezTo>
                  <a:pt x="714" y="560"/>
                  <a:pt x="714" y="560"/>
                  <a:pt x="714" y="560"/>
                </a:cubicBezTo>
                <a:cubicBezTo>
                  <a:pt x="765" y="840"/>
                  <a:pt x="765" y="840"/>
                  <a:pt x="765" y="840"/>
                </a:cubicBezTo>
                <a:cubicBezTo>
                  <a:pt x="765" y="857"/>
                  <a:pt x="756" y="866"/>
                  <a:pt x="748" y="874"/>
                </a:cubicBezTo>
                <a:cubicBezTo>
                  <a:pt x="739" y="883"/>
                  <a:pt x="731" y="883"/>
                  <a:pt x="722" y="874"/>
                </a:cubicBezTo>
                <a:cubicBezTo>
                  <a:pt x="467" y="747"/>
                  <a:pt x="467" y="747"/>
                  <a:pt x="467" y="747"/>
                </a:cubicBezTo>
                <a:cubicBezTo>
                  <a:pt x="213" y="874"/>
                  <a:pt x="213" y="874"/>
                  <a:pt x="213" y="874"/>
                </a:cubicBezTo>
                <a:cubicBezTo>
                  <a:pt x="213" y="883"/>
                  <a:pt x="204" y="883"/>
                  <a:pt x="204" y="883"/>
                </a:cubicBezTo>
                <a:close/>
                <a:moveTo>
                  <a:pt x="102" y="365"/>
                </a:moveTo>
                <a:lnTo>
                  <a:pt x="102" y="365"/>
                </a:lnTo>
                <a:cubicBezTo>
                  <a:pt x="264" y="526"/>
                  <a:pt x="264" y="526"/>
                  <a:pt x="264" y="526"/>
                </a:cubicBezTo>
                <a:cubicBezTo>
                  <a:pt x="272" y="534"/>
                  <a:pt x="281" y="551"/>
                  <a:pt x="281" y="569"/>
                </a:cubicBezTo>
                <a:cubicBezTo>
                  <a:pt x="238" y="798"/>
                  <a:pt x="238" y="798"/>
                  <a:pt x="238" y="798"/>
                </a:cubicBezTo>
                <a:cubicBezTo>
                  <a:pt x="451" y="687"/>
                  <a:pt x="451" y="687"/>
                  <a:pt x="451" y="687"/>
                </a:cubicBezTo>
                <a:cubicBezTo>
                  <a:pt x="459" y="679"/>
                  <a:pt x="476" y="679"/>
                  <a:pt x="485" y="687"/>
                </a:cubicBezTo>
                <a:cubicBezTo>
                  <a:pt x="697" y="798"/>
                  <a:pt x="697" y="798"/>
                  <a:pt x="697" y="798"/>
                </a:cubicBezTo>
                <a:cubicBezTo>
                  <a:pt x="654" y="560"/>
                  <a:pt x="654" y="560"/>
                  <a:pt x="654" y="560"/>
                </a:cubicBezTo>
                <a:cubicBezTo>
                  <a:pt x="654" y="551"/>
                  <a:pt x="654" y="534"/>
                  <a:pt x="663" y="526"/>
                </a:cubicBezTo>
                <a:cubicBezTo>
                  <a:pt x="833" y="365"/>
                  <a:pt x="833" y="365"/>
                  <a:pt x="833" y="365"/>
                </a:cubicBezTo>
                <a:cubicBezTo>
                  <a:pt x="603" y="331"/>
                  <a:pt x="603" y="331"/>
                  <a:pt x="603" y="331"/>
                </a:cubicBezTo>
                <a:lnTo>
                  <a:pt x="603" y="331"/>
                </a:lnTo>
                <a:cubicBezTo>
                  <a:pt x="586" y="331"/>
                  <a:pt x="578" y="322"/>
                  <a:pt x="569" y="305"/>
                </a:cubicBezTo>
                <a:cubicBezTo>
                  <a:pt x="467" y="93"/>
                  <a:pt x="467" y="93"/>
                  <a:pt x="467" y="93"/>
                </a:cubicBezTo>
                <a:cubicBezTo>
                  <a:pt x="366" y="305"/>
                  <a:pt x="366" y="305"/>
                  <a:pt x="366" y="305"/>
                </a:cubicBezTo>
                <a:cubicBezTo>
                  <a:pt x="357" y="322"/>
                  <a:pt x="340" y="331"/>
                  <a:pt x="332" y="331"/>
                </a:cubicBezTo>
                <a:lnTo>
                  <a:pt x="10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9">
            <a:extLst>
              <a:ext uri="{FF2B5EF4-FFF2-40B4-BE49-F238E27FC236}">
                <a16:creationId xmlns:a16="http://schemas.microsoft.com/office/drawing/2014/main" id="{3C2E1959-DE43-3242-BF97-94146A67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030" y="5533448"/>
            <a:ext cx="643844" cy="634017"/>
          </a:xfrm>
          <a:custGeom>
            <a:avLst/>
            <a:gdLst>
              <a:gd name="T0" fmla="*/ 25 w 577"/>
              <a:gd name="T1" fmla="*/ 568 h 569"/>
              <a:gd name="T2" fmla="*/ 25 w 577"/>
              <a:gd name="T3" fmla="*/ 568 h 569"/>
              <a:gd name="T4" fmla="*/ 34 w 577"/>
              <a:gd name="T5" fmla="*/ 568 h 569"/>
              <a:gd name="T6" fmla="*/ 211 w 577"/>
              <a:gd name="T7" fmla="*/ 534 h 569"/>
              <a:gd name="T8" fmla="*/ 228 w 577"/>
              <a:gd name="T9" fmla="*/ 526 h 569"/>
              <a:gd name="T10" fmla="*/ 559 w 577"/>
              <a:gd name="T11" fmla="*/ 186 h 569"/>
              <a:gd name="T12" fmla="*/ 559 w 577"/>
              <a:gd name="T13" fmla="*/ 144 h 569"/>
              <a:gd name="T14" fmla="*/ 432 w 577"/>
              <a:gd name="T15" fmla="*/ 8 h 569"/>
              <a:gd name="T16" fmla="*/ 406 w 577"/>
              <a:gd name="T17" fmla="*/ 0 h 569"/>
              <a:gd name="T18" fmla="*/ 389 w 577"/>
              <a:gd name="T19" fmla="*/ 8 h 569"/>
              <a:gd name="T20" fmla="*/ 51 w 577"/>
              <a:gd name="T21" fmla="*/ 348 h 569"/>
              <a:gd name="T22" fmla="*/ 42 w 577"/>
              <a:gd name="T23" fmla="*/ 365 h 569"/>
              <a:gd name="T24" fmla="*/ 0 w 577"/>
              <a:gd name="T25" fmla="*/ 534 h 569"/>
              <a:gd name="T26" fmla="*/ 8 w 577"/>
              <a:gd name="T27" fmla="*/ 560 h 569"/>
              <a:gd name="T28" fmla="*/ 25 w 577"/>
              <a:gd name="T29" fmla="*/ 568 h 569"/>
              <a:gd name="T30" fmla="*/ 406 w 577"/>
              <a:gd name="T31" fmla="*/ 76 h 569"/>
              <a:gd name="T32" fmla="*/ 406 w 577"/>
              <a:gd name="T33" fmla="*/ 76 h 569"/>
              <a:gd name="T34" fmla="*/ 500 w 577"/>
              <a:gd name="T35" fmla="*/ 170 h 569"/>
              <a:gd name="T36" fmla="*/ 415 w 577"/>
              <a:gd name="T37" fmla="*/ 246 h 569"/>
              <a:gd name="T38" fmla="*/ 330 w 577"/>
              <a:gd name="T39" fmla="*/ 161 h 569"/>
              <a:gd name="T40" fmla="*/ 406 w 577"/>
              <a:gd name="T41" fmla="*/ 76 h 569"/>
              <a:gd name="T42" fmla="*/ 102 w 577"/>
              <a:gd name="T43" fmla="*/ 382 h 569"/>
              <a:gd name="T44" fmla="*/ 102 w 577"/>
              <a:gd name="T45" fmla="*/ 382 h 569"/>
              <a:gd name="T46" fmla="*/ 288 w 577"/>
              <a:gd name="T47" fmla="*/ 203 h 569"/>
              <a:gd name="T48" fmla="*/ 372 w 577"/>
              <a:gd name="T49" fmla="*/ 288 h 569"/>
              <a:gd name="T50" fmla="*/ 194 w 577"/>
              <a:gd name="T51" fmla="*/ 475 h 569"/>
              <a:gd name="T52" fmla="*/ 68 w 577"/>
              <a:gd name="T53" fmla="*/ 500 h 569"/>
              <a:gd name="T54" fmla="*/ 102 w 577"/>
              <a:gd name="T55" fmla="*/ 38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7" h="569">
                <a:moveTo>
                  <a:pt x="25" y="568"/>
                </a:moveTo>
                <a:lnTo>
                  <a:pt x="25" y="568"/>
                </a:lnTo>
                <a:cubicBezTo>
                  <a:pt x="34" y="568"/>
                  <a:pt x="34" y="568"/>
                  <a:pt x="34" y="568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20" y="534"/>
                  <a:pt x="228" y="526"/>
                  <a:pt x="228" y="526"/>
                </a:cubicBezTo>
                <a:cubicBezTo>
                  <a:pt x="559" y="186"/>
                  <a:pt x="559" y="186"/>
                  <a:pt x="559" y="186"/>
                </a:cubicBezTo>
                <a:cubicBezTo>
                  <a:pt x="568" y="178"/>
                  <a:pt x="576" y="161"/>
                  <a:pt x="559" y="144"/>
                </a:cubicBezTo>
                <a:cubicBezTo>
                  <a:pt x="432" y="8"/>
                  <a:pt x="432" y="8"/>
                  <a:pt x="432" y="8"/>
                </a:cubicBezTo>
                <a:cubicBezTo>
                  <a:pt x="423" y="8"/>
                  <a:pt x="415" y="0"/>
                  <a:pt x="406" y="0"/>
                </a:cubicBezTo>
                <a:cubicBezTo>
                  <a:pt x="406" y="0"/>
                  <a:pt x="398" y="8"/>
                  <a:pt x="389" y="8"/>
                </a:cubicBezTo>
                <a:cubicBezTo>
                  <a:pt x="51" y="348"/>
                  <a:pt x="51" y="348"/>
                  <a:pt x="51" y="348"/>
                </a:cubicBezTo>
                <a:cubicBezTo>
                  <a:pt x="51" y="348"/>
                  <a:pt x="51" y="356"/>
                  <a:pt x="42" y="365"/>
                </a:cubicBezTo>
                <a:cubicBezTo>
                  <a:pt x="0" y="534"/>
                  <a:pt x="0" y="534"/>
                  <a:pt x="0" y="534"/>
                </a:cubicBezTo>
                <a:cubicBezTo>
                  <a:pt x="0" y="543"/>
                  <a:pt x="0" y="552"/>
                  <a:pt x="8" y="560"/>
                </a:cubicBezTo>
                <a:cubicBezTo>
                  <a:pt x="8" y="568"/>
                  <a:pt x="17" y="568"/>
                  <a:pt x="25" y="568"/>
                </a:cubicBezTo>
                <a:close/>
                <a:moveTo>
                  <a:pt x="406" y="76"/>
                </a:moveTo>
                <a:lnTo>
                  <a:pt x="406" y="76"/>
                </a:lnTo>
                <a:cubicBezTo>
                  <a:pt x="500" y="170"/>
                  <a:pt x="500" y="170"/>
                  <a:pt x="500" y="170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330" y="161"/>
                  <a:pt x="330" y="161"/>
                  <a:pt x="330" y="161"/>
                </a:cubicBezTo>
                <a:lnTo>
                  <a:pt x="406" y="76"/>
                </a:lnTo>
                <a:close/>
                <a:moveTo>
                  <a:pt x="102" y="382"/>
                </a:moveTo>
                <a:lnTo>
                  <a:pt x="102" y="382"/>
                </a:lnTo>
                <a:cubicBezTo>
                  <a:pt x="288" y="203"/>
                  <a:pt x="288" y="203"/>
                  <a:pt x="288" y="203"/>
                </a:cubicBezTo>
                <a:cubicBezTo>
                  <a:pt x="372" y="288"/>
                  <a:pt x="372" y="288"/>
                  <a:pt x="372" y="288"/>
                </a:cubicBezTo>
                <a:cubicBezTo>
                  <a:pt x="194" y="475"/>
                  <a:pt x="194" y="475"/>
                  <a:pt x="194" y="475"/>
                </a:cubicBezTo>
                <a:cubicBezTo>
                  <a:pt x="68" y="500"/>
                  <a:pt x="68" y="500"/>
                  <a:pt x="68" y="500"/>
                </a:cubicBezTo>
                <a:lnTo>
                  <a:pt x="102" y="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20">
            <a:extLst>
              <a:ext uri="{FF2B5EF4-FFF2-40B4-BE49-F238E27FC236}">
                <a16:creationId xmlns:a16="http://schemas.microsoft.com/office/drawing/2014/main" id="{4D37CABA-1C8C-CE49-A9D5-368D21F4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987" y="6221527"/>
            <a:ext cx="786376" cy="68808"/>
          </a:xfrm>
          <a:custGeom>
            <a:avLst/>
            <a:gdLst>
              <a:gd name="T0" fmla="*/ 670 w 705"/>
              <a:gd name="T1" fmla="*/ 0 h 60"/>
              <a:gd name="T2" fmla="*/ 670 w 705"/>
              <a:gd name="T3" fmla="*/ 0 h 60"/>
              <a:gd name="T4" fmla="*/ 25 w 705"/>
              <a:gd name="T5" fmla="*/ 0 h 60"/>
              <a:gd name="T6" fmla="*/ 0 w 705"/>
              <a:gd name="T7" fmla="*/ 25 h 60"/>
              <a:gd name="T8" fmla="*/ 25 w 705"/>
              <a:gd name="T9" fmla="*/ 59 h 60"/>
              <a:gd name="T10" fmla="*/ 670 w 705"/>
              <a:gd name="T11" fmla="*/ 59 h 60"/>
              <a:gd name="T12" fmla="*/ 704 w 705"/>
              <a:gd name="T13" fmla="*/ 25 h 60"/>
              <a:gd name="T14" fmla="*/ 670 w 705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60">
                <a:moveTo>
                  <a:pt x="670" y="0"/>
                </a:moveTo>
                <a:lnTo>
                  <a:pt x="670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59"/>
                  <a:pt x="25" y="59"/>
                </a:cubicBezTo>
                <a:cubicBezTo>
                  <a:pt x="670" y="59"/>
                  <a:pt x="670" y="59"/>
                  <a:pt x="670" y="59"/>
                </a:cubicBezTo>
                <a:cubicBezTo>
                  <a:pt x="687" y="59"/>
                  <a:pt x="704" y="42"/>
                  <a:pt x="704" y="25"/>
                </a:cubicBezTo>
                <a:cubicBezTo>
                  <a:pt x="704" y="8"/>
                  <a:pt x="687" y="0"/>
                  <a:pt x="6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21">
            <a:extLst>
              <a:ext uri="{FF2B5EF4-FFF2-40B4-BE49-F238E27FC236}">
                <a16:creationId xmlns:a16="http://schemas.microsoft.com/office/drawing/2014/main" id="{CF83509B-C7F4-2C4B-8BD3-35C6A6C8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978" y="7179924"/>
            <a:ext cx="427593" cy="712652"/>
          </a:xfrm>
          <a:custGeom>
            <a:avLst/>
            <a:gdLst>
              <a:gd name="T0" fmla="*/ 0 w 383"/>
              <a:gd name="T1" fmla="*/ 306 h 638"/>
              <a:gd name="T2" fmla="*/ 0 w 383"/>
              <a:gd name="T3" fmla="*/ 306 h 638"/>
              <a:gd name="T4" fmla="*/ 0 w 383"/>
              <a:gd name="T5" fmla="*/ 306 h 638"/>
              <a:gd name="T6" fmla="*/ 0 w 383"/>
              <a:gd name="T7" fmla="*/ 442 h 638"/>
              <a:gd name="T8" fmla="*/ 51 w 383"/>
              <a:gd name="T9" fmla="*/ 577 h 638"/>
              <a:gd name="T10" fmla="*/ 187 w 383"/>
              <a:gd name="T11" fmla="*/ 637 h 638"/>
              <a:gd name="T12" fmla="*/ 195 w 383"/>
              <a:gd name="T13" fmla="*/ 637 h 638"/>
              <a:gd name="T14" fmla="*/ 382 w 383"/>
              <a:gd name="T15" fmla="*/ 442 h 638"/>
              <a:gd name="T16" fmla="*/ 382 w 383"/>
              <a:gd name="T17" fmla="*/ 306 h 638"/>
              <a:gd name="T18" fmla="*/ 382 w 383"/>
              <a:gd name="T19" fmla="*/ 297 h 638"/>
              <a:gd name="T20" fmla="*/ 382 w 383"/>
              <a:gd name="T21" fmla="*/ 297 h 638"/>
              <a:gd name="T22" fmla="*/ 382 w 383"/>
              <a:gd name="T23" fmla="*/ 195 h 638"/>
              <a:gd name="T24" fmla="*/ 331 w 383"/>
              <a:gd name="T25" fmla="*/ 51 h 638"/>
              <a:gd name="T26" fmla="*/ 187 w 383"/>
              <a:gd name="T27" fmla="*/ 0 h 638"/>
              <a:gd name="T28" fmla="*/ 187 w 383"/>
              <a:gd name="T29" fmla="*/ 0 h 638"/>
              <a:gd name="T30" fmla="*/ 51 w 383"/>
              <a:gd name="T31" fmla="*/ 51 h 638"/>
              <a:gd name="T32" fmla="*/ 0 w 383"/>
              <a:gd name="T33" fmla="*/ 187 h 638"/>
              <a:gd name="T34" fmla="*/ 0 w 383"/>
              <a:gd name="T35" fmla="*/ 297 h 638"/>
              <a:gd name="T36" fmla="*/ 0 w 383"/>
              <a:gd name="T37" fmla="*/ 306 h 638"/>
              <a:gd name="T38" fmla="*/ 93 w 383"/>
              <a:gd name="T39" fmla="*/ 94 h 638"/>
              <a:gd name="T40" fmla="*/ 93 w 383"/>
              <a:gd name="T41" fmla="*/ 94 h 638"/>
              <a:gd name="T42" fmla="*/ 187 w 383"/>
              <a:gd name="T43" fmla="*/ 60 h 638"/>
              <a:gd name="T44" fmla="*/ 187 w 383"/>
              <a:gd name="T45" fmla="*/ 60 h 638"/>
              <a:gd name="T46" fmla="*/ 289 w 383"/>
              <a:gd name="T47" fmla="*/ 94 h 638"/>
              <a:gd name="T48" fmla="*/ 323 w 383"/>
              <a:gd name="T49" fmla="*/ 195 h 638"/>
              <a:gd name="T50" fmla="*/ 323 w 383"/>
              <a:gd name="T51" fmla="*/ 297 h 638"/>
              <a:gd name="T52" fmla="*/ 323 w 383"/>
              <a:gd name="T53" fmla="*/ 306 h 638"/>
              <a:gd name="T54" fmla="*/ 323 w 383"/>
              <a:gd name="T55" fmla="*/ 306 h 638"/>
              <a:gd name="T56" fmla="*/ 323 w 383"/>
              <a:gd name="T57" fmla="*/ 442 h 638"/>
              <a:gd name="T58" fmla="*/ 195 w 383"/>
              <a:gd name="T59" fmla="*/ 577 h 638"/>
              <a:gd name="T60" fmla="*/ 195 w 383"/>
              <a:gd name="T61" fmla="*/ 577 h 638"/>
              <a:gd name="T62" fmla="*/ 93 w 383"/>
              <a:gd name="T63" fmla="*/ 535 h 638"/>
              <a:gd name="T64" fmla="*/ 60 w 383"/>
              <a:gd name="T65" fmla="*/ 442 h 638"/>
              <a:gd name="T66" fmla="*/ 60 w 383"/>
              <a:gd name="T67" fmla="*/ 306 h 638"/>
              <a:gd name="T68" fmla="*/ 60 w 383"/>
              <a:gd name="T69" fmla="*/ 297 h 638"/>
              <a:gd name="T70" fmla="*/ 60 w 383"/>
              <a:gd name="T71" fmla="*/ 297 h 638"/>
              <a:gd name="T72" fmla="*/ 60 w 383"/>
              <a:gd name="T73" fmla="*/ 187 h 638"/>
              <a:gd name="T74" fmla="*/ 93 w 383"/>
              <a:gd name="T75" fmla="*/ 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3" h="638">
                <a:moveTo>
                  <a:pt x="0" y="306"/>
                </a:moveTo>
                <a:lnTo>
                  <a:pt x="0" y="306"/>
                </a:lnTo>
                <a:lnTo>
                  <a:pt x="0" y="306"/>
                </a:lnTo>
                <a:cubicBezTo>
                  <a:pt x="0" y="442"/>
                  <a:pt x="0" y="442"/>
                  <a:pt x="0" y="442"/>
                </a:cubicBezTo>
                <a:cubicBezTo>
                  <a:pt x="0" y="493"/>
                  <a:pt x="17" y="544"/>
                  <a:pt x="51" y="577"/>
                </a:cubicBezTo>
                <a:cubicBezTo>
                  <a:pt x="93" y="620"/>
                  <a:pt x="136" y="637"/>
                  <a:pt x="187" y="637"/>
                </a:cubicBezTo>
                <a:cubicBezTo>
                  <a:pt x="195" y="637"/>
                  <a:pt x="195" y="637"/>
                  <a:pt x="195" y="637"/>
                </a:cubicBezTo>
                <a:cubicBezTo>
                  <a:pt x="297" y="637"/>
                  <a:pt x="382" y="552"/>
                  <a:pt x="382" y="442"/>
                </a:cubicBezTo>
                <a:cubicBezTo>
                  <a:pt x="382" y="306"/>
                  <a:pt x="382" y="306"/>
                  <a:pt x="382" y="306"/>
                </a:cubicBezTo>
                <a:cubicBezTo>
                  <a:pt x="382" y="297"/>
                  <a:pt x="382" y="297"/>
                  <a:pt x="382" y="297"/>
                </a:cubicBezTo>
                <a:lnTo>
                  <a:pt x="382" y="297"/>
                </a:lnTo>
                <a:cubicBezTo>
                  <a:pt x="382" y="195"/>
                  <a:pt x="382" y="195"/>
                  <a:pt x="382" y="195"/>
                </a:cubicBezTo>
                <a:cubicBezTo>
                  <a:pt x="382" y="136"/>
                  <a:pt x="365" y="94"/>
                  <a:pt x="331" y="51"/>
                </a:cubicBezTo>
                <a:cubicBezTo>
                  <a:pt x="289" y="17"/>
                  <a:pt x="246" y="0"/>
                  <a:pt x="187" y="0"/>
                </a:cubicBezTo>
                <a:lnTo>
                  <a:pt x="187" y="0"/>
                </a:lnTo>
                <a:cubicBezTo>
                  <a:pt x="136" y="0"/>
                  <a:pt x="93" y="17"/>
                  <a:pt x="51" y="51"/>
                </a:cubicBezTo>
                <a:cubicBezTo>
                  <a:pt x="17" y="94"/>
                  <a:pt x="0" y="136"/>
                  <a:pt x="0" y="187"/>
                </a:cubicBezTo>
                <a:cubicBezTo>
                  <a:pt x="0" y="297"/>
                  <a:pt x="0" y="297"/>
                  <a:pt x="0" y="297"/>
                </a:cubicBezTo>
                <a:lnTo>
                  <a:pt x="0" y="306"/>
                </a:lnTo>
                <a:close/>
                <a:moveTo>
                  <a:pt x="93" y="94"/>
                </a:moveTo>
                <a:lnTo>
                  <a:pt x="93" y="94"/>
                </a:lnTo>
                <a:cubicBezTo>
                  <a:pt x="119" y="68"/>
                  <a:pt x="153" y="60"/>
                  <a:pt x="187" y="60"/>
                </a:cubicBezTo>
                <a:lnTo>
                  <a:pt x="187" y="60"/>
                </a:lnTo>
                <a:cubicBezTo>
                  <a:pt x="229" y="60"/>
                  <a:pt x="263" y="68"/>
                  <a:pt x="289" y="94"/>
                </a:cubicBezTo>
                <a:cubicBezTo>
                  <a:pt x="314" y="119"/>
                  <a:pt x="323" y="153"/>
                  <a:pt x="323" y="195"/>
                </a:cubicBezTo>
                <a:cubicBezTo>
                  <a:pt x="323" y="297"/>
                  <a:pt x="323" y="297"/>
                  <a:pt x="323" y="297"/>
                </a:cubicBezTo>
                <a:cubicBezTo>
                  <a:pt x="323" y="306"/>
                  <a:pt x="323" y="306"/>
                  <a:pt x="323" y="306"/>
                </a:cubicBezTo>
                <a:lnTo>
                  <a:pt x="323" y="306"/>
                </a:lnTo>
                <a:cubicBezTo>
                  <a:pt x="323" y="442"/>
                  <a:pt x="323" y="442"/>
                  <a:pt x="323" y="442"/>
                </a:cubicBezTo>
                <a:cubicBezTo>
                  <a:pt x="323" y="518"/>
                  <a:pt x="263" y="577"/>
                  <a:pt x="195" y="577"/>
                </a:cubicBezTo>
                <a:lnTo>
                  <a:pt x="195" y="577"/>
                </a:lnTo>
                <a:cubicBezTo>
                  <a:pt x="153" y="577"/>
                  <a:pt x="119" y="560"/>
                  <a:pt x="93" y="535"/>
                </a:cubicBezTo>
                <a:cubicBezTo>
                  <a:pt x="68" y="510"/>
                  <a:pt x="60" y="476"/>
                  <a:pt x="60" y="442"/>
                </a:cubicBezTo>
                <a:cubicBezTo>
                  <a:pt x="60" y="306"/>
                  <a:pt x="60" y="306"/>
                  <a:pt x="60" y="306"/>
                </a:cubicBezTo>
                <a:cubicBezTo>
                  <a:pt x="60" y="297"/>
                  <a:pt x="60" y="297"/>
                  <a:pt x="60" y="297"/>
                </a:cubicBezTo>
                <a:lnTo>
                  <a:pt x="60" y="297"/>
                </a:lnTo>
                <a:cubicBezTo>
                  <a:pt x="60" y="187"/>
                  <a:pt x="60" y="187"/>
                  <a:pt x="60" y="187"/>
                </a:cubicBezTo>
                <a:cubicBezTo>
                  <a:pt x="60" y="153"/>
                  <a:pt x="68" y="119"/>
                  <a:pt x="93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22">
            <a:extLst>
              <a:ext uri="{FF2B5EF4-FFF2-40B4-BE49-F238E27FC236}">
                <a16:creationId xmlns:a16="http://schemas.microsoft.com/office/drawing/2014/main" id="{EA717FFB-53B6-7745-B59A-53028B09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449" y="7641920"/>
            <a:ext cx="707738" cy="560293"/>
          </a:xfrm>
          <a:custGeom>
            <a:avLst/>
            <a:gdLst>
              <a:gd name="T0" fmla="*/ 636 w 637"/>
              <a:gd name="T1" fmla="*/ 34 h 502"/>
              <a:gd name="T2" fmla="*/ 636 w 637"/>
              <a:gd name="T3" fmla="*/ 34 h 502"/>
              <a:gd name="T4" fmla="*/ 603 w 637"/>
              <a:gd name="T5" fmla="*/ 0 h 502"/>
              <a:gd name="T6" fmla="*/ 577 w 637"/>
              <a:gd name="T7" fmla="*/ 34 h 502"/>
              <a:gd name="T8" fmla="*/ 314 w 637"/>
              <a:gd name="T9" fmla="*/ 289 h 502"/>
              <a:gd name="T10" fmla="*/ 59 w 637"/>
              <a:gd name="T11" fmla="*/ 34 h 502"/>
              <a:gd name="T12" fmla="*/ 34 w 637"/>
              <a:gd name="T13" fmla="*/ 0 h 502"/>
              <a:gd name="T14" fmla="*/ 0 w 637"/>
              <a:gd name="T15" fmla="*/ 34 h 502"/>
              <a:gd name="T16" fmla="*/ 288 w 637"/>
              <a:gd name="T17" fmla="*/ 348 h 502"/>
              <a:gd name="T18" fmla="*/ 288 w 637"/>
              <a:gd name="T19" fmla="*/ 442 h 502"/>
              <a:gd name="T20" fmla="*/ 204 w 637"/>
              <a:gd name="T21" fmla="*/ 442 h 502"/>
              <a:gd name="T22" fmla="*/ 170 w 637"/>
              <a:gd name="T23" fmla="*/ 476 h 502"/>
              <a:gd name="T24" fmla="*/ 204 w 637"/>
              <a:gd name="T25" fmla="*/ 501 h 502"/>
              <a:gd name="T26" fmla="*/ 314 w 637"/>
              <a:gd name="T27" fmla="*/ 501 h 502"/>
              <a:gd name="T28" fmla="*/ 314 w 637"/>
              <a:gd name="T29" fmla="*/ 501 h 502"/>
              <a:gd name="T30" fmla="*/ 322 w 637"/>
              <a:gd name="T31" fmla="*/ 501 h 502"/>
              <a:gd name="T32" fmla="*/ 433 w 637"/>
              <a:gd name="T33" fmla="*/ 501 h 502"/>
              <a:gd name="T34" fmla="*/ 467 w 637"/>
              <a:gd name="T35" fmla="*/ 476 h 502"/>
              <a:gd name="T36" fmla="*/ 433 w 637"/>
              <a:gd name="T37" fmla="*/ 442 h 502"/>
              <a:gd name="T38" fmla="*/ 348 w 637"/>
              <a:gd name="T39" fmla="*/ 442 h 502"/>
              <a:gd name="T40" fmla="*/ 348 w 637"/>
              <a:gd name="T41" fmla="*/ 348 h 502"/>
              <a:gd name="T42" fmla="*/ 636 w 637"/>
              <a:gd name="T43" fmla="*/ 34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7" h="502">
                <a:moveTo>
                  <a:pt x="636" y="34"/>
                </a:moveTo>
                <a:lnTo>
                  <a:pt x="636" y="34"/>
                </a:lnTo>
                <a:cubicBezTo>
                  <a:pt x="636" y="17"/>
                  <a:pt x="620" y="0"/>
                  <a:pt x="603" y="0"/>
                </a:cubicBezTo>
                <a:cubicBezTo>
                  <a:pt x="586" y="0"/>
                  <a:pt x="577" y="17"/>
                  <a:pt x="577" y="34"/>
                </a:cubicBezTo>
                <a:cubicBezTo>
                  <a:pt x="577" y="170"/>
                  <a:pt x="458" y="289"/>
                  <a:pt x="314" y="289"/>
                </a:cubicBezTo>
                <a:cubicBezTo>
                  <a:pt x="178" y="289"/>
                  <a:pt x="59" y="170"/>
                  <a:pt x="59" y="34"/>
                </a:cubicBezTo>
                <a:cubicBezTo>
                  <a:pt x="59" y="17"/>
                  <a:pt x="51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195"/>
                  <a:pt x="127" y="331"/>
                  <a:pt x="288" y="348"/>
                </a:cubicBezTo>
                <a:cubicBezTo>
                  <a:pt x="288" y="442"/>
                  <a:pt x="288" y="442"/>
                  <a:pt x="288" y="442"/>
                </a:cubicBezTo>
                <a:cubicBezTo>
                  <a:pt x="204" y="442"/>
                  <a:pt x="204" y="442"/>
                  <a:pt x="204" y="442"/>
                </a:cubicBezTo>
                <a:cubicBezTo>
                  <a:pt x="187" y="442"/>
                  <a:pt x="170" y="459"/>
                  <a:pt x="170" y="476"/>
                </a:cubicBezTo>
                <a:cubicBezTo>
                  <a:pt x="170" y="493"/>
                  <a:pt x="187" y="501"/>
                  <a:pt x="204" y="501"/>
                </a:cubicBezTo>
                <a:cubicBezTo>
                  <a:pt x="314" y="501"/>
                  <a:pt x="314" y="501"/>
                  <a:pt x="314" y="501"/>
                </a:cubicBezTo>
                <a:lnTo>
                  <a:pt x="314" y="501"/>
                </a:lnTo>
                <a:cubicBezTo>
                  <a:pt x="322" y="501"/>
                  <a:pt x="322" y="501"/>
                  <a:pt x="322" y="501"/>
                </a:cubicBezTo>
                <a:cubicBezTo>
                  <a:pt x="433" y="501"/>
                  <a:pt x="433" y="501"/>
                  <a:pt x="433" y="501"/>
                </a:cubicBezTo>
                <a:cubicBezTo>
                  <a:pt x="450" y="501"/>
                  <a:pt x="467" y="493"/>
                  <a:pt x="467" y="476"/>
                </a:cubicBezTo>
                <a:cubicBezTo>
                  <a:pt x="467" y="459"/>
                  <a:pt x="450" y="442"/>
                  <a:pt x="433" y="442"/>
                </a:cubicBezTo>
                <a:cubicBezTo>
                  <a:pt x="348" y="442"/>
                  <a:pt x="348" y="442"/>
                  <a:pt x="348" y="442"/>
                </a:cubicBezTo>
                <a:cubicBezTo>
                  <a:pt x="348" y="348"/>
                  <a:pt x="348" y="348"/>
                  <a:pt x="348" y="348"/>
                </a:cubicBezTo>
                <a:cubicBezTo>
                  <a:pt x="509" y="331"/>
                  <a:pt x="636" y="195"/>
                  <a:pt x="636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23">
            <a:extLst>
              <a:ext uri="{FF2B5EF4-FFF2-40B4-BE49-F238E27FC236}">
                <a16:creationId xmlns:a16="http://schemas.microsoft.com/office/drawing/2014/main" id="{4EAF092D-432A-144E-A460-856948FE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178" y="8634719"/>
            <a:ext cx="948564" cy="1022289"/>
          </a:xfrm>
          <a:custGeom>
            <a:avLst/>
            <a:gdLst>
              <a:gd name="T0" fmla="*/ 653 w 850"/>
              <a:gd name="T1" fmla="*/ 917 h 918"/>
              <a:gd name="T2" fmla="*/ 534 w 850"/>
              <a:gd name="T3" fmla="*/ 900 h 918"/>
              <a:gd name="T4" fmla="*/ 492 w 850"/>
              <a:gd name="T5" fmla="*/ 900 h 918"/>
              <a:gd name="T6" fmla="*/ 203 w 850"/>
              <a:gd name="T7" fmla="*/ 840 h 918"/>
              <a:gd name="T8" fmla="*/ 51 w 850"/>
              <a:gd name="T9" fmla="*/ 806 h 918"/>
              <a:gd name="T10" fmla="*/ 60 w 850"/>
              <a:gd name="T11" fmla="*/ 416 h 918"/>
              <a:gd name="T12" fmla="*/ 228 w 850"/>
              <a:gd name="T13" fmla="*/ 399 h 918"/>
              <a:gd name="T14" fmla="*/ 347 w 850"/>
              <a:gd name="T15" fmla="*/ 238 h 918"/>
              <a:gd name="T16" fmla="*/ 330 w 850"/>
              <a:gd name="T17" fmla="*/ 93 h 918"/>
              <a:gd name="T18" fmla="*/ 475 w 850"/>
              <a:gd name="T19" fmla="*/ 17 h 918"/>
              <a:gd name="T20" fmla="*/ 568 w 850"/>
              <a:gd name="T21" fmla="*/ 246 h 918"/>
              <a:gd name="T22" fmla="*/ 560 w 850"/>
              <a:gd name="T23" fmla="*/ 322 h 918"/>
              <a:gd name="T24" fmla="*/ 772 w 850"/>
              <a:gd name="T25" fmla="*/ 356 h 918"/>
              <a:gd name="T26" fmla="*/ 823 w 850"/>
              <a:gd name="T27" fmla="*/ 518 h 918"/>
              <a:gd name="T28" fmla="*/ 815 w 850"/>
              <a:gd name="T29" fmla="*/ 670 h 918"/>
              <a:gd name="T30" fmla="*/ 772 w 850"/>
              <a:gd name="T31" fmla="*/ 798 h 918"/>
              <a:gd name="T32" fmla="*/ 747 w 850"/>
              <a:gd name="T33" fmla="*/ 891 h 918"/>
              <a:gd name="T34" fmla="*/ 509 w 850"/>
              <a:gd name="T35" fmla="*/ 840 h 918"/>
              <a:gd name="T36" fmla="*/ 551 w 850"/>
              <a:gd name="T37" fmla="*/ 840 h 918"/>
              <a:gd name="T38" fmla="*/ 704 w 850"/>
              <a:gd name="T39" fmla="*/ 849 h 918"/>
              <a:gd name="T40" fmla="*/ 704 w 850"/>
              <a:gd name="T41" fmla="*/ 798 h 918"/>
              <a:gd name="T42" fmla="*/ 721 w 850"/>
              <a:gd name="T43" fmla="*/ 747 h 918"/>
              <a:gd name="T44" fmla="*/ 747 w 850"/>
              <a:gd name="T45" fmla="*/ 679 h 918"/>
              <a:gd name="T46" fmla="*/ 763 w 850"/>
              <a:gd name="T47" fmla="*/ 628 h 918"/>
              <a:gd name="T48" fmla="*/ 789 w 850"/>
              <a:gd name="T49" fmla="*/ 586 h 918"/>
              <a:gd name="T50" fmla="*/ 738 w 850"/>
              <a:gd name="T51" fmla="*/ 518 h 918"/>
              <a:gd name="T52" fmla="*/ 789 w 850"/>
              <a:gd name="T53" fmla="*/ 467 h 918"/>
              <a:gd name="T54" fmla="*/ 679 w 850"/>
              <a:gd name="T55" fmla="*/ 407 h 918"/>
              <a:gd name="T56" fmla="*/ 509 w 850"/>
              <a:gd name="T57" fmla="*/ 238 h 918"/>
              <a:gd name="T58" fmla="*/ 415 w 850"/>
              <a:gd name="T59" fmla="*/ 59 h 918"/>
              <a:gd name="T60" fmla="*/ 398 w 850"/>
              <a:gd name="T61" fmla="*/ 93 h 918"/>
              <a:gd name="T62" fmla="*/ 330 w 850"/>
              <a:gd name="T63" fmla="*/ 374 h 918"/>
              <a:gd name="T64" fmla="*/ 237 w 850"/>
              <a:gd name="T65" fmla="*/ 458 h 918"/>
              <a:gd name="T66" fmla="*/ 111 w 850"/>
              <a:gd name="T67" fmla="*/ 450 h 918"/>
              <a:gd name="T68" fmla="*/ 60 w 850"/>
              <a:gd name="T69" fmla="*/ 620 h 918"/>
              <a:gd name="T70" fmla="*/ 160 w 850"/>
              <a:gd name="T71" fmla="*/ 790 h 918"/>
              <a:gd name="T72" fmla="*/ 246 w 850"/>
              <a:gd name="T73" fmla="*/ 764 h 918"/>
              <a:gd name="T74" fmla="*/ 313 w 850"/>
              <a:gd name="T75" fmla="*/ 764 h 918"/>
              <a:gd name="T76" fmla="*/ 492 w 850"/>
              <a:gd name="T77" fmla="*/ 840 h 918"/>
              <a:gd name="T78" fmla="*/ 390 w 850"/>
              <a:gd name="T79" fmla="*/ 76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918">
                <a:moveTo>
                  <a:pt x="653" y="917"/>
                </a:moveTo>
                <a:lnTo>
                  <a:pt x="653" y="917"/>
                </a:lnTo>
                <a:cubicBezTo>
                  <a:pt x="653" y="917"/>
                  <a:pt x="645" y="917"/>
                  <a:pt x="636" y="917"/>
                </a:cubicBezTo>
                <a:cubicBezTo>
                  <a:pt x="594" y="917"/>
                  <a:pt x="560" y="908"/>
                  <a:pt x="534" y="900"/>
                </a:cubicBezTo>
                <a:cubicBezTo>
                  <a:pt x="526" y="900"/>
                  <a:pt x="509" y="900"/>
                  <a:pt x="500" y="900"/>
                </a:cubicBezTo>
                <a:lnTo>
                  <a:pt x="492" y="900"/>
                </a:lnTo>
                <a:cubicBezTo>
                  <a:pt x="441" y="900"/>
                  <a:pt x="356" y="874"/>
                  <a:pt x="288" y="823"/>
                </a:cubicBezTo>
                <a:cubicBezTo>
                  <a:pt x="262" y="823"/>
                  <a:pt x="220" y="832"/>
                  <a:pt x="203" y="840"/>
                </a:cubicBezTo>
                <a:cubicBezTo>
                  <a:pt x="194" y="840"/>
                  <a:pt x="186" y="840"/>
                  <a:pt x="178" y="849"/>
                </a:cubicBezTo>
                <a:cubicBezTo>
                  <a:pt x="128" y="857"/>
                  <a:pt x="85" y="840"/>
                  <a:pt x="51" y="806"/>
                </a:cubicBezTo>
                <a:cubicBezTo>
                  <a:pt x="17" y="764"/>
                  <a:pt x="0" y="704"/>
                  <a:pt x="0" y="620"/>
                </a:cubicBezTo>
                <a:cubicBezTo>
                  <a:pt x="0" y="509"/>
                  <a:pt x="34" y="450"/>
                  <a:pt x="60" y="416"/>
                </a:cubicBezTo>
                <a:cubicBezTo>
                  <a:pt x="77" y="399"/>
                  <a:pt x="94" y="390"/>
                  <a:pt x="119" y="390"/>
                </a:cubicBezTo>
                <a:cubicBezTo>
                  <a:pt x="228" y="399"/>
                  <a:pt x="228" y="399"/>
                  <a:pt x="228" y="399"/>
                </a:cubicBezTo>
                <a:cubicBezTo>
                  <a:pt x="237" y="390"/>
                  <a:pt x="262" y="365"/>
                  <a:pt x="288" y="340"/>
                </a:cubicBezTo>
                <a:cubicBezTo>
                  <a:pt x="347" y="263"/>
                  <a:pt x="347" y="238"/>
                  <a:pt x="347" y="238"/>
                </a:cubicBezTo>
                <a:cubicBezTo>
                  <a:pt x="356" y="153"/>
                  <a:pt x="347" y="127"/>
                  <a:pt x="339" y="110"/>
                </a:cubicBezTo>
                <a:cubicBezTo>
                  <a:pt x="339" y="110"/>
                  <a:pt x="330" y="102"/>
                  <a:pt x="330" y="93"/>
                </a:cubicBezTo>
                <a:cubicBezTo>
                  <a:pt x="322" y="59"/>
                  <a:pt x="347" y="17"/>
                  <a:pt x="390" y="8"/>
                </a:cubicBezTo>
                <a:cubicBezTo>
                  <a:pt x="415" y="0"/>
                  <a:pt x="449" y="0"/>
                  <a:pt x="475" y="17"/>
                </a:cubicBezTo>
                <a:cubicBezTo>
                  <a:pt x="509" y="34"/>
                  <a:pt x="534" y="68"/>
                  <a:pt x="560" y="119"/>
                </a:cubicBezTo>
                <a:cubicBezTo>
                  <a:pt x="577" y="153"/>
                  <a:pt x="568" y="204"/>
                  <a:pt x="568" y="246"/>
                </a:cubicBezTo>
                <a:cubicBezTo>
                  <a:pt x="560" y="263"/>
                  <a:pt x="560" y="288"/>
                  <a:pt x="560" y="297"/>
                </a:cubicBezTo>
                <a:cubicBezTo>
                  <a:pt x="560" y="314"/>
                  <a:pt x="560" y="322"/>
                  <a:pt x="560" y="322"/>
                </a:cubicBezTo>
                <a:cubicBezTo>
                  <a:pt x="602" y="348"/>
                  <a:pt x="636" y="348"/>
                  <a:pt x="687" y="348"/>
                </a:cubicBezTo>
                <a:cubicBezTo>
                  <a:pt x="713" y="348"/>
                  <a:pt x="738" y="356"/>
                  <a:pt x="772" y="356"/>
                </a:cubicBezTo>
                <a:cubicBezTo>
                  <a:pt x="823" y="365"/>
                  <a:pt x="849" y="407"/>
                  <a:pt x="849" y="467"/>
                </a:cubicBezTo>
                <a:cubicBezTo>
                  <a:pt x="840" y="492"/>
                  <a:pt x="831" y="509"/>
                  <a:pt x="823" y="518"/>
                </a:cubicBezTo>
                <a:cubicBezTo>
                  <a:pt x="840" y="543"/>
                  <a:pt x="849" y="560"/>
                  <a:pt x="849" y="586"/>
                </a:cubicBezTo>
                <a:cubicBezTo>
                  <a:pt x="849" y="628"/>
                  <a:pt x="831" y="654"/>
                  <a:pt x="815" y="670"/>
                </a:cubicBezTo>
                <a:cubicBezTo>
                  <a:pt x="823" y="688"/>
                  <a:pt x="831" y="713"/>
                  <a:pt x="823" y="738"/>
                </a:cubicBezTo>
                <a:cubicBezTo>
                  <a:pt x="815" y="764"/>
                  <a:pt x="797" y="781"/>
                  <a:pt x="772" y="798"/>
                </a:cubicBezTo>
                <a:cubicBezTo>
                  <a:pt x="772" y="798"/>
                  <a:pt x="772" y="798"/>
                  <a:pt x="772" y="806"/>
                </a:cubicBezTo>
                <a:cubicBezTo>
                  <a:pt x="781" y="840"/>
                  <a:pt x="772" y="874"/>
                  <a:pt x="747" y="891"/>
                </a:cubicBezTo>
                <a:cubicBezTo>
                  <a:pt x="721" y="908"/>
                  <a:pt x="696" y="917"/>
                  <a:pt x="653" y="917"/>
                </a:cubicBezTo>
                <a:close/>
                <a:moveTo>
                  <a:pt x="509" y="840"/>
                </a:moveTo>
                <a:lnTo>
                  <a:pt x="509" y="840"/>
                </a:lnTo>
                <a:cubicBezTo>
                  <a:pt x="526" y="840"/>
                  <a:pt x="534" y="840"/>
                  <a:pt x="551" y="840"/>
                </a:cubicBezTo>
                <a:cubicBezTo>
                  <a:pt x="568" y="849"/>
                  <a:pt x="602" y="857"/>
                  <a:pt x="636" y="857"/>
                </a:cubicBezTo>
                <a:cubicBezTo>
                  <a:pt x="687" y="866"/>
                  <a:pt x="696" y="857"/>
                  <a:pt x="704" y="849"/>
                </a:cubicBezTo>
                <a:cubicBezTo>
                  <a:pt x="713" y="840"/>
                  <a:pt x="721" y="832"/>
                  <a:pt x="713" y="815"/>
                </a:cubicBezTo>
                <a:cubicBezTo>
                  <a:pt x="713" y="806"/>
                  <a:pt x="704" y="798"/>
                  <a:pt x="704" y="798"/>
                </a:cubicBezTo>
                <a:cubicBezTo>
                  <a:pt x="704" y="790"/>
                  <a:pt x="696" y="781"/>
                  <a:pt x="704" y="772"/>
                </a:cubicBezTo>
                <a:cubicBezTo>
                  <a:pt x="704" y="764"/>
                  <a:pt x="713" y="756"/>
                  <a:pt x="721" y="747"/>
                </a:cubicBezTo>
                <a:cubicBezTo>
                  <a:pt x="747" y="747"/>
                  <a:pt x="763" y="730"/>
                  <a:pt x="763" y="722"/>
                </a:cubicBezTo>
                <a:cubicBezTo>
                  <a:pt x="772" y="704"/>
                  <a:pt x="755" y="688"/>
                  <a:pt x="747" y="679"/>
                </a:cubicBezTo>
                <a:cubicBezTo>
                  <a:pt x="738" y="670"/>
                  <a:pt x="738" y="654"/>
                  <a:pt x="738" y="645"/>
                </a:cubicBezTo>
                <a:cubicBezTo>
                  <a:pt x="738" y="637"/>
                  <a:pt x="747" y="628"/>
                  <a:pt x="763" y="628"/>
                </a:cubicBezTo>
                <a:cubicBezTo>
                  <a:pt x="763" y="628"/>
                  <a:pt x="772" y="620"/>
                  <a:pt x="781" y="620"/>
                </a:cubicBezTo>
                <a:cubicBezTo>
                  <a:pt x="789" y="611"/>
                  <a:pt x="789" y="603"/>
                  <a:pt x="789" y="586"/>
                </a:cubicBezTo>
                <a:cubicBezTo>
                  <a:pt x="789" y="577"/>
                  <a:pt x="789" y="569"/>
                  <a:pt x="755" y="552"/>
                </a:cubicBezTo>
                <a:cubicBezTo>
                  <a:pt x="747" y="543"/>
                  <a:pt x="738" y="535"/>
                  <a:pt x="738" y="518"/>
                </a:cubicBezTo>
                <a:cubicBezTo>
                  <a:pt x="738" y="509"/>
                  <a:pt x="747" y="501"/>
                  <a:pt x="755" y="492"/>
                </a:cubicBezTo>
                <a:cubicBezTo>
                  <a:pt x="772" y="492"/>
                  <a:pt x="789" y="475"/>
                  <a:pt x="789" y="467"/>
                </a:cubicBezTo>
                <a:cubicBezTo>
                  <a:pt x="789" y="424"/>
                  <a:pt x="772" y="416"/>
                  <a:pt x="763" y="416"/>
                </a:cubicBezTo>
                <a:cubicBezTo>
                  <a:pt x="738" y="416"/>
                  <a:pt x="704" y="416"/>
                  <a:pt x="679" y="407"/>
                </a:cubicBezTo>
                <a:cubicBezTo>
                  <a:pt x="628" y="407"/>
                  <a:pt x="577" y="407"/>
                  <a:pt x="526" y="374"/>
                </a:cubicBezTo>
                <a:cubicBezTo>
                  <a:pt x="492" y="348"/>
                  <a:pt x="500" y="297"/>
                  <a:pt x="509" y="238"/>
                </a:cubicBezTo>
                <a:cubicBezTo>
                  <a:pt x="509" y="204"/>
                  <a:pt x="517" y="161"/>
                  <a:pt x="509" y="144"/>
                </a:cubicBezTo>
                <a:cubicBezTo>
                  <a:pt x="475" y="85"/>
                  <a:pt x="441" y="59"/>
                  <a:pt x="415" y="59"/>
                </a:cubicBezTo>
                <a:cubicBezTo>
                  <a:pt x="398" y="68"/>
                  <a:pt x="390" y="76"/>
                  <a:pt x="390" y="76"/>
                </a:cubicBezTo>
                <a:cubicBezTo>
                  <a:pt x="390" y="85"/>
                  <a:pt x="390" y="85"/>
                  <a:pt x="398" y="93"/>
                </a:cubicBezTo>
                <a:cubicBezTo>
                  <a:pt x="407" y="110"/>
                  <a:pt x="415" y="136"/>
                  <a:pt x="415" y="238"/>
                </a:cubicBezTo>
                <a:cubicBezTo>
                  <a:pt x="415" y="254"/>
                  <a:pt x="398" y="288"/>
                  <a:pt x="330" y="374"/>
                </a:cubicBezTo>
                <a:cubicBezTo>
                  <a:pt x="296" y="416"/>
                  <a:pt x="262" y="450"/>
                  <a:pt x="262" y="450"/>
                </a:cubicBezTo>
                <a:cubicBezTo>
                  <a:pt x="254" y="458"/>
                  <a:pt x="246" y="458"/>
                  <a:pt x="237" y="458"/>
                </a:cubicBezTo>
                <a:cubicBezTo>
                  <a:pt x="111" y="450"/>
                  <a:pt x="111" y="450"/>
                  <a:pt x="111" y="450"/>
                </a:cubicBezTo>
                <a:lnTo>
                  <a:pt x="111" y="450"/>
                </a:lnTo>
                <a:cubicBezTo>
                  <a:pt x="111" y="450"/>
                  <a:pt x="102" y="450"/>
                  <a:pt x="102" y="458"/>
                </a:cubicBezTo>
                <a:cubicBezTo>
                  <a:pt x="85" y="475"/>
                  <a:pt x="60" y="518"/>
                  <a:pt x="60" y="620"/>
                </a:cubicBezTo>
                <a:cubicBezTo>
                  <a:pt x="60" y="688"/>
                  <a:pt x="68" y="738"/>
                  <a:pt x="94" y="764"/>
                </a:cubicBezTo>
                <a:cubicBezTo>
                  <a:pt x="111" y="790"/>
                  <a:pt x="136" y="790"/>
                  <a:pt x="160" y="790"/>
                </a:cubicBezTo>
                <a:cubicBezTo>
                  <a:pt x="169" y="781"/>
                  <a:pt x="178" y="781"/>
                  <a:pt x="186" y="781"/>
                </a:cubicBezTo>
                <a:cubicBezTo>
                  <a:pt x="203" y="772"/>
                  <a:pt x="228" y="772"/>
                  <a:pt x="246" y="764"/>
                </a:cubicBezTo>
                <a:cubicBezTo>
                  <a:pt x="262" y="764"/>
                  <a:pt x="271" y="764"/>
                  <a:pt x="280" y="764"/>
                </a:cubicBezTo>
                <a:cubicBezTo>
                  <a:pt x="288" y="756"/>
                  <a:pt x="305" y="756"/>
                  <a:pt x="313" y="764"/>
                </a:cubicBezTo>
                <a:cubicBezTo>
                  <a:pt x="347" y="798"/>
                  <a:pt x="390" y="815"/>
                  <a:pt x="415" y="823"/>
                </a:cubicBezTo>
                <a:cubicBezTo>
                  <a:pt x="449" y="840"/>
                  <a:pt x="483" y="840"/>
                  <a:pt x="492" y="840"/>
                </a:cubicBezTo>
                <a:cubicBezTo>
                  <a:pt x="500" y="840"/>
                  <a:pt x="509" y="840"/>
                  <a:pt x="509" y="840"/>
                </a:cubicBezTo>
                <a:close/>
                <a:moveTo>
                  <a:pt x="390" y="76"/>
                </a:moveTo>
                <a:lnTo>
                  <a:pt x="39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4">
            <a:extLst>
              <a:ext uri="{FF2B5EF4-FFF2-40B4-BE49-F238E27FC236}">
                <a16:creationId xmlns:a16="http://schemas.microsoft.com/office/drawing/2014/main" id="{A9402F7F-1EDC-6A4D-909C-84241B6A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615" y="10482702"/>
            <a:ext cx="579952" cy="1002629"/>
          </a:xfrm>
          <a:custGeom>
            <a:avLst/>
            <a:gdLst>
              <a:gd name="T0" fmla="*/ 425 w 519"/>
              <a:gd name="T1" fmla="*/ 900 h 901"/>
              <a:gd name="T2" fmla="*/ 425 w 519"/>
              <a:gd name="T3" fmla="*/ 900 h 901"/>
              <a:gd name="T4" fmla="*/ 93 w 519"/>
              <a:gd name="T5" fmla="*/ 900 h 901"/>
              <a:gd name="T6" fmla="*/ 0 w 519"/>
              <a:gd name="T7" fmla="*/ 806 h 901"/>
              <a:gd name="T8" fmla="*/ 0 w 519"/>
              <a:gd name="T9" fmla="*/ 93 h 901"/>
              <a:gd name="T10" fmla="*/ 93 w 519"/>
              <a:gd name="T11" fmla="*/ 0 h 901"/>
              <a:gd name="T12" fmla="*/ 425 w 519"/>
              <a:gd name="T13" fmla="*/ 0 h 901"/>
              <a:gd name="T14" fmla="*/ 518 w 519"/>
              <a:gd name="T15" fmla="*/ 93 h 901"/>
              <a:gd name="T16" fmla="*/ 518 w 519"/>
              <a:gd name="T17" fmla="*/ 806 h 901"/>
              <a:gd name="T18" fmla="*/ 425 w 519"/>
              <a:gd name="T19" fmla="*/ 900 h 901"/>
              <a:gd name="T20" fmla="*/ 93 w 519"/>
              <a:gd name="T21" fmla="*/ 59 h 901"/>
              <a:gd name="T22" fmla="*/ 93 w 519"/>
              <a:gd name="T23" fmla="*/ 59 h 901"/>
              <a:gd name="T24" fmla="*/ 59 w 519"/>
              <a:gd name="T25" fmla="*/ 93 h 901"/>
              <a:gd name="T26" fmla="*/ 59 w 519"/>
              <a:gd name="T27" fmla="*/ 806 h 901"/>
              <a:gd name="T28" fmla="*/ 93 w 519"/>
              <a:gd name="T29" fmla="*/ 840 h 901"/>
              <a:gd name="T30" fmla="*/ 425 w 519"/>
              <a:gd name="T31" fmla="*/ 840 h 901"/>
              <a:gd name="T32" fmla="*/ 459 w 519"/>
              <a:gd name="T33" fmla="*/ 806 h 901"/>
              <a:gd name="T34" fmla="*/ 459 w 519"/>
              <a:gd name="T35" fmla="*/ 93 h 901"/>
              <a:gd name="T36" fmla="*/ 425 w 519"/>
              <a:gd name="T37" fmla="*/ 59 h 901"/>
              <a:gd name="T38" fmla="*/ 93 w 519"/>
              <a:gd name="T39" fmla="*/ 5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9" h="901">
                <a:moveTo>
                  <a:pt x="425" y="900"/>
                </a:moveTo>
                <a:lnTo>
                  <a:pt x="425" y="900"/>
                </a:lnTo>
                <a:cubicBezTo>
                  <a:pt x="93" y="900"/>
                  <a:pt x="93" y="900"/>
                  <a:pt x="93" y="900"/>
                </a:cubicBezTo>
                <a:cubicBezTo>
                  <a:pt x="43" y="900"/>
                  <a:pt x="0" y="857"/>
                  <a:pt x="0" y="80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3" y="0"/>
                  <a:pt x="93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5" y="0"/>
                  <a:pt x="518" y="42"/>
                  <a:pt x="518" y="93"/>
                </a:cubicBezTo>
                <a:cubicBezTo>
                  <a:pt x="518" y="806"/>
                  <a:pt x="518" y="806"/>
                  <a:pt x="518" y="806"/>
                </a:cubicBezTo>
                <a:cubicBezTo>
                  <a:pt x="518" y="857"/>
                  <a:pt x="475" y="900"/>
                  <a:pt x="425" y="900"/>
                </a:cubicBezTo>
                <a:close/>
                <a:moveTo>
                  <a:pt x="93" y="59"/>
                </a:moveTo>
                <a:lnTo>
                  <a:pt x="93" y="59"/>
                </a:lnTo>
                <a:cubicBezTo>
                  <a:pt x="77" y="59"/>
                  <a:pt x="59" y="76"/>
                  <a:pt x="59" y="93"/>
                </a:cubicBezTo>
                <a:cubicBezTo>
                  <a:pt x="59" y="806"/>
                  <a:pt x="59" y="806"/>
                  <a:pt x="59" y="806"/>
                </a:cubicBezTo>
                <a:cubicBezTo>
                  <a:pt x="59" y="832"/>
                  <a:pt x="77" y="840"/>
                  <a:pt x="93" y="840"/>
                </a:cubicBezTo>
                <a:cubicBezTo>
                  <a:pt x="425" y="840"/>
                  <a:pt x="425" y="840"/>
                  <a:pt x="425" y="840"/>
                </a:cubicBezTo>
                <a:cubicBezTo>
                  <a:pt x="441" y="840"/>
                  <a:pt x="459" y="832"/>
                  <a:pt x="459" y="806"/>
                </a:cubicBezTo>
                <a:cubicBezTo>
                  <a:pt x="459" y="93"/>
                  <a:pt x="459" y="93"/>
                  <a:pt x="459" y="93"/>
                </a:cubicBezTo>
                <a:cubicBezTo>
                  <a:pt x="459" y="76"/>
                  <a:pt x="441" y="59"/>
                  <a:pt x="425" y="59"/>
                </a:cubicBezTo>
                <a:lnTo>
                  <a:pt x="9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5">
            <a:extLst>
              <a:ext uri="{FF2B5EF4-FFF2-40B4-BE49-F238E27FC236}">
                <a16:creationId xmlns:a16="http://schemas.microsoft.com/office/drawing/2014/main" id="{F726B472-A7AF-8B45-A871-114CDC5F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358" y="11273991"/>
            <a:ext cx="78638" cy="78638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0 w 69"/>
              <a:gd name="T5" fmla="*/ 34 h 69"/>
              <a:gd name="T6" fmla="*/ 34 w 69"/>
              <a:gd name="T7" fmla="*/ 0 h 69"/>
              <a:gd name="T8" fmla="*/ 68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9" y="0"/>
                  <a:pt x="68" y="17"/>
                  <a:pt x="68" y="34"/>
                </a:cubicBezTo>
                <a:cubicBezTo>
                  <a:pt x="68" y="59"/>
                  <a:pt x="59" y="68"/>
                  <a:pt x="3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6">
            <a:extLst>
              <a:ext uri="{FF2B5EF4-FFF2-40B4-BE49-F238E27FC236}">
                <a16:creationId xmlns:a16="http://schemas.microsoft.com/office/drawing/2014/main" id="{0642B314-278E-8744-9E02-177B2F19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039" y="10605572"/>
            <a:ext cx="162192" cy="39319"/>
          </a:xfrm>
          <a:custGeom>
            <a:avLst/>
            <a:gdLst>
              <a:gd name="T0" fmla="*/ 127 w 145"/>
              <a:gd name="T1" fmla="*/ 34 h 35"/>
              <a:gd name="T2" fmla="*/ 127 w 145"/>
              <a:gd name="T3" fmla="*/ 34 h 35"/>
              <a:gd name="T4" fmla="*/ 17 w 145"/>
              <a:gd name="T5" fmla="*/ 34 h 35"/>
              <a:gd name="T6" fmla="*/ 0 w 145"/>
              <a:gd name="T7" fmla="*/ 17 h 35"/>
              <a:gd name="T8" fmla="*/ 17 w 145"/>
              <a:gd name="T9" fmla="*/ 0 h 35"/>
              <a:gd name="T10" fmla="*/ 127 w 145"/>
              <a:gd name="T11" fmla="*/ 0 h 35"/>
              <a:gd name="T12" fmla="*/ 144 w 145"/>
              <a:gd name="T13" fmla="*/ 17 h 35"/>
              <a:gd name="T14" fmla="*/ 127 w 14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5">
                <a:moveTo>
                  <a:pt x="127" y="34"/>
                </a:moveTo>
                <a:lnTo>
                  <a:pt x="12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4" y="9"/>
                  <a:pt x="144" y="17"/>
                </a:cubicBezTo>
                <a:cubicBezTo>
                  <a:pt x="144" y="25"/>
                  <a:pt x="136" y="34"/>
                  <a:pt x="12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7">
            <a:extLst>
              <a:ext uri="{FF2B5EF4-FFF2-40B4-BE49-F238E27FC236}">
                <a16:creationId xmlns:a16="http://schemas.microsoft.com/office/drawing/2014/main" id="{CF5D4A72-1914-EE41-A5D5-DCDF92A2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37" y="2496071"/>
            <a:ext cx="162188" cy="570122"/>
          </a:xfrm>
          <a:custGeom>
            <a:avLst/>
            <a:gdLst>
              <a:gd name="T0" fmla="*/ 60 w 146"/>
              <a:gd name="T1" fmla="*/ 17 h 510"/>
              <a:gd name="T2" fmla="*/ 60 w 146"/>
              <a:gd name="T3" fmla="*/ 17 h 510"/>
              <a:gd name="T4" fmla="*/ 17 w 146"/>
              <a:gd name="T5" fmla="*/ 8 h 510"/>
              <a:gd name="T6" fmla="*/ 17 w 146"/>
              <a:gd name="T7" fmla="*/ 51 h 510"/>
              <a:gd name="T8" fmla="*/ 85 w 146"/>
              <a:gd name="T9" fmla="*/ 255 h 510"/>
              <a:gd name="T10" fmla="*/ 17 w 146"/>
              <a:gd name="T11" fmla="*/ 458 h 510"/>
              <a:gd name="T12" fmla="*/ 17 w 146"/>
              <a:gd name="T13" fmla="*/ 501 h 510"/>
              <a:gd name="T14" fmla="*/ 43 w 146"/>
              <a:gd name="T15" fmla="*/ 509 h 510"/>
              <a:gd name="T16" fmla="*/ 60 w 146"/>
              <a:gd name="T17" fmla="*/ 501 h 510"/>
              <a:gd name="T18" fmla="*/ 145 w 146"/>
              <a:gd name="T19" fmla="*/ 255 h 510"/>
              <a:gd name="T20" fmla="*/ 60 w 146"/>
              <a:gd name="T21" fmla="*/ 1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510">
                <a:moveTo>
                  <a:pt x="60" y="17"/>
                </a:moveTo>
                <a:lnTo>
                  <a:pt x="60" y="17"/>
                </a:lnTo>
                <a:cubicBezTo>
                  <a:pt x="43" y="0"/>
                  <a:pt x="26" y="0"/>
                  <a:pt x="17" y="8"/>
                </a:cubicBezTo>
                <a:cubicBezTo>
                  <a:pt x="0" y="25"/>
                  <a:pt x="0" y="42"/>
                  <a:pt x="17" y="51"/>
                </a:cubicBezTo>
                <a:cubicBezTo>
                  <a:pt x="60" y="102"/>
                  <a:pt x="85" y="178"/>
                  <a:pt x="85" y="255"/>
                </a:cubicBezTo>
                <a:cubicBezTo>
                  <a:pt x="85" y="339"/>
                  <a:pt x="60" y="407"/>
                  <a:pt x="17" y="458"/>
                </a:cubicBezTo>
                <a:cubicBezTo>
                  <a:pt x="9" y="467"/>
                  <a:pt x="9" y="492"/>
                  <a:pt x="17" y="501"/>
                </a:cubicBezTo>
                <a:cubicBezTo>
                  <a:pt x="26" y="509"/>
                  <a:pt x="34" y="509"/>
                  <a:pt x="43" y="509"/>
                </a:cubicBezTo>
                <a:cubicBezTo>
                  <a:pt x="43" y="509"/>
                  <a:pt x="51" y="509"/>
                  <a:pt x="60" y="501"/>
                </a:cubicBezTo>
                <a:cubicBezTo>
                  <a:pt x="119" y="441"/>
                  <a:pt x="145" y="348"/>
                  <a:pt x="145" y="255"/>
                </a:cubicBezTo>
                <a:cubicBezTo>
                  <a:pt x="145" y="161"/>
                  <a:pt x="119" y="76"/>
                  <a:pt x="60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8">
            <a:extLst>
              <a:ext uri="{FF2B5EF4-FFF2-40B4-BE49-F238E27FC236}">
                <a16:creationId xmlns:a16="http://schemas.microsoft.com/office/drawing/2014/main" id="{198463E9-F685-264E-8B04-AA206C02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668" y="2397774"/>
            <a:ext cx="491485" cy="786376"/>
          </a:xfrm>
          <a:custGeom>
            <a:avLst/>
            <a:gdLst>
              <a:gd name="T0" fmla="*/ 424 w 441"/>
              <a:gd name="T1" fmla="*/ 0 h 706"/>
              <a:gd name="T2" fmla="*/ 424 w 441"/>
              <a:gd name="T3" fmla="*/ 0 h 706"/>
              <a:gd name="T4" fmla="*/ 398 w 441"/>
              <a:gd name="T5" fmla="*/ 8 h 706"/>
              <a:gd name="T6" fmla="*/ 127 w 441"/>
              <a:gd name="T7" fmla="*/ 204 h 706"/>
              <a:gd name="T8" fmla="*/ 34 w 441"/>
              <a:gd name="T9" fmla="*/ 204 h 706"/>
              <a:gd name="T10" fmla="*/ 0 w 441"/>
              <a:gd name="T11" fmla="*/ 221 h 706"/>
              <a:gd name="T12" fmla="*/ 0 w 441"/>
              <a:gd name="T13" fmla="*/ 229 h 706"/>
              <a:gd name="T14" fmla="*/ 0 w 441"/>
              <a:gd name="T15" fmla="*/ 238 h 706"/>
              <a:gd name="T16" fmla="*/ 0 w 441"/>
              <a:gd name="T17" fmla="*/ 458 h 706"/>
              <a:gd name="T18" fmla="*/ 0 w 441"/>
              <a:gd name="T19" fmla="*/ 467 h 706"/>
              <a:gd name="T20" fmla="*/ 0 w 441"/>
              <a:gd name="T21" fmla="*/ 476 h 706"/>
              <a:gd name="T22" fmla="*/ 34 w 441"/>
              <a:gd name="T23" fmla="*/ 492 h 706"/>
              <a:gd name="T24" fmla="*/ 127 w 441"/>
              <a:gd name="T25" fmla="*/ 492 h 706"/>
              <a:gd name="T26" fmla="*/ 398 w 441"/>
              <a:gd name="T27" fmla="*/ 696 h 706"/>
              <a:gd name="T28" fmla="*/ 415 w 441"/>
              <a:gd name="T29" fmla="*/ 705 h 706"/>
              <a:gd name="T30" fmla="*/ 424 w 441"/>
              <a:gd name="T31" fmla="*/ 696 h 706"/>
              <a:gd name="T32" fmla="*/ 440 w 441"/>
              <a:gd name="T33" fmla="*/ 671 h 706"/>
              <a:gd name="T34" fmla="*/ 440 w 441"/>
              <a:gd name="T35" fmla="*/ 26 h 706"/>
              <a:gd name="T36" fmla="*/ 424 w 441"/>
              <a:gd name="T37" fmla="*/ 0 h 706"/>
              <a:gd name="T38" fmla="*/ 102 w 441"/>
              <a:gd name="T39" fmla="*/ 433 h 706"/>
              <a:gd name="T40" fmla="*/ 102 w 441"/>
              <a:gd name="T41" fmla="*/ 433 h 706"/>
              <a:gd name="T42" fmla="*/ 59 w 441"/>
              <a:gd name="T43" fmla="*/ 433 h 706"/>
              <a:gd name="T44" fmla="*/ 59 w 441"/>
              <a:gd name="T45" fmla="*/ 263 h 706"/>
              <a:gd name="T46" fmla="*/ 102 w 441"/>
              <a:gd name="T47" fmla="*/ 263 h 706"/>
              <a:gd name="T48" fmla="*/ 102 w 441"/>
              <a:gd name="T49" fmla="*/ 433 h 706"/>
              <a:gd name="T50" fmla="*/ 381 w 441"/>
              <a:gd name="T51" fmla="*/ 611 h 706"/>
              <a:gd name="T52" fmla="*/ 381 w 441"/>
              <a:gd name="T53" fmla="*/ 611 h 706"/>
              <a:gd name="T54" fmla="*/ 161 w 441"/>
              <a:gd name="T55" fmla="*/ 442 h 706"/>
              <a:gd name="T56" fmla="*/ 161 w 441"/>
              <a:gd name="T57" fmla="*/ 255 h 706"/>
              <a:gd name="T58" fmla="*/ 381 w 441"/>
              <a:gd name="T59" fmla="*/ 85 h 706"/>
              <a:gd name="T60" fmla="*/ 381 w 441"/>
              <a:gd name="T61" fmla="*/ 61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1" h="706">
                <a:moveTo>
                  <a:pt x="424" y="0"/>
                </a:moveTo>
                <a:lnTo>
                  <a:pt x="424" y="0"/>
                </a:lnTo>
                <a:cubicBezTo>
                  <a:pt x="415" y="0"/>
                  <a:pt x="406" y="0"/>
                  <a:pt x="398" y="8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17" y="204"/>
                  <a:pt x="9" y="212"/>
                  <a:pt x="0" y="221"/>
                </a:cubicBezTo>
                <a:cubicBezTo>
                  <a:pt x="0" y="229"/>
                  <a:pt x="0" y="229"/>
                  <a:pt x="0" y="229"/>
                </a:cubicBezTo>
                <a:lnTo>
                  <a:pt x="0" y="238"/>
                </a:lnTo>
                <a:cubicBezTo>
                  <a:pt x="0" y="458"/>
                  <a:pt x="0" y="458"/>
                  <a:pt x="0" y="458"/>
                </a:cubicBezTo>
                <a:lnTo>
                  <a:pt x="0" y="467"/>
                </a:lnTo>
                <a:cubicBezTo>
                  <a:pt x="0" y="476"/>
                  <a:pt x="0" y="476"/>
                  <a:pt x="0" y="476"/>
                </a:cubicBezTo>
                <a:cubicBezTo>
                  <a:pt x="9" y="484"/>
                  <a:pt x="17" y="492"/>
                  <a:pt x="34" y="492"/>
                </a:cubicBezTo>
                <a:cubicBezTo>
                  <a:pt x="127" y="492"/>
                  <a:pt x="127" y="492"/>
                  <a:pt x="127" y="492"/>
                </a:cubicBezTo>
                <a:cubicBezTo>
                  <a:pt x="398" y="696"/>
                  <a:pt x="398" y="696"/>
                  <a:pt x="398" y="696"/>
                </a:cubicBezTo>
                <a:cubicBezTo>
                  <a:pt x="398" y="705"/>
                  <a:pt x="406" y="705"/>
                  <a:pt x="415" y="705"/>
                </a:cubicBezTo>
                <a:cubicBezTo>
                  <a:pt x="415" y="705"/>
                  <a:pt x="424" y="705"/>
                  <a:pt x="424" y="696"/>
                </a:cubicBezTo>
                <a:cubicBezTo>
                  <a:pt x="440" y="696"/>
                  <a:pt x="440" y="688"/>
                  <a:pt x="440" y="671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40" y="17"/>
                  <a:pt x="440" y="8"/>
                  <a:pt x="424" y="0"/>
                </a:cubicBezTo>
                <a:close/>
                <a:moveTo>
                  <a:pt x="102" y="433"/>
                </a:moveTo>
                <a:lnTo>
                  <a:pt x="102" y="433"/>
                </a:lnTo>
                <a:cubicBezTo>
                  <a:pt x="59" y="433"/>
                  <a:pt x="59" y="433"/>
                  <a:pt x="59" y="433"/>
                </a:cubicBezTo>
                <a:cubicBezTo>
                  <a:pt x="59" y="263"/>
                  <a:pt x="59" y="263"/>
                  <a:pt x="59" y="263"/>
                </a:cubicBezTo>
                <a:cubicBezTo>
                  <a:pt x="102" y="263"/>
                  <a:pt x="102" y="263"/>
                  <a:pt x="102" y="263"/>
                </a:cubicBezTo>
                <a:lnTo>
                  <a:pt x="102" y="433"/>
                </a:lnTo>
                <a:close/>
                <a:moveTo>
                  <a:pt x="381" y="611"/>
                </a:moveTo>
                <a:lnTo>
                  <a:pt x="381" y="611"/>
                </a:lnTo>
                <a:cubicBezTo>
                  <a:pt x="161" y="442"/>
                  <a:pt x="161" y="442"/>
                  <a:pt x="161" y="442"/>
                </a:cubicBezTo>
                <a:cubicBezTo>
                  <a:pt x="161" y="255"/>
                  <a:pt x="161" y="255"/>
                  <a:pt x="161" y="255"/>
                </a:cubicBezTo>
                <a:cubicBezTo>
                  <a:pt x="381" y="85"/>
                  <a:pt x="381" y="85"/>
                  <a:pt x="381" y="85"/>
                </a:cubicBezTo>
                <a:lnTo>
                  <a:pt x="381" y="6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8" name="Google Shape;298;p7">
            <a:extLst>
              <a:ext uri="{FF2B5EF4-FFF2-40B4-BE49-F238E27FC236}">
                <a16:creationId xmlns:a16="http://schemas.microsoft.com/office/drawing/2014/main" id="{7FB94730-ED2F-B045-8E4F-BFD03B39F55F}"/>
              </a:ext>
            </a:extLst>
          </p:cNvPr>
          <p:cNvGrpSpPr/>
          <p:nvPr/>
        </p:nvGrpSpPr>
        <p:grpSpPr>
          <a:xfrm>
            <a:off x="19818619" y="2109855"/>
            <a:ext cx="3119385" cy="1470344"/>
            <a:chOff x="2858924" y="10474806"/>
            <a:chExt cx="3634800" cy="1470344"/>
          </a:xfrm>
        </p:grpSpPr>
        <p:sp>
          <p:nvSpPr>
            <p:cNvPr id="589" name="Google Shape;299;p7">
              <a:extLst>
                <a:ext uri="{FF2B5EF4-FFF2-40B4-BE49-F238E27FC236}">
                  <a16:creationId xmlns:a16="http://schemas.microsoft.com/office/drawing/2014/main" id="{02DBD300-8A3D-FE4F-A1E6-30A127861FC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300;p7">
              <a:extLst>
                <a:ext uri="{FF2B5EF4-FFF2-40B4-BE49-F238E27FC236}">
                  <a16:creationId xmlns:a16="http://schemas.microsoft.com/office/drawing/2014/main" id="{87B1BB15-2FB2-1047-8E0E-31A3C63C6C71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298;p7">
            <a:extLst>
              <a:ext uri="{FF2B5EF4-FFF2-40B4-BE49-F238E27FC236}">
                <a16:creationId xmlns:a16="http://schemas.microsoft.com/office/drawing/2014/main" id="{74C7EF6A-0EBE-7B46-8AC8-4EC15CE7000D}"/>
              </a:ext>
            </a:extLst>
          </p:cNvPr>
          <p:cNvGrpSpPr/>
          <p:nvPr/>
        </p:nvGrpSpPr>
        <p:grpSpPr>
          <a:xfrm>
            <a:off x="15012406" y="3672777"/>
            <a:ext cx="3119385" cy="1470344"/>
            <a:chOff x="2858924" y="10474806"/>
            <a:chExt cx="3634800" cy="1470344"/>
          </a:xfrm>
        </p:grpSpPr>
        <p:sp>
          <p:nvSpPr>
            <p:cNvPr id="595" name="Google Shape;299;p7">
              <a:extLst>
                <a:ext uri="{FF2B5EF4-FFF2-40B4-BE49-F238E27FC236}">
                  <a16:creationId xmlns:a16="http://schemas.microsoft.com/office/drawing/2014/main" id="{6F70C80C-C0D0-CC43-AAD6-3D09AE10AD99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6" name="Google Shape;300;p7">
              <a:extLst>
                <a:ext uri="{FF2B5EF4-FFF2-40B4-BE49-F238E27FC236}">
                  <a16:creationId xmlns:a16="http://schemas.microsoft.com/office/drawing/2014/main" id="{DF7CFCD3-0039-514B-9FD0-9E7CC864F0D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298;p7">
            <a:extLst>
              <a:ext uri="{FF2B5EF4-FFF2-40B4-BE49-F238E27FC236}">
                <a16:creationId xmlns:a16="http://schemas.microsoft.com/office/drawing/2014/main" id="{B58FF266-F374-6042-A01D-77B5CE53C374}"/>
              </a:ext>
            </a:extLst>
          </p:cNvPr>
          <p:cNvGrpSpPr/>
          <p:nvPr/>
        </p:nvGrpSpPr>
        <p:grpSpPr>
          <a:xfrm>
            <a:off x="19818619" y="5289760"/>
            <a:ext cx="3119385" cy="1470344"/>
            <a:chOff x="2858924" y="10474806"/>
            <a:chExt cx="3634800" cy="1470344"/>
          </a:xfrm>
        </p:grpSpPr>
        <p:sp>
          <p:nvSpPr>
            <p:cNvPr id="598" name="Google Shape;299;p7">
              <a:extLst>
                <a:ext uri="{FF2B5EF4-FFF2-40B4-BE49-F238E27FC236}">
                  <a16:creationId xmlns:a16="http://schemas.microsoft.com/office/drawing/2014/main" id="{AC3354A2-AB64-824D-BE54-E87C4F68AE0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9" name="Google Shape;300;p7">
              <a:extLst>
                <a:ext uri="{FF2B5EF4-FFF2-40B4-BE49-F238E27FC236}">
                  <a16:creationId xmlns:a16="http://schemas.microsoft.com/office/drawing/2014/main" id="{F614A361-C925-424C-AAF8-E8D1B326B61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298;p7">
            <a:extLst>
              <a:ext uri="{FF2B5EF4-FFF2-40B4-BE49-F238E27FC236}">
                <a16:creationId xmlns:a16="http://schemas.microsoft.com/office/drawing/2014/main" id="{3CC1D4C8-E70C-8F4A-BC05-EDA0E7435B1F}"/>
              </a:ext>
            </a:extLst>
          </p:cNvPr>
          <p:cNvGrpSpPr/>
          <p:nvPr/>
        </p:nvGrpSpPr>
        <p:grpSpPr>
          <a:xfrm>
            <a:off x="15012406" y="6887088"/>
            <a:ext cx="3119385" cy="1470344"/>
            <a:chOff x="2858924" y="10474806"/>
            <a:chExt cx="3634800" cy="1470344"/>
          </a:xfrm>
        </p:grpSpPr>
        <p:sp>
          <p:nvSpPr>
            <p:cNvPr id="601" name="Google Shape;299;p7">
              <a:extLst>
                <a:ext uri="{FF2B5EF4-FFF2-40B4-BE49-F238E27FC236}">
                  <a16:creationId xmlns:a16="http://schemas.microsoft.com/office/drawing/2014/main" id="{E8FC52BB-5E5F-CD4C-83B7-6BA963EA2B7C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300;p7">
              <a:extLst>
                <a:ext uri="{FF2B5EF4-FFF2-40B4-BE49-F238E27FC236}">
                  <a16:creationId xmlns:a16="http://schemas.microsoft.com/office/drawing/2014/main" id="{205CB1FF-DEAD-234F-81D6-A3CA50FD3501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298;p7">
            <a:extLst>
              <a:ext uri="{FF2B5EF4-FFF2-40B4-BE49-F238E27FC236}">
                <a16:creationId xmlns:a16="http://schemas.microsoft.com/office/drawing/2014/main" id="{3330F45B-4EF6-E843-8FFA-1174B8C09FBE}"/>
              </a:ext>
            </a:extLst>
          </p:cNvPr>
          <p:cNvGrpSpPr/>
          <p:nvPr/>
        </p:nvGrpSpPr>
        <p:grpSpPr>
          <a:xfrm>
            <a:off x="19794556" y="8459839"/>
            <a:ext cx="3119385" cy="1470344"/>
            <a:chOff x="2858924" y="10474806"/>
            <a:chExt cx="3634800" cy="1470344"/>
          </a:xfrm>
        </p:grpSpPr>
        <p:sp>
          <p:nvSpPr>
            <p:cNvPr id="604" name="Google Shape;299;p7">
              <a:extLst>
                <a:ext uri="{FF2B5EF4-FFF2-40B4-BE49-F238E27FC236}">
                  <a16:creationId xmlns:a16="http://schemas.microsoft.com/office/drawing/2014/main" id="{6A68E8ED-1867-F945-80B4-FA8BE5791BA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300;p7">
              <a:extLst>
                <a:ext uri="{FF2B5EF4-FFF2-40B4-BE49-F238E27FC236}">
                  <a16:creationId xmlns:a16="http://schemas.microsoft.com/office/drawing/2014/main" id="{4DB9D73B-2C99-4046-8A79-336DB1E98AA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298;p7">
            <a:extLst>
              <a:ext uri="{FF2B5EF4-FFF2-40B4-BE49-F238E27FC236}">
                <a16:creationId xmlns:a16="http://schemas.microsoft.com/office/drawing/2014/main" id="{628498F9-F888-BA4F-A89D-F5844B156926}"/>
              </a:ext>
            </a:extLst>
          </p:cNvPr>
          <p:cNvGrpSpPr/>
          <p:nvPr/>
        </p:nvGrpSpPr>
        <p:grpSpPr>
          <a:xfrm>
            <a:off x="15012406" y="10076824"/>
            <a:ext cx="3119385" cy="1470344"/>
            <a:chOff x="2858924" y="10474806"/>
            <a:chExt cx="3634800" cy="1470344"/>
          </a:xfrm>
        </p:grpSpPr>
        <p:sp>
          <p:nvSpPr>
            <p:cNvPr id="607" name="Google Shape;299;p7">
              <a:extLst>
                <a:ext uri="{FF2B5EF4-FFF2-40B4-BE49-F238E27FC236}">
                  <a16:creationId xmlns:a16="http://schemas.microsoft.com/office/drawing/2014/main" id="{9AC1F444-1ED7-8E48-B50E-8C34D958A6F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8" name="Google Shape;300;p7">
              <a:extLst>
                <a:ext uri="{FF2B5EF4-FFF2-40B4-BE49-F238E27FC236}">
                  <a16:creationId xmlns:a16="http://schemas.microsoft.com/office/drawing/2014/main" id="{DA01858B-72BF-2D45-87F4-FB5378AD432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137;p5">
            <a:extLst>
              <a:ext uri="{FF2B5EF4-FFF2-40B4-BE49-F238E27FC236}">
                <a16:creationId xmlns:a16="http://schemas.microsoft.com/office/drawing/2014/main" id="{ECFAFFA3-55C7-4341-BFD2-603A11276A8E}"/>
              </a:ext>
            </a:extLst>
          </p:cNvPr>
          <p:cNvSpPr txBox="1"/>
          <p:nvPr/>
        </p:nvSpPr>
        <p:spPr>
          <a:xfrm>
            <a:off x="1667465" y="445709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0" name="Google Shape;138;p5">
            <a:extLst>
              <a:ext uri="{FF2B5EF4-FFF2-40B4-BE49-F238E27FC236}">
                <a16:creationId xmlns:a16="http://schemas.microsoft.com/office/drawing/2014/main" id="{75614148-F65D-7E44-98BF-F35EA8CEDAD1}"/>
              </a:ext>
            </a:extLst>
          </p:cNvPr>
          <p:cNvSpPr txBox="1"/>
          <p:nvPr/>
        </p:nvSpPr>
        <p:spPr>
          <a:xfrm>
            <a:off x="1675635" y="587574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158">
            <a:extLst>
              <a:ext uri="{FF2B5EF4-FFF2-40B4-BE49-F238E27FC236}">
                <a16:creationId xmlns:a16="http://schemas.microsoft.com/office/drawing/2014/main" id="{6783AC90-F7A5-1D48-A6FC-426449EE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4190947"/>
            <a:ext cx="4702989" cy="4071874"/>
          </a:xfrm>
          <a:custGeom>
            <a:avLst/>
            <a:gdLst>
              <a:gd name="T0" fmla="*/ 298 w 4438"/>
              <a:gd name="T1" fmla="*/ 2430 h 3840"/>
              <a:gd name="T2" fmla="*/ 298 w 4438"/>
              <a:gd name="T3" fmla="*/ 2430 h 3840"/>
              <a:gd name="T4" fmla="*/ 515 w 4438"/>
              <a:gd name="T5" fmla="*/ 2376 h 3840"/>
              <a:gd name="T6" fmla="*/ 958 w 4438"/>
              <a:gd name="T7" fmla="*/ 2809 h 3840"/>
              <a:gd name="T8" fmla="*/ 741 w 4438"/>
              <a:gd name="T9" fmla="*/ 3197 h 3840"/>
              <a:gd name="T10" fmla="*/ 1112 w 4438"/>
              <a:gd name="T11" fmla="*/ 3839 h 3840"/>
              <a:gd name="T12" fmla="*/ 1780 w 4438"/>
              <a:gd name="T13" fmla="*/ 3839 h 3840"/>
              <a:gd name="T14" fmla="*/ 2214 w 4438"/>
              <a:gd name="T15" fmla="*/ 3405 h 3840"/>
              <a:gd name="T16" fmla="*/ 2657 w 4438"/>
              <a:gd name="T17" fmla="*/ 3839 h 3840"/>
              <a:gd name="T18" fmla="*/ 3326 w 4438"/>
              <a:gd name="T19" fmla="*/ 3839 h 3840"/>
              <a:gd name="T20" fmla="*/ 3651 w 4438"/>
              <a:gd name="T21" fmla="*/ 3269 h 3840"/>
              <a:gd name="T22" fmla="*/ 3443 w 4438"/>
              <a:gd name="T23" fmla="*/ 2890 h 3840"/>
              <a:gd name="T24" fmla="*/ 3877 w 4438"/>
              <a:gd name="T25" fmla="*/ 2448 h 3840"/>
              <a:gd name="T26" fmla="*/ 4094 w 4438"/>
              <a:gd name="T27" fmla="*/ 2502 h 3840"/>
              <a:gd name="T28" fmla="*/ 4428 w 4438"/>
              <a:gd name="T29" fmla="*/ 1924 h 3840"/>
              <a:gd name="T30" fmla="*/ 4437 w 4438"/>
              <a:gd name="T31" fmla="*/ 1924 h 3840"/>
              <a:gd name="T32" fmla="*/ 3326 w 4438"/>
              <a:gd name="T33" fmla="*/ 0 h 3840"/>
              <a:gd name="T34" fmla="*/ 1112 w 4438"/>
              <a:gd name="T35" fmla="*/ 0 h 3840"/>
              <a:gd name="T36" fmla="*/ 0 w 4438"/>
              <a:gd name="T37" fmla="*/ 1924 h 3840"/>
              <a:gd name="T38" fmla="*/ 0 w 4438"/>
              <a:gd name="T39" fmla="*/ 1924 h 3840"/>
              <a:gd name="T40" fmla="*/ 298 w 4438"/>
              <a:gd name="T41" fmla="*/ 243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38" h="3840">
                <a:moveTo>
                  <a:pt x="298" y="2430"/>
                </a:moveTo>
                <a:lnTo>
                  <a:pt x="298" y="2430"/>
                </a:lnTo>
                <a:cubicBezTo>
                  <a:pt x="362" y="2394"/>
                  <a:pt x="434" y="2376"/>
                  <a:pt x="515" y="2376"/>
                </a:cubicBezTo>
                <a:cubicBezTo>
                  <a:pt x="759" y="2376"/>
                  <a:pt x="958" y="2574"/>
                  <a:pt x="958" y="2809"/>
                </a:cubicBezTo>
                <a:cubicBezTo>
                  <a:pt x="958" y="2971"/>
                  <a:pt x="868" y="3116"/>
                  <a:pt x="741" y="3197"/>
                </a:cubicBezTo>
                <a:cubicBezTo>
                  <a:pt x="1112" y="3839"/>
                  <a:pt x="1112" y="3839"/>
                  <a:pt x="1112" y="3839"/>
                </a:cubicBezTo>
                <a:cubicBezTo>
                  <a:pt x="1780" y="3839"/>
                  <a:pt x="1780" y="3839"/>
                  <a:pt x="1780" y="3839"/>
                </a:cubicBezTo>
                <a:cubicBezTo>
                  <a:pt x="1780" y="3595"/>
                  <a:pt x="1979" y="3405"/>
                  <a:pt x="2214" y="3405"/>
                </a:cubicBezTo>
                <a:cubicBezTo>
                  <a:pt x="2458" y="3405"/>
                  <a:pt x="2657" y="3595"/>
                  <a:pt x="2657" y="3839"/>
                </a:cubicBezTo>
                <a:cubicBezTo>
                  <a:pt x="3326" y="3839"/>
                  <a:pt x="3326" y="3839"/>
                  <a:pt x="3326" y="3839"/>
                </a:cubicBezTo>
                <a:cubicBezTo>
                  <a:pt x="3651" y="3269"/>
                  <a:pt x="3651" y="3269"/>
                  <a:pt x="3651" y="3269"/>
                </a:cubicBezTo>
                <a:cubicBezTo>
                  <a:pt x="3524" y="3188"/>
                  <a:pt x="3443" y="3053"/>
                  <a:pt x="3443" y="2890"/>
                </a:cubicBezTo>
                <a:cubicBezTo>
                  <a:pt x="3443" y="2646"/>
                  <a:pt x="3633" y="2448"/>
                  <a:pt x="3877" y="2448"/>
                </a:cubicBezTo>
                <a:cubicBezTo>
                  <a:pt x="3958" y="2448"/>
                  <a:pt x="4030" y="2466"/>
                  <a:pt x="4094" y="2502"/>
                </a:cubicBezTo>
                <a:cubicBezTo>
                  <a:pt x="4428" y="1924"/>
                  <a:pt x="4428" y="1924"/>
                  <a:pt x="4428" y="1924"/>
                </a:cubicBezTo>
                <a:cubicBezTo>
                  <a:pt x="4437" y="1924"/>
                  <a:pt x="4437" y="1924"/>
                  <a:pt x="4437" y="1924"/>
                </a:cubicBezTo>
                <a:cubicBezTo>
                  <a:pt x="3326" y="0"/>
                  <a:pt x="3326" y="0"/>
                  <a:pt x="3326" y="0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0" y="1924"/>
                  <a:pt x="0" y="1924"/>
                  <a:pt x="0" y="1924"/>
                </a:cubicBezTo>
                <a:lnTo>
                  <a:pt x="0" y="1924"/>
                </a:lnTo>
                <a:lnTo>
                  <a:pt x="298" y="243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59">
            <a:extLst>
              <a:ext uri="{FF2B5EF4-FFF2-40B4-BE49-F238E27FC236}">
                <a16:creationId xmlns:a16="http://schemas.microsoft.com/office/drawing/2014/main" id="{36FE1E14-BF92-674A-AC44-29AB3BF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78" y="7580279"/>
            <a:ext cx="402045" cy="682541"/>
          </a:xfrm>
          <a:custGeom>
            <a:avLst/>
            <a:gdLst>
              <a:gd name="T0" fmla="*/ 0 w 381"/>
              <a:gd name="T1" fmla="*/ 0 h 643"/>
              <a:gd name="T2" fmla="*/ 0 w 381"/>
              <a:gd name="T3" fmla="*/ 0 h 643"/>
              <a:gd name="T4" fmla="*/ 380 w 381"/>
              <a:gd name="T5" fmla="*/ 642 h 643"/>
              <a:gd name="T6" fmla="*/ 380 w 381"/>
              <a:gd name="T7" fmla="*/ 642 h 643"/>
              <a:gd name="T8" fmla="*/ 9 w 381"/>
              <a:gd name="T9" fmla="*/ 0 h 643"/>
              <a:gd name="T10" fmla="*/ 0 w 381"/>
              <a:gd name="T1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643">
                <a:moveTo>
                  <a:pt x="0" y="0"/>
                </a:moveTo>
                <a:lnTo>
                  <a:pt x="0" y="0"/>
                </a:lnTo>
                <a:cubicBezTo>
                  <a:pt x="380" y="642"/>
                  <a:pt x="380" y="642"/>
                  <a:pt x="380" y="642"/>
                </a:cubicBezTo>
                <a:lnTo>
                  <a:pt x="380" y="642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C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61">
            <a:extLst>
              <a:ext uri="{FF2B5EF4-FFF2-40B4-BE49-F238E27FC236}">
                <a16:creationId xmlns:a16="http://schemas.microsoft.com/office/drawing/2014/main" id="{C1A2CAC7-F548-3F45-AD94-B62E96CA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55" y="6229220"/>
            <a:ext cx="364645" cy="621768"/>
          </a:xfrm>
          <a:custGeom>
            <a:avLst/>
            <a:gdLst>
              <a:gd name="T0" fmla="*/ 0 w 344"/>
              <a:gd name="T1" fmla="*/ 578 h 587"/>
              <a:gd name="T2" fmla="*/ 0 w 344"/>
              <a:gd name="T3" fmla="*/ 578 h 587"/>
              <a:gd name="T4" fmla="*/ 0 w 344"/>
              <a:gd name="T5" fmla="*/ 586 h 587"/>
              <a:gd name="T6" fmla="*/ 343 w 344"/>
              <a:gd name="T7" fmla="*/ 0 h 587"/>
              <a:gd name="T8" fmla="*/ 334 w 344"/>
              <a:gd name="T9" fmla="*/ 0 h 587"/>
              <a:gd name="T10" fmla="*/ 0 w 344"/>
              <a:gd name="T11" fmla="*/ 57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87">
                <a:moveTo>
                  <a:pt x="0" y="578"/>
                </a:moveTo>
                <a:lnTo>
                  <a:pt x="0" y="578"/>
                </a:lnTo>
                <a:lnTo>
                  <a:pt x="0" y="586"/>
                </a:lnTo>
                <a:cubicBezTo>
                  <a:pt x="343" y="0"/>
                  <a:pt x="343" y="0"/>
                  <a:pt x="343" y="0"/>
                </a:cubicBezTo>
                <a:cubicBezTo>
                  <a:pt x="334" y="0"/>
                  <a:pt x="334" y="0"/>
                  <a:pt x="334" y="0"/>
                </a:cubicBezTo>
                <a:lnTo>
                  <a:pt x="0" y="578"/>
                </a:lnTo>
              </a:path>
            </a:pathLst>
          </a:custGeom>
          <a:solidFill>
            <a:srgbClr val="009FB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62">
            <a:extLst>
              <a:ext uri="{FF2B5EF4-FFF2-40B4-BE49-F238E27FC236}">
                <a16:creationId xmlns:a16="http://schemas.microsoft.com/office/drawing/2014/main" id="{73BF5F74-3318-E84B-A8DC-BD1017EF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7655078"/>
            <a:ext cx="355295" cy="603066"/>
          </a:xfrm>
          <a:custGeom>
            <a:avLst/>
            <a:gdLst>
              <a:gd name="T0" fmla="*/ 0 w 335"/>
              <a:gd name="T1" fmla="*/ 570 h 571"/>
              <a:gd name="T2" fmla="*/ 0 w 335"/>
              <a:gd name="T3" fmla="*/ 570 h 571"/>
              <a:gd name="T4" fmla="*/ 0 w 335"/>
              <a:gd name="T5" fmla="*/ 570 h 571"/>
              <a:gd name="T6" fmla="*/ 334 w 335"/>
              <a:gd name="T7" fmla="*/ 0 h 571"/>
              <a:gd name="T8" fmla="*/ 325 w 335"/>
              <a:gd name="T9" fmla="*/ 0 h 571"/>
              <a:gd name="T10" fmla="*/ 0 w 335"/>
              <a:gd name="T11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1">
                <a:moveTo>
                  <a:pt x="0" y="570"/>
                </a:moveTo>
                <a:lnTo>
                  <a:pt x="0" y="570"/>
                </a:lnTo>
                <a:lnTo>
                  <a:pt x="0" y="570"/>
                </a:lnTo>
                <a:cubicBezTo>
                  <a:pt x="334" y="0"/>
                  <a:pt x="334" y="0"/>
                  <a:pt x="334" y="0"/>
                </a:cubicBezTo>
                <a:cubicBezTo>
                  <a:pt x="334" y="0"/>
                  <a:pt x="334" y="0"/>
                  <a:pt x="325" y="0"/>
                </a:cubicBezTo>
                <a:lnTo>
                  <a:pt x="0" y="570"/>
                </a:lnTo>
              </a:path>
            </a:pathLst>
          </a:custGeom>
          <a:solidFill>
            <a:srgbClr val="009FB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63">
            <a:extLst>
              <a:ext uri="{FF2B5EF4-FFF2-40B4-BE49-F238E27FC236}">
                <a16:creationId xmlns:a16="http://schemas.microsoft.com/office/drawing/2014/main" id="{BD148C2F-7292-694E-93C3-2FF50B46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4190947"/>
            <a:ext cx="4693639" cy="4071874"/>
          </a:xfrm>
          <a:custGeom>
            <a:avLst/>
            <a:gdLst>
              <a:gd name="T0" fmla="*/ 298 w 4428"/>
              <a:gd name="T1" fmla="*/ 2439 h 3840"/>
              <a:gd name="T2" fmla="*/ 298 w 4428"/>
              <a:gd name="T3" fmla="*/ 2439 h 3840"/>
              <a:gd name="T4" fmla="*/ 533 w 4428"/>
              <a:gd name="T5" fmla="*/ 2376 h 3840"/>
              <a:gd name="T6" fmla="*/ 976 w 4428"/>
              <a:gd name="T7" fmla="*/ 2818 h 3840"/>
              <a:gd name="T8" fmla="*/ 741 w 4428"/>
              <a:gd name="T9" fmla="*/ 3206 h 3840"/>
              <a:gd name="T10" fmla="*/ 1111 w 4428"/>
              <a:gd name="T11" fmla="*/ 3839 h 3840"/>
              <a:gd name="T12" fmla="*/ 1798 w 4428"/>
              <a:gd name="T13" fmla="*/ 3839 h 3840"/>
              <a:gd name="T14" fmla="*/ 2232 w 4428"/>
              <a:gd name="T15" fmla="*/ 3405 h 3840"/>
              <a:gd name="T16" fmla="*/ 2674 w 4428"/>
              <a:gd name="T17" fmla="*/ 3839 h 3840"/>
              <a:gd name="T18" fmla="*/ 3316 w 4428"/>
              <a:gd name="T19" fmla="*/ 3839 h 3840"/>
              <a:gd name="T20" fmla="*/ 3659 w 4428"/>
              <a:gd name="T21" fmla="*/ 3260 h 3840"/>
              <a:gd name="T22" fmla="*/ 3452 w 4428"/>
              <a:gd name="T23" fmla="*/ 2890 h 3840"/>
              <a:gd name="T24" fmla="*/ 3894 w 4428"/>
              <a:gd name="T25" fmla="*/ 2448 h 3840"/>
              <a:gd name="T26" fmla="*/ 4093 w 4428"/>
              <a:gd name="T27" fmla="*/ 2502 h 3840"/>
              <a:gd name="T28" fmla="*/ 4427 w 4428"/>
              <a:gd name="T29" fmla="*/ 1924 h 3840"/>
              <a:gd name="T30" fmla="*/ 4427 w 4428"/>
              <a:gd name="T31" fmla="*/ 1924 h 3840"/>
              <a:gd name="T32" fmla="*/ 3325 w 4428"/>
              <a:gd name="T33" fmla="*/ 0 h 3840"/>
              <a:gd name="T34" fmla="*/ 1102 w 4428"/>
              <a:gd name="T35" fmla="*/ 0 h 3840"/>
              <a:gd name="T36" fmla="*/ 0 w 4428"/>
              <a:gd name="T37" fmla="*/ 1924 h 3840"/>
              <a:gd name="T38" fmla="*/ 0 w 4428"/>
              <a:gd name="T39" fmla="*/ 1924 h 3840"/>
              <a:gd name="T40" fmla="*/ 298 w 4428"/>
              <a:gd name="T41" fmla="*/ 2439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28" h="3840">
                <a:moveTo>
                  <a:pt x="298" y="2439"/>
                </a:moveTo>
                <a:lnTo>
                  <a:pt x="298" y="2439"/>
                </a:lnTo>
                <a:cubicBezTo>
                  <a:pt x="370" y="2403"/>
                  <a:pt x="442" y="2376"/>
                  <a:pt x="533" y="2376"/>
                </a:cubicBezTo>
                <a:cubicBezTo>
                  <a:pt x="777" y="2376"/>
                  <a:pt x="976" y="2574"/>
                  <a:pt x="976" y="2818"/>
                </a:cubicBezTo>
                <a:cubicBezTo>
                  <a:pt x="976" y="2980"/>
                  <a:pt x="876" y="3125"/>
                  <a:pt x="741" y="3206"/>
                </a:cubicBezTo>
                <a:cubicBezTo>
                  <a:pt x="1111" y="3839"/>
                  <a:pt x="1111" y="3839"/>
                  <a:pt x="1111" y="3839"/>
                </a:cubicBezTo>
                <a:cubicBezTo>
                  <a:pt x="1798" y="3839"/>
                  <a:pt x="1798" y="3839"/>
                  <a:pt x="1798" y="3839"/>
                </a:cubicBezTo>
                <a:cubicBezTo>
                  <a:pt x="1798" y="3604"/>
                  <a:pt x="1988" y="3405"/>
                  <a:pt x="2232" y="3405"/>
                </a:cubicBezTo>
                <a:cubicBezTo>
                  <a:pt x="2476" y="3405"/>
                  <a:pt x="2674" y="3604"/>
                  <a:pt x="2674" y="3839"/>
                </a:cubicBezTo>
                <a:cubicBezTo>
                  <a:pt x="3316" y="3839"/>
                  <a:pt x="3316" y="3839"/>
                  <a:pt x="3316" y="3839"/>
                </a:cubicBezTo>
                <a:cubicBezTo>
                  <a:pt x="3659" y="3260"/>
                  <a:pt x="3659" y="3260"/>
                  <a:pt x="3659" y="3260"/>
                </a:cubicBezTo>
                <a:cubicBezTo>
                  <a:pt x="3533" y="3179"/>
                  <a:pt x="3452" y="3044"/>
                  <a:pt x="3452" y="2890"/>
                </a:cubicBezTo>
                <a:cubicBezTo>
                  <a:pt x="3452" y="2646"/>
                  <a:pt x="3650" y="2448"/>
                  <a:pt x="3894" y="2448"/>
                </a:cubicBezTo>
                <a:cubicBezTo>
                  <a:pt x="3967" y="2448"/>
                  <a:pt x="4039" y="2466"/>
                  <a:pt x="4093" y="2502"/>
                </a:cubicBezTo>
                <a:cubicBezTo>
                  <a:pt x="4427" y="1924"/>
                  <a:pt x="4427" y="1924"/>
                  <a:pt x="4427" y="1924"/>
                </a:cubicBezTo>
                <a:lnTo>
                  <a:pt x="4427" y="1924"/>
                </a:lnTo>
                <a:cubicBezTo>
                  <a:pt x="3325" y="0"/>
                  <a:pt x="3325" y="0"/>
                  <a:pt x="3325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0" y="1924"/>
                  <a:pt x="0" y="1924"/>
                  <a:pt x="0" y="1924"/>
                </a:cubicBezTo>
                <a:lnTo>
                  <a:pt x="0" y="1924"/>
                </a:lnTo>
                <a:lnTo>
                  <a:pt x="298" y="243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65">
            <a:extLst>
              <a:ext uri="{FF2B5EF4-FFF2-40B4-BE49-F238E27FC236}">
                <a16:creationId xmlns:a16="http://schemas.microsoft.com/office/drawing/2014/main" id="{330130FB-70B2-D445-B609-168D8923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510" y="7589629"/>
            <a:ext cx="392695" cy="673191"/>
          </a:xfrm>
          <a:custGeom>
            <a:avLst/>
            <a:gdLst>
              <a:gd name="T0" fmla="*/ 0 w 371"/>
              <a:gd name="T1" fmla="*/ 0 h 634"/>
              <a:gd name="T2" fmla="*/ 0 w 371"/>
              <a:gd name="T3" fmla="*/ 0 h 634"/>
              <a:gd name="T4" fmla="*/ 361 w 371"/>
              <a:gd name="T5" fmla="*/ 633 h 634"/>
              <a:gd name="T6" fmla="*/ 370 w 371"/>
              <a:gd name="T7" fmla="*/ 633 h 634"/>
              <a:gd name="T8" fmla="*/ 0 w 371"/>
              <a:gd name="T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634">
                <a:moveTo>
                  <a:pt x="0" y="0"/>
                </a:moveTo>
                <a:lnTo>
                  <a:pt x="0" y="0"/>
                </a:lnTo>
                <a:cubicBezTo>
                  <a:pt x="361" y="633"/>
                  <a:pt x="361" y="633"/>
                  <a:pt x="361" y="633"/>
                </a:cubicBezTo>
                <a:cubicBezTo>
                  <a:pt x="370" y="633"/>
                  <a:pt x="370" y="633"/>
                  <a:pt x="370" y="63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66">
            <a:extLst>
              <a:ext uri="{FF2B5EF4-FFF2-40B4-BE49-F238E27FC236}">
                <a16:creationId xmlns:a16="http://schemas.microsoft.com/office/drawing/2014/main" id="{9E0F1956-2190-2843-9591-D4F581CE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001" y="7645729"/>
            <a:ext cx="364645" cy="617092"/>
          </a:xfrm>
          <a:custGeom>
            <a:avLst/>
            <a:gdLst>
              <a:gd name="T0" fmla="*/ 0 w 344"/>
              <a:gd name="T1" fmla="*/ 579 h 580"/>
              <a:gd name="T2" fmla="*/ 0 w 344"/>
              <a:gd name="T3" fmla="*/ 579 h 580"/>
              <a:gd name="T4" fmla="*/ 9 w 344"/>
              <a:gd name="T5" fmla="*/ 579 h 580"/>
              <a:gd name="T6" fmla="*/ 343 w 344"/>
              <a:gd name="T7" fmla="*/ 0 h 580"/>
              <a:gd name="T8" fmla="*/ 343 w 344"/>
              <a:gd name="T9" fmla="*/ 0 h 580"/>
              <a:gd name="T10" fmla="*/ 0 w 344"/>
              <a:gd name="T11" fmla="*/ 57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80">
                <a:moveTo>
                  <a:pt x="0" y="579"/>
                </a:moveTo>
                <a:lnTo>
                  <a:pt x="0" y="579"/>
                </a:lnTo>
                <a:cubicBezTo>
                  <a:pt x="9" y="579"/>
                  <a:pt x="9" y="579"/>
                  <a:pt x="9" y="579"/>
                </a:cubicBezTo>
                <a:cubicBezTo>
                  <a:pt x="343" y="0"/>
                  <a:pt x="343" y="0"/>
                  <a:pt x="343" y="0"/>
                </a:cubicBezTo>
                <a:lnTo>
                  <a:pt x="343" y="0"/>
                </a:lnTo>
                <a:lnTo>
                  <a:pt x="0" y="579"/>
                </a:ln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67">
            <a:extLst>
              <a:ext uri="{FF2B5EF4-FFF2-40B4-BE49-F238E27FC236}">
                <a16:creationId xmlns:a16="http://schemas.microsoft.com/office/drawing/2014/main" id="{16757C3E-EE3B-2644-9257-EA850F4E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464" y="6229220"/>
            <a:ext cx="355295" cy="612419"/>
          </a:xfrm>
          <a:custGeom>
            <a:avLst/>
            <a:gdLst>
              <a:gd name="T0" fmla="*/ 0 w 335"/>
              <a:gd name="T1" fmla="*/ 578 h 579"/>
              <a:gd name="T2" fmla="*/ 0 w 335"/>
              <a:gd name="T3" fmla="*/ 578 h 579"/>
              <a:gd name="T4" fmla="*/ 0 w 335"/>
              <a:gd name="T5" fmla="*/ 578 h 579"/>
              <a:gd name="T6" fmla="*/ 334 w 335"/>
              <a:gd name="T7" fmla="*/ 0 h 579"/>
              <a:gd name="T8" fmla="*/ 334 w 335"/>
              <a:gd name="T9" fmla="*/ 0 h 579"/>
              <a:gd name="T10" fmla="*/ 0 w 335"/>
              <a:gd name="T11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9">
                <a:moveTo>
                  <a:pt x="0" y="578"/>
                </a:moveTo>
                <a:lnTo>
                  <a:pt x="0" y="578"/>
                </a:lnTo>
                <a:lnTo>
                  <a:pt x="0" y="578"/>
                </a:lnTo>
                <a:cubicBezTo>
                  <a:pt x="334" y="0"/>
                  <a:pt x="334" y="0"/>
                  <a:pt x="334" y="0"/>
                </a:cubicBezTo>
                <a:lnTo>
                  <a:pt x="334" y="0"/>
                </a:lnTo>
                <a:lnTo>
                  <a:pt x="0" y="578"/>
                </a:lnTo>
              </a:path>
            </a:pathLst>
          </a:custGeom>
          <a:solidFill>
            <a:srgbClr val="FF843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68">
            <a:extLst>
              <a:ext uri="{FF2B5EF4-FFF2-40B4-BE49-F238E27FC236}">
                <a16:creationId xmlns:a16="http://schemas.microsoft.com/office/drawing/2014/main" id="{6A59D2DE-32FC-2A43-ADE2-86AAAF49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9754125"/>
            <a:ext cx="317896" cy="546969"/>
          </a:xfrm>
          <a:custGeom>
            <a:avLst/>
            <a:gdLst>
              <a:gd name="T0" fmla="*/ 298 w 299"/>
              <a:gd name="T1" fmla="*/ 9 h 516"/>
              <a:gd name="T2" fmla="*/ 298 w 299"/>
              <a:gd name="T3" fmla="*/ 9 h 516"/>
              <a:gd name="T4" fmla="*/ 298 w 299"/>
              <a:gd name="T5" fmla="*/ 0 h 516"/>
              <a:gd name="T6" fmla="*/ 0 w 299"/>
              <a:gd name="T7" fmla="*/ 515 h 516"/>
              <a:gd name="T8" fmla="*/ 0 w 299"/>
              <a:gd name="T9" fmla="*/ 515 h 516"/>
              <a:gd name="T10" fmla="*/ 298 w 299"/>
              <a:gd name="T11" fmla="*/ 9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16">
                <a:moveTo>
                  <a:pt x="298" y="9"/>
                </a:moveTo>
                <a:lnTo>
                  <a:pt x="298" y="9"/>
                </a:lnTo>
                <a:lnTo>
                  <a:pt x="298" y="0"/>
                </a:lnTo>
                <a:cubicBezTo>
                  <a:pt x="0" y="515"/>
                  <a:pt x="0" y="515"/>
                  <a:pt x="0" y="515"/>
                </a:cubicBezTo>
                <a:lnTo>
                  <a:pt x="0" y="515"/>
                </a:lnTo>
                <a:lnTo>
                  <a:pt x="298" y="9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69">
            <a:extLst>
              <a:ext uri="{FF2B5EF4-FFF2-40B4-BE49-F238E27FC236}">
                <a16:creationId xmlns:a16="http://schemas.microsoft.com/office/drawing/2014/main" id="{4C3F9F52-D294-B240-AC3F-B51D0E64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78" y="8262821"/>
            <a:ext cx="402045" cy="691891"/>
          </a:xfrm>
          <a:custGeom>
            <a:avLst/>
            <a:gdLst>
              <a:gd name="T0" fmla="*/ 0 w 381"/>
              <a:gd name="T1" fmla="*/ 650 h 651"/>
              <a:gd name="T2" fmla="*/ 0 w 381"/>
              <a:gd name="T3" fmla="*/ 650 h 651"/>
              <a:gd name="T4" fmla="*/ 9 w 381"/>
              <a:gd name="T5" fmla="*/ 650 h 651"/>
              <a:gd name="T6" fmla="*/ 380 w 381"/>
              <a:gd name="T7" fmla="*/ 0 h 651"/>
              <a:gd name="T8" fmla="*/ 380 w 381"/>
              <a:gd name="T9" fmla="*/ 0 h 651"/>
              <a:gd name="T10" fmla="*/ 0 w 381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651">
                <a:moveTo>
                  <a:pt x="0" y="650"/>
                </a:moveTo>
                <a:lnTo>
                  <a:pt x="0" y="650"/>
                </a:lnTo>
                <a:cubicBezTo>
                  <a:pt x="0" y="650"/>
                  <a:pt x="0" y="650"/>
                  <a:pt x="9" y="650"/>
                </a:cubicBezTo>
                <a:cubicBezTo>
                  <a:pt x="380" y="0"/>
                  <a:pt x="380" y="0"/>
                  <a:pt x="380" y="0"/>
                </a:cubicBezTo>
                <a:lnTo>
                  <a:pt x="380" y="0"/>
                </a:lnTo>
                <a:lnTo>
                  <a:pt x="0" y="650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70">
            <a:extLst>
              <a:ext uri="{FF2B5EF4-FFF2-40B4-BE49-F238E27FC236}">
                <a16:creationId xmlns:a16="http://schemas.microsoft.com/office/drawing/2014/main" id="{0AAB9EC4-D4C4-7648-A6A2-0F9B9F03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8262821"/>
            <a:ext cx="317896" cy="546966"/>
          </a:xfrm>
          <a:custGeom>
            <a:avLst/>
            <a:gdLst>
              <a:gd name="T0" fmla="*/ 289 w 299"/>
              <a:gd name="T1" fmla="*/ 515 h 516"/>
              <a:gd name="T2" fmla="*/ 289 w 299"/>
              <a:gd name="T3" fmla="*/ 515 h 516"/>
              <a:gd name="T4" fmla="*/ 298 w 299"/>
              <a:gd name="T5" fmla="*/ 515 h 516"/>
              <a:gd name="T6" fmla="*/ 0 w 299"/>
              <a:gd name="T7" fmla="*/ 0 h 516"/>
              <a:gd name="T8" fmla="*/ 0 w 299"/>
              <a:gd name="T9" fmla="*/ 0 h 516"/>
              <a:gd name="T10" fmla="*/ 289 w 299"/>
              <a:gd name="T1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16">
                <a:moveTo>
                  <a:pt x="289" y="515"/>
                </a:moveTo>
                <a:lnTo>
                  <a:pt x="289" y="515"/>
                </a:lnTo>
                <a:cubicBezTo>
                  <a:pt x="298" y="515"/>
                  <a:pt x="298" y="515"/>
                  <a:pt x="298" y="515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289" y="515"/>
                </a:ln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71">
            <a:extLst>
              <a:ext uri="{FF2B5EF4-FFF2-40B4-BE49-F238E27FC236}">
                <a16:creationId xmlns:a16="http://schemas.microsoft.com/office/drawing/2014/main" id="{161C33A9-6E96-3047-992B-EB579B52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582" y="9613877"/>
            <a:ext cx="402045" cy="691891"/>
          </a:xfrm>
          <a:custGeom>
            <a:avLst/>
            <a:gdLst>
              <a:gd name="T0" fmla="*/ 0 w 381"/>
              <a:gd name="T1" fmla="*/ 0 h 651"/>
              <a:gd name="T2" fmla="*/ 0 w 381"/>
              <a:gd name="T3" fmla="*/ 0 h 651"/>
              <a:gd name="T4" fmla="*/ 371 w 381"/>
              <a:gd name="T5" fmla="*/ 650 h 651"/>
              <a:gd name="T6" fmla="*/ 380 w 381"/>
              <a:gd name="T7" fmla="*/ 650 h 651"/>
              <a:gd name="T8" fmla="*/ 0 w 381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651">
                <a:moveTo>
                  <a:pt x="0" y="0"/>
                </a:moveTo>
                <a:lnTo>
                  <a:pt x="0" y="0"/>
                </a:lnTo>
                <a:cubicBezTo>
                  <a:pt x="371" y="650"/>
                  <a:pt x="371" y="650"/>
                  <a:pt x="371" y="650"/>
                </a:cubicBezTo>
                <a:cubicBezTo>
                  <a:pt x="380" y="650"/>
                  <a:pt x="380" y="650"/>
                  <a:pt x="380" y="65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B9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72">
            <a:extLst>
              <a:ext uri="{FF2B5EF4-FFF2-40B4-BE49-F238E27FC236}">
                <a16:creationId xmlns:a16="http://schemas.microsoft.com/office/drawing/2014/main" id="{4902D6BD-2007-EB48-8E20-E7E74B89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8909" y="8262821"/>
            <a:ext cx="355295" cy="603066"/>
          </a:xfrm>
          <a:custGeom>
            <a:avLst/>
            <a:gdLst>
              <a:gd name="T0" fmla="*/ 0 w 335"/>
              <a:gd name="T1" fmla="*/ 569 h 570"/>
              <a:gd name="T2" fmla="*/ 0 w 335"/>
              <a:gd name="T3" fmla="*/ 569 h 570"/>
              <a:gd name="T4" fmla="*/ 0 w 335"/>
              <a:gd name="T5" fmla="*/ 569 h 570"/>
              <a:gd name="T6" fmla="*/ 334 w 335"/>
              <a:gd name="T7" fmla="*/ 0 h 570"/>
              <a:gd name="T8" fmla="*/ 325 w 335"/>
              <a:gd name="T9" fmla="*/ 0 h 570"/>
              <a:gd name="T10" fmla="*/ 0 w 335"/>
              <a:gd name="T1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570">
                <a:moveTo>
                  <a:pt x="0" y="569"/>
                </a:moveTo>
                <a:lnTo>
                  <a:pt x="0" y="569"/>
                </a:lnTo>
                <a:lnTo>
                  <a:pt x="0" y="569"/>
                </a:lnTo>
                <a:cubicBezTo>
                  <a:pt x="334" y="0"/>
                  <a:pt x="334" y="0"/>
                  <a:pt x="334" y="0"/>
                </a:cubicBezTo>
                <a:cubicBezTo>
                  <a:pt x="325" y="0"/>
                  <a:pt x="325" y="0"/>
                  <a:pt x="325" y="0"/>
                </a:cubicBezTo>
                <a:lnTo>
                  <a:pt x="0" y="569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73">
            <a:extLst>
              <a:ext uri="{FF2B5EF4-FFF2-40B4-BE49-F238E27FC236}">
                <a16:creationId xmlns:a16="http://schemas.microsoft.com/office/drawing/2014/main" id="{DA910DC4-FE7B-FE48-944C-5E64255C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9669976"/>
            <a:ext cx="364645" cy="631118"/>
          </a:xfrm>
          <a:custGeom>
            <a:avLst/>
            <a:gdLst>
              <a:gd name="T0" fmla="*/ 343 w 344"/>
              <a:gd name="T1" fmla="*/ 9 h 597"/>
              <a:gd name="T2" fmla="*/ 343 w 344"/>
              <a:gd name="T3" fmla="*/ 9 h 597"/>
              <a:gd name="T4" fmla="*/ 334 w 344"/>
              <a:gd name="T5" fmla="*/ 0 h 597"/>
              <a:gd name="T6" fmla="*/ 0 w 344"/>
              <a:gd name="T7" fmla="*/ 596 h 597"/>
              <a:gd name="T8" fmla="*/ 0 w 344"/>
              <a:gd name="T9" fmla="*/ 596 h 597"/>
              <a:gd name="T10" fmla="*/ 343 w 344"/>
              <a:gd name="T11" fmla="*/ 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97">
                <a:moveTo>
                  <a:pt x="343" y="9"/>
                </a:moveTo>
                <a:lnTo>
                  <a:pt x="343" y="9"/>
                </a:lnTo>
                <a:cubicBezTo>
                  <a:pt x="334" y="9"/>
                  <a:pt x="334" y="0"/>
                  <a:pt x="334" y="0"/>
                </a:cubicBezTo>
                <a:cubicBezTo>
                  <a:pt x="0" y="596"/>
                  <a:pt x="0" y="596"/>
                  <a:pt x="0" y="596"/>
                </a:cubicBezTo>
                <a:lnTo>
                  <a:pt x="0" y="596"/>
                </a:lnTo>
                <a:lnTo>
                  <a:pt x="343" y="9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75">
            <a:extLst>
              <a:ext uri="{FF2B5EF4-FFF2-40B4-BE49-F238E27FC236}">
                <a16:creationId xmlns:a16="http://schemas.microsoft.com/office/drawing/2014/main" id="{092BB138-BF01-A74B-9F6B-B07AEA71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001" y="8262821"/>
            <a:ext cx="392695" cy="682541"/>
          </a:xfrm>
          <a:custGeom>
            <a:avLst/>
            <a:gdLst>
              <a:gd name="T0" fmla="*/ 370 w 371"/>
              <a:gd name="T1" fmla="*/ 641 h 642"/>
              <a:gd name="T2" fmla="*/ 370 w 371"/>
              <a:gd name="T3" fmla="*/ 641 h 642"/>
              <a:gd name="T4" fmla="*/ 370 w 371"/>
              <a:gd name="T5" fmla="*/ 641 h 642"/>
              <a:gd name="T6" fmla="*/ 9 w 371"/>
              <a:gd name="T7" fmla="*/ 0 h 642"/>
              <a:gd name="T8" fmla="*/ 0 w 371"/>
              <a:gd name="T9" fmla="*/ 0 h 642"/>
              <a:gd name="T10" fmla="*/ 370 w 371"/>
              <a:gd name="T11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642">
                <a:moveTo>
                  <a:pt x="370" y="641"/>
                </a:moveTo>
                <a:lnTo>
                  <a:pt x="370" y="641"/>
                </a:lnTo>
                <a:lnTo>
                  <a:pt x="370" y="641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lnTo>
                  <a:pt x="370" y="641"/>
                </a:lnTo>
              </a:path>
            </a:pathLst>
          </a:custGeom>
          <a:solidFill>
            <a:srgbClr val="FF334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76">
            <a:extLst>
              <a:ext uri="{FF2B5EF4-FFF2-40B4-BE49-F238E27FC236}">
                <a16:creationId xmlns:a16="http://schemas.microsoft.com/office/drawing/2014/main" id="{E0D2C812-8A21-1243-A48D-D914E51E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4" y="6229220"/>
            <a:ext cx="4702989" cy="4071874"/>
          </a:xfrm>
          <a:custGeom>
            <a:avLst/>
            <a:gdLst>
              <a:gd name="T0" fmla="*/ 4057 w 4438"/>
              <a:gd name="T1" fmla="*/ 1273 h 3840"/>
              <a:gd name="T2" fmla="*/ 4057 w 4438"/>
              <a:gd name="T3" fmla="*/ 1273 h 3840"/>
              <a:gd name="T4" fmla="*/ 4066 w 4438"/>
              <a:gd name="T5" fmla="*/ 1273 h 3840"/>
              <a:gd name="T6" fmla="*/ 4283 w 4438"/>
              <a:gd name="T7" fmla="*/ 885 h 3840"/>
              <a:gd name="T8" fmla="*/ 3840 w 4438"/>
              <a:gd name="T9" fmla="*/ 452 h 3840"/>
              <a:gd name="T10" fmla="*/ 3623 w 4438"/>
              <a:gd name="T11" fmla="*/ 506 h 3840"/>
              <a:gd name="T12" fmla="*/ 3623 w 4438"/>
              <a:gd name="T13" fmla="*/ 506 h 3840"/>
              <a:gd name="T14" fmla="*/ 3325 w 4438"/>
              <a:gd name="T15" fmla="*/ 0 h 3840"/>
              <a:gd name="T16" fmla="*/ 1112 w 4438"/>
              <a:gd name="T17" fmla="*/ 0 h 3840"/>
              <a:gd name="T18" fmla="*/ 0 w 4438"/>
              <a:gd name="T19" fmla="*/ 1915 h 3840"/>
              <a:gd name="T20" fmla="*/ 1112 w 4438"/>
              <a:gd name="T21" fmla="*/ 3839 h 3840"/>
              <a:gd name="T22" fmla="*/ 3325 w 4438"/>
              <a:gd name="T23" fmla="*/ 3839 h 3840"/>
              <a:gd name="T24" fmla="*/ 3623 w 4438"/>
              <a:gd name="T25" fmla="*/ 3324 h 3840"/>
              <a:gd name="T26" fmla="*/ 3398 w 4438"/>
              <a:gd name="T27" fmla="*/ 2945 h 3840"/>
              <a:gd name="T28" fmla="*/ 3840 w 4438"/>
              <a:gd name="T29" fmla="*/ 2511 h 3840"/>
              <a:gd name="T30" fmla="*/ 4057 w 4438"/>
              <a:gd name="T31" fmla="*/ 2565 h 3840"/>
              <a:gd name="T32" fmla="*/ 4437 w 4438"/>
              <a:gd name="T33" fmla="*/ 1915 h 3840"/>
              <a:gd name="T34" fmla="*/ 4057 w 4438"/>
              <a:gd name="T35" fmla="*/ 1273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8" h="3840">
                <a:moveTo>
                  <a:pt x="4057" y="1273"/>
                </a:moveTo>
                <a:lnTo>
                  <a:pt x="4057" y="1273"/>
                </a:lnTo>
                <a:cubicBezTo>
                  <a:pt x="4057" y="1273"/>
                  <a:pt x="4057" y="1273"/>
                  <a:pt x="4066" y="1273"/>
                </a:cubicBezTo>
                <a:cubicBezTo>
                  <a:pt x="4193" y="1192"/>
                  <a:pt x="4283" y="1047"/>
                  <a:pt x="4283" y="885"/>
                </a:cubicBezTo>
                <a:cubicBezTo>
                  <a:pt x="4283" y="650"/>
                  <a:pt x="4084" y="452"/>
                  <a:pt x="3840" y="452"/>
                </a:cubicBezTo>
                <a:cubicBezTo>
                  <a:pt x="3759" y="452"/>
                  <a:pt x="3687" y="470"/>
                  <a:pt x="3623" y="506"/>
                </a:cubicBezTo>
                <a:lnTo>
                  <a:pt x="3623" y="506"/>
                </a:lnTo>
                <a:cubicBezTo>
                  <a:pt x="3325" y="0"/>
                  <a:pt x="3325" y="0"/>
                  <a:pt x="3325" y="0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1112" y="3839"/>
                  <a:pt x="1112" y="3839"/>
                  <a:pt x="1112" y="3839"/>
                </a:cubicBezTo>
                <a:cubicBezTo>
                  <a:pt x="3325" y="3839"/>
                  <a:pt x="3325" y="3839"/>
                  <a:pt x="3325" y="3839"/>
                </a:cubicBezTo>
                <a:cubicBezTo>
                  <a:pt x="3623" y="3324"/>
                  <a:pt x="3623" y="3324"/>
                  <a:pt x="3623" y="3324"/>
                </a:cubicBezTo>
                <a:cubicBezTo>
                  <a:pt x="3488" y="3252"/>
                  <a:pt x="3398" y="3107"/>
                  <a:pt x="3398" y="2945"/>
                </a:cubicBezTo>
                <a:cubicBezTo>
                  <a:pt x="3398" y="2701"/>
                  <a:pt x="3597" y="2511"/>
                  <a:pt x="3840" y="2511"/>
                </a:cubicBezTo>
                <a:cubicBezTo>
                  <a:pt x="3922" y="2511"/>
                  <a:pt x="3994" y="2529"/>
                  <a:pt x="4057" y="2565"/>
                </a:cubicBezTo>
                <a:cubicBezTo>
                  <a:pt x="4437" y="1915"/>
                  <a:pt x="4437" y="1915"/>
                  <a:pt x="4437" y="1915"/>
                </a:cubicBezTo>
                <a:lnTo>
                  <a:pt x="4057" y="127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77">
            <a:extLst>
              <a:ext uri="{FF2B5EF4-FFF2-40B4-BE49-F238E27FC236}">
                <a16:creationId xmlns:a16="http://schemas.microsoft.com/office/drawing/2014/main" id="{29C6864B-3A99-E44E-81AF-35E2B95C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638" y="7771425"/>
            <a:ext cx="4702989" cy="4530018"/>
          </a:xfrm>
          <a:custGeom>
            <a:avLst/>
            <a:gdLst>
              <a:gd name="T0" fmla="*/ 4428 w 4438"/>
              <a:gd name="T1" fmla="*/ 2358 h 4275"/>
              <a:gd name="T2" fmla="*/ 4428 w 4438"/>
              <a:gd name="T3" fmla="*/ 2358 h 4275"/>
              <a:gd name="T4" fmla="*/ 4057 w 4438"/>
              <a:gd name="T5" fmla="*/ 1708 h 4275"/>
              <a:gd name="T6" fmla="*/ 4057 w 4438"/>
              <a:gd name="T7" fmla="*/ 1708 h 4275"/>
              <a:gd name="T8" fmla="*/ 4301 w 4438"/>
              <a:gd name="T9" fmla="*/ 1319 h 4275"/>
              <a:gd name="T10" fmla="*/ 3859 w 4438"/>
              <a:gd name="T11" fmla="*/ 876 h 4275"/>
              <a:gd name="T12" fmla="*/ 3624 w 4438"/>
              <a:gd name="T13" fmla="*/ 949 h 4275"/>
              <a:gd name="T14" fmla="*/ 3615 w 4438"/>
              <a:gd name="T15" fmla="*/ 949 h 4275"/>
              <a:gd name="T16" fmla="*/ 3326 w 4438"/>
              <a:gd name="T17" fmla="*/ 434 h 4275"/>
              <a:gd name="T18" fmla="*/ 2657 w 4438"/>
              <a:gd name="T19" fmla="*/ 434 h 4275"/>
              <a:gd name="T20" fmla="*/ 2214 w 4438"/>
              <a:gd name="T21" fmla="*/ 0 h 4275"/>
              <a:gd name="T22" fmla="*/ 1780 w 4438"/>
              <a:gd name="T23" fmla="*/ 434 h 4275"/>
              <a:gd name="T24" fmla="*/ 1112 w 4438"/>
              <a:gd name="T25" fmla="*/ 434 h 4275"/>
              <a:gd name="T26" fmla="*/ 741 w 4438"/>
              <a:gd name="T27" fmla="*/ 1084 h 4275"/>
              <a:gd name="T28" fmla="*/ 732 w 4438"/>
              <a:gd name="T29" fmla="*/ 1084 h 4275"/>
              <a:gd name="T30" fmla="*/ 515 w 4438"/>
              <a:gd name="T31" fmla="*/ 1030 h 4275"/>
              <a:gd name="T32" fmla="*/ 73 w 4438"/>
              <a:gd name="T33" fmla="*/ 1464 h 4275"/>
              <a:gd name="T34" fmla="*/ 298 w 4438"/>
              <a:gd name="T35" fmla="*/ 1843 h 4275"/>
              <a:gd name="T36" fmla="*/ 298 w 4438"/>
              <a:gd name="T37" fmla="*/ 1852 h 4275"/>
              <a:gd name="T38" fmla="*/ 0 w 4438"/>
              <a:gd name="T39" fmla="*/ 2358 h 4275"/>
              <a:gd name="T40" fmla="*/ 0 w 4438"/>
              <a:gd name="T41" fmla="*/ 2358 h 4275"/>
              <a:gd name="T42" fmla="*/ 1112 w 4438"/>
              <a:gd name="T43" fmla="*/ 4274 h 4275"/>
              <a:gd name="T44" fmla="*/ 3326 w 4438"/>
              <a:gd name="T45" fmla="*/ 4274 h 4275"/>
              <a:gd name="T46" fmla="*/ 4437 w 4438"/>
              <a:gd name="T47" fmla="*/ 2358 h 4275"/>
              <a:gd name="T48" fmla="*/ 4428 w 4438"/>
              <a:gd name="T49" fmla="*/ 2358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38" h="4275">
                <a:moveTo>
                  <a:pt x="4428" y="2358"/>
                </a:moveTo>
                <a:lnTo>
                  <a:pt x="4428" y="2358"/>
                </a:lnTo>
                <a:cubicBezTo>
                  <a:pt x="4057" y="1708"/>
                  <a:pt x="4057" y="1708"/>
                  <a:pt x="4057" y="1708"/>
                </a:cubicBezTo>
                <a:lnTo>
                  <a:pt x="4057" y="1708"/>
                </a:lnTo>
                <a:cubicBezTo>
                  <a:pt x="4202" y="1635"/>
                  <a:pt x="4301" y="1491"/>
                  <a:pt x="4301" y="1319"/>
                </a:cubicBezTo>
                <a:cubicBezTo>
                  <a:pt x="4301" y="1075"/>
                  <a:pt x="4103" y="876"/>
                  <a:pt x="3859" y="876"/>
                </a:cubicBezTo>
                <a:cubicBezTo>
                  <a:pt x="3768" y="876"/>
                  <a:pt x="3687" y="904"/>
                  <a:pt x="3624" y="949"/>
                </a:cubicBezTo>
                <a:cubicBezTo>
                  <a:pt x="3624" y="949"/>
                  <a:pt x="3624" y="949"/>
                  <a:pt x="3615" y="949"/>
                </a:cubicBezTo>
                <a:cubicBezTo>
                  <a:pt x="3326" y="434"/>
                  <a:pt x="3326" y="434"/>
                  <a:pt x="3326" y="434"/>
                </a:cubicBezTo>
                <a:cubicBezTo>
                  <a:pt x="2657" y="434"/>
                  <a:pt x="2657" y="434"/>
                  <a:pt x="2657" y="434"/>
                </a:cubicBezTo>
                <a:cubicBezTo>
                  <a:pt x="2657" y="190"/>
                  <a:pt x="2458" y="0"/>
                  <a:pt x="2214" y="0"/>
                </a:cubicBezTo>
                <a:cubicBezTo>
                  <a:pt x="1979" y="0"/>
                  <a:pt x="1780" y="190"/>
                  <a:pt x="1780" y="434"/>
                </a:cubicBezTo>
                <a:cubicBezTo>
                  <a:pt x="1112" y="434"/>
                  <a:pt x="1112" y="434"/>
                  <a:pt x="1112" y="434"/>
                </a:cubicBezTo>
                <a:cubicBezTo>
                  <a:pt x="741" y="1084"/>
                  <a:pt x="741" y="1084"/>
                  <a:pt x="741" y="1084"/>
                </a:cubicBezTo>
                <a:cubicBezTo>
                  <a:pt x="732" y="1084"/>
                  <a:pt x="732" y="1084"/>
                  <a:pt x="732" y="1084"/>
                </a:cubicBezTo>
                <a:cubicBezTo>
                  <a:pt x="669" y="1048"/>
                  <a:pt x="597" y="1030"/>
                  <a:pt x="515" y="1030"/>
                </a:cubicBezTo>
                <a:cubicBezTo>
                  <a:pt x="272" y="1030"/>
                  <a:pt x="73" y="1220"/>
                  <a:pt x="73" y="1464"/>
                </a:cubicBezTo>
                <a:cubicBezTo>
                  <a:pt x="73" y="1626"/>
                  <a:pt x="163" y="1771"/>
                  <a:pt x="298" y="1843"/>
                </a:cubicBezTo>
                <a:lnTo>
                  <a:pt x="298" y="1852"/>
                </a:lnTo>
                <a:cubicBezTo>
                  <a:pt x="0" y="2358"/>
                  <a:pt x="0" y="2358"/>
                  <a:pt x="0" y="2358"/>
                </a:cubicBezTo>
                <a:lnTo>
                  <a:pt x="0" y="2358"/>
                </a:lnTo>
                <a:cubicBezTo>
                  <a:pt x="1112" y="4274"/>
                  <a:pt x="1112" y="4274"/>
                  <a:pt x="1112" y="4274"/>
                </a:cubicBezTo>
                <a:cubicBezTo>
                  <a:pt x="3326" y="4274"/>
                  <a:pt x="3326" y="4274"/>
                  <a:pt x="3326" y="4274"/>
                </a:cubicBezTo>
                <a:cubicBezTo>
                  <a:pt x="4437" y="2358"/>
                  <a:pt x="4437" y="2358"/>
                  <a:pt x="4437" y="2358"/>
                </a:cubicBezTo>
                <a:lnTo>
                  <a:pt x="4428" y="235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78">
            <a:extLst>
              <a:ext uri="{FF2B5EF4-FFF2-40B4-BE49-F238E27FC236}">
                <a16:creationId xmlns:a16="http://schemas.microsoft.com/office/drawing/2014/main" id="{FE5798C0-1C7F-B54D-8EC3-7924806B4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216" y="6229220"/>
            <a:ext cx="4693639" cy="4520668"/>
          </a:xfrm>
          <a:custGeom>
            <a:avLst/>
            <a:gdLst>
              <a:gd name="T0" fmla="*/ 4065 w 4427"/>
              <a:gd name="T1" fmla="*/ 1282 h 4265"/>
              <a:gd name="T2" fmla="*/ 4065 w 4427"/>
              <a:gd name="T3" fmla="*/ 1282 h 4265"/>
              <a:gd name="T4" fmla="*/ 4065 w 4427"/>
              <a:gd name="T5" fmla="*/ 1282 h 4265"/>
              <a:gd name="T6" fmla="*/ 4300 w 4427"/>
              <a:gd name="T7" fmla="*/ 894 h 4265"/>
              <a:gd name="T8" fmla="*/ 3857 w 4427"/>
              <a:gd name="T9" fmla="*/ 452 h 4265"/>
              <a:gd name="T10" fmla="*/ 3622 w 4427"/>
              <a:gd name="T11" fmla="*/ 515 h 4265"/>
              <a:gd name="T12" fmla="*/ 3622 w 4427"/>
              <a:gd name="T13" fmla="*/ 515 h 4265"/>
              <a:gd name="T14" fmla="*/ 3324 w 4427"/>
              <a:gd name="T15" fmla="*/ 0 h 4265"/>
              <a:gd name="T16" fmla="*/ 1111 w 4427"/>
              <a:gd name="T17" fmla="*/ 0 h 4265"/>
              <a:gd name="T18" fmla="*/ 768 w 4427"/>
              <a:gd name="T19" fmla="*/ 586 h 4265"/>
              <a:gd name="T20" fmla="*/ 768 w 4427"/>
              <a:gd name="T21" fmla="*/ 578 h 4265"/>
              <a:gd name="T22" fmla="*/ 551 w 4427"/>
              <a:gd name="T23" fmla="*/ 524 h 4265"/>
              <a:gd name="T24" fmla="*/ 117 w 4427"/>
              <a:gd name="T25" fmla="*/ 966 h 4265"/>
              <a:gd name="T26" fmla="*/ 325 w 4427"/>
              <a:gd name="T27" fmla="*/ 1345 h 4265"/>
              <a:gd name="T28" fmla="*/ 334 w 4427"/>
              <a:gd name="T29" fmla="*/ 1345 h 4265"/>
              <a:gd name="T30" fmla="*/ 0 w 4427"/>
              <a:gd name="T31" fmla="*/ 1915 h 4265"/>
              <a:gd name="T32" fmla="*/ 298 w 4427"/>
              <a:gd name="T33" fmla="*/ 2430 h 4265"/>
              <a:gd name="T34" fmla="*/ 533 w 4427"/>
              <a:gd name="T35" fmla="*/ 2357 h 4265"/>
              <a:gd name="T36" fmla="*/ 975 w 4427"/>
              <a:gd name="T37" fmla="*/ 2800 h 4265"/>
              <a:gd name="T38" fmla="*/ 731 w 4427"/>
              <a:gd name="T39" fmla="*/ 3189 h 4265"/>
              <a:gd name="T40" fmla="*/ 1111 w 4427"/>
              <a:gd name="T41" fmla="*/ 3839 h 4265"/>
              <a:gd name="T42" fmla="*/ 1798 w 4427"/>
              <a:gd name="T43" fmla="*/ 3839 h 4265"/>
              <a:gd name="T44" fmla="*/ 2230 w 4427"/>
              <a:gd name="T45" fmla="*/ 4264 h 4265"/>
              <a:gd name="T46" fmla="*/ 2673 w 4427"/>
              <a:gd name="T47" fmla="*/ 3839 h 4265"/>
              <a:gd name="T48" fmla="*/ 3324 w 4427"/>
              <a:gd name="T49" fmla="*/ 3839 h 4265"/>
              <a:gd name="T50" fmla="*/ 3658 w 4427"/>
              <a:gd name="T51" fmla="*/ 3243 h 4265"/>
              <a:gd name="T52" fmla="*/ 3459 w 4427"/>
              <a:gd name="T53" fmla="*/ 2872 h 4265"/>
              <a:gd name="T54" fmla="*/ 3893 w 4427"/>
              <a:gd name="T55" fmla="*/ 2439 h 4265"/>
              <a:gd name="T56" fmla="*/ 4101 w 4427"/>
              <a:gd name="T57" fmla="*/ 2484 h 4265"/>
              <a:gd name="T58" fmla="*/ 4426 w 4427"/>
              <a:gd name="T59" fmla="*/ 1915 h 4265"/>
              <a:gd name="T60" fmla="*/ 4065 w 4427"/>
              <a:gd name="T61" fmla="*/ 1282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27" h="4265">
                <a:moveTo>
                  <a:pt x="4065" y="1282"/>
                </a:moveTo>
                <a:lnTo>
                  <a:pt x="4065" y="1282"/>
                </a:lnTo>
                <a:lnTo>
                  <a:pt x="4065" y="1282"/>
                </a:lnTo>
                <a:cubicBezTo>
                  <a:pt x="4200" y="1201"/>
                  <a:pt x="4300" y="1056"/>
                  <a:pt x="4300" y="894"/>
                </a:cubicBezTo>
                <a:cubicBezTo>
                  <a:pt x="4300" y="650"/>
                  <a:pt x="4101" y="452"/>
                  <a:pt x="3857" y="452"/>
                </a:cubicBezTo>
                <a:cubicBezTo>
                  <a:pt x="3766" y="452"/>
                  <a:pt x="3694" y="479"/>
                  <a:pt x="3622" y="515"/>
                </a:cubicBezTo>
                <a:lnTo>
                  <a:pt x="3622" y="515"/>
                </a:lnTo>
                <a:cubicBezTo>
                  <a:pt x="3324" y="0"/>
                  <a:pt x="3324" y="0"/>
                  <a:pt x="3324" y="0"/>
                </a:cubicBezTo>
                <a:cubicBezTo>
                  <a:pt x="1111" y="0"/>
                  <a:pt x="1111" y="0"/>
                  <a:pt x="1111" y="0"/>
                </a:cubicBezTo>
                <a:cubicBezTo>
                  <a:pt x="768" y="586"/>
                  <a:pt x="768" y="586"/>
                  <a:pt x="768" y="586"/>
                </a:cubicBezTo>
                <a:lnTo>
                  <a:pt x="768" y="578"/>
                </a:lnTo>
                <a:cubicBezTo>
                  <a:pt x="704" y="542"/>
                  <a:pt x="632" y="524"/>
                  <a:pt x="551" y="524"/>
                </a:cubicBezTo>
                <a:cubicBezTo>
                  <a:pt x="307" y="524"/>
                  <a:pt x="117" y="722"/>
                  <a:pt x="117" y="966"/>
                </a:cubicBezTo>
                <a:cubicBezTo>
                  <a:pt x="117" y="1129"/>
                  <a:pt x="198" y="1264"/>
                  <a:pt x="325" y="1345"/>
                </a:cubicBezTo>
                <a:cubicBezTo>
                  <a:pt x="334" y="1345"/>
                  <a:pt x="334" y="1345"/>
                  <a:pt x="334" y="1345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298" y="2430"/>
                  <a:pt x="298" y="2430"/>
                  <a:pt x="298" y="2430"/>
                </a:cubicBezTo>
                <a:cubicBezTo>
                  <a:pt x="361" y="2385"/>
                  <a:pt x="442" y="2357"/>
                  <a:pt x="533" y="2357"/>
                </a:cubicBezTo>
                <a:cubicBezTo>
                  <a:pt x="777" y="2357"/>
                  <a:pt x="975" y="2556"/>
                  <a:pt x="975" y="2800"/>
                </a:cubicBezTo>
                <a:cubicBezTo>
                  <a:pt x="975" y="2972"/>
                  <a:pt x="876" y="3116"/>
                  <a:pt x="731" y="3189"/>
                </a:cubicBezTo>
                <a:cubicBezTo>
                  <a:pt x="1111" y="3839"/>
                  <a:pt x="1111" y="3839"/>
                  <a:pt x="1111" y="3839"/>
                </a:cubicBezTo>
                <a:cubicBezTo>
                  <a:pt x="1798" y="3839"/>
                  <a:pt x="1798" y="3839"/>
                  <a:pt x="1798" y="3839"/>
                </a:cubicBezTo>
                <a:cubicBezTo>
                  <a:pt x="1798" y="4074"/>
                  <a:pt x="1996" y="4264"/>
                  <a:pt x="2230" y="4264"/>
                </a:cubicBezTo>
                <a:cubicBezTo>
                  <a:pt x="2475" y="4264"/>
                  <a:pt x="2673" y="4074"/>
                  <a:pt x="2673" y="3839"/>
                </a:cubicBezTo>
                <a:cubicBezTo>
                  <a:pt x="3324" y="3839"/>
                  <a:pt x="3324" y="3839"/>
                  <a:pt x="3324" y="3839"/>
                </a:cubicBezTo>
                <a:cubicBezTo>
                  <a:pt x="3658" y="3243"/>
                  <a:pt x="3658" y="3243"/>
                  <a:pt x="3658" y="3243"/>
                </a:cubicBezTo>
                <a:cubicBezTo>
                  <a:pt x="3541" y="3171"/>
                  <a:pt x="3459" y="3035"/>
                  <a:pt x="3459" y="2872"/>
                </a:cubicBezTo>
                <a:cubicBezTo>
                  <a:pt x="3459" y="2629"/>
                  <a:pt x="3649" y="2439"/>
                  <a:pt x="3893" y="2439"/>
                </a:cubicBezTo>
                <a:cubicBezTo>
                  <a:pt x="3974" y="2439"/>
                  <a:pt x="4038" y="2457"/>
                  <a:pt x="4101" y="2484"/>
                </a:cubicBezTo>
                <a:cubicBezTo>
                  <a:pt x="4426" y="1915"/>
                  <a:pt x="4426" y="1915"/>
                  <a:pt x="4426" y="1915"/>
                </a:cubicBezTo>
                <a:lnTo>
                  <a:pt x="4065" y="1282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79">
            <a:extLst>
              <a:ext uri="{FF2B5EF4-FFF2-40B4-BE49-F238E27FC236}">
                <a16:creationId xmlns:a16="http://schemas.microsoft.com/office/drawing/2014/main" id="{3C22DA75-A60B-8D49-A387-ED41CBE6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446" y="7800000"/>
            <a:ext cx="4693639" cy="4530018"/>
          </a:xfrm>
          <a:custGeom>
            <a:avLst/>
            <a:gdLst>
              <a:gd name="T0" fmla="*/ 4427 w 4428"/>
              <a:gd name="T1" fmla="*/ 2358 h 4275"/>
              <a:gd name="T2" fmla="*/ 4427 w 4428"/>
              <a:gd name="T3" fmla="*/ 2358 h 4275"/>
              <a:gd name="T4" fmla="*/ 4129 w 4428"/>
              <a:gd name="T5" fmla="*/ 1843 h 4275"/>
              <a:gd name="T6" fmla="*/ 3894 w 4428"/>
              <a:gd name="T7" fmla="*/ 1907 h 4275"/>
              <a:gd name="T8" fmla="*/ 3452 w 4428"/>
              <a:gd name="T9" fmla="*/ 1464 h 4275"/>
              <a:gd name="T10" fmla="*/ 3686 w 4428"/>
              <a:gd name="T11" fmla="*/ 1075 h 4275"/>
              <a:gd name="T12" fmla="*/ 3316 w 4428"/>
              <a:gd name="T13" fmla="*/ 434 h 4275"/>
              <a:gd name="T14" fmla="*/ 2674 w 4428"/>
              <a:gd name="T15" fmla="*/ 434 h 4275"/>
              <a:gd name="T16" fmla="*/ 2232 w 4428"/>
              <a:gd name="T17" fmla="*/ 0 h 4275"/>
              <a:gd name="T18" fmla="*/ 1798 w 4428"/>
              <a:gd name="T19" fmla="*/ 434 h 4275"/>
              <a:gd name="T20" fmla="*/ 1111 w 4428"/>
              <a:gd name="T21" fmla="*/ 434 h 4275"/>
              <a:gd name="T22" fmla="*/ 777 w 4428"/>
              <a:gd name="T23" fmla="*/ 1003 h 4275"/>
              <a:gd name="T24" fmla="*/ 777 w 4428"/>
              <a:gd name="T25" fmla="*/ 1003 h 4275"/>
              <a:gd name="T26" fmla="*/ 569 w 4428"/>
              <a:gd name="T27" fmla="*/ 958 h 4275"/>
              <a:gd name="T28" fmla="*/ 135 w 4428"/>
              <a:gd name="T29" fmla="*/ 1391 h 4275"/>
              <a:gd name="T30" fmla="*/ 334 w 4428"/>
              <a:gd name="T31" fmla="*/ 1762 h 4275"/>
              <a:gd name="T32" fmla="*/ 343 w 4428"/>
              <a:gd name="T33" fmla="*/ 1771 h 4275"/>
              <a:gd name="T34" fmla="*/ 0 w 4428"/>
              <a:gd name="T35" fmla="*/ 2358 h 4275"/>
              <a:gd name="T36" fmla="*/ 0 w 4428"/>
              <a:gd name="T37" fmla="*/ 2358 h 4275"/>
              <a:gd name="T38" fmla="*/ 1102 w 4428"/>
              <a:gd name="T39" fmla="*/ 4274 h 4275"/>
              <a:gd name="T40" fmla="*/ 3325 w 4428"/>
              <a:gd name="T41" fmla="*/ 4274 h 4275"/>
              <a:gd name="T42" fmla="*/ 4427 w 4428"/>
              <a:gd name="T43" fmla="*/ 2358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28" h="4275">
                <a:moveTo>
                  <a:pt x="4427" y="2358"/>
                </a:moveTo>
                <a:lnTo>
                  <a:pt x="4427" y="2358"/>
                </a:lnTo>
                <a:cubicBezTo>
                  <a:pt x="4129" y="1843"/>
                  <a:pt x="4129" y="1843"/>
                  <a:pt x="4129" y="1843"/>
                </a:cubicBezTo>
                <a:cubicBezTo>
                  <a:pt x="4057" y="1879"/>
                  <a:pt x="3984" y="1907"/>
                  <a:pt x="3894" y="1907"/>
                </a:cubicBezTo>
                <a:cubicBezTo>
                  <a:pt x="3650" y="1907"/>
                  <a:pt x="3452" y="1708"/>
                  <a:pt x="3452" y="1464"/>
                </a:cubicBezTo>
                <a:cubicBezTo>
                  <a:pt x="3452" y="1301"/>
                  <a:pt x="3551" y="1148"/>
                  <a:pt x="3686" y="1075"/>
                </a:cubicBezTo>
                <a:cubicBezTo>
                  <a:pt x="3316" y="434"/>
                  <a:pt x="3316" y="434"/>
                  <a:pt x="3316" y="434"/>
                </a:cubicBezTo>
                <a:cubicBezTo>
                  <a:pt x="2674" y="434"/>
                  <a:pt x="2674" y="434"/>
                  <a:pt x="2674" y="434"/>
                </a:cubicBezTo>
                <a:cubicBezTo>
                  <a:pt x="2674" y="199"/>
                  <a:pt x="2476" y="0"/>
                  <a:pt x="2232" y="0"/>
                </a:cubicBezTo>
                <a:cubicBezTo>
                  <a:pt x="1988" y="0"/>
                  <a:pt x="1798" y="199"/>
                  <a:pt x="1798" y="434"/>
                </a:cubicBezTo>
                <a:cubicBezTo>
                  <a:pt x="1111" y="434"/>
                  <a:pt x="1111" y="434"/>
                  <a:pt x="1111" y="434"/>
                </a:cubicBezTo>
                <a:cubicBezTo>
                  <a:pt x="777" y="1003"/>
                  <a:pt x="777" y="1003"/>
                  <a:pt x="777" y="1003"/>
                </a:cubicBezTo>
                <a:lnTo>
                  <a:pt x="777" y="1003"/>
                </a:lnTo>
                <a:cubicBezTo>
                  <a:pt x="714" y="976"/>
                  <a:pt x="650" y="958"/>
                  <a:pt x="569" y="958"/>
                </a:cubicBezTo>
                <a:cubicBezTo>
                  <a:pt x="325" y="958"/>
                  <a:pt x="135" y="1148"/>
                  <a:pt x="135" y="1391"/>
                </a:cubicBezTo>
                <a:cubicBezTo>
                  <a:pt x="135" y="1554"/>
                  <a:pt x="217" y="1690"/>
                  <a:pt x="334" y="1762"/>
                </a:cubicBezTo>
                <a:cubicBezTo>
                  <a:pt x="334" y="1762"/>
                  <a:pt x="334" y="1771"/>
                  <a:pt x="343" y="1771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2358"/>
                </a:lnTo>
                <a:cubicBezTo>
                  <a:pt x="1102" y="4274"/>
                  <a:pt x="1102" y="4274"/>
                  <a:pt x="1102" y="4274"/>
                </a:cubicBezTo>
                <a:cubicBezTo>
                  <a:pt x="3325" y="4274"/>
                  <a:pt x="3325" y="4274"/>
                  <a:pt x="3325" y="4274"/>
                </a:cubicBezTo>
                <a:cubicBezTo>
                  <a:pt x="4427" y="2358"/>
                  <a:pt x="4427" y="2358"/>
                  <a:pt x="4427" y="235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80">
            <a:extLst>
              <a:ext uri="{FF2B5EF4-FFF2-40B4-BE49-F238E27FC236}">
                <a16:creationId xmlns:a16="http://schemas.microsoft.com/office/drawing/2014/main" id="{FB4F628E-C429-C247-A603-A7E7D1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024" y="6229220"/>
            <a:ext cx="4693639" cy="4071874"/>
          </a:xfrm>
          <a:custGeom>
            <a:avLst/>
            <a:gdLst>
              <a:gd name="T0" fmla="*/ 3316 w 4429"/>
              <a:gd name="T1" fmla="*/ 0 h 3840"/>
              <a:gd name="T2" fmla="*/ 3316 w 4429"/>
              <a:gd name="T3" fmla="*/ 0 h 3840"/>
              <a:gd name="T4" fmla="*/ 1102 w 4429"/>
              <a:gd name="T5" fmla="*/ 0 h 3840"/>
              <a:gd name="T6" fmla="*/ 768 w 4429"/>
              <a:gd name="T7" fmla="*/ 578 h 3840"/>
              <a:gd name="T8" fmla="*/ 768 w 4429"/>
              <a:gd name="T9" fmla="*/ 578 h 3840"/>
              <a:gd name="T10" fmla="*/ 569 w 4429"/>
              <a:gd name="T11" fmla="*/ 524 h 3840"/>
              <a:gd name="T12" fmla="*/ 127 w 4429"/>
              <a:gd name="T13" fmla="*/ 966 h 3840"/>
              <a:gd name="T14" fmla="*/ 334 w 4429"/>
              <a:gd name="T15" fmla="*/ 1336 h 3840"/>
              <a:gd name="T16" fmla="*/ 334 w 4429"/>
              <a:gd name="T17" fmla="*/ 1336 h 3840"/>
              <a:gd name="T18" fmla="*/ 0 w 4429"/>
              <a:gd name="T19" fmla="*/ 1915 h 3840"/>
              <a:gd name="T20" fmla="*/ 361 w 4429"/>
              <a:gd name="T21" fmla="*/ 2556 h 3840"/>
              <a:gd name="T22" fmla="*/ 361 w 4429"/>
              <a:gd name="T23" fmla="*/ 2556 h 3840"/>
              <a:gd name="T24" fmla="*/ 127 w 4429"/>
              <a:gd name="T25" fmla="*/ 2945 h 3840"/>
              <a:gd name="T26" fmla="*/ 569 w 4429"/>
              <a:gd name="T27" fmla="*/ 3388 h 3840"/>
              <a:gd name="T28" fmla="*/ 804 w 4429"/>
              <a:gd name="T29" fmla="*/ 3324 h 3840"/>
              <a:gd name="T30" fmla="*/ 804 w 4429"/>
              <a:gd name="T31" fmla="*/ 3315 h 3840"/>
              <a:gd name="T32" fmla="*/ 1102 w 4429"/>
              <a:gd name="T33" fmla="*/ 3839 h 3840"/>
              <a:gd name="T34" fmla="*/ 3316 w 4429"/>
              <a:gd name="T35" fmla="*/ 3839 h 3840"/>
              <a:gd name="T36" fmla="*/ 4428 w 4429"/>
              <a:gd name="T37" fmla="*/ 1915 h 3840"/>
              <a:gd name="T38" fmla="*/ 3316 w 4429"/>
              <a:gd name="T39" fmla="*/ 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29" h="3840">
                <a:moveTo>
                  <a:pt x="3316" y="0"/>
                </a:moveTo>
                <a:lnTo>
                  <a:pt x="3316" y="0"/>
                </a:lnTo>
                <a:cubicBezTo>
                  <a:pt x="1102" y="0"/>
                  <a:pt x="1102" y="0"/>
                  <a:pt x="1102" y="0"/>
                </a:cubicBezTo>
                <a:cubicBezTo>
                  <a:pt x="768" y="578"/>
                  <a:pt x="768" y="578"/>
                  <a:pt x="768" y="578"/>
                </a:cubicBezTo>
                <a:lnTo>
                  <a:pt x="768" y="578"/>
                </a:lnTo>
                <a:cubicBezTo>
                  <a:pt x="714" y="542"/>
                  <a:pt x="642" y="524"/>
                  <a:pt x="569" y="524"/>
                </a:cubicBezTo>
                <a:cubicBezTo>
                  <a:pt x="325" y="524"/>
                  <a:pt x="127" y="722"/>
                  <a:pt x="127" y="966"/>
                </a:cubicBezTo>
                <a:cubicBezTo>
                  <a:pt x="127" y="1120"/>
                  <a:pt x="208" y="1255"/>
                  <a:pt x="334" y="1336"/>
                </a:cubicBezTo>
                <a:lnTo>
                  <a:pt x="334" y="1336"/>
                </a:lnTo>
                <a:cubicBezTo>
                  <a:pt x="0" y="1915"/>
                  <a:pt x="0" y="1915"/>
                  <a:pt x="0" y="1915"/>
                </a:cubicBezTo>
                <a:cubicBezTo>
                  <a:pt x="361" y="2556"/>
                  <a:pt x="361" y="2556"/>
                  <a:pt x="361" y="2556"/>
                </a:cubicBezTo>
                <a:lnTo>
                  <a:pt x="361" y="2556"/>
                </a:lnTo>
                <a:cubicBezTo>
                  <a:pt x="226" y="2629"/>
                  <a:pt x="127" y="2782"/>
                  <a:pt x="127" y="2945"/>
                </a:cubicBezTo>
                <a:cubicBezTo>
                  <a:pt x="127" y="3189"/>
                  <a:pt x="325" y="3388"/>
                  <a:pt x="569" y="3388"/>
                </a:cubicBezTo>
                <a:cubicBezTo>
                  <a:pt x="659" y="3388"/>
                  <a:pt x="732" y="3360"/>
                  <a:pt x="804" y="3324"/>
                </a:cubicBezTo>
                <a:lnTo>
                  <a:pt x="804" y="3315"/>
                </a:lnTo>
                <a:cubicBezTo>
                  <a:pt x="1102" y="3839"/>
                  <a:pt x="1102" y="3839"/>
                  <a:pt x="1102" y="3839"/>
                </a:cubicBezTo>
                <a:cubicBezTo>
                  <a:pt x="3316" y="3839"/>
                  <a:pt x="3316" y="3839"/>
                  <a:pt x="3316" y="3839"/>
                </a:cubicBezTo>
                <a:cubicBezTo>
                  <a:pt x="4428" y="1915"/>
                  <a:pt x="4428" y="1915"/>
                  <a:pt x="4428" y="1915"/>
                </a:cubicBezTo>
                <a:lnTo>
                  <a:pt x="331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58">
            <a:extLst>
              <a:ext uri="{FF2B5EF4-FFF2-40B4-BE49-F238E27FC236}">
                <a16:creationId xmlns:a16="http://schemas.microsoft.com/office/drawing/2014/main" id="{77D5FAF1-5F3A-DE4C-8622-50E875FE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39" y="6841639"/>
            <a:ext cx="719941" cy="289846"/>
          </a:xfrm>
          <a:custGeom>
            <a:avLst/>
            <a:gdLst>
              <a:gd name="T0" fmla="*/ 660 w 679"/>
              <a:gd name="T1" fmla="*/ 90 h 272"/>
              <a:gd name="T2" fmla="*/ 660 w 679"/>
              <a:gd name="T3" fmla="*/ 90 h 272"/>
              <a:gd name="T4" fmla="*/ 624 w 679"/>
              <a:gd name="T5" fmla="*/ 108 h 272"/>
              <a:gd name="T6" fmla="*/ 597 w 679"/>
              <a:gd name="T7" fmla="*/ 171 h 272"/>
              <a:gd name="T8" fmla="*/ 308 w 679"/>
              <a:gd name="T9" fmla="*/ 0 h 272"/>
              <a:gd name="T10" fmla="*/ 0 w 679"/>
              <a:gd name="T11" fmla="*/ 235 h 272"/>
              <a:gd name="T12" fmla="*/ 19 w 679"/>
              <a:gd name="T13" fmla="*/ 271 h 272"/>
              <a:gd name="T14" fmla="*/ 28 w 679"/>
              <a:gd name="T15" fmla="*/ 271 h 272"/>
              <a:gd name="T16" fmla="*/ 55 w 679"/>
              <a:gd name="T17" fmla="*/ 253 h 272"/>
              <a:gd name="T18" fmla="*/ 308 w 679"/>
              <a:gd name="T19" fmla="*/ 54 h 272"/>
              <a:gd name="T20" fmla="*/ 551 w 679"/>
              <a:gd name="T21" fmla="*/ 198 h 272"/>
              <a:gd name="T22" fmla="*/ 479 w 679"/>
              <a:gd name="T23" fmla="*/ 171 h 272"/>
              <a:gd name="T24" fmla="*/ 443 w 679"/>
              <a:gd name="T25" fmla="*/ 180 h 272"/>
              <a:gd name="T26" fmla="*/ 461 w 679"/>
              <a:gd name="T27" fmla="*/ 216 h 272"/>
              <a:gd name="T28" fmla="*/ 588 w 679"/>
              <a:gd name="T29" fmla="*/ 271 h 272"/>
              <a:gd name="T30" fmla="*/ 597 w 679"/>
              <a:gd name="T31" fmla="*/ 271 h 272"/>
              <a:gd name="T32" fmla="*/ 624 w 679"/>
              <a:gd name="T33" fmla="*/ 253 h 272"/>
              <a:gd name="T34" fmla="*/ 669 w 679"/>
              <a:gd name="T35" fmla="*/ 126 h 272"/>
              <a:gd name="T36" fmla="*/ 660 w 679"/>
              <a:gd name="T37" fmla="*/ 9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9" h="272">
                <a:moveTo>
                  <a:pt x="660" y="90"/>
                </a:moveTo>
                <a:lnTo>
                  <a:pt x="660" y="90"/>
                </a:lnTo>
                <a:cubicBezTo>
                  <a:pt x="642" y="90"/>
                  <a:pt x="624" y="90"/>
                  <a:pt x="624" y="108"/>
                </a:cubicBezTo>
                <a:cubicBezTo>
                  <a:pt x="597" y="171"/>
                  <a:pt x="597" y="171"/>
                  <a:pt x="597" y="171"/>
                </a:cubicBezTo>
                <a:cubicBezTo>
                  <a:pt x="542" y="63"/>
                  <a:pt x="434" y="0"/>
                  <a:pt x="308" y="0"/>
                </a:cubicBezTo>
                <a:cubicBezTo>
                  <a:pt x="163" y="0"/>
                  <a:pt x="36" y="99"/>
                  <a:pt x="0" y="235"/>
                </a:cubicBezTo>
                <a:cubicBezTo>
                  <a:pt x="0" y="253"/>
                  <a:pt x="9" y="271"/>
                  <a:pt x="19" y="271"/>
                </a:cubicBezTo>
                <a:cubicBezTo>
                  <a:pt x="28" y="271"/>
                  <a:pt x="28" y="271"/>
                  <a:pt x="28" y="271"/>
                </a:cubicBezTo>
                <a:cubicBezTo>
                  <a:pt x="36" y="271"/>
                  <a:pt x="55" y="261"/>
                  <a:pt x="55" y="253"/>
                </a:cubicBezTo>
                <a:cubicBezTo>
                  <a:pt x="82" y="135"/>
                  <a:pt x="190" y="54"/>
                  <a:pt x="308" y="54"/>
                </a:cubicBezTo>
                <a:cubicBezTo>
                  <a:pt x="416" y="54"/>
                  <a:pt x="506" y="108"/>
                  <a:pt x="551" y="198"/>
                </a:cubicBezTo>
                <a:cubicBezTo>
                  <a:pt x="479" y="171"/>
                  <a:pt x="479" y="171"/>
                  <a:pt x="479" y="171"/>
                </a:cubicBezTo>
                <a:cubicBezTo>
                  <a:pt x="470" y="162"/>
                  <a:pt x="452" y="171"/>
                  <a:pt x="443" y="180"/>
                </a:cubicBezTo>
                <a:cubicBezTo>
                  <a:pt x="443" y="198"/>
                  <a:pt x="443" y="207"/>
                  <a:pt x="461" y="216"/>
                </a:cubicBezTo>
                <a:cubicBezTo>
                  <a:pt x="588" y="271"/>
                  <a:pt x="588" y="271"/>
                  <a:pt x="588" y="271"/>
                </a:cubicBezTo>
                <a:cubicBezTo>
                  <a:pt x="588" y="271"/>
                  <a:pt x="588" y="271"/>
                  <a:pt x="597" y="271"/>
                </a:cubicBezTo>
                <a:cubicBezTo>
                  <a:pt x="606" y="271"/>
                  <a:pt x="615" y="261"/>
                  <a:pt x="624" y="253"/>
                </a:cubicBezTo>
                <a:cubicBezTo>
                  <a:pt x="669" y="126"/>
                  <a:pt x="669" y="126"/>
                  <a:pt x="669" y="126"/>
                </a:cubicBezTo>
                <a:cubicBezTo>
                  <a:pt x="678" y="117"/>
                  <a:pt x="669" y="99"/>
                  <a:pt x="660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59">
            <a:extLst>
              <a:ext uri="{FF2B5EF4-FFF2-40B4-BE49-F238E27FC236}">
                <a16:creationId xmlns:a16="http://schemas.microsoft.com/office/drawing/2014/main" id="{0A838AD6-67E5-784D-88D9-7F1F4FD5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989" y="7224984"/>
            <a:ext cx="710591" cy="299196"/>
          </a:xfrm>
          <a:custGeom>
            <a:avLst/>
            <a:gdLst>
              <a:gd name="T0" fmla="*/ 651 w 670"/>
              <a:gd name="T1" fmla="*/ 0 h 281"/>
              <a:gd name="T2" fmla="*/ 651 w 670"/>
              <a:gd name="T3" fmla="*/ 0 h 281"/>
              <a:gd name="T4" fmla="*/ 615 w 670"/>
              <a:gd name="T5" fmla="*/ 18 h 281"/>
              <a:gd name="T6" fmla="*/ 353 w 670"/>
              <a:gd name="T7" fmla="*/ 226 h 281"/>
              <a:gd name="T8" fmla="*/ 118 w 670"/>
              <a:gd name="T9" fmla="*/ 72 h 281"/>
              <a:gd name="T10" fmla="*/ 199 w 670"/>
              <a:gd name="T11" fmla="*/ 99 h 281"/>
              <a:gd name="T12" fmla="*/ 199 w 670"/>
              <a:gd name="T13" fmla="*/ 99 h 281"/>
              <a:gd name="T14" fmla="*/ 226 w 670"/>
              <a:gd name="T15" fmla="*/ 81 h 281"/>
              <a:gd name="T16" fmla="*/ 208 w 670"/>
              <a:gd name="T17" fmla="*/ 45 h 281"/>
              <a:gd name="T18" fmla="*/ 81 w 670"/>
              <a:gd name="T19" fmla="*/ 0 h 281"/>
              <a:gd name="T20" fmla="*/ 81 w 670"/>
              <a:gd name="T21" fmla="*/ 0 h 281"/>
              <a:gd name="T22" fmla="*/ 81 w 670"/>
              <a:gd name="T23" fmla="*/ 0 h 281"/>
              <a:gd name="T24" fmla="*/ 81 w 670"/>
              <a:gd name="T25" fmla="*/ 0 h 281"/>
              <a:gd name="T26" fmla="*/ 81 w 670"/>
              <a:gd name="T27" fmla="*/ 0 h 281"/>
              <a:gd name="T28" fmla="*/ 81 w 670"/>
              <a:gd name="T29" fmla="*/ 0 h 281"/>
              <a:gd name="T30" fmla="*/ 73 w 670"/>
              <a:gd name="T31" fmla="*/ 0 h 281"/>
              <a:gd name="T32" fmla="*/ 73 w 670"/>
              <a:gd name="T33" fmla="*/ 0 h 281"/>
              <a:gd name="T34" fmla="*/ 73 w 670"/>
              <a:gd name="T35" fmla="*/ 0 h 281"/>
              <a:gd name="T36" fmla="*/ 73 w 670"/>
              <a:gd name="T37" fmla="*/ 0 h 281"/>
              <a:gd name="T38" fmla="*/ 73 w 670"/>
              <a:gd name="T39" fmla="*/ 0 h 281"/>
              <a:gd name="T40" fmla="*/ 73 w 670"/>
              <a:gd name="T41" fmla="*/ 0 h 281"/>
              <a:gd name="T42" fmla="*/ 73 w 670"/>
              <a:gd name="T43" fmla="*/ 0 h 281"/>
              <a:gd name="T44" fmla="*/ 73 w 670"/>
              <a:gd name="T45" fmla="*/ 0 h 281"/>
              <a:gd name="T46" fmla="*/ 64 w 670"/>
              <a:gd name="T47" fmla="*/ 0 h 281"/>
              <a:gd name="T48" fmla="*/ 64 w 670"/>
              <a:gd name="T49" fmla="*/ 0 h 281"/>
              <a:gd name="T50" fmla="*/ 64 w 670"/>
              <a:gd name="T51" fmla="*/ 0 h 281"/>
              <a:gd name="T52" fmla="*/ 45 w 670"/>
              <a:gd name="T53" fmla="*/ 27 h 281"/>
              <a:gd name="T54" fmla="*/ 9 w 670"/>
              <a:gd name="T55" fmla="*/ 153 h 281"/>
              <a:gd name="T56" fmla="*/ 27 w 670"/>
              <a:gd name="T57" fmla="*/ 181 h 281"/>
              <a:gd name="T58" fmla="*/ 36 w 670"/>
              <a:gd name="T59" fmla="*/ 190 h 281"/>
              <a:gd name="T60" fmla="*/ 54 w 670"/>
              <a:gd name="T61" fmla="*/ 162 h 281"/>
              <a:gd name="T62" fmla="*/ 73 w 670"/>
              <a:gd name="T63" fmla="*/ 108 h 281"/>
              <a:gd name="T64" fmla="*/ 163 w 670"/>
              <a:gd name="T65" fmla="*/ 208 h 281"/>
              <a:gd name="T66" fmla="*/ 353 w 670"/>
              <a:gd name="T67" fmla="*/ 280 h 281"/>
              <a:gd name="T68" fmla="*/ 669 w 670"/>
              <a:gd name="T69" fmla="*/ 36 h 281"/>
              <a:gd name="T70" fmla="*/ 651 w 670"/>
              <a:gd name="T7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0" h="281">
                <a:moveTo>
                  <a:pt x="651" y="0"/>
                </a:moveTo>
                <a:lnTo>
                  <a:pt x="651" y="0"/>
                </a:lnTo>
                <a:cubicBezTo>
                  <a:pt x="633" y="0"/>
                  <a:pt x="615" y="9"/>
                  <a:pt x="615" y="18"/>
                </a:cubicBezTo>
                <a:cubicBezTo>
                  <a:pt x="587" y="136"/>
                  <a:pt x="479" y="226"/>
                  <a:pt x="353" y="226"/>
                </a:cubicBezTo>
                <a:cubicBezTo>
                  <a:pt x="253" y="226"/>
                  <a:pt x="163" y="162"/>
                  <a:pt x="118" y="72"/>
                </a:cubicBezTo>
                <a:cubicBezTo>
                  <a:pt x="199" y="99"/>
                  <a:pt x="199" y="99"/>
                  <a:pt x="199" y="99"/>
                </a:cubicBezTo>
                <a:lnTo>
                  <a:pt x="199" y="99"/>
                </a:lnTo>
                <a:cubicBezTo>
                  <a:pt x="217" y="99"/>
                  <a:pt x="226" y="90"/>
                  <a:pt x="226" y="81"/>
                </a:cubicBezTo>
                <a:cubicBezTo>
                  <a:pt x="235" y="63"/>
                  <a:pt x="226" y="45"/>
                  <a:pt x="208" y="45"/>
                </a:cubicBezTo>
                <a:cubicBezTo>
                  <a:pt x="81" y="0"/>
                  <a:pt x="81" y="0"/>
                  <a:pt x="81" y="0"/>
                </a:cubicBez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cubicBezTo>
                  <a:pt x="73" y="0"/>
                  <a:pt x="73" y="0"/>
                  <a:pt x="73" y="0"/>
                </a:cubicBez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cubicBezTo>
                  <a:pt x="64" y="0"/>
                  <a:pt x="64" y="0"/>
                  <a:pt x="64" y="0"/>
                </a:cubicBezTo>
                <a:lnTo>
                  <a:pt x="64" y="0"/>
                </a:lnTo>
                <a:lnTo>
                  <a:pt x="64" y="0"/>
                </a:lnTo>
                <a:cubicBezTo>
                  <a:pt x="54" y="9"/>
                  <a:pt x="45" y="9"/>
                  <a:pt x="45" y="27"/>
                </a:cubicBezTo>
                <a:cubicBezTo>
                  <a:pt x="9" y="153"/>
                  <a:pt x="9" y="153"/>
                  <a:pt x="9" y="153"/>
                </a:cubicBezTo>
                <a:cubicBezTo>
                  <a:pt x="0" y="162"/>
                  <a:pt x="9" y="181"/>
                  <a:pt x="27" y="181"/>
                </a:cubicBezTo>
                <a:cubicBezTo>
                  <a:pt x="27" y="181"/>
                  <a:pt x="27" y="190"/>
                  <a:pt x="36" y="190"/>
                </a:cubicBezTo>
                <a:cubicBezTo>
                  <a:pt x="45" y="190"/>
                  <a:pt x="54" y="181"/>
                  <a:pt x="54" y="162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00" y="144"/>
                  <a:pt x="127" y="181"/>
                  <a:pt x="163" y="208"/>
                </a:cubicBezTo>
                <a:cubicBezTo>
                  <a:pt x="217" y="253"/>
                  <a:pt x="280" y="280"/>
                  <a:pt x="353" y="280"/>
                </a:cubicBezTo>
                <a:cubicBezTo>
                  <a:pt x="506" y="280"/>
                  <a:pt x="633" y="181"/>
                  <a:pt x="669" y="36"/>
                </a:cubicBezTo>
                <a:cubicBezTo>
                  <a:pt x="669" y="18"/>
                  <a:pt x="660" y="9"/>
                  <a:pt x="6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460">
            <a:extLst>
              <a:ext uri="{FF2B5EF4-FFF2-40B4-BE49-F238E27FC236}">
                <a16:creationId xmlns:a16="http://schemas.microsoft.com/office/drawing/2014/main" id="{C759893A-E3F7-A248-AE8E-4D6CF7BE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013" y="9297031"/>
            <a:ext cx="892912" cy="757340"/>
          </a:xfrm>
          <a:custGeom>
            <a:avLst/>
            <a:gdLst>
              <a:gd name="T0" fmla="*/ 831 w 841"/>
              <a:gd name="T1" fmla="*/ 299 h 715"/>
              <a:gd name="T2" fmla="*/ 831 w 841"/>
              <a:gd name="T3" fmla="*/ 299 h 715"/>
              <a:gd name="T4" fmla="*/ 433 w 841"/>
              <a:gd name="T5" fmla="*/ 0 h 715"/>
              <a:gd name="T6" fmla="*/ 406 w 841"/>
              <a:gd name="T7" fmla="*/ 0 h 715"/>
              <a:gd name="T8" fmla="*/ 9 w 841"/>
              <a:gd name="T9" fmla="*/ 299 h 715"/>
              <a:gd name="T10" fmla="*/ 9 w 841"/>
              <a:gd name="T11" fmla="*/ 335 h 715"/>
              <a:gd name="T12" fmla="*/ 45 w 841"/>
              <a:gd name="T13" fmla="*/ 344 h 715"/>
              <a:gd name="T14" fmla="*/ 99 w 841"/>
              <a:gd name="T15" fmla="*/ 299 h 715"/>
              <a:gd name="T16" fmla="*/ 99 w 841"/>
              <a:gd name="T17" fmla="*/ 669 h 715"/>
              <a:gd name="T18" fmla="*/ 135 w 841"/>
              <a:gd name="T19" fmla="*/ 714 h 715"/>
              <a:gd name="T20" fmla="*/ 298 w 841"/>
              <a:gd name="T21" fmla="*/ 714 h 715"/>
              <a:gd name="T22" fmla="*/ 542 w 841"/>
              <a:gd name="T23" fmla="*/ 714 h 715"/>
              <a:gd name="T24" fmla="*/ 704 w 841"/>
              <a:gd name="T25" fmla="*/ 714 h 715"/>
              <a:gd name="T26" fmla="*/ 740 w 841"/>
              <a:gd name="T27" fmla="*/ 669 h 715"/>
              <a:gd name="T28" fmla="*/ 740 w 841"/>
              <a:gd name="T29" fmla="*/ 299 h 715"/>
              <a:gd name="T30" fmla="*/ 795 w 841"/>
              <a:gd name="T31" fmla="*/ 344 h 715"/>
              <a:gd name="T32" fmla="*/ 813 w 841"/>
              <a:gd name="T33" fmla="*/ 344 h 715"/>
              <a:gd name="T34" fmla="*/ 831 w 841"/>
              <a:gd name="T35" fmla="*/ 335 h 715"/>
              <a:gd name="T36" fmla="*/ 831 w 841"/>
              <a:gd name="T37" fmla="*/ 299 h 715"/>
              <a:gd name="T38" fmla="*/ 515 w 841"/>
              <a:gd name="T39" fmla="*/ 660 h 715"/>
              <a:gd name="T40" fmla="*/ 515 w 841"/>
              <a:gd name="T41" fmla="*/ 660 h 715"/>
              <a:gd name="T42" fmla="*/ 325 w 841"/>
              <a:gd name="T43" fmla="*/ 660 h 715"/>
              <a:gd name="T44" fmla="*/ 325 w 841"/>
              <a:gd name="T45" fmla="*/ 488 h 715"/>
              <a:gd name="T46" fmla="*/ 515 w 841"/>
              <a:gd name="T47" fmla="*/ 488 h 715"/>
              <a:gd name="T48" fmla="*/ 515 w 841"/>
              <a:gd name="T49" fmla="*/ 660 h 715"/>
              <a:gd name="T50" fmla="*/ 686 w 841"/>
              <a:gd name="T51" fmla="*/ 660 h 715"/>
              <a:gd name="T52" fmla="*/ 686 w 841"/>
              <a:gd name="T53" fmla="*/ 660 h 715"/>
              <a:gd name="T54" fmla="*/ 569 w 841"/>
              <a:gd name="T55" fmla="*/ 660 h 715"/>
              <a:gd name="T56" fmla="*/ 569 w 841"/>
              <a:gd name="T57" fmla="*/ 470 h 715"/>
              <a:gd name="T58" fmla="*/ 542 w 841"/>
              <a:gd name="T59" fmla="*/ 434 h 715"/>
              <a:gd name="T60" fmla="*/ 298 w 841"/>
              <a:gd name="T61" fmla="*/ 434 h 715"/>
              <a:gd name="T62" fmla="*/ 270 w 841"/>
              <a:gd name="T63" fmla="*/ 470 h 715"/>
              <a:gd name="T64" fmla="*/ 270 w 841"/>
              <a:gd name="T65" fmla="*/ 660 h 715"/>
              <a:gd name="T66" fmla="*/ 153 w 841"/>
              <a:gd name="T67" fmla="*/ 660 h 715"/>
              <a:gd name="T68" fmla="*/ 153 w 841"/>
              <a:gd name="T69" fmla="*/ 262 h 715"/>
              <a:gd name="T70" fmla="*/ 415 w 841"/>
              <a:gd name="T71" fmla="*/ 63 h 715"/>
              <a:gd name="T72" fmla="*/ 686 w 841"/>
              <a:gd name="T73" fmla="*/ 262 h 715"/>
              <a:gd name="T74" fmla="*/ 686 w 841"/>
              <a:gd name="T75" fmla="*/ 66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41" h="715">
                <a:moveTo>
                  <a:pt x="831" y="299"/>
                </a:moveTo>
                <a:lnTo>
                  <a:pt x="831" y="299"/>
                </a:lnTo>
                <a:cubicBezTo>
                  <a:pt x="433" y="0"/>
                  <a:pt x="433" y="0"/>
                  <a:pt x="433" y="0"/>
                </a:cubicBezTo>
                <a:cubicBezTo>
                  <a:pt x="424" y="0"/>
                  <a:pt x="415" y="0"/>
                  <a:pt x="406" y="0"/>
                </a:cubicBezTo>
                <a:cubicBezTo>
                  <a:pt x="9" y="299"/>
                  <a:pt x="9" y="299"/>
                  <a:pt x="9" y="299"/>
                </a:cubicBezTo>
                <a:cubicBezTo>
                  <a:pt x="0" y="308"/>
                  <a:pt x="0" y="326"/>
                  <a:pt x="9" y="335"/>
                </a:cubicBezTo>
                <a:cubicBezTo>
                  <a:pt x="17" y="344"/>
                  <a:pt x="36" y="353"/>
                  <a:pt x="45" y="344"/>
                </a:cubicBezTo>
                <a:cubicBezTo>
                  <a:pt x="99" y="299"/>
                  <a:pt x="99" y="299"/>
                  <a:pt x="99" y="299"/>
                </a:cubicBezTo>
                <a:cubicBezTo>
                  <a:pt x="99" y="669"/>
                  <a:pt x="99" y="669"/>
                  <a:pt x="99" y="669"/>
                </a:cubicBezTo>
                <a:cubicBezTo>
                  <a:pt x="99" y="696"/>
                  <a:pt x="117" y="714"/>
                  <a:pt x="135" y="714"/>
                </a:cubicBezTo>
                <a:cubicBezTo>
                  <a:pt x="298" y="714"/>
                  <a:pt x="298" y="714"/>
                  <a:pt x="298" y="714"/>
                </a:cubicBezTo>
                <a:cubicBezTo>
                  <a:pt x="542" y="714"/>
                  <a:pt x="542" y="714"/>
                  <a:pt x="542" y="714"/>
                </a:cubicBezTo>
                <a:cubicBezTo>
                  <a:pt x="704" y="714"/>
                  <a:pt x="704" y="714"/>
                  <a:pt x="704" y="714"/>
                </a:cubicBezTo>
                <a:cubicBezTo>
                  <a:pt x="722" y="714"/>
                  <a:pt x="740" y="696"/>
                  <a:pt x="740" y="669"/>
                </a:cubicBezTo>
                <a:cubicBezTo>
                  <a:pt x="740" y="299"/>
                  <a:pt x="740" y="299"/>
                  <a:pt x="740" y="299"/>
                </a:cubicBezTo>
                <a:cubicBezTo>
                  <a:pt x="795" y="344"/>
                  <a:pt x="795" y="344"/>
                  <a:pt x="795" y="344"/>
                </a:cubicBezTo>
                <a:cubicBezTo>
                  <a:pt x="795" y="344"/>
                  <a:pt x="804" y="344"/>
                  <a:pt x="813" y="344"/>
                </a:cubicBezTo>
                <a:cubicBezTo>
                  <a:pt x="822" y="344"/>
                  <a:pt x="831" y="344"/>
                  <a:pt x="831" y="335"/>
                </a:cubicBezTo>
                <a:cubicBezTo>
                  <a:pt x="840" y="326"/>
                  <a:pt x="840" y="308"/>
                  <a:pt x="831" y="299"/>
                </a:cubicBezTo>
                <a:close/>
                <a:moveTo>
                  <a:pt x="515" y="660"/>
                </a:moveTo>
                <a:lnTo>
                  <a:pt x="515" y="660"/>
                </a:lnTo>
                <a:cubicBezTo>
                  <a:pt x="325" y="660"/>
                  <a:pt x="325" y="660"/>
                  <a:pt x="325" y="660"/>
                </a:cubicBezTo>
                <a:cubicBezTo>
                  <a:pt x="325" y="488"/>
                  <a:pt x="325" y="488"/>
                  <a:pt x="325" y="488"/>
                </a:cubicBezTo>
                <a:cubicBezTo>
                  <a:pt x="515" y="488"/>
                  <a:pt x="515" y="488"/>
                  <a:pt x="515" y="488"/>
                </a:cubicBezTo>
                <a:lnTo>
                  <a:pt x="515" y="660"/>
                </a:lnTo>
                <a:close/>
                <a:moveTo>
                  <a:pt x="686" y="660"/>
                </a:moveTo>
                <a:lnTo>
                  <a:pt x="686" y="660"/>
                </a:lnTo>
                <a:cubicBezTo>
                  <a:pt x="569" y="660"/>
                  <a:pt x="569" y="660"/>
                  <a:pt x="569" y="660"/>
                </a:cubicBezTo>
                <a:cubicBezTo>
                  <a:pt x="569" y="470"/>
                  <a:pt x="569" y="470"/>
                  <a:pt x="569" y="470"/>
                </a:cubicBezTo>
                <a:cubicBezTo>
                  <a:pt x="569" y="452"/>
                  <a:pt x="560" y="434"/>
                  <a:pt x="542" y="434"/>
                </a:cubicBezTo>
                <a:cubicBezTo>
                  <a:pt x="298" y="434"/>
                  <a:pt x="298" y="434"/>
                  <a:pt x="298" y="434"/>
                </a:cubicBezTo>
                <a:cubicBezTo>
                  <a:pt x="280" y="434"/>
                  <a:pt x="270" y="452"/>
                  <a:pt x="270" y="470"/>
                </a:cubicBezTo>
                <a:cubicBezTo>
                  <a:pt x="270" y="660"/>
                  <a:pt x="270" y="660"/>
                  <a:pt x="270" y="660"/>
                </a:cubicBezTo>
                <a:cubicBezTo>
                  <a:pt x="153" y="660"/>
                  <a:pt x="153" y="660"/>
                  <a:pt x="153" y="660"/>
                </a:cubicBezTo>
                <a:cubicBezTo>
                  <a:pt x="153" y="262"/>
                  <a:pt x="153" y="262"/>
                  <a:pt x="153" y="262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686" y="262"/>
                  <a:pt x="686" y="262"/>
                  <a:pt x="686" y="262"/>
                </a:cubicBezTo>
                <a:lnTo>
                  <a:pt x="686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61">
            <a:extLst>
              <a:ext uri="{FF2B5EF4-FFF2-40B4-BE49-F238E27FC236}">
                <a16:creationId xmlns:a16="http://schemas.microsoft.com/office/drawing/2014/main" id="{C3BFDFD7-6241-ED4A-8FFA-4A157249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185" y="4663117"/>
            <a:ext cx="902265" cy="902262"/>
          </a:xfrm>
          <a:custGeom>
            <a:avLst/>
            <a:gdLst>
              <a:gd name="T0" fmla="*/ 669 w 850"/>
              <a:gd name="T1" fmla="*/ 849 h 850"/>
              <a:gd name="T2" fmla="*/ 669 w 850"/>
              <a:gd name="T3" fmla="*/ 849 h 850"/>
              <a:gd name="T4" fmla="*/ 542 w 850"/>
              <a:gd name="T5" fmla="*/ 813 h 850"/>
              <a:gd name="T6" fmla="*/ 443 w 850"/>
              <a:gd name="T7" fmla="*/ 750 h 850"/>
              <a:gd name="T8" fmla="*/ 388 w 850"/>
              <a:gd name="T9" fmla="*/ 704 h 850"/>
              <a:gd name="T10" fmla="*/ 226 w 850"/>
              <a:gd name="T11" fmla="*/ 551 h 850"/>
              <a:gd name="T12" fmla="*/ 108 w 850"/>
              <a:gd name="T13" fmla="*/ 406 h 850"/>
              <a:gd name="T14" fmla="*/ 72 w 850"/>
              <a:gd name="T15" fmla="*/ 352 h 850"/>
              <a:gd name="T16" fmla="*/ 63 w 850"/>
              <a:gd name="T17" fmla="*/ 343 h 850"/>
              <a:gd name="T18" fmla="*/ 9 w 850"/>
              <a:gd name="T19" fmla="*/ 225 h 850"/>
              <a:gd name="T20" fmla="*/ 27 w 850"/>
              <a:gd name="T21" fmla="*/ 108 h 850"/>
              <a:gd name="T22" fmla="*/ 135 w 850"/>
              <a:gd name="T23" fmla="*/ 18 h 850"/>
              <a:gd name="T24" fmla="*/ 217 w 850"/>
              <a:gd name="T25" fmla="*/ 8 h 850"/>
              <a:gd name="T26" fmla="*/ 235 w 850"/>
              <a:gd name="T27" fmla="*/ 18 h 850"/>
              <a:gd name="T28" fmla="*/ 298 w 850"/>
              <a:gd name="T29" fmla="*/ 99 h 850"/>
              <a:gd name="T30" fmla="*/ 343 w 850"/>
              <a:gd name="T31" fmla="*/ 216 h 850"/>
              <a:gd name="T32" fmla="*/ 316 w 850"/>
              <a:gd name="T33" fmla="*/ 289 h 850"/>
              <a:gd name="T34" fmla="*/ 298 w 850"/>
              <a:gd name="T35" fmla="*/ 334 h 850"/>
              <a:gd name="T36" fmla="*/ 325 w 850"/>
              <a:gd name="T37" fmla="*/ 379 h 850"/>
              <a:gd name="T38" fmla="*/ 397 w 850"/>
              <a:gd name="T39" fmla="*/ 460 h 850"/>
              <a:gd name="T40" fmla="*/ 524 w 850"/>
              <a:gd name="T41" fmla="*/ 560 h 850"/>
              <a:gd name="T42" fmla="*/ 578 w 850"/>
              <a:gd name="T43" fmla="*/ 542 h 850"/>
              <a:gd name="T44" fmla="*/ 650 w 850"/>
              <a:gd name="T45" fmla="*/ 514 h 850"/>
              <a:gd name="T46" fmla="*/ 759 w 850"/>
              <a:gd name="T47" fmla="*/ 569 h 850"/>
              <a:gd name="T48" fmla="*/ 831 w 850"/>
              <a:gd name="T49" fmla="*/ 623 h 850"/>
              <a:gd name="T50" fmla="*/ 849 w 850"/>
              <a:gd name="T51" fmla="*/ 650 h 850"/>
              <a:gd name="T52" fmla="*/ 813 w 850"/>
              <a:gd name="T53" fmla="*/ 786 h 850"/>
              <a:gd name="T54" fmla="*/ 686 w 850"/>
              <a:gd name="T55" fmla="*/ 849 h 850"/>
              <a:gd name="T56" fmla="*/ 669 w 850"/>
              <a:gd name="T57" fmla="*/ 849 h 850"/>
              <a:gd name="T58" fmla="*/ 190 w 850"/>
              <a:gd name="T59" fmla="*/ 63 h 850"/>
              <a:gd name="T60" fmla="*/ 190 w 850"/>
              <a:gd name="T61" fmla="*/ 63 h 850"/>
              <a:gd name="T62" fmla="*/ 154 w 850"/>
              <a:gd name="T63" fmla="*/ 63 h 850"/>
              <a:gd name="T64" fmla="*/ 72 w 850"/>
              <a:gd name="T65" fmla="*/ 126 h 850"/>
              <a:gd name="T66" fmla="*/ 108 w 850"/>
              <a:gd name="T67" fmla="*/ 316 h 850"/>
              <a:gd name="T68" fmla="*/ 117 w 850"/>
              <a:gd name="T69" fmla="*/ 325 h 850"/>
              <a:gd name="T70" fmla="*/ 154 w 850"/>
              <a:gd name="T71" fmla="*/ 379 h 850"/>
              <a:gd name="T72" fmla="*/ 262 w 850"/>
              <a:gd name="T73" fmla="*/ 514 h 850"/>
              <a:gd name="T74" fmla="*/ 425 w 850"/>
              <a:gd name="T75" fmla="*/ 659 h 850"/>
              <a:gd name="T76" fmla="*/ 479 w 850"/>
              <a:gd name="T77" fmla="*/ 704 h 850"/>
              <a:gd name="T78" fmla="*/ 678 w 850"/>
              <a:gd name="T79" fmla="*/ 795 h 850"/>
              <a:gd name="T80" fmla="*/ 768 w 850"/>
              <a:gd name="T81" fmla="*/ 750 h 850"/>
              <a:gd name="T82" fmla="*/ 795 w 850"/>
              <a:gd name="T83" fmla="*/ 659 h 850"/>
              <a:gd name="T84" fmla="*/ 723 w 850"/>
              <a:gd name="T85" fmla="*/ 605 h 850"/>
              <a:gd name="T86" fmla="*/ 650 w 850"/>
              <a:gd name="T87" fmla="*/ 569 h 850"/>
              <a:gd name="T88" fmla="*/ 605 w 850"/>
              <a:gd name="T89" fmla="*/ 587 h 850"/>
              <a:gd name="T90" fmla="*/ 515 w 850"/>
              <a:gd name="T91" fmla="*/ 614 h 850"/>
              <a:gd name="T92" fmla="*/ 407 w 850"/>
              <a:gd name="T93" fmla="*/ 542 h 850"/>
              <a:gd name="T94" fmla="*/ 289 w 850"/>
              <a:gd name="T95" fmla="*/ 424 h 850"/>
              <a:gd name="T96" fmla="*/ 244 w 850"/>
              <a:gd name="T97" fmla="*/ 325 h 850"/>
              <a:gd name="T98" fmla="*/ 244 w 850"/>
              <a:gd name="T99" fmla="*/ 325 h 850"/>
              <a:gd name="T100" fmla="*/ 271 w 850"/>
              <a:gd name="T101" fmla="*/ 261 h 850"/>
              <a:gd name="T102" fmla="*/ 289 w 850"/>
              <a:gd name="T103" fmla="*/ 216 h 850"/>
              <a:gd name="T104" fmla="*/ 199 w 850"/>
              <a:gd name="T105" fmla="*/ 63 h 850"/>
              <a:gd name="T106" fmla="*/ 190 w 850"/>
              <a:gd name="T107" fmla="*/ 63 h 850"/>
              <a:gd name="T108" fmla="*/ 650 w 850"/>
              <a:gd name="T109" fmla="*/ 569 h 850"/>
              <a:gd name="T110" fmla="*/ 650 w 850"/>
              <a:gd name="T111" fmla="*/ 569 h 850"/>
              <a:gd name="T112" fmla="*/ 298 w 850"/>
              <a:gd name="T113" fmla="*/ 334 h 850"/>
              <a:gd name="T114" fmla="*/ 298 w 850"/>
              <a:gd name="T115" fmla="*/ 33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0" h="850">
                <a:moveTo>
                  <a:pt x="669" y="849"/>
                </a:moveTo>
                <a:lnTo>
                  <a:pt x="669" y="849"/>
                </a:lnTo>
                <a:cubicBezTo>
                  <a:pt x="632" y="849"/>
                  <a:pt x="587" y="840"/>
                  <a:pt x="542" y="813"/>
                </a:cubicBezTo>
                <a:cubicBezTo>
                  <a:pt x="506" y="795"/>
                  <a:pt x="470" y="767"/>
                  <a:pt x="443" y="750"/>
                </a:cubicBezTo>
                <a:cubicBezTo>
                  <a:pt x="433" y="741"/>
                  <a:pt x="416" y="722"/>
                  <a:pt x="388" y="704"/>
                </a:cubicBezTo>
                <a:cubicBezTo>
                  <a:pt x="334" y="659"/>
                  <a:pt x="271" y="605"/>
                  <a:pt x="226" y="551"/>
                </a:cubicBezTo>
                <a:cubicBezTo>
                  <a:pt x="180" y="505"/>
                  <a:pt x="144" y="460"/>
                  <a:pt x="108" y="406"/>
                </a:cubicBezTo>
                <a:cubicBezTo>
                  <a:pt x="99" y="388"/>
                  <a:pt x="81" y="370"/>
                  <a:pt x="72" y="352"/>
                </a:cubicBezTo>
                <a:cubicBezTo>
                  <a:pt x="63" y="343"/>
                  <a:pt x="63" y="343"/>
                  <a:pt x="63" y="343"/>
                </a:cubicBezTo>
                <a:cubicBezTo>
                  <a:pt x="36" y="307"/>
                  <a:pt x="18" y="261"/>
                  <a:pt x="9" y="225"/>
                </a:cubicBezTo>
                <a:cubicBezTo>
                  <a:pt x="0" y="180"/>
                  <a:pt x="9" y="135"/>
                  <a:pt x="27" y="108"/>
                </a:cubicBezTo>
                <a:cubicBezTo>
                  <a:pt x="54" y="54"/>
                  <a:pt x="90" y="27"/>
                  <a:pt x="135" y="18"/>
                </a:cubicBezTo>
                <a:cubicBezTo>
                  <a:pt x="172" y="0"/>
                  <a:pt x="199" y="8"/>
                  <a:pt x="217" y="8"/>
                </a:cubicBezTo>
                <a:cubicBezTo>
                  <a:pt x="226" y="8"/>
                  <a:pt x="235" y="18"/>
                  <a:pt x="235" y="18"/>
                </a:cubicBezTo>
                <a:cubicBezTo>
                  <a:pt x="244" y="36"/>
                  <a:pt x="271" y="63"/>
                  <a:pt x="298" y="99"/>
                </a:cubicBezTo>
                <a:cubicBezTo>
                  <a:pt x="334" y="171"/>
                  <a:pt x="343" y="198"/>
                  <a:pt x="343" y="216"/>
                </a:cubicBezTo>
                <a:cubicBezTo>
                  <a:pt x="343" y="235"/>
                  <a:pt x="334" y="261"/>
                  <a:pt x="316" y="289"/>
                </a:cubicBezTo>
                <a:cubicBezTo>
                  <a:pt x="307" y="298"/>
                  <a:pt x="298" y="316"/>
                  <a:pt x="298" y="334"/>
                </a:cubicBezTo>
                <a:cubicBezTo>
                  <a:pt x="298" y="334"/>
                  <a:pt x="298" y="343"/>
                  <a:pt x="325" y="379"/>
                </a:cubicBezTo>
                <a:cubicBezTo>
                  <a:pt x="343" y="397"/>
                  <a:pt x="370" y="424"/>
                  <a:pt x="397" y="460"/>
                </a:cubicBezTo>
                <a:cubicBezTo>
                  <a:pt x="461" y="514"/>
                  <a:pt x="506" y="560"/>
                  <a:pt x="524" y="560"/>
                </a:cubicBezTo>
                <a:cubicBezTo>
                  <a:pt x="533" y="560"/>
                  <a:pt x="560" y="551"/>
                  <a:pt x="578" y="542"/>
                </a:cubicBezTo>
                <a:cubicBezTo>
                  <a:pt x="605" y="524"/>
                  <a:pt x="632" y="514"/>
                  <a:pt x="650" y="514"/>
                </a:cubicBezTo>
                <a:cubicBezTo>
                  <a:pt x="686" y="514"/>
                  <a:pt x="732" y="542"/>
                  <a:pt x="759" y="569"/>
                </a:cubicBezTo>
                <a:cubicBezTo>
                  <a:pt x="795" y="587"/>
                  <a:pt x="822" y="614"/>
                  <a:pt x="831" y="623"/>
                </a:cubicBezTo>
                <a:cubicBezTo>
                  <a:pt x="840" y="632"/>
                  <a:pt x="849" y="641"/>
                  <a:pt x="849" y="650"/>
                </a:cubicBezTo>
                <a:cubicBezTo>
                  <a:pt x="849" y="704"/>
                  <a:pt x="840" y="750"/>
                  <a:pt x="813" y="786"/>
                </a:cubicBezTo>
                <a:cubicBezTo>
                  <a:pt x="786" y="822"/>
                  <a:pt x="741" y="840"/>
                  <a:pt x="686" y="849"/>
                </a:cubicBezTo>
                <a:cubicBezTo>
                  <a:pt x="678" y="849"/>
                  <a:pt x="678" y="849"/>
                  <a:pt x="669" y="849"/>
                </a:cubicBezTo>
                <a:close/>
                <a:moveTo>
                  <a:pt x="190" y="63"/>
                </a:moveTo>
                <a:lnTo>
                  <a:pt x="190" y="63"/>
                </a:lnTo>
                <a:cubicBezTo>
                  <a:pt x="172" y="63"/>
                  <a:pt x="163" y="63"/>
                  <a:pt x="154" y="63"/>
                </a:cubicBezTo>
                <a:cubicBezTo>
                  <a:pt x="117" y="72"/>
                  <a:pt x="90" y="99"/>
                  <a:pt x="72" y="126"/>
                </a:cubicBezTo>
                <a:cubicBezTo>
                  <a:pt x="45" y="180"/>
                  <a:pt x="63" y="244"/>
                  <a:pt x="108" y="316"/>
                </a:cubicBezTo>
                <a:cubicBezTo>
                  <a:pt x="117" y="325"/>
                  <a:pt x="117" y="325"/>
                  <a:pt x="117" y="325"/>
                </a:cubicBezTo>
                <a:cubicBezTo>
                  <a:pt x="126" y="343"/>
                  <a:pt x="144" y="361"/>
                  <a:pt x="154" y="379"/>
                </a:cubicBezTo>
                <a:cubicBezTo>
                  <a:pt x="190" y="424"/>
                  <a:pt x="226" y="469"/>
                  <a:pt x="262" y="514"/>
                </a:cubicBezTo>
                <a:cubicBezTo>
                  <a:pt x="316" y="569"/>
                  <a:pt x="370" y="614"/>
                  <a:pt x="425" y="659"/>
                </a:cubicBezTo>
                <a:cubicBezTo>
                  <a:pt x="443" y="677"/>
                  <a:pt x="461" y="695"/>
                  <a:pt x="479" y="704"/>
                </a:cubicBezTo>
                <a:cubicBezTo>
                  <a:pt x="515" y="731"/>
                  <a:pt x="605" y="804"/>
                  <a:pt x="678" y="795"/>
                </a:cubicBezTo>
                <a:cubicBezTo>
                  <a:pt x="714" y="795"/>
                  <a:pt x="750" y="777"/>
                  <a:pt x="768" y="750"/>
                </a:cubicBezTo>
                <a:cubicBezTo>
                  <a:pt x="786" y="722"/>
                  <a:pt x="795" y="695"/>
                  <a:pt x="795" y="659"/>
                </a:cubicBezTo>
                <a:cubicBezTo>
                  <a:pt x="777" y="650"/>
                  <a:pt x="759" y="632"/>
                  <a:pt x="723" y="605"/>
                </a:cubicBezTo>
                <a:cubicBezTo>
                  <a:pt x="678" y="569"/>
                  <a:pt x="650" y="569"/>
                  <a:pt x="650" y="569"/>
                </a:cubicBezTo>
                <a:cubicBezTo>
                  <a:pt x="641" y="569"/>
                  <a:pt x="614" y="578"/>
                  <a:pt x="605" y="587"/>
                </a:cubicBezTo>
                <a:cubicBezTo>
                  <a:pt x="578" y="605"/>
                  <a:pt x="542" y="614"/>
                  <a:pt x="515" y="614"/>
                </a:cubicBezTo>
                <a:cubicBezTo>
                  <a:pt x="506" y="614"/>
                  <a:pt x="488" y="614"/>
                  <a:pt x="407" y="542"/>
                </a:cubicBezTo>
                <a:cubicBezTo>
                  <a:pt x="361" y="505"/>
                  <a:pt x="316" y="460"/>
                  <a:pt x="289" y="424"/>
                </a:cubicBezTo>
                <a:cubicBezTo>
                  <a:pt x="262" y="388"/>
                  <a:pt x="235" y="352"/>
                  <a:pt x="244" y="325"/>
                </a:cubicBezTo>
                <a:lnTo>
                  <a:pt x="244" y="325"/>
                </a:lnTo>
                <a:cubicBezTo>
                  <a:pt x="244" y="298"/>
                  <a:pt x="262" y="280"/>
                  <a:pt x="271" y="261"/>
                </a:cubicBezTo>
                <a:cubicBezTo>
                  <a:pt x="280" y="244"/>
                  <a:pt x="289" y="225"/>
                  <a:pt x="289" y="216"/>
                </a:cubicBezTo>
                <a:cubicBezTo>
                  <a:pt x="289" y="189"/>
                  <a:pt x="253" y="126"/>
                  <a:pt x="199" y="63"/>
                </a:cubicBezTo>
                <a:lnTo>
                  <a:pt x="190" y="63"/>
                </a:lnTo>
                <a:close/>
                <a:moveTo>
                  <a:pt x="650" y="569"/>
                </a:moveTo>
                <a:lnTo>
                  <a:pt x="650" y="569"/>
                </a:lnTo>
                <a:close/>
                <a:moveTo>
                  <a:pt x="298" y="334"/>
                </a:moveTo>
                <a:lnTo>
                  <a:pt x="298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462">
            <a:extLst>
              <a:ext uri="{FF2B5EF4-FFF2-40B4-BE49-F238E27FC236}">
                <a16:creationId xmlns:a16="http://schemas.microsoft.com/office/drawing/2014/main" id="{5BC6D025-187A-BD45-B07B-C196B20A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91" y="6865012"/>
            <a:ext cx="888238" cy="729291"/>
          </a:xfrm>
          <a:custGeom>
            <a:avLst/>
            <a:gdLst>
              <a:gd name="T0" fmla="*/ 758 w 840"/>
              <a:gd name="T1" fmla="*/ 81 h 687"/>
              <a:gd name="T2" fmla="*/ 758 w 840"/>
              <a:gd name="T3" fmla="*/ 81 h 687"/>
              <a:gd name="T4" fmla="*/ 568 w 840"/>
              <a:gd name="T5" fmla="*/ 0 h 687"/>
              <a:gd name="T6" fmla="*/ 271 w 840"/>
              <a:gd name="T7" fmla="*/ 0 h 687"/>
              <a:gd name="T8" fmla="*/ 81 w 840"/>
              <a:gd name="T9" fmla="*/ 81 h 687"/>
              <a:gd name="T10" fmla="*/ 0 w 840"/>
              <a:gd name="T11" fmla="*/ 271 h 687"/>
              <a:gd name="T12" fmla="*/ 36 w 840"/>
              <a:gd name="T13" fmla="*/ 406 h 687"/>
              <a:gd name="T14" fmla="*/ 117 w 840"/>
              <a:gd name="T15" fmla="*/ 487 h 687"/>
              <a:gd name="T16" fmla="*/ 90 w 840"/>
              <a:gd name="T17" fmla="*/ 659 h 687"/>
              <a:gd name="T18" fmla="*/ 99 w 840"/>
              <a:gd name="T19" fmla="*/ 686 h 687"/>
              <a:gd name="T20" fmla="*/ 117 w 840"/>
              <a:gd name="T21" fmla="*/ 686 h 687"/>
              <a:gd name="T22" fmla="*/ 126 w 840"/>
              <a:gd name="T23" fmla="*/ 686 h 687"/>
              <a:gd name="T24" fmla="*/ 396 w 840"/>
              <a:gd name="T25" fmla="*/ 578 h 687"/>
              <a:gd name="T26" fmla="*/ 568 w 840"/>
              <a:gd name="T27" fmla="*/ 533 h 687"/>
              <a:gd name="T28" fmla="*/ 758 w 840"/>
              <a:gd name="T29" fmla="*/ 460 h 687"/>
              <a:gd name="T30" fmla="*/ 839 w 840"/>
              <a:gd name="T31" fmla="*/ 271 h 687"/>
              <a:gd name="T32" fmla="*/ 758 w 840"/>
              <a:gd name="T33" fmla="*/ 81 h 687"/>
              <a:gd name="T34" fmla="*/ 722 w 840"/>
              <a:gd name="T35" fmla="*/ 415 h 687"/>
              <a:gd name="T36" fmla="*/ 722 w 840"/>
              <a:gd name="T37" fmla="*/ 415 h 687"/>
              <a:gd name="T38" fmla="*/ 568 w 840"/>
              <a:gd name="T39" fmla="*/ 479 h 687"/>
              <a:gd name="T40" fmla="*/ 369 w 840"/>
              <a:gd name="T41" fmla="*/ 524 h 687"/>
              <a:gd name="T42" fmla="*/ 144 w 840"/>
              <a:gd name="T43" fmla="*/ 623 h 687"/>
              <a:gd name="T44" fmla="*/ 171 w 840"/>
              <a:gd name="T45" fmla="*/ 479 h 687"/>
              <a:gd name="T46" fmla="*/ 162 w 840"/>
              <a:gd name="T47" fmla="*/ 451 h 687"/>
              <a:gd name="T48" fmla="*/ 162 w 840"/>
              <a:gd name="T49" fmla="*/ 451 h 687"/>
              <a:gd name="T50" fmla="*/ 81 w 840"/>
              <a:gd name="T51" fmla="*/ 370 h 687"/>
              <a:gd name="T52" fmla="*/ 54 w 840"/>
              <a:gd name="T53" fmla="*/ 271 h 687"/>
              <a:gd name="T54" fmla="*/ 117 w 840"/>
              <a:gd name="T55" fmla="*/ 117 h 687"/>
              <a:gd name="T56" fmla="*/ 271 w 840"/>
              <a:gd name="T57" fmla="*/ 54 h 687"/>
              <a:gd name="T58" fmla="*/ 568 w 840"/>
              <a:gd name="T59" fmla="*/ 54 h 687"/>
              <a:gd name="T60" fmla="*/ 722 w 840"/>
              <a:gd name="T61" fmla="*/ 117 h 687"/>
              <a:gd name="T62" fmla="*/ 785 w 840"/>
              <a:gd name="T63" fmla="*/ 271 h 687"/>
              <a:gd name="T64" fmla="*/ 785 w 840"/>
              <a:gd name="T65" fmla="*/ 271 h 687"/>
              <a:gd name="T66" fmla="*/ 722 w 840"/>
              <a:gd name="T67" fmla="*/ 41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0" h="687">
                <a:moveTo>
                  <a:pt x="758" y="81"/>
                </a:moveTo>
                <a:lnTo>
                  <a:pt x="758" y="81"/>
                </a:lnTo>
                <a:cubicBezTo>
                  <a:pt x="713" y="27"/>
                  <a:pt x="640" y="0"/>
                  <a:pt x="568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199" y="0"/>
                  <a:pt x="135" y="27"/>
                  <a:pt x="81" y="81"/>
                </a:cubicBezTo>
                <a:cubicBezTo>
                  <a:pt x="27" y="126"/>
                  <a:pt x="0" y="198"/>
                  <a:pt x="0" y="271"/>
                </a:cubicBezTo>
                <a:cubicBezTo>
                  <a:pt x="0" y="316"/>
                  <a:pt x="18" y="361"/>
                  <a:pt x="36" y="406"/>
                </a:cubicBezTo>
                <a:cubicBezTo>
                  <a:pt x="54" y="433"/>
                  <a:pt x="81" y="460"/>
                  <a:pt x="117" y="487"/>
                </a:cubicBezTo>
                <a:cubicBezTo>
                  <a:pt x="99" y="578"/>
                  <a:pt x="90" y="650"/>
                  <a:pt x="90" y="659"/>
                </a:cubicBezTo>
                <a:cubicBezTo>
                  <a:pt x="90" y="668"/>
                  <a:pt x="90" y="677"/>
                  <a:pt x="99" y="686"/>
                </a:cubicBezTo>
                <a:cubicBezTo>
                  <a:pt x="99" y="686"/>
                  <a:pt x="108" y="686"/>
                  <a:pt x="117" y="686"/>
                </a:cubicBezTo>
                <a:cubicBezTo>
                  <a:pt x="117" y="686"/>
                  <a:pt x="117" y="686"/>
                  <a:pt x="126" y="686"/>
                </a:cubicBezTo>
                <a:cubicBezTo>
                  <a:pt x="126" y="686"/>
                  <a:pt x="262" y="632"/>
                  <a:pt x="396" y="578"/>
                </a:cubicBezTo>
                <a:cubicBezTo>
                  <a:pt x="451" y="551"/>
                  <a:pt x="514" y="533"/>
                  <a:pt x="568" y="533"/>
                </a:cubicBezTo>
                <a:cubicBezTo>
                  <a:pt x="640" y="533"/>
                  <a:pt x="713" y="505"/>
                  <a:pt x="758" y="460"/>
                </a:cubicBezTo>
                <a:cubicBezTo>
                  <a:pt x="812" y="406"/>
                  <a:pt x="839" y="343"/>
                  <a:pt x="839" y="271"/>
                </a:cubicBezTo>
                <a:cubicBezTo>
                  <a:pt x="839" y="198"/>
                  <a:pt x="812" y="135"/>
                  <a:pt x="758" y="81"/>
                </a:cubicBezTo>
                <a:close/>
                <a:moveTo>
                  <a:pt x="722" y="415"/>
                </a:moveTo>
                <a:lnTo>
                  <a:pt x="722" y="415"/>
                </a:lnTo>
                <a:cubicBezTo>
                  <a:pt x="685" y="460"/>
                  <a:pt x="631" y="479"/>
                  <a:pt x="568" y="479"/>
                </a:cubicBezTo>
                <a:cubicBezTo>
                  <a:pt x="505" y="479"/>
                  <a:pt x="432" y="496"/>
                  <a:pt x="369" y="524"/>
                </a:cubicBezTo>
                <a:cubicBezTo>
                  <a:pt x="288" y="569"/>
                  <a:pt x="199" y="596"/>
                  <a:pt x="144" y="623"/>
                </a:cubicBezTo>
                <a:cubicBezTo>
                  <a:pt x="153" y="587"/>
                  <a:pt x="162" y="533"/>
                  <a:pt x="171" y="479"/>
                </a:cubicBezTo>
                <a:cubicBezTo>
                  <a:pt x="171" y="470"/>
                  <a:pt x="171" y="460"/>
                  <a:pt x="162" y="451"/>
                </a:cubicBezTo>
                <a:lnTo>
                  <a:pt x="162" y="451"/>
                </a:lnTo>
                <a:cubicBezTo>
                  <a:pt x="126" y="433"/>
                  <a:pt x="99" y="406"/>
                  <a:pt x="81" y="370"/>
                </a:cubicBezTo>
                <a:cubicBezTo>
                  <a:pt x="63" y="343"/>
                  <a:pt x="54" y="307"/>
                  <a:pt x="54" y="271"/>
                </a:cubicBezTo>
                <a:cubicBezTo>
                  <a:pt x="54" y="207"/>
                  <a:pt x="81" y="162"/>
                  <a:pt x="117" y="117"/>
                </a:cubicBezTo>
                <a:cubicBezTo>
                  <a:pt x="162" y="81"/>
                  <a:pt x="217" y="54"/>
                  <a:pt x="271" y="54"/>
                </a:cubicBezTo>
                <a:cubicBezTo>
                  <a:pt x="568" y="54"/>
                  <a:pt x="568" y="54"/>
                  <a:pt x="568" y="54"/>
                </a:cubicBezTo>
                <a:cubicBezTo>
                  <a:pt x="631" y="54"/>
                  <a:pt x="685" y="81"/>
                  <a:pt x="722" y="117"/>
                </a:cubicBezTo>
                <a:cubicBezTo>
                  <a:pt x="758" y="162"/>
                  <a:pt x="785" y="217"/>
                  <a:pt x="785" y="271"/>
                </a:cubicBezTo>
                <a:lnTo>
                  <a:pt x="785" y="271"/>
                </a:lnTo>
                <a:cubicBezTo>
                  <a:pt x="785" y="325"/>
                  <a:pt x="758" y="379"/>
                  <a:pt x="722" y="4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463">
            <a:extLst>
              <a:ext uri="{FF2B5EF4-FFF2-40B4-BE49-F238E27FC236}">
                <a16:creationId xmlns:a16="http://schemas.microsoft.com/office/drawing/2014/main" id="{DB5F3E4E-6DD7-0844-89BD-FA81FE1F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733" y="7084736"/>
            <a:ext cx="116875" cy="116872"/>
          </a:xfrm>
          <a:custGeom>
            <a:avLst/>
            <a:gdLst>
              <a:gd name="T0" fmla="*/ 54 w 110"/>
              <a:gd name="T1" fmla="*/ 0 h 110"/>
              <a:gd name="T2" fmla="*/ 54 w 110"/>
              <a:gd name="T3" fmla="*/ 0 h 110"/>
              <a:gd name="T4" fmla="*/ 0 w 110"/>
              <a:gd name="T5" fmla="*/ 55 h 110"/>
              <a:gd name="T6" fmla="*/ 54 w 110"/>
              <a:gd name="T7" fmla="*/ 109 h 110"/>
              <a:gd name="T8" fmla="*/ 109 w 110"/>
              <a:gd name="T9" fmla="*/ 55 h 110"/>
              <a:gd name="T10" fmla="*/ 54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9"/>
                  <a:pt x="0" y="55"/>
                </a:cubicBezTo>
                <a:cubicBezTo>
                  <a:pt x="0" y="82"/>
                  <a:pt x="18" y="109"/>
                  <a:pt x="54" y="109"/>
                </a:cubicBezTo>
                <a:cubicBezTo>
                  <a:pt x="81" y="109"/>
                  <a:pt x="109" y="82"/>
                  <a:pt x="109" y="55"/>
                </a:cubicBezTo>
                <a:cubicBezTo>
                  <a:pt x="109" y="19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464">
            <a:extLst>
              <a:ext uri="{FF2B5EF4-FFF2-40B4-BE49-F238E27FC236}">
                <a16:creationId xmlns:a16="http://schemas.microsoft.com/office/drawing/2014/main" id="{4FD1CE89-D286-3945-A95D-6E17B3C9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312" y="7084736"/>
            <a:ext cx="116872" cy="116872"/>
          </a:xfrm>
          <a:custGeom>
            <a:avLst/>
            <a:gdLst>
              <a:gd name="T0" fmla="*/ 54 w 110"/>
              <a:gd name="T1" fmla="*/ 0 h 110"/>
              <a:gd name="T2" fmla="*/ 54 w 110"/>
              <a:gd name="T3" fmla="*/ 0 h 110"/>
              <a:gd name="T4" fmla="*/ 0 w 110"/>
              <a:gd name="T5" fmla="*/ 55 h 110"/>
              <a:gd name="T6" fmla="*/ 54 w 110"/>
              <a:gd name="T7" fmla="*/ 109 h 110"/>
              <a:gd name="T8" fmla="*/ 109 w 110"/>
              <a:gd name="T9" fmla="*/ 55 h 110"/>
              <a:gd name="T10" fmla="*/ 54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8"/>
                  <a:pt x="0" y="55"/>
                </a:cubicBezTo>
                <a:cubicBezTo>
                  <a:pt x="0" y="82"/>
                  <a:pt x="27" y="109"/>
                  <a:pt x="54" y="109"/>
                </a:cubicBezTo>
                <a:cubicBezTo>
                  <a:pt x="91" y="109"/>
                  <a:pt x="109" y="82"/>
                  <a:pt x="109" y="55"/>
                </a:cubicBezTo>
                <a:cubicBezTo>
                  <a:pt x="109" y="28"/>
                  <a:pt x="9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465">
            <a:extLst>
              <a:ext uri="{FF2B5EF4-FFF2-40B4-BE49-F238E27FC236}">
                <a16:creationId xmlns:a16="http://schemas.microsoft.com/office/drawing/2014/main" id="{BC498C8B-7517-0643-B2E6-0E41BD38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239" y="7084736"/>
            <a:ext cx="116875" cy="116872"/>
          </a:xfrm>
          <a:custGeom>
            <a:avLst/>
            <a:gdLst>
              <a:gd name="T0" fmla="*/ 55 w 110"/>
              <a:gd name="T1" fmla="*/ 0 h 110"/>
              <a:gd name="T2" fmla="*/ 55 w 110"/>
              <a:gd name="T3" fmla="*/ 0 h 110"/>
              <a:gd name="T4" fmla="*/ 0 w 110"/>
              <a:gd name="T5" fmla="*/ 55 h 110"/>
              <a:gd name="T6" fmla="*/ 55 w 110"/>
              <a:gd name="T7" fmla="*/ 109 h 110"/>
              <a:gd name="T8" fmla="*/ 109 w 110"/>
              <a:gd name="T9" fmla="*/ 55 h 110"/>
              <a:gd name="T10" fmla="*/ 55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5" y="0"/>
                </a:moveTo>
                <a:lnTo>
                  <a:pt x="55" y="0"/>
                </a:lnTo>
                <a:cubicBezTo>
                  <a:pt x="18" y="0"/>
                  <a:pt x="0" y="19"/>
                  <a:pt x="0" y="55"/>
                </a:cubicBezTo>
                <a:cubicBezTo>
                  <a:pt x="0" y="82"/>
                  <a:pt x="18" y="109"/>
                  <a:pt x="55" y="109"/>
                </a:cubicBezTo>
                <a:cubicBezTo>
                  <a:pt x="82" y="109"/>
                  <a:pt x="109" y="82"/>
                  <a:pt x="109" y="55"/>
                </a:cubicBezTo>
                <a:cubicBezTo>
                  <a:pt x="109" y="19"/>
                  <a:pt x="82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466">
            <a:extLst>
              <a:ext uri="{FF2B5EF4-FFF2-40B4-BE49-F238E27FC236}">
                <a16:creationId xmlns:a16="http://schemas.microsoft.com/office/drawing/2014/main" id="{B347F620-92F1-DC42-A533-E050BE1B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973" y="9333380"/>
            <a:ext cx="1093936" cy="682541"/>
          </a:xfrm>
          <a:custGeom>
            <a:avLst/>
            <a:gdLst>
              <a:gd name="T0" fmla="*/ 515 w 1032"/>
              <a:gd name="T1" fmla="*/ 641 h 642"/>
              <a:gd name="T2" fmla="*/ 515 w 1032"/>
              <a:gd name="T3" fmla="*/ 641 h 642"/>
              <a:gd name="T4" fmla="*/ 172 w 1032"/>
              <a:gd name="T5" fmla="*/ 515 h 642"/>
              <a:gd name="T6" fmla="*/ 9 w 1032"/>
              <a:gd name="T7" fmla="*/ 343 h 642"/>
              <a:gd name="T8" fmla="*/ 0 w 1032"/>
              <a:gd name="T9" fmla="*/ 334 h 642"/>
              <a:gd name="T10" fmla="*/ 0 w 1032"/>
              <a:gd name="T11" fmla="*/ 307 h 642"/>
              <a:gd name="T12" fmla="*/ 163 w 1032"/>
              <a:gd name="T13" fmla="*/ 135 h 642"/>
              <a:gd name="T14" fmla="*/ 506 w 1032"/>
              <a:gd name="T15" fmla="*/ 0 h 642"/>
              <a:gd name="T16" fmla="*/ 859 w 1032"/>
              <a:gd name="T17" fmla="*/ 126 h 642"/>
              <a:gd name="T18" fmla="*/ 1021 w 1032"/>
              <a:gd name="T19" fmla="*/ 298 h 642"/>
              <a:gd name="T20" fmla="*/ 1021 w 1032"/>
              <a:gd name="T21" fmla="*/ 307 h 642"/>
              <a:gd name="T22" fmla="*/ 1021 w 1032"/>
              <a:gd name="T23" fmla="*/ 334 h 642"/>
              <a:gd name="T24" fmla="*/ 859 w 1032"/>
              <a:gd name="T25" fmla="*/ 506 h 642"/>
              <a:gd name="T26" fmla="*/ 515 w 1032"/>
              <a:gd name="T27" fmla="*/ 641 h 642"/>
              <a:gd name="T28" fmla="*/ 64 w 1032"/>
              <a:gd name="T29" fmla="*/ 316 h 642"/>
              <a:gd name="T30" fmla="*/ 64 w 1032"/>
              <a:gd name="T31" fmla="*/ 316 h 642"/>
              <a:gd name="T32" fmla="*/ 515 w 1032"/>
              <a:gd name="T33" fmla="*/ 587 h 642"/>
              <a:gd name="T34" fmla="*/ 515 w 1032"/>
              <a:gd name="T35" fmla="*/ 587 h 642"/>
              <a:gd name="T36" fmla="*/ 823 w 1032"/>
              <a:gd name="T37" fmla="*/ 469 h 642"/>
              <a:gd name="T38" fmla="*/ 967 w 1032"/>
              <a:gd name="T39" fmla="*/ 316 h 642"/>
              <a:gd name="T40" fmla="*/ 515 w 1032"/>
              <a:gd name="T41" fmla="*/ 54 h 642"/>
              <a:gd name="T42" fmla="*/ 506 w 1032"/>
              <a:gd name="T43" fmla="*/ 54 h 642"/>
              <a:gd name="T44" fmla="*/ 199 w 1032"/>
              <a:gd name="T45" fmla="*/ 171 h 642"/>
              <a:gd name="T46" fmla="*/ 64 w 1032"/>
              <a:gd name="T47" fmla="*/ 31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2" h="642">
                <a:moveTo>
                  <a:pt x="515" y="641"/>
                </a:moveTo>
                <a:lnTo>
                  <a:pt x="515" y="641"/>
                </a:lnTo>
                <a:cubicBezTo>
                  <a:pt x="398" y="641"/>
                  <a:pt x="281" y="596"/>
                  <a:pt x="172" y="515"/>
                </a:cubicBezTo>
                <a:cubicBezTo>
                  <a:pt x="109" y="461"/>
                  <a:pt x="55" y="406"/>
                  <a:pt x="9" y="34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5"/>
                  <a:pt x="0" y="316"/>
                  <a:pt x="0" y="307"/>
                </a:cubicBezTo>
                <a:cubicBezTo>
                  <a:pt x="55" y="235"/>
                  <a:pt x="109" y="180"/>
                  <a:pt x="163" y="135"/>
                </a:cubicBezTo>
                <a:cubicBezTo>
                  <a:pt x="272" y="45"/>
                  <a:pt x="389" y="0"/>
                  <a:pt x="506" y="0"/>
                </a:cubicBezTo>
                <a:cubicBezTo>
                  <a:pt x="624" y="0"/>
                  <a:pt x="742" y="45"/>
                  <a:pt x="859" y="126"/>
                </a:cubicBezTo>
                <a:cubicBezTo>
                  <a:pt x="913" y="171"/>
                  <a:pt x="967" y="235"/>
                  <a:pt x="1021" y="298"/>
                </a:cubicBezTo>
                <a:lnTo>
                  <a:pt x="1021" y="307"/>
                </a:lnTo>
                <a:cubicBezTo>
                  <a:pt x="1031" y="316"/>
                  <a:pt x="1031" y="325"/>
                  <a:pt x="1021" y="334"/>
                </a:cubicBezTo>
                <a:cubicBezTo>
                  <a:pt x="976" y="406"/>
                  <a:pt x="922" y="461"/>
                  <a:pt x="859" y="506"/>
                </a:cubicBezTo>
                <a:cubicBezTo>
                  <a:pt x="751" y="596"/>
                  <a:pt x="633" y="641"/>
                  <a:pt x="515" y="641"/>
                </a:cubicBezTo>
                <a:close/>
                <a:moveTo>
                  <a:pt x="64" y="316"/>
                </a:moveTo>
                <a:lnTo>
                  <a:pt x="64" y="316"/>
                </a:lnTo>
                <a:cubicBezTo>
                  <a:pt x="127" y="406"/>
                  <a:pt x="290" y="587"/>
                  <a:pt x="515" y="587"/>
                </a:cubicBezTo>
                <a:lnTo>
                  <a:pt x="515" y="587"/>
                </a:lnTo>
                <a:cubicBezTo>
                  <a:pt x="624" y="587"/>
                  <a:pt x="723" y="542"/>
                  <a:pt x="823" y="469"/>
                </a:cubicBezTo>
                <a:cubicBezTo>
                  <a:pt x="877" y="424"/>
                  <a:pt x="922" y="379"/>
                  <a:pt x="967" y="316"/>
                </a:cubicBezTo>
                <a:cubicBezTo>
                  <a:pt x="895" y="225"/>
                  <a:pt x="732" y="54"/>
                  <a:pt x="515" y="54"/>
                </a:cubicBezTo>
                <a:lnTo>
                  <a:pt x="506" y="54"/>
                </a:lnTo>
                <a:cubicBezTo>
                  <a:pt x="398" y="54"/>
                  <a:pt x="299" y="99"/>
                  <a:pt x="199" y="171"/>
                </a:cubicBezTo>
                <a:cubicBezTo>
                  <a:pt x="154" y="217"/>
                  <a:pt x="100" y="262"/>
                  <a:pt x="64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467">
            <a:extLst>
              <a:ext uri="{FF2B5EF4-FFF2-40B4-BE49-F238E27FC236}">
                <a16:creationId xmlns:a16="http://schemas.microsoft.com/office/drawing/2014/main" id="{4E53CC92-561F-964E-8F43-FA0B6FE6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193" y="9450255"/>
            <a:ext cx="448794" cy="453468"/>
          </a:xfrm>
          <a:custGeom>
            <a:avLst/>
            <a:gdLst>
              <a:gd name="T0" fmla="*/ 207 w 425"/>
              <a:gd name="T1" fmla="*/ 425 h 426"/>
              <a:gd name="T2" fmla="*/ 207 w 425"/>
              <a:gd name="T3" fmla="*/ 425 h 426"/>
              <a:gd name="T4" fmla="*/ 0 w 425"/>
              <a:gd name="T5" fmla="*/ 208 h 426"/>
              <a:gd name="T6" fmla="*/ 207 w 425"/>
              <a:gd name="T7" fmla="*/ 0 h 426"/>
              <a:gd name="T8" fmla="*/ 424 w 425"/>
              <a:gd name="T9" fmla="*/ 208 h 426"/>
              <a:gd name="T10" fmla="*/ 207 w 425"/>
              <a:gd name="T11" fmla="*/ 425 h 426"/>
              <a:gd name="T12" fmla="*/ 207 w 425"/>
              <a:gd name="T13" fmla="*/ 54 h 426"/>
              <a:gd name="T14" fmla="*/ 207 w 425"/>
              <a:gd name="T15" fmla="*/ 54 h 426"/>
              <a:gd name="T16" fmla="*/ 54 w 425"/>
              <a:gd name="T17" fmla="*/ 208 h 426"/>
              <a:gd name="T18" fmla="*/ 207 w 425"/>
              <a:gd name="T19" fmla="*/ 370 h 426"/>
              <a:gd name="T20" fmla="*/ 370 w 425"/>
              <a:gd name="T21" fmla="*/ 208 h 426"/>
              <a:gd name="T22" fmla="*/ 207 w 425"/>
              <a:gd name="T23" fmla="*/ 54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426">
                <a:moveTo>
                  <a:pt x="207" y="425"/>
                </a:moveTo>
                <a:lnTo>
                  <a:pt x="207" y="425"/>
                </a:lnTo>
                <a:cubicBezTo>
                  <a:pt x="99" y="425"/>
                  <a:pt x="0" y="325"/>
                  <a:pt x="0" y="208"/>
                </a:cubicBezTo>
                <a:cubicBezTo>
                  <a:pt x="0" y="100"/>
                  <a:pt x="99" y="0"/>
                  <a:pt x="207" y="0"/>
                </a:cubicBezTo>
                <a:cubicBezTo>
                  <a:pt x="325" y="0"/>
                  <a:pt x="424" y="100"/>
                  <a:pt x="424" y="208"/>
                </a:cubicBezTo>
                <a:cubicBezTo>
                  <a:pt x="424" y="325"/>
                  <a:pt x="325" y="425"/>
                  <a:pt x="207" y="425"/>
                </a:cubicBezTo>
                <a:close/>
                <a:moveTo>
                  <a:pt x="207" y="54"/>
                </a:moveTo>
                <a:lnTo>
                  <a:pt x="207" y="54"/>
                </a:lnTo>
                <a:cubicBezTo>
                  <a:pt x="126" y="54"/>
                  <a:pt x="54" y="127"/>
                  <a:pt x="54" y="208"/>
                </a:cubicBezTo>
                <a:cubicBezTo>
                  <a:pt x="54" y="298"/>
                  <a:pt x="126" y="370"/>
                  <a:pt x="207" y="370"/>
                </a:cubicBezTo>
                <a:cubicBezTo>
                  <a:pt x="298" y="370"/>
                  <a:pt x="370" y="298"/>
                  <a:pt x="370" y="208"/>
                </a:cubicBezTo>
                <a:cubicBezTo>
                  <a:pt x="370" y="127"/>
                  <a:pt x="298" y="54"/>
                  <a:pt x="20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468">
            <a:extLst>
              <a:ext uri="{FF2B5EF4-FFF2-40B4-BE49-F238E27FC236}">
                <a16:creationId xmlns:a16="http://schemas.microsoft.com/office/drawing/2014/main" id="{5C42CA28-3F26-864C-9D81-6B0DB96C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373" y="4976337"/>
            <a:ext cx="995761" cy="575019"/>
          </a:xfrm>
          <a:custGeom>
            <a:avLst/>
            <a:gdLst>
              <a:gd name="T0" fmla="*/ 650 w 940"/>
              <a:gd name="T1" fmla="*/ 542 h 543"/>
              <a:gd name="T2" fmla="*/ 650 w 940"/>
              <a:gd name="T3" fmla="*/ 542 h 543"/>
              <a:gd name="T4" fmla="*/ 225 w 940"/>
              <a:gd name="T5" fmla="*/ 542 h 543"/>
              <a:gd name="T6" fmla="*/ 36 w 940"/>
              <a:gd name="T7" fmla="*/ 443 h 543"/>
              <a:gd name="T8" fmla="*/ 36 w 940"/>
              <a:gd name="T9" fmla="*/ 253 h 543"/>
              <a:gd name="T10" fmla="*/ 117 w 940"/>
              <a:gd name="T11" fmla="*/ 180 h 543"/>
              <a:gd name="T12" fmla="*/ 253 w 940"/>
              <a:gd name="T13" fmla="*/ 144 h 543"/>
              <a:gd name="T14" fmla="*/ 316 w 940"/>
              <a:gd name="T15" fmla="*/ 153 h 543"/>
              <a:gd name="T16" fmla="*/ 524 w 940"/>
              <a:gd name="T17" fmla="*/ 0 h 543"/>
              <a:gd name="T18" fmla="*/ 686 w 940"/>
              <a:gd name="T19" fmla="*/ 72 h 543"/>
              <a:gd name="T20" fmla="*/ 714 w 940"/>
              <a:gd name="T21" fmla="*/ 72 h 543"/>
              <a:gd name="T22" fmla="*/ 885 w 940"/>
              <a:gd name="T23" fmla="*/ 144 h 543"/>
              <a:gd name="T24" fmla="*/ 939 w 940"/>
              <a:gd name="T25" fmla="*/ 298 h 543"/>
              <a:gd name="T26" fmla="*/ 867 w 940"/>
              <a:gd name="T27" fmla="*/ 460 h 543"/>
              <a:gd name="T28" fmla="*/ 650 w 940"/>
              <a:gd name="T29" fmla="*/ 542 h 543"/>
              <a:gd name="T30" fmla="*/ 253 w 940"/>
              <a:gd name="T31" fmla="*/ 199 h 543"/>
              <a:gd name="T32" fmla="*/ 253 w 940"/>
              <a:gd name="T33" fmla="*/ 199 h 543"/>
              <a:gd name="T34" fmla="*/ 144 w 940"/>
              <a:gd name="T35" fmla="*/ 226 h 543"/>
              <a:gd name="T36" fmla="*/ 81 w 940"/>
              <a:gd name="T37" fmla="*/ 280 h 543"/>
              <a:gd name="T38" fmla="*/ 81 w 940"/>
              <a:gd name="T39" fmla="*/ 415 h 543"/>
              <a:gd name="T40" fmla="*/ 225 w 940"/>
              <a:gd name="T41" fmla="*/ 488 h 543"/>
              <a:gd name="T42" fmla="*/ 650 w 940"/>
              <a:gd name="T43" fmla="*/ 488 h 543"/>
              <a:gd name="T44" fmla="*/ 831 w 940"/>
              <a:gd name="T45" fmla="*/ 424 h 543"/>
              <a:gd name="T46" fmla="*/ 885 w 940"/>
              <a:gd name="T47" fmla="*/ 298 h 543"/>
              <a:gd name="T48" fmla="*/ 840 w 940"/>
              <a:gd name="T49" fmla="*/ 180 h 543"/>
              <a:gd name="T50" fmla="*/ 714 w 940"/>
              <a:gd name="T51" fmla="*/ 126 h 543"/>
              <a:gd name="T52" fmla="*/ 677 w 940"/>
              <a:gd name="T53" fmla="*/ 126 h 543"/>
              <a:gd name="T54" fmla="*/ 650 w 940"/>
              <a:gd name="T55" fmla="*/ 117 h 543"/>
              <a:gd name="T56" fmla="*/ 524 w 940"/>
              <a:gd name="T57" fmla="*/ 54 h 543"/>
              <a:gd name="T58" fmla="*/ 361 w 940"/>
              <a:gd name="T59" fmla="*/ 190 h 543"/>
              <a:gd name="T60" fmla="*/ 343 w 940"/>
              <a:gd name="T61" fmla="*/ 216 h 543"/>
              <a:gd name="T62" fmla="*/ 325 w 940"/>
              <a:gd name="T63" fmla="*/ 216 h 543"/>
              <a:gd name="T64" fmla="*/ 253 w 940"/>
              <a:gd name="T65" fmla="*/ 19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0" h="543">
                <a:moveTo>
                  <a:pt x="650" y="542"/>
                </a:moveTo>
                <a:lnTo>
                  <a:pt x="650" y="542"/>
                </a:lnTo>
                <a:cubicBezTo>
                  <a:pt x="225" y="542"/>
                  <a:pt x="225" y="542"/>
                  <a:pt x="225" y="542"/>
                </a:cubicBezTo>
                <a:cubicBezTo>
                  <a:pt x="135" y="542"/>
                  <a:pt x="72" y="506"/>
                  <a:pt x="36" y="443"/>
                </a:cubicBezTo>
                <a:cubicBezTo>
                  <a:pt x="0" y="388"/>
                  <a:pt x="0" y="316"/>
                  <a:pt x="36" y="253"/>
                </a:cubicBezTo>
                <a:cubicBezTo>
                  <a:pt x="54" y="226"/>
                  <a:pt x="81" y="199"/>
                  <a:pt x="117" y="180"/>
                </a:cubicBezTo>
                <a:cubicBezTo>
                  <a:pt x="153" y="153"/>
                  <a:pt x="208" y="144"/>
                  <a:pt x="253" y="144"/>
                </a:cubicBezTo>
                <a:cubicBezTo>
                  <a:pt x="280" y="144"/>
                  <a:pt x="298" y="153"/>
                  <a:pt x="316" y="153"/>
                </a:cubicBezTo>
                <a:cubicBezTo>
                  <a:pt x="334" y="63"/>
                  <a:pt x="424" y="0"/>
                  <a:pt x="524" y="0"/>
                </a:cubicBezTo>
                <a:cubicBezTo>
                  <a:pt x="587" y="0"/>
                  <a:pt x="650" y="27"/>
                  <a:pt x="686" y="72"/>
                </a:cubicBezTo>
                <a:cubicBezTo>
                  <a:pt x="695" y="72"/>
                  <a:pt x="705" y="72"/>
                  <a:pt x="714" y="72"/>
                </a:cubicBezTo>
                <a:cubicBezTo>
                  <a:pt x="786" y="72"/>
                  <a:pt x="840" y="99"/>
                  <a:pt x="885" y="144"/>
                </a:cubicBezTo>
                <a:cubicBezTo>
                  <a:pt x="921" y="180"/>
                  <a:pt x="939" y="235"/>
                  <a:pt x="939" y="298"/>
                </a:cubicBezTo>
                <a:cubicBezTo>
                  <a:pt x="939" y="361"/>
                  <a:pt x="912" y="415"/>
                  <a:pt x="867" y="460"/>
                </a:cubicBezTo>
                <a:cubicBezTo>
                  <a:pt x="813" y="515"/>
                  <a:pt x="741" y="542"/>
                  <a:pt x="650" y="542"/>
                </a:cubicBezTo>
                <a:close/>
                <a:moveTo>
                  <a:pt x="253" y="199"/>
                </a:moveTo>
                <a:lnTo>
                  <a:pt x="253" y="199"/>
                </a:lnTo>
                <a:cubicBezTo>
                  <a:pt x="208" y="199"/>
                  <a:pt x="171" y="207"/>
                  <a:pt x="144" y="226"/>
                </a:cubicBezTo>
                <a:cubicBezTo>
                  <a:pt x="117" y="244"/>
                  <a:pt x="90" y="262"/>
                  <a:pt x="81" y="280"/>
                </a:cubicBezTo>
                <a:cubicBezTo>
                  <a:pt x="54" y="325"/>
                  <a:pt x="54" y="379"/>
                  <a:pt x="81" y="415"/>
                </a:cubicBezTo>
                <a:cubicBezTo>
                  <a:pt x="108" y="460"/>
                  <a:pt x="153" y="488"/>
                  <a:pt x="225" y="488"/>
                </a:cubicBezTo>
                <a:cubicBezTo>
                  <a:pt x="650" y="488"/>
                  <a:pt x="650" y="488"/>
                  <a:pt x="650" y="488"/>
                </a:cubicBezTo>
                <a:cubicBezTo>
                  <a:pt x="722" y="488"/>
                  <a:pt x="786" y="469"/>
                  <a:pt x="831" y="424"/>
                </a:cubicBezTo>
                <a:cubicBezTo>
                  <a:pt x="867" y="388"/>
                  <a:pt x="885" y="343"/>
                  <a:pt x="885" y="298"/>
                </a:cubicBezTo>
                <a:cubicBezTo>
                  <a:pt x="885" y="253"/>
                  <a:pt x="867" y="207"/>
                  <a:pt x="840" y="180"/>
                </a:cubicBezTo>
                <a:cubicBezTo>
                  <a:pt x="813" y="144"/>
                  <a:pt x="768" y="126"/>
                  <a:pt x="714" y="126"/>
                </a:cubicBezTo>
                <a:cubicBezTo>
                  <a:pt x="705" y="126"/>
                  <a:pt x="695" y="126"/>
                  <a:pt x="677" y="126"/>
                </a:cubicBezTo>
                <a:cubicBezTo>
                  <a:pt x="668" y="135"/>
                  <a:pt x="659" y="126"/>
                  <a:pt x="650" y="117"/>
                </a:cubicBezTo>
                <a:cubicBezTo>
                  <a:pt x="623" y="72"/>
                  <a:pt x="578" y="54"/>
                  <a:pt x="524" y="54"/>
                </a:cubicBezTo>
                <a:cubicBezTo>
                  <a:pt x="442" y="54"/>
                  <a:pt x="370" y="108"/>
                  <a:pt x="361" y="190"/>
                </a:cubicBezTo>
                <a:cubicBezTo>
                  <a:pt x="361" y="199"/>
                  <a:pt x="352" y="207"/>
                  <a:pt x="343" y="216"/>
                </a:cubicBezTo>
                <a:cubicBezTo>
                  <a:pt x="334" y="216"/>
                  <a:pt x="325" y="216"/>
                  <a:pt x="325" y="216"/>
                </a:cubicBezTo>
                <a:cubicBezTo>
                  <a:pt x="298" y="207"/>
                  <a:pt x="280" y="199"/>
                  <a:pt x="253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469">
            <a:extLst>
              <a:ext uri="{FF2B5EF4-FFF2-40B4-BE49-F238E27FC236}">
                <a16:creationId xmlns:a16="http://schemas.microsoft.com/office/drawing/2014/main" id="{59424C11-DCE4-FF43-9C76-054D78BE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877" y="7313806"/>
            <a:ext cx="892912" cy="575019"/>
          </a:xfrm>
          <a:custGeom>
            <a:avLst/>
            <a:gdLst>
              <a:gd name="T0" fmla="*/ 795 w 841"/>
              <a:gd name="T1" fmla="*/ 542 h 543"/>
              <a:gd name="T2" fmla="*/ 795 w 841"/>
              <a:gd name="T3" fmla="*/ 542 h 543"/>
              <a:gd name="T4" fmla="*/ 45 w 841"/>
              <a:gd name="T5" fmla="*/ 542 h 543"/>
              <a:gd name="T6" fmla="*/ 0 w 841"/>
              <a:gd name="T7" fmla="*/ 497 h 543"/>
              <a:gd name="T8" fmla="*/ 0 w 841"/>
              <a:gd name="T9" fmla="*/ 46 h 543"/>
              <a:gd name="T10" fmla="*/ 45 w 841"/>
              <a:gd name="T11" fmla="*/ 0 h 543"/>
              <a:gd name="T12" fmla="*/ 795 w 841"/>
              <a:gd name="T13" fmla="*/ 0 h 543"/>
              <a:gd name="T14" fmla="*/ 840 w 841"/>
              <a:gd name="T15" fmla="*/ 46 h 543"/>
              <a:gd name="T16" fmla="*/ 840 w 841"/>
              <a:gd name="T17" fmla="*/ 497 h 543"/>
              <a:gd name="T18" fmla="*/ 795 w 841"/>
              <a:gd name="T19" fmla="*/ 542 h 543"/>
              <a:gd name="T20" fmla="*/ 54 w 841"/>
              <a:gd name="T21" fmla="*/ 488 h 543"/>
              <a:gd name="T22" fmla="*/ 54 w 841"/>
              <a:gd name="T23" fmla="*/ 488 h 543"/>
              <a:gd name="T24" fmla="*/ 786 w 841"/>
              <a:gd name="T25" fmla="*/ 488 h 543"/>
              <a:gd name="T26" fmla="*/ 786 w 841"/>
              <a:gd name="T27" fmla="*/ 55 h 543"/>
              <a:gd name="T28" fmla="*/ 54 w 841"/>
              <a:gd name="T29" fmla="*/ 55 h 543"/>
              <a:gd name="T30" fmla="*/ 54 w 841"/>
              <a:gd name="T31" fmla="*/ 48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1" h="543">
                <a:moveTo>
                  <a:pt x="795" y="542"/>
                </a:moveTo>
                <a:lnTo>
                  <a:pt x="795" y="542"/>
                </a:lnTo>
                <a:cubicBezTo>
                  <a:pt x="45" y="542"/>
                  <a:pt x="45" y="542"/>
                  <a:pt x="45" y="542"/>
                </a:cubicBezTo>
                <a:cubicBezTo>
                  <a:pt x="18" y="542"/>
                  <a:pt x="0" y="524"/>
                  <a:pt x="0" y="49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22" y="0"/>
                  <a:pt x="840" y="18"/>
                  <a:pt x="840" y="46"/>
                </a:cubicBezTo>
                <a:cubicBezTo>
                  <a:pt x="840" y="497"/>
                  <a:pt x="840" y="497"/>
                  <a:pt x="840" y="497"/>
                </a:cubicBezTo>
                <a:cubicBezTo>
                  <a:pt x="840" y="524"/>
                  <a:pt x="822" y="542"/>
                  <a:pt x="795" y="542"/>
                </a:cubicBezTo>
                <a:close/>
                <a:moveTo>
                  <a:pt x="54" y="488"/>
                </a:moveTo>
                <a:lnTo>
                  <a:pt x="54" y="488"/>
                </a:lnTo>
                <a:cubicBezTo>
                  <a:pt x="786" y="488"/>
                  <a:pt x="786" y="488"/>
                  <a:pt x="786" y="488"/>
                </a:cubicBezTo>
                <a:cubicBezTo>
                  <a:pt x="786" y="55"/>
                  <a:pt x="786" y="55"/>
                  <a:pt x="786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470">
            <a:extLst>
              <a:ext uri="{FF2B5EF4-FFF2-40B4-BE49-F238E27FC236}">
                <a16:creationId xmlns:a16="http://schemas.microsoft.com/office/drawing/2014/main" id="{329A4657-8569-314F-969F-C8A9BE74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352" y="7935575"/>
            <a:ext cx="1093936" cy="56099"/>
          </a:xfrm>
          <a:custGeom>
            <a:avLst/>
            <a:gdLst>
              <a:gd name="T0" fmla="*/ 1003 w 1031"/>
              <a:gd name="T1" fmla="*/ 54 h 55"/>
              <a:gd name="T2" fmla="*/ 1003 w 1031"/>
              <a:gd name="T3" fmla="*/ 54 h 55"/>
              <a:gd name="T4" fmla="*/ 27 w 1031"/>
              <a:gd name="T5" fmla="*/ 54 h 55"/>
              <a:gd name="T6" fmla="*/ 0 w 1031"/>
              <a:gd name="T7" fmla="*/ 27 h 55"/>
              <a:gd name="T8" fmla="*/ 27 w 1031"/>
              <a:gd name="T9" fmla="*/ 0 h 55"/>
              <a:gd name="T10" fmla="*/ 1003 w 1031"/>
              <a:gd name="T11" fmla="*/ 0 h 55"/>
              <a:gd name="T12" fmla="*/ 1030 w 1031"/>
              <a:gd name="T13" fmla="*/ 27 h 55"/>
              <a:gd name="T14" fmla="*/ 1003 w 103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1" h="55">
                <a:moveTo>
                  <a:pt x="1003" y="54"/>
                </a:moveTo>
                <a:lnTo>
                  <a:pt x="1003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003" y="0"/>
                  <a:pt x="1003" y="0"/>
                  <a:pt x="1003" y="0"/>
                </a:cubicBezTo>
                <a:cubicBezTo>
                  <a:pt x="1021" y="0"/>
                  <a:pt x="1030" y="9"/>
                  <a:pt x="1030" y="27"/>
                </a:cubicBezTo>
                <a:cubicBezTo>
                  <a:pt x="1030" y="45"/>
                  <a:pt x="1021" y="54"/>
                  <a:pt x="100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Google Shape;287;p7">
            <a:extLst>
              <a:ext uri="{FF2B5EF4-FFF2-40B4-BE49-F238E27FC236}">
                <a16:creationId xmlns:a16="http://schemas.microsoft.com/office/drawing/2014/main" id="{54591281-4EC1-DA46-BCDB-88D304CAF026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2" name="Google Shape;288;p7">
            <a:extLst>
              <a:ext uri="{FF2B5EF4-FFF2-40B4-BE49-F238E27FC236}">
                <a16:creationId xmlns:a16="http://schemas.microsoft.com/office/drawing/2014/main" id="{4324D726-7B08-C14B-8C4A-FABECC17BAE0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8;p4">
            <a:extLst>
              <a:ext uri="{FF2B5EF4-FFF2-40B4-BE49-F238E27FC236}">
                <a16:creationId xmlns:a16="http://schemas.microsoft.com/office/drawing/2014/main" id="{A3FB90A4-A809-B34D-B7A5-30E00757EDE4}"/>
              </a:ext>
            </a:extLst>
          </p:cNvPr>
          <p:cNvGrpSpPr/>
          <p:nvPr/>
        </p:nvGrpSpPr>
        <p:grpSpPr>
          <a:xfrm>
            <a:off x="7339712" y="5750644"/>
            <a:ext cx="3119385" cy="1470344"/>
            <a:chOff x="2858924" y="10474806"/>
            <a:chExt cx="3634800" cy="1470344"/>
          </a:xfrm>
        </p:grpSpPr>
        <p:sp>
          <p:nvSpPr>
            <p:cNvPr id="697" name="Google Shape;69;p4">
              <a:extLst>
                <a:ext uri="{FF2B5EF4-FFF2-40B4-BE49-F238E27FC236}">
                  <a16:creationId xmlns:a16="http://schemas.microsoft.com/office/drawing/2014/main" id="{91625773-70BF-F547-8C69-16F5C6703D89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8" name="Google Shape;70;p4">
              <a:extLst>
                <a:ext uri="{FF2B5EF4-FFF2-40B4-BE49-F238E27FC236}">
                  <a16:creationId xmlns:a16="http://schemas.microsoft.com/office/drawing/2014/main" id="{81ECEF42-9550-4A4E-B269-1200CCB7B71F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8;p4">
            <a:extLst>
              <a:ext uri="{FF2B5EF4-FFF2-40B4-BE49-F238E27FC236}">
                <a16:creationId xmlns:a16="http://schemas.microsoft.com/office/drawing/2014/main" id="{F48E8016-524A-AC4B-8209-B0F34631CED9}"/>
              </a:ext>
            </a:extLst>
          </p:cNvPr>
          <p:cNvGrpSpPr/>
          <p:nvPr/>
        </p:nvGrpSpPr>
        <p:grpSpPr>
          <a:xfrm>
            <a:off x="3630796" y="7761107"/>
            <a:ext cx="3119385" cy="1470344"/>
            <a:chOff x="2858924" y="10474806"/>
            <a:chExt cx="3634800" cy="1470344"/>
          </a:xfrm>
        </p:grpSpPr>
        <p:sp>
          <p:nvSpPr>
            <p:cNvPr id="700" name="Google Shape;69;p4">
              <a:extLst>
                <a:ext uri="{FF2B5EF4-FFF2-40B4-BE49-F238E27FC236}">
                  <a16:creationId xmlns:a16="http://schemas.microsoft.com/office/drawing/2014/main" id="{FB06BBAC-2D65-D44B-A3CE-E0143C8694BD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1" name="Google Shape;70;p4">
              <a:extLst>
                <a:ext uri="{FF2B5EF4-FFF2-40B4-BE49-F238E27FC236}">
                  <a16:creationId xmlns:a16="http://schemas.microsoft.com/office/drawing/2014/main" id="{208E35A7-10D6-2A4B-8B23-444372AA0D53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68;p4">
            <a:extLst>
              <a:ext uri="{FF2B5EF4-FFF2-40B4-BE49-F238E27FC236}">
                <a16:creationId xmlns:a16="http://schemas.microsoft.com/office/drawing/2014/main" id="{E282612F-551D-3D4B-9CEF-E708B8A0D117}"/>
              </a:ext>
            </a:extLst>
          </p:cNvPr>
          <p:cNvGrpSpPr/>
          <p:nvPr/>
        </p:nvGrpSpPr>
        <p:grpSpPr>
          <a:xfrm>
            <a:off x="7235449" y="10199981"/>
            <a:ext cx="3119385" cy="1470344"/>
            <a:chOff x="2858924" y="10474806"/>
            <a:chExt cx="3634800" cy="1470344"/>
          </a:xfrm>
        </p:grpSpPr>
        <p:sp>
          <p:nvSpPr>
            <p:cNvPr id="703" name="Google Shape;69;p4">
              <a:extLst>
                <a:ext uri="{FF2B5EF4-FFF2-40B4-BE49-F238E27FC236}">
                  <a16:creationId xmlns:a16="http://schemas.microsoft.com/office/drawing/2014/main" id="{C0DAB9C9-B7D5-BA46-9430-6A00DAED94FE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4" name="Google Shape;70;p4">
              <a:extLst>
                <a:ext uri="{FF2B5EF4-FFF2-40B4-BE49-F238E27FC236}">
                  <a16:creationId xmlns:a16="http://schemas.microsoft.com/office/drawing/2014/main" id="{52AAFC9F-DED5-2944-8E58-BA627E7E6DD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68;p4">
            <a:extLst>
              <a:ext uri="{FF2B5EF4-FFF2-40B4-BE49-F238E27FC236}">
                <a16:creationId xmlns:a16="http://schemas.microsoft.com/office/drawing/2014/main" id="{FE2DC63E-F6A5-FB4D-9F28-DDD769F0ADC3}"/>
              </a:ext>
            </a:extLst>
          </p:cNvPr>
          <p:cNvGrpSpPr/>
          <p:nvPr/>
        </p:nvGrpSpPr>
        <p:grpSpPr>
          <a:xfrm>
            <a:off x="10817045" y="7829182"/>
            <a:ext cx="3119385" cy="1470344"/>
            <a:chOff x="2858924" y="10474806"/>
            <a:chExt cx="3634800" cy="1470344"/>
          </a:xfrm>
        </p:grpSpPr>
        <p:sp>
          <p:nvSpPr>
            <p:cNvPr id="706" name="Google Shape;69;p4">
              <a:extLst>
                <a:ext uri="{FF2B5EF4-FFF2-40B4-BE49-F238E27FC236}">
                  <a16:creationId xmlns:a16="http://schemas.microsoft.com/office/drawing/2014/main" id="{12FEF56B-B043-8748-A4BF-4C5907357BE2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7" name="Google Shape;70;p4">
              <a:extLst>
                <a:ext uri="{FF2B5EF4-FFF2-40B4-BE49-F238E27FC236}">
                  <a16:creationId xmlns:a16="http://schemas.microsoft.com/office/drawing/2014/main" id="{B1D00F8B-9DBE-3B41-BB42-00423596AA3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68;p4">
            <a:extLst>
              <a:ext uri="{FF2B5EF4-FFF2-40B4-BE49-F238E27FC236}">
                <a16:creationId xmlns:a16="http://schemas.microsoft.com/office/drawing/2014/main" id="{E6752752-6118-C842-9B57-93699B02CAE2}"/>
              </a:ext>
            </a:extLst>
          </p:cNvPr>
          <p:cNvGrpSpPr/>
          <p:nvPr/>
        </p:nvGrpSpPr>
        <p:grpSpPr>
          <a:xfrm>
            <a:off x="14293606" y="5668231"/>
            <a:ext cx="3119385" cy="1470344"/>
            <a:chOff x="2858924" y="10474806"/>
            <a:chExt cx="3634800" cy="1470344"/>
          </a:xfrm>
        </p:grpSpPr>
        <p:sp>
          <p:nvSpPr>
            <p:cNvPr id="709" name="Google Shape;69;p4">
              <a:extLst>
                <a:ext uri="{FF2B5EF4-FFF2-40B4-BE49-F238E27FC236}">
                  <a16:creationId xmlns:a16="http://schemas.microsoft.com/office/drawing/2014/main" id="{586B6EFF-FE5E-4B48-9559-FD5D995260A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0" name="Google Shape;70;p4">
              <a:extLst>
                <a:ext uri="{FF2B5EF4-FFF2-40B4-BE49-F238E27FC236}">
                  <a16:creationId xmlns:a16="http://schemas.microsoft.com/office/drawing/2014/main" id="{7178A8BF-B9E5-E34E-BC8B-53AF2F1147B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68;p4">
            <a:extLst>
              <a:ext uri="{FF2B5EF4-FFF2-40B4-BE49-F238E27FC236}">
                <a16:creationId xmlns:a16="http://schemas.microsoft.com/office/drawing/2014/main" id="{6079AC8E-89F5-EB4E-B37B-4651A123E4D3}"/>
              </a:ext>
            </a:extLst>
          </p:cNvPr>
          <p:cNvGrpSpPr/>
          <p:nvPr/>
        </p:nvGrpSpPr>
        <p:grpSpPr>
          <a:xfrm>
            <a:off x="14345806" y="10186794"/>
            <a:ext cx="3119385" cy="1470344"/>
            <a:chOff x="2858924" y="10474806"/>
            <a:chExt cx="3634800" cy="1470344"/>
          </a:xfrm>
        </p:grpSpPr>
        <p:sp>
          <p:nvSpPr>
            <p:cNvPr id="715" name="Google Shape;69;p4">
              <a:extLst>
                <a:ext uri="{FF2B5EF4-FFF2-40B4-BE49-F238E27FC236}">
                  <a16:creationId xmlns:a16="http://schemas.microsoft.com/office/drawing/2014/main" id="{2C906DC3-D73B-1346-AF2E-AF575F7733C5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0;p4">
              <a:extLst>
                <a:ext uri="{FF2B5EF4-FFF2-40B4-BE49-F238E27FC236}">
                  <a16:creationId xmlns:a16="http://schemas.microsoft.com/office/drawing/2014/main" id="{C36FCEA1-0137-8548-8B06-EF324F06AF0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68;p4">
            <a:extLst>
              <a:ext uri="{FF2B5EF4-FFF2-40B4-BE49-F238E27FC236}">
                <a16:creationId xmlns:a16="http://schemas.microsoft.com/office/drawing/2014/main" id="{EDA0F18B-E965-1248-B679-4BEF85C4E8B8}"/>
              </a:ext>
            </a:extLst>
          </p:cNvPr>
          <p:cNvGrpSpPr/>
          <p:nvPr/>
        </p:nvGrpSpPr>
        <p:grpSpPr>
          <a:xfrm>
            <a:off x="17697640" y="8227685"/>
            <a:ext cx="3119385" cy="1470344"/>
            <a:chOff x="2858924" y="10474806"/>
            <a:chExt cx="3634800" cy="1470344"/>
          </a:xfrm>
        </p:grpSpPr>
        <p:sp>
          <p:nvSpPr>
            <p:cNvPr id="718" name="Google Shape;69;p4">
              <a:extLst>
                <a:ext uri="{FF2B5EF4-FFF2-40B4-BE49-F238E27FC236}">
                  <a16:creationId xmlns:a16="http://schemas.microsoft.com/office/drawing/2014/main" id="{001B3C0F-46EF-D04A-AD6D-CBBD6423DFBF}"/>
                </a:ext>
              </a:extLst>
            </p:cNvPr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0;p4">
              <a:extLst>
                <a:ext uri="{FF2B5EF4-FFF2-40B4-BE49-F238E27FC236}">
                  <a16:creationId xmlns:a16="http://schemas.microsoft.com/office/drawing/2014/main" id="{24E2D1AD-7419-9A44-9DD3-A18EA5B711C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>
            <a:extLst>
              <a:ext uri="{FF2B5EF4-FFF2-40B4-BE49-F238E27FC236}">
                <a16:creationId xmlns:a16="http://schemas.microsoft.com/office/drawing/2014/main" id="{154C37DE-53A9-4543-ADEF-94706553D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8880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2">
            <a:extLst>
              <a:ext uri="{FF2B5EF4-FFF2-40B4-BE49-F238E27FC236}">
                <a16:creationId xmlns:a16="http://schemas.microsoft.com/office/drawing/2014/main" id="{637079D3-04E6-0647-A6C3-E7187266E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4170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3">
            <a:extLst>
              <a:ext uri="{FF2B5EF4-FFF2-40B4-BE49-F238E27FC236}">
                <a16:creationId xmlns:a16="http://schemas.microsoft.com/office/drawing/2014/main" id="{60593AA0-43CF-2846-9507-B2243AF1D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461" y="4426069"/>
            <a:ext cx="147647" cy="4220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4">
            <a:extLst>
              <a:ext uri="{FF2B5EF4-FFF2-40B4-BE49-F238E27FC236}">
                <a16:creationId xmlns:a16="http://schemas.microsoft.com/office/drawing/2014/main" id="{54DB4B2F-A558-3748-BC38-B5B828B63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4752" y="4426069"/>
            <a:ext cx="147647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167D3841-63DD-B549-BF4B-40370D13A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0042" y="4426069"/>
            <a:ext cx="147647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3C631EB2-2ACF-E549-BB91-25BD84188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1116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7">
            <a:extLst>
              <a:ext uri="{FF2B5EF4-FFF2-40B4-BE49-F238E27FC236}">
                <a16:creationId xmlns:a16="http://schemas.microsoft.com/office/drawing/2014/main" id="{029D29FF-879B-A04C-B8FF-1F94EA59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6407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D0629F51-DF9A-8649-B858-C5A71DEB4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61697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9">
            <a:extLst>
              <a:ext uri="{FF2B5EF4-FFF2-40B4-BE49-F238E27FC236}">
                <a16:creationId xmlns:a16="http://schemas.microsoft.com/office/drawing/2014/main" id="{EDF474A5-CB41-0849-BE4D-32CBFA3F2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6988" y="4426069"/>
            <a:ext cx="147644" cy="4220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DCDCC558-9126-BD45-BBA1-D8CA752B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380" y="4383885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Line 51">
            <a:extLst>
              <a:ext uri="{FF2B5EF4-FFF2-40B4-BE49-F238E27FC236}">
                <a16:creationId xmlns:a16="http://schemas.microsoft.com/office/drawing/2014/main" id="{57050985-67F0-0345-9853-06CA1614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2008905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52">
            <a:extLst>
              <a:ext uri="{FF2B5EF4-FFF2-40B4-BE49-F238E27FC236}">
                <a16:creationId xmlns:a16="http://schemas.microsoft.com/office/drawing/2014/main" id="{D3AF4FB4-14BA-3D4C-BF9A-88806646D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53">
            <a:extLst>
              <a:ext uri="{FF2B5EF4-FFF2-40B4-BE49-F238E27FC236}">
                <a16:creationId xmlns:a16="http://schemas.microsoft.com/office/drawing/2014/main" id="{F2BBABFB-FC72-E643-AC73-1A113C4A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4">
            <a:extLst>
              <a:ext uri="{FF2B5EF4-FFF2-40B4-BE49-F238E27FC236}">
                <a16:creationId xmlns:a16="http://schemas.microsoft.com/office/drawing/2014/main" id="{28ABCD1C-EEE3-014D-BFC5-D923F8F4E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55">
            <a:extLst>
              <a:ext uri="{FF2B5EF4-FFF2-40B4-BE49-F238E27FC236}">
                <a16:creationId xmlns:a16="http://schemas.microsoft.com/office/drawing/2014/main" id="{7593BA5B-D413-AC4C-8ED0-8024C64D4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200890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56">
            <a:extLst>
              <a:ext uri="{FF2B5EF4-FFF2-40B4-BE49-F238E27FC236}">
                <a16:creationId xmlns:a16="http://schemas.microsoft.com/office/drawing/2014/main" id="{BD542D3A-1E49-5449-8FCE-11F2FD4E8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7">
            <a:extLst>
              <a:ext uri="{FF2B5EF4-FFF2-40B4-BE49-F238E27FC236}">
                <a16:creationId xmlns:a16="http://schemas.microsoft.com/office/drawing/2014/main" id="{3145325E-A05E-124C-A5EE-43D066711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58">
            <a:extLst>
              <a:ext uri="{FF2B5EF4-FFF2-40B4-BE49-F238E27FC236}">
                <a16:creationId xmlns:a16="http://schemas.microsoft.com/office/drawing/2014/main" id="{BE6948B3-3DBA-1241-8811-AD6976F78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59">
            <a:extLst>
              <a:ext uri="{FF2B5EF4-FFF2-40B4-BE49-F238E27FC236}">
                <a16:creationId xmlns:a16="http://schemas.microsoft.com/office/drawing/2014/main" id="{1DD1ED06-388D-0645-90E0-834F3F10D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60">
            <a:extLst>
              <a:ext uri="{FF2B5EF4-FFF2-40B4-BE49-F238E27FC236}">
                <a16:creationId xmlns:a16="http://schemas.microsoft.com/office/drawing/2014/main" id="{3EDE923B-80DB-E44A-AEDC-8E84D3C04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61">
            <a:extLst>
              <a:ext uri="{FF2B5EF4-FFF2-40B4-BE49-F238E27FC236}">
                <a16:creationId xmlns:a16="http://schemas.microsoft.com/office/drawing/2014/main" id="{7BBF6C41-55F3-8040-9C48-3ED72E4F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62">
            <a:extLst>
              <a:ext uri="{FF2B5EF4-FFF2-40B4-BE49-F238E27FC236}">
                <a16:creationId xmlns:a16="http://schemas.microsoft.com/office/drawing/2014/main" id="{77998150-EC42-C042-B2CB-AC430DC96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63">
            <a:extLst>
              <a:ext uri="{FF2B5EF4-FFF2-40B4-BE49-F238E27FC236}">
                <a16:creationId xmlns:a16="http://schemas.microsoft.com/office/drawing/2014/main" id="{3782F2E8-C1F7-E848-81C4-4BEAD02E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64">
            <a:extLst>
              <a:ext uri="{FF2B5EF4-FFF2-40B4-BE49-F238E27FC236}">
                <a16:creationId xmlns:a16="http://schemas.microsoft.com/office/drawing/2014/main" id="{8BD06538-95C4-DB48-AEE8-C3C4273D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65">
            <a:extLst>
              <a:ext uri="{FF2B5EF4-FFF2-40B4-BE49-F238E27FC236}">
                <a16:creationId xmlns:a16="http://schemas.microsoft.com/office/drawing/2014/main" id="{3B421008-0433-CC4B-93DB-7650FF812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200890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66">
            <a:extLst>
              <a:ext uri="{FF2B5EF4-FFF2-40B4-BE49-F238E27FC236}">
                <a16:creationId xmlns:a16="http://schemas.microsoft.com/office/drawing/2014/main" id="{C4CE4010-2E40-2046-BC4B-62C2CA74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67">
            <a:extLst>
              <a:ext uri="{FF2B5EF4-FFF2-40B4-BE49-F238E27FC236}">
                <a16:creationId xmlns:a16="http://schemas.microsoft.com/office/drawing/2014/main" id="{F01A9905-4261-184D-A6D3-40666DE2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8">
            <a:extLst>
              <a:ext uri="{FF2B5EF4-FFF2-40B4-BE49-F238E27FC236}">
                <a16:creationId xmlns:a16="http://schemas.microsoft.com/office/drawing/2014/main" id="{768AD82C-5D56-EB48-BB95-D7CB31068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Line 69">
            <a:extLst>
              <a:ext uri="{FF2B5EF4-FFF2-40B4-BE49-F238E27FC236}">
                <a16:creationId xmlns:a16="http://schemas.microsoft.com/office/drawing/2014/main" id="{FCE696C6-2F1A-614C-AD2D-A9847B35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200890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70">
            <a:extLst>
              <a:ext uri="{FF2B5EF4-FFF2-40B4-BE49-F238E27FC236}">
                <a16:creationId xmlns:a16="http://schemas.microsoft.com/office/drawing/2014/main" id="{C1773E2E-15F3-0849-B945-36780FABE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2008905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71">
            <a:extLst>
              <a:ext uri="{FF2B5EF4-FFF2-40B4-BE49-F238E27FC236}">
                <a16:creationId xmlns:a16="http://schemas.microsoft.com/office/drawing/2014/main" id="{F5BA3DCB-CF0E-2448-B140-D5771D05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1962501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29"/>
                  <a:pt x="77" y="0"/>
                  <a:pt x="48" y="0"/>
                </a:cubicBezTo>
                <a:cubicBezTo>
                  <a:pt x="19" y="0"/>
                  <a:pt x="0" y="2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Line 113">
            <a:extLst>
              <a:ext uri="{FF2B5EF4-FFF2-40B4-BE49-F238E27FC236}">
                <a16:creationId xmlns:a16="http://schemas.microsoft.com/office/drawing/2014/main" id="{A127013E-78FB-144C-82B4-C8255E1C8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8880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114">
            <a:extLst>
              <a:ext uri="{FF2B5EF4-FFF2-40B4-BE49-F238E27FC236}">
                <a16:creationId xmlns:a16="http://schemas.microsoft.com/office/drawing/2014/main" id="{3E9E6450-6B3E-7A4D-80CA-A1B544C1A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4170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15">
            <a:extLst>
              <a:ext uri="{FF2B5EF4-FFF2-40B4-BE49-F238E27FC236}">
                <a16:creationId xmlns:a16="http://schemas.microsoft.com/office/drawing/2014/main" id="{35AD51DF-2331-8D40-B70A-000CC0297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461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16">
            <a:extLst>
              <a:ext uri="{FF2B5EF4-FFF2-40B4-BE49-F238E27FC236}">
                <a16:creationId xmlns:a16="http://schemas.microsoft.com/office/drawing/2014/main" id="{91A0F744-D920-3142-B16B-3506A213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4752" y="9230872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117">
            <a:extLst>
              <a:ext uri="{FF2B5EF4-FFF2-40B4-BE49-F238E27FC236}">
                <a16:creationId xmlns:a16="http://schemas.microsoft.com/office/drawing/2014/main" id="{DCF922E8-73A2-634D-8EC7-92614480E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0042" y="9230872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118">
            <a:extLst>
              <a:ext uri="{FF2B5EF4-FFF2-40B4-BE49-F238E27FC236}">
                <a16:creationId xmlns:a16="http://schemas.microsoft.com/office/drawing/2014/main" id="{923C7D4F-D04A-F042-9D5C-8E435D3BD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1116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119">
            <a:extLst>
              <a:ext uri="{FF2B5EF4-FFF2-40B4-BE49-F238E27FC236}">
                <a16:creationId xmlns:a16="http://schemas.microsoft.com/office/drawing/2014/main" id="{3C60BC19-9D73-C240-8085-05177D8D8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6407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120">
            <a:extLst>
              <a:ext uri="{FF2B5EF4-FFF2-40B4-BE49-F238E27FC236}">
                <a16:creationId xmlns:a16="http://schemas.microsoft.com/office/drawing/2014/main" id="{EC203828-E779-704E-8AE5-7DEFC9A33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61697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121">
            <a:extLst>
              <a:ext uri="{FF2B5EF4-FFF2-40B4-BE49-F238E27FC236}">
                <a16:creationId xmlns:a16="http://schemas.microsoft.com/office/drawing/2014/main" id="{81E18441-E91A-E44D-A039-1962D29BD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6988" y="9230872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122">
            <a:extLst>
              <a:ext uri="{FF2B5EF4-FFF2-40B4-BE49-F238E27FC236}">
                <a16:creationId xmlns:a16="http://schemas.microsoft.com/office/drawing/2014/main" id="{EBF3A06A-0A72-7641-A79A-E5FF3CBF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380" y="9184468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62">
            <a:extLst>
              <a:ext uri="{FF2B5EF4-FFF2-40B4-BE49-F238E27FC236}">
                <a16:creationId xmlns:a16="http://schemas.microsoft.com/office/drawing/2014/main" id="{9B06D0DF-B841-EE4A-91CE-436AA1850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6817925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Line 163">
            <a:extLst>
              <a:ext uri="{FF2B5EF4-FFF2-40B4-BE49-F238E27FC236}">
                <a16:creationId xmlns:a16="http://schemas.microsoft.com/office/drawing/2014/main" id="{BEB17A46-9B02-3042-9C9A-2EFD6BE86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164">
            <a:extLst>
              <a:ext uri="{FF2B5EF4-FFF2-40B4-BE49-F238E27FC236}">
                <a16:creationId xmlns:a16="http://schemas.microsoft.com/office/drawing/2014/main" id="{2483FF09-19A9-5B44-8833-4FE4A236A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Line 165">
            <a:extLst>
              <a:ext uri="{FF2B5EF4-FFF2-40B4-BE49-F238E27FC236}">
                <a16:creationId xmlns:a16="http://schemas.microsoft.com/office/drawing/2014/main" id="{143D5936-D9DE-804D-88D9-DE32E0B82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166">
            <a:extLst>
              <a:ext uri="{FF2B5EF4-FFF2-40B4-BE49-F238E27FC236}">
                <a16:creationId xmlns:a16="http://schemas.microsoft.com/office/drawing/2014/main" id="{F7256F0C-6BB1-3F44-AB83-10551BD82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6817925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Line 167">
            <a:extLst>
              <a:ext uri="{FF2B5EF4-FFF2-40B4-BE49-F238E27FC236}">
                <a16:creationId xmlns:a16="http://schemas.microsoft.com/office/drawing/2014/main" id="{CED97F50-274C-EF4E-AF3B-EE7D6692C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Line 168">
            <a:extLst>
              <a:ext uri="{FF2B5EF4-FFF2-40B4-BE49-F238E27FC236}">
                <a16:creationId xmlns:a16="http://schemas.microsoft.com/office/drawing/2014/main" id="{F73D6145-697F-8A4C-9E37-5B6D77831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Line 169">
            <a:extLst>
              <a:ext uri="{FF2B5EF4-FFF2-40B4-BE49-F238E27FC236}">
                <a16:creationId xmlns:a16="http://schemas.microsoft.com/office/drawing/2014/main" id="{76B3861A-61AB-8844-90D0-D0D43036A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Line 170">
            <a:extLst>
              <a:ext uri="{FF2B5EF4-FFF2-40B4-BE49-F238E27FC236}">
                <a16:creationId xmlns:a16="http://schemas.microsoft.com/office/drawing/2014/main" id="{3A3E98CF-47E0-EB43-8EA8-DAF90126D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171">
            <a:extLst>
              <a:ext uri="{FF2B5EF4-FFF2-40B4-BE49-F238E27FC236}">
                <a16:creationId xmlns:a16="http://schemas.microsoft.com/office/drawing/2014/main" id="{4BCE0C23-A96E-2241-BB2B-04D485D69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Line 172">
            <a:extLst>
              <a:ext uri="{FF2B5EF4-FFF2-40B4-BE49-F238E27FC236}">
                <a16:creationId xmlns:a16="http://schemas.microsoft.com/office/drawing/2014/main" id="{6C5A09F5-2EAD-7440-B907-56D61C549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Line 173">
            <a:extLst>
              <a:ext uri="{FF2B5EF4-FFF2-40B4-BE49-F238E27FC236}">
                <a16:creationId xmlns:a16="http://schemas.microsoft.com/office/drawing/2014/main" id="{56D67EEE-1FC2-AE4C-834D-6C586FAAA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Line 174">
            <a:extLst>
              <a:ext uri="{FF2B5EF4-FFF2-40B4-BE49-F238E27FC236}">
                <a16:creationId xmlns:a16="http://schemas.microsoft.com/office/drawing/2014/main" id="{4AFDBC81-46FD-3244-B4F0-A8E86FCDF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Line 175">
            <a:extLst>
              <a:ext uri="{FF2B5EF4-FFF2-40B4-BE49-F238E27FC236}">
                <a16:creationId xmlns:a16="http://schemas.microsoft.com/office/drawing/2014/main" id="{983E45CC-A924-8346-B44A-0EE08FE18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Line 176">
            <a:extLst>
              <a:ext uri="{FF2B5EF4-FFF2-40B4-BE49-F238E27FC236}">
                <a16:creationId xmlns:a16="http://schemas.microsoft.com/office/drawing/2014/main" id="{10BBD3F4-499F-7E41-BB5F-6A0D26A64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6817925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Line 177">
            <a:extLst>
              <a:ext uri="{FF2B5EF4-FFF2-40B4-BE49-F238E27FC236}">
                <a16:creationId xmlns:a16="http://schemas.microsoft.com/office/drawing/2014/main" id="{443477FB-F5BB-D846-9816-DF6B67C2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Line 178">
            <a:extLst>
              <a:ext uri="{FF2B5EF4-FFF2-40B4-BE49-F238E27FC236}">
                <a16:creationId xmlns:a16="http://schemas.microsoft.com/office/drawing/2014/main" id="{D17B727C-4F20-C04B-98DF-F59483AD4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Line 179">
            <a:extLst>
              <a:ext uri="{FF2B5EF4-FFF2-40B4-BE49-F238E27FC236}">
                <a16:creationId xmlns:a16="http://schemas.microsoft.com/office/drawing/2014/main" id="{90A8989D-F7E0-3548-AA04-5BCB11008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Line 180">
            <a:extLst>
              <a:ext uri="{FF2B5EF4-FFF2-40B4-BE49-F238E27FC236}">
                <a16:creationId xmlns:a16="http://schemas.microsoft.com/office/drawing/2014/main" id="{5E42EABE-3AD0-044E-8468-76C63B6DB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6817925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Line 181">
            <a:extLst>
              <a:ext uri="{FF2B5EF4-FFF2-40B4-BE49-F238E27FC236}">
                <a16:creationId xmlns:a16="http://schemas.microsoft.com/office/drawing/2014/main" id="{B8703482-5428-0348-BC38-D00BEA86A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6817925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9" name="Freeform 182">
            <a:extLst>
              <a:ext uri="{FF2B5EF4-FFF2-40B4-BE49-F238E27FC236}">
                <a16:creationId xmlns:a16="http://schemas.microsoft.com/office/drawing/2014/main" id="{638EFBEB-C9AA-FA4B-8BA2-2458E94D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6771521"/>
            <a:ext cx="92806" cy="92806"/>
          </a:xfrm>
          <a:custGeom>
            <a:avLst/>
            <a:gdLst>
              <a:gd name="T0" fmla="*/ 48 w 97"/>
              <a:gd name="T1" fmla="*/ 95 h 96"/>
              <a:gd name="T2" fmla="*/ 48 w 97"/>
              <a:gd name="T3" fmla="*/ 95 h 96"/>
              <a:gd name="T4" fmla="*/ 96 w 97"/>
              <a:gd name="T5" fmla="*/ 48 h 96"/>
              <a:gd name="T6" fmla="*/ 48 w 97"/>
              <a:gd name="T7" fmla="*/ 0 h 96"/>
              <a:gd name="T8" fmla="*/ 0 w 97"/>
              <a:gd name="T9" fmla="*/ 48 h 96"/>
              <a:gd name="T10" fmla="*/ 48 w 97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6">
                <a:moveTo>
                  <a:pt x="48" y="95"/>
                </a:moveTo>
                <a:lnTo>
                  <a:pt x="48" y="95"/>
                </a:lnTo>
                <a:cubicBezTo>
                  <a:pt x="77" y="95"/>
                  <a:pt x="96" y="68"/>
                  <a:pt x="96" y="48"/>
                </a:cubicBezTo>
                <a:cubicBezTo>
                  <a:pt x="96" y="19"/>
                  <a:pt x="77" y="0"/>
                  <a:pt x="48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68"/>
                  <a:pt x="19" y="95"/>
                  <a:pt x="48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Line 220">
            <a:extLst>
              <a:ext uri="{FF2B5EF4-FFF2-40B4-BE49-F238E27FC236}">
                <a16:creationId xmlns:a16="http://schemas.microsoft.com/office/drawing/2014/main" id="{FCC0F7C4-9A2A-0F42-A259-0D2098F03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051" y="11702878"/>
            <a:ext cx="147644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8" name="Line 221">
            <a:extLst>
              <a:ext uri="{FF2B5EF4-FFF2-40B4-BE49-F238E27FC236}">
                <a16:creationId xmlns:a16="http://schemas.microsoft.com/office/drawing/2014/main" id="{B6ED7DF4-AD4C-6B46-A86D-066C0FD7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0122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9" name="Line 222">
            <a:extLst>
              <a:ext uri="{FF2B5EF4-FFF2-40B4-BE49-F238E27FC236}">
                <a16:creationId xmlns:a16="http://schemas.microsoft.com/office/drawing/2014/main" id="{7CEE9371-7963-194D-AC3D-69CB75D93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5413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0" name="Line 223">
            <a:extLst>
              <a:ext uri="{FF2B5EF4-FFF2-40B4-BE49-F238E27FC236}">
                <a16:creationId xmlns:a16="http://schemas.microsoft.com/office/drawing/2014/main" id="{1A5E922B-F6E2-8646-BD3E-9F206AD09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0704" y="11702878"/>
            <a:ext cx="147647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1" name="Line 224">
            <a:extLst>
              <a:ext uri="{FF2B5EF4-FFF2-40B4-BE49-F238E27FC236}">
                <a16:creationId xmlns:a16="http://schemas.microsoft.com/office/drawing/2014/main" id="{2B6FE6B9-FF4E-FB4C-9066-C5548F3F5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5994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Line 225">
            <a:extLst>
              <a:ext uri="{FF2B5EF4-FFF2-40B4-BE49-F238E27FC236}">
                <a16:creationId xmlns:a16="http://schemas.microsoft.com/office/drawing/2014/main" id="{4A339E8E-BB25-2A43-8F8A-B775AEE2A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7068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3" name="Line 226">
            <a:extLst>
              <a:ext uri="{FF2B5EF4-FFF2-40B4-BE49-F238E27FC236}">
                <a16:creationId xmlns:a16="http://schemas.microsoft.com/office/drawing/2014/main" id="{4316CA23-FA86-F249-8807-B14C6D00E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235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4" name="Line 227">
            <a:extLst>
              <a:ext uri="{FF2B5EF4-FFF2-40B4-BE49-F238E27FC236}">
                <a16:creationId xmlns:a16="http://schemas.microsoft.com/office/drawing/2014/main" id="{59A7650A-FE67-894F-9B32-2D009E99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764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5" name="Line 228">
            <a:extLst>
              <a:ext uri="{FF2B5EF4-FFF2-40B4-BE49-F238E27FC236}">
                <a16:creationId xmlns:a16="http://schemas.microsoft.com/office/drawing/2014/main" id="{575D7912-5E39-4845-8D0F-D5B77D309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294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" name="Line 229">
            <a:extLst>
              <a:ext uri="{FF2B5EF4-FFF2-40B4-BE49-F238E27FC236}">
                <a16:creationId xmlns:a16="http://schemas.microsoft.com/office/drawing/2014/main" id="{ECD0DA33-BC92-DB4D-9D6A-C3833BB58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8231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7" name="Line 230">
            <a:extLst>
              <a:ext uri="{FF2B5EF4-FFF2-40B4-BE49-F238E27FC236}">
                <a16:creationId xmlns:a16="http://schemas.microsoft.com/office/drawing/2014/main" id="{4DAF5C7D-D74F-E04B-A57E-8916F976F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9302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8" name="Line 231">
            <a:extLst>
              <a:ext uri="{FF2B5EF4-FFF2-40B4-BE49-F238E27FC236}">
                <a16:creationId xmlns:a16="http://schemas.microsoft.com/office/drawing/2014/main" id="{EA8BB567-E2E9-5449-A57E-4913ABEF8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4592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9" name="Line 232">
            <a:extLst>
              <a:ext uri="{FF2B5EF4-FFF2-40B4-BE49-F238E27FC236}">
                <a16:creationId xmlns:a16="http://schemas.microsoft.com/office/drawing/2014/main" id="{F543D806-4EE2-9B43-AEA8-3C24DCD2F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83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233">
            <a:extLst>
              <a:ext uri="{FF2B5EF4-FFF2-40B4-BE49-F238E27FC236}">
                <a16:creationId xmlns:a16="http://schemas.microsoft.com/office/drawing/2014/main" id="{DF8E822F-AB0C-5743-B284-C0B398A3C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35174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Line 234">
            <a:extLst>
              <a:ext uri="{FF2B5EF4-FFF2-40B4-BE49-F238E27FC236}">
                <a16:creationId xmlns:a16="http://schemas.microsoft.com/office/drawing/2014/main" id="{3D058A32-A09F-7346-869D-7623E6B3C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465" y="11702878"/>
            <a:ext cx="147647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35">
            <a:extLst>
              <a:ext uri="{FF2B5EF4-FFF2-40B4-BE49-F238E27FC236}">
                <a16:creationId xmlns:a16="http://schemas.microsoft.com/office/drawing/2014/main" id="{9C6F0089-4DA8-2C49-9537-231417755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1538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Line 236">
            <a:extLst>
              <a:ext uri="{FF2B5EF4-FFF2-40B4-BE49-F238E27FC236}">
                <a16:creationId xmlns:a16="http://schemas.microsoft.com/office/drawing/2014/main" id="{810A92D9-E7BC-5F4E-921E-86E32F29A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6829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Line 237">
            <a:extLst>
              <a:ext uri="{FF2B5EF4-FFF2-40B4-BE49-F238E27FC236}">
                <a16:creationId xmlns:a16="http://schemas.microsoft.com/office/drawing/2014/main" id="{FCA7E480-FD6B-C14F-9F9C-CA9C7CC8B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212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Line 238">
            <a:extLst>
              <a:ext uri="{FF2B5EF4-FFF2-40B4-BE49-F238E27FC236}">
                <a16:creationId xmlns:a16="http://schemas.microsoft.com/office/drawing/2014/main" id="{3E86FF0C-BC65-584E-A6A1-6F928F4D5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7410" y="11702878"/>
            <a:ext cx="147644" cy="4217"/>
          </a:xfrm>
          <a:prstGeom prst="line">
            <a:avLst/>
          </a:prstGeom>
          <a:noFill/>
          <a:ln w="10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Line 239">
            <a:extLst>
              <a:ext uri="{FF2B5EF4-FFF2-40B4-BE49-F238E27FC236}">
                <a16:creationId xmlns:a16="http://schemas.microsoft.com/office/drawing/2014/main" id="{32FB5A2A-9BA3-0849-8646-3D57A8714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2701" y="11702878"/>
            <a:ext cx="63275" cy="4217"/>
          </a:xfrm>
          <a:prstGeom prst="line">
            <a:avLst/>
          </a:prstGeom>
          <a:noFill/>
          <a:ln w="1044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7" name="Freeform 240">
            <a:extLst>
              <a:ext uri="{FF2B5EF4-FFF2-40B4-BE49-F238E27FC236}">
                <a16:creationId xmlns:a16="http://schemas.microsoft.com/office/drawing/2014/main" id="{A7302423-7478-7748-B485-6CC8D184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575" y="11656473"/>
            <a:ext cx="92806" cy="92806"/>
          </a:xfrm>
          <a:custGeom>
            <a:avLst/>
            <a:gdLst>
              <a:gd name="T0" fmla="*/ 48 w 97"/>
              <a:gd name="T1" fmla="*/ 96 h 97"/>
              <a:gd name="T2" fmla="*/ 48 w 97"/>
              <a:gd name="T3" fmla="*/ 96 h 97"/>
              <a:gd name="T4" fmla="*/ 96 w 97"/>
              <a:gd name="T5" fmla="*/ 48 h 97"/>
              <a:gd name="T6" fmla="*/ 48 w 97"/>
              <a:gd name="T7" fmla="*/ 0 h 97"/>
              <a:gd name="T8" fmla="*/ 0 w 97"/>
              <a:gd name="T9" fmla="*/ 48 h 97"/>
              <a:gd name="T10" fmla="*/ 48 w 97"/>
              <a:gd name="T11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48" y="96"/>
                </a:moveTo>
                <a:lnTo>
                  <a:pt x="48" y="96"/>
                </a:lnTo>
                <a:cubicBezTo>
                  <a:pt x="77" y="96"/>
                  <a:pt x="96" y="77"/>
                  <a:pt x="96" y="48"/>
                </a:cubicBezTo>
                <a:cubicBezTo>
                  <a:pt x="96" y="28"/>
                  <a:pt x="77" y="0"/>
                  <a:pt x="48" y="0"/>
                </a:cubicBezTo>
                <a:cubicBezTo>
                  <a:pt x="19" y="0"/>
                  <a:pt x="0" y="28"/>
                  <a:pt x="0" y="48"/>
                </a:cubicBezTo>
                <a:cubicBezTo>
                  <a:pt x="0" y="77"/>
                  <a:pt x="19" y="96"/>
                  <a:pt x="48" y="9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5">
            <a:extLst>
              <a:ext uri="{FF2B5EF4-FFF2-40B4-BE49-F238E27FC236}">
                <a16:creationId xmlns:a16="http://schemas.microsoft.com/office/drawing/2014/main" id="{089C237E-718B-0D4F-ABDE-7095EAAF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3215379"/>
            <a:ext cx="2771516" cy="2429821"/>
          </a:xfrm>
          <a:custGeom>
            <a:avLst/>
            <a:gdLst>
              <a:gd name="T0" fmla="*/ 2231 w 2895"/>
              <a:gd name="T1" fmla="*/ 2452 h 2539"/>
              <a:gd name="T2" fmla="*/ 2231 w 2895"/>
              <a:gd name="T3" fmla="*/ 2452 h 2539"/>
              <a:gd name="T4" fmla="*/ 2856 w 2895"/>
              <a:gd name="T5" fmla="*/ 1365 h 2539"/>
              <a:gd name="T6" fmla="*/ 2856 w 2895"/>
              <a:gd name="T7" fmla="*/ 1183 h 2539"/>
              <a:gd name="T8" fmla="*/ 2231 w 2895"/>
              <a:gd name="T9" fmla="*/ 96 h 2539"/>
              <a:gd name="T10" fmla="*/ 2077 w 2895"/>
              <a:gd name="T11" fmla="*/ 0 h 2539"/>
              <a:gd name="T12" fmla="*/ 1798 w 2895"/>
              <a:gd name="T13" fmla="*/ 0 h 2539"/>
              <a:gd name="T14" fmla="*/ 1452 w 2895"/>
              <a:gd name="T15" fmla="*/ 355 h 2539"/>
              <a:gd name="T16" fmla="*/ 1097 w 2895"/>
              <a:gd name="T17" fmla="*/ 0 h 2539"/>
              <a:gd name="T18" fmla="*/ 818 w 2895"/>
              <a:gd name="T19" fmla="*/ 0 h 2539"/>
              <a:gd name="T20" fmla="*/ 664 w 2895"/>
              <a:gd name="T21" fmla="*/ 96 h 2539"/>
              <a:gd name="T22" fmla="*/ 39 w 2895"/>
              <a:gd name="T23" fmla="*/ 1183 h 2539"/>
              <a:gd name="T24" fmla="*/ 39 w 2895"/>
              <a:gd name="T25" fmla="*/ 1365 h 2539"/>
              <a:gd name="T26" fmla="*/ 664 w 2895"/>
              <a:gd name="T27" fmla="*/ 2452 h 2539"/>
              <a:gd name="T28" fmla="*/ 818 w 2895"/>
              <a:gd name="T29" fmla="*/ 2538 h 2539"/>
              <a:gd name="T30" fmla="*/ 1097 w 2895"/>
              <a:gd name="T31" fmla="*/ 2538 h 2539"/>
              <a:gd name="T32" fmla="*/ 1452 w 2895"/>
              <a:gd name="T33" fmla="*/ 2192 h 2539"/>
              <a:gd name="T34" fmla="*/ 1798 w 2895"/>
              <a:gd name="T35" fmla="*/ 2538 h 2539"/>
              <a:gd name="T36" fmla="*/ 2077 w 2895"/>
              <a:gd name="T37" fmla="*/ 2538 h 2539"/>
              <a:gd name="T38" fmla="*/ 2231 w 2895"/>
              <a:gd name="T39" fmla="*/ 2452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2539">
                <a:moveTo>
                  <a:pt x="2231" y="2452"/>
                </a:moveTo>
                <a:lnTo>
                  <a:pt x="2231" y="2452"/>
                </a:lnTo>
                <a:cubicBezTo>
                  <a:pt x="2856" y="1365"/>
                  <a:pt x="2856" y="1365"/>
                  <a:pt x="2856" y="1365"/>
                </a:cubicBezTo>
                <a:cubicBezTo>
                  <a:pt x="2894" y="1308"/>
                  <a:pt x="2894" y="1240"/>
                  <a:pt x="2856" y="1183"/>
                </a:cubicBezTo>
                <a:cubicBezTo>
                  <a:pt x="2231" y="96"/>
                  <a:pt x="2231" y="96"/>
                  <a:pt x="2231" y="96"/>
                </a:cubicBezTo>
                <a:cubicBezTo>
                  <a:pt x="2202" y="38"/>
                  <a:pt x="2144" y="0"/>
                  <a:pt x="2077" y="0"/>
                </a:cubicBezTo>
                <a:cubicBezTo>
                  <a:pt x="1798" y="0"/>
                  <a:pt x="1798" y="0"/>
                  <a:pt x="1798" y="0"/>
                </a:cubicBezTo>
                <a:cubicBezTo>
                  <a:pt x="1798" y="202"/>
                  <a:pt x="1644" y="355"/>
                  <a:pt x="1452" y="355"/>
                </a:cubicBezTo>
                <a:cubicBezTo>
                  <a:pt x="1251" y="355"/>
                  <a:pt x="1097" y="202"/>
                  <a:pt x="109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38"/>
                  <a:pt x="664" y="96"/>
                </a:cubicBezTo>
                <a:cubicBezTo>
                  <a:pt x="39" y="1183"/>
                  <a:pt x="39" y="1183"/>
                  <a:pt x="39" y="1183"/>
                </a:cubicBezTo>
                <a:cubicBezTo>
                  <a:pt x="0" y="1240"/>
                  <a:pt x="0" y="1308"/>
                  <a:pt x="39" y="1365"/>
                </a:cubicBezTo>
                <a:cubicBezTo>
                  <a:pt x="664" y="2452"/>
                  <a:pt x="664" y="2452"/>
                  <a:pt x="664" y="2452"/>
                </a:cubicBezTo>
                <a:cubicBezTo>
                  <a:pt x="693" y="2510"/>
                  <a:pt x="760" y="2538"/>
                  <a:pt x="818" y="2538"/>
                </a:cubicBezTo>
                <a:cubicBezTo>
                  <a:pt x="1097" y="2538"/>
                  <a:pt x="1097" y="2538"/>
                  <a:pt x="1097" y="2538"/>
                </a:cubicBezTo>
                <a:cubicBezTo>
                  <a:pt x="1097" y="2346"/>
                  <a:pt x="1251" y="2192"/>
                  <a:pt x="1452" y="2192"/>
                </a:cubicBezTo>
                <a:cubicBezTo>
                  <a:pt x="1644" y="2192"/>
                  <a:pt x="1798" y="2346"/>
                  <a:pt x="1798" y="2538"/>
                </a:cubicBezTo>
                <a:cubicBezTo>
                  <a:pt x="2077" y="2538"/>
                  <a:pt x="2077" y="2538"/>
                  <a:pt x="2077" y="2538"/>
                </a:cubicBezTo>
                <a:cubicBezTo>
                  <a:pt x="2144" y="2538"/>
                  <a:pt x="2202" y="2510"/>
                  <a:pt x="2231" y="245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6">
            <a:extLst>
              <a:ext uri="{FF2B5EF4-FFF2-40B4-BE49-F238E27FC236}">
                <a16:creationId xmlns:a16="http://schemas.microsoft.com/office/drawing/2014/main" id="{3CD16951-7DE2-9640-B268-89D69EF8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10500621"/>
            <a:ext cx="2771516" cy="2421384"/>
          </a:xfrm>
          <a:custGeom>
            <a:avLst/>
            <a:gdLst>
              <a:gd name="T0" fmla="*/ 1452 w 2895"/>
              <a:gd name="T1" fmla="*/ 346 h 2530"/>
              <a:gd name="T2" fmla="*/ 1452 w 2895"/>
              <a:gd name="T3" fmla="*/ 346 h 2530"/>
              <a:gd name="T4" fmla="*/ 1097 w 2895"/>
              <a:gd name="T5" fmla="*/ 0 h 2530"/>
              <a:gd name="T6" fmla="*/ 818 w 2895"/>
              <a:gd name="T7" fmla="*/ 0 h 2530"/>
              <a:gd name="T8" fmla="*/ 664 w 2895"/>
              <a:gd name="T9" fmla="*/ 86 h 2530"/>
              <a:gd name="T10" fmla="*/ 39 w 2895"/>
              <a:gd name="T11" fmla="*/ 1173 h 2530"/>
              <a:gd name="T12" fmla="*/ 39 w 2895"/>
              <a:gd name="T13" fmla="*/ 1356 h 2530"/>
              <a:gd name="T14" fmla="*/ 664 w 2895"/>
              <a:gd name="T15" fmla="*/ 2443 h 2530"/>
              <a:gd name="T16" fmla="*/ 818 w 2895"/>
              <a:gd name="T17" fmla="*/ 2529 h 2530"/>
              <a:gd name="T18" fmla="*/ 2077 w 2895"/>
              <a:gd name="T19" fmla="*/ 2529 h 2530"/>
              <a:gd name="T20" fmla="*/ 2231 w 2895"/>
              <a:gd name="T21" fmla="*/ 2443 h 2530"/>
              <a:gd name="T22" fmla="*/ 2856 w 2895"/>
              <a:gd name="T23" fmla="*/ 1356 h 2530"/>
              <a:gd name="T24" fmla="*/ 2856 w 2895"/>
              <a:gd name="T25" fmla="*/ 1173 h 2530"/>
              <a:gd name="T26" fmla="*/ 2231 w 2895"/>
              <a:gd name="T27" fmla="*/ 86 h 2530"/>
              <a:gd name="T28" fmla="*/ 2077 w 2895"/>
              <a:gd name="T29" fmla="*/ 0 h 2530"/>
              <a:gd name="T30" fmla="*/ 1798 w 2895"/>
              <a:gd name="T31" fmla="*/ 0 h 2530"/>
              <a:gd name="T32" fmla="*/ 1452 w 2895"/>
              <a:gd name="T33" fmla="*/ 346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95" h="2530">
                <a:moveTo>
                  <a:pt x="1452" y="346"/>
                </a:moveTo>
                <a:lnTo>
                  <a:pt x="1452" y="346"/>
                </a:lnTo>
                <a:cubicBezTo>
                  <a:pt x="1251" y="346"/>
                  <a:pt x="1097" y="192"/>
                  <a:pt x="109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29"/>
                  <a:pt x="664" y="86"/>
                </a:cubicBezTo>
                <a:cubicBezTo>
                  <a:pt x="39" y="1173"/>
                  <a:pt x="39" y="1173"/>
                  <a:pt x="39" y="1173"/>
                </a:cubicBezTo>
                <a:cubicBezTo>
                  <a:pt x="0" y="1231"/>
                  <a:pt x="0" y="1298"/>
                  <a:pt x="39" y="1356"/>
                </a:cubicBezTo>
                <a:cubicBezTo>
                  <a:pt x="664" y="2443"/>
                  <a:pt x="664" y="2443"/>
                  <a:pt x="664" y="2443"/>
                </a:cubicBezTo>
                <a:cubicBezTo>
                  <a:pt x="693" y="2500"/>
                  <a:pt x="760" y="2529"/>
                  <a:pt x="818" y="2529"/>
                </a:cubicBezTo>
                <a:cubicBezTo>
                  <a:pt x="2077" y="2529"/>
                  <a:pt x="2077" y="2529"/>
                  <a:pt x="2077" y="2529"/>
                </a:cubicBezTo>
                <a:cubicBezTo>
                  <a:pt x="2144" y="2529"/>
                  <a:pt x="2202" y="2500"/>
                  <a:pt x="2231" y="2443"/>
                </a:cubicBezTo>
                <a:cubicBezTo>
                  <a:pt x="2856" y="1356"/>
                  <a:pt x="2856" y="1356"/>
                  <a:pt x="2856" y="1356"/>
                </a:cubicBezTo>
                <a:cubicBezTo>
                  <a:pt x="2894" y="1298"/>
                  <a:pt x="2894" y="1231"/>
                  <a:pt x="2856" y="1173"/>
                </a:cubicBezTo>
                <a:cubicBezTo>
                  <a:pt x="2231" y="86"/>
                  <a:pt x="2231" y="86"/>
                  <a:pt x="2231" y="86"/>
                </a:cubicBezTo>
                <a:cubicBezTo>
                  <a:pt x="2202" y="29"/>
                  <a:pt x="2144" y="0"/>
                  <a:pt x="2077" y="0"/>
                </a:cubicBezTo>
                <a:cubicBezTo>
                  <a:pt x="1798" y="0"/>
                  <a:pt x="1798" y="0"/>
                  <a:pt x="1798" y="0"/>
                </a:cubicBezTo>
                <a:cubicBezTo>
                  <a:pt x="1798" y="192"/>
                  <a:pt x="1644" y="346"/>
                  <a:pt x="1452" y="34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7">
            <a:extLst>
              <a:ext uri="{FF2B5EF4-FFF2-40B4-BE49-F238E27FC236}">
                <a16:creationId xmlns:a16="http://schemas.microsoft.com/office/drawing/2014/main" id="{002B98D9-A45B-8244-9E02-0CB21128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7729108"/>
            <a:ext cx="2771516" cy="3100551"/>
          </a:xfrm>
          <a:custGeom>
            <a:avLst/>
            <a:gdLst>
              <a:gd name="T0" fmla="*/ 2856 w 2895"/>
              <a:gd name="T1" fmla="*/ 1530 h 3242"/>
              <a:gd name="T2" fmla="*/ 2856 w 2895"/>
              <a:gd name="T3" fmla="*/ 1530 h 3242"/>
              <a:gd name="T4" fmla="*/ 2231 w 2895"/>
              <a:gd name="T5" fmla="*/ 443 h 3242"/>
              <a:gd name="T6" fmla="*/ 2077 w 2895"/>
              <a:gd name="T7" fmla="*/ 356 h 3242"/>
              <a:gd name="T8" fmla="*/ 1798 w 2895"/>
              <a:gd name="T9" fmla="*/ 356 h 3242"/>
              <a:gd name="T10" fmla="*/ 1452 w 2895"/>
              <a:gd name="T11" fmla="*/ 0 h 3242"/>
              <a:gd name="T12" fmla="*/ 1097 w 2895"/>
              <a:gd name="T13" fmla="*/ 356 h 3242"/>
              <a:gd name="T14" fmla="*/ 818 w 2895"/>
              <a:gd name="T15" fmla="*/ 356 h 3242"/>
              <a:gd name="T16" fmla="*/ 664 w 2895"/>
              <a:gd name="T17" fmla="*/ 443 h 3242"/>
              <a:gd name="T18" fmla="*/ 39 w 2895"/>
              <a:gd name="T19" fmla="*/ 1530 h 3242"/>
              <a:gd name="T20" fmla="*/ 39 w 2895"/>
              <a:gd name="T21" fmla="*/ 1712 h 3242"/>
              <a:gd name="T22" fmla="*/ 664 w 2895"/>
              <a:gd name="T23" fmla="*/ 2799 h 3242"/>
              <a:gd name="T24" fmla="*/ 818 w 2895"/>
              <a:gd name="T25" fmla="*/ 2895 h 3242"/>
              <a:gd name="T26" fmla="*/ 1097 w 2895"/>
              <a:gd name="T27" fmla="*/ 2895 h 3242"/>
              <a:gd name="T28" fmla="*/ 1452 w 2895"/>
              <a:gd name="T29" fmla="*/ 3241 h 3242"/>
              <a:gd name="T30" fmla="*/ 1798 w 2895"/>
              <a:gd name="T31" fmla="*/ 2895 h 3242"/>
              <a:gd name="T32" fmla="*/ 2077 w 2895"/>
              <a:gd name="T33" fmla="*/ 2895 h 3242"/>
              <a:gd name="T34" fmla="*/ 2231 w 2895"/>
              <a:gd name="T35" fmla="*/ 2799 h 3242"/>
              <a:gd name="T36" fmla="*/ 2856 w 2895"/>
              <a:gd name="T37" fmla="*/ 1712 h 3242"/>
              <a:gd name="T38" fmla="*/ 2856 w 2895"/>
              <a:gd name="T39" fmla="*/ 153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3242">
                <a:moveTo>
                  <a:pt x="2856" y="1530"/>
                </a:moveTo>
                <a:lnTo>
                  <a:pt x="2856" y="1530"/>
                </a:lnTo>
                <a:cubicBezTo>
                  <a:pt x="2231" y="443"/>
                  <a:pt x="2231" y="443"/>
                  <a:pt x="2231" y="443"/>
                </a:cubicBezTo>
                <a:cubicBezTo>
                  <a:pt x="2202" y="385"/>
                  <a:pt x="2144" y="356"/>
                  <a:pt x="2077" y="356"/>
                </a:cubicBezTo>
                <a:cubicBezTo>
                  <a:pt x="1798" y="356"/>
                  <a:pt x="1798" y="356"/>
                  <a:pt x="1798" y="356"/>
                </a:cubicBezTo>
                <a:cubicBezTo>
                  <a:pt x="1798" y="164"/>
                  <a:pt x="1644" y="0"/>
                  <a:pt x="1452" y="0"/>
                </a:cubicBezTo>
                <a:cubicBezTo>
                  <a:pt x="1251" y="0"/>
                  <a:pt x="1097" y="164"/>
                  <a:pt x="1097" y="356"/>
                </a:cubicBezTo>
                <a:cubicBezTo>
                  <a:pt x="818" y="356"/>
                  <a:pt x="818" y="356"/>
                  <a:pt x="818" y="356"/>
                </a:cubicBezTo>
                <a:cubicBezTo>
                  <a:pt x="760" y="356"/>
                  <a:pt x="693" y="385"/>
                  <a:pt x="664" y="443"/>
                </a:cubicBezTo>
                <a:cubicBezTo>
                  <a:pt x="39" y="1530"/>
                  <a:pt x="39" y="1530"/>
                  <a:pt x="39" y="1530"/>
                </a:cubicBezTo>
                <a:cubicBezTo>
                  <a:pt x="0" y="1587"/>
                  <a:pt x="0" y="1655"/>
                  <a:pt x="39" y="1712"/>
                </a:cubicBezTo>
                <a:cubicBezTo>
                  <a:pt x="664" y="2799"/>
                  <a:pt x="664" y="2799"/>
                  <a:pt x="664" y="2799"/>
                </a:cubicBezTo>
                <a:cubicBezTo>
                  <a:pt x="693" y="2857"/>
                  <a:pt x="760" y="2895"/>
                  <a:pt x="818" y="2895"/>
                </a:cubicBezTo>
                <a:cubicBezTo>
                  <a:pt x="1097" y="2895"/>
                  <a:pt x="1097" y="2895"/>
                  <a:pt x="1097" y="2895"/>
                </a:cubicBezTo>
                <a:cubicBezTo>
                  <a:pt x="1097" y="3087"/>
                  <a:pt x="1251" y="3241"/>
                  <a:pt x="1452" y="3241"/>
                </a:cubicBezTo>
                <a:cubicBezTo>
                  <a:pt x="1644" y="3241"/>
                  <a:pt x="1798" y="3087"/>
                  <a:pt x="1798" y="2895"/>
                </a:cubicBezTo>
                <a:cubicBezTo>
                  <a:pt x="2077" y="2895"/>
                  <a:pt x="2077" y="2895"/>
                  <a:pt x="2077" y="2895"/>
                </a:cubicBezTo>
                <a:cubicBezTo>
                  <a:pt x="2144" y="2895"/>
                  <a:pt x="2202" y="2857"/>
                  <a:pt x="2231" y="2799"/>
                </a:cubicBezTo>
                <a:cubicBezTo>
                  <a:pt x="2856" y="1712"/>
                  <a:pt x="2856" y="1712"/>
                  <a:pt x="2856" y="1712"/>
                </a:cubicBezTo>
                <a:cubicBezTo>
                  <a:pt x="2894" y="1655"/>
                  <a:pt x="2894" y="1587"/>
                  <a:pt x="2856" y="153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8">
            <a:extLst>
              <a:ext uri="{FF2B5EF4-FFF2-40B4-BE49-F238E27FC236}">
                <a16:creationId xmlns:a16="http://schemas.microsoft.com/office/drawing/2014/main" id="{87CF8EFA-24A6-7D49-A105-6995EE72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5311942"/>
            <a:ext cx="2771516" cy="2758859"/>
          </a:xfrm>
          <a:custGeom>
            <a:avLst/>
            <a:gdLst>
              <a:gd name="T0" fmla="*/ 2856 w 2895"/>
              <a:gd name="T1" fmla="*/ 1520 h 2885"/>
              <a:gd name="T2" fmla="*/ 2856 w 2895"/>
              <a:gd name="T3" fmla="*/ 1520 h 2885"/>
              <a:gd name="T4" fmla="*/ 2231 w 2895"/>
              <a:gd name="T5" fmla="*/ 443 h 2885"/>
              <a:gd name="T6" fmla="*/ 2077 w 2895"/>
              <a:gd name="T7" fmla="*/ 346 h 2885"/>
              <a:gd name="T8" fmla="*/ 1798 w 2895"/>
              <a:gd name="T9" fmla="*/ 346 h 2885"/>
              <a:gd name="T10" fmla="*/ 1452 w 2895"/>
              <a:gd name="T11" fmla="*/ 0 h 2885"/>
              <a:gd name="T12" fmla="*/ 1097 w 2895"/>
              <a:gd name="T13" fmla="*/ 346 h 2885"/>
              <a:gd name="T14" fmla="*/ 818 w 2895"/>
              <a:gd name="T15" fmla="*/ 346 h 2885"/>
              <a:gd name="T16" fmla="*/ 664 w 2895"/>
              <a:gd name="T17" fmla="*/ 443 h 2885"/>
              <a:gd name="T18" fmla="*/ 39 w 2895"/>
              <a:gd name="T19" fmla="*/ 1520 h 2885"/>
              <a:gd name="T20" fmla="*/ 39 w 2895"/>
              <a:gd name="T21" fmla="*/ 1711 h 2885"/>
              <a:gd name="T22" fmla="*/ 664 w 2895"/>
              <a:gd name="T23" fmla="*/ 2788 h 2885"/>
              <a:gd name="T24" fmla="*/ 818 w 2895"/>
              <a:gd name="T25" fmla="*/ 2884 h 2885"/>
              <a:gd name="T26" fmla="*/ 1097 w 2895"/>
              <a:gd name="T27" fmla="*/ 2884 h 2885"/>
              <a:gd name="T28" fmla="*/ 1452 w 2895"/>
              <a:gd name="T29" fmla="*/ 2528 h 2885"/>
              <a:gd name="T30" fmla="*/ 1798 w 2895"/>
              <a:gd name="T31" fmla="*/ 2884 h 2885"/>
              <a:gd name="T32" fmla="*/ 2077 w 2895"/>
              <a:gd name="T33" fmla="*/ 2884 h 2885"/>
              <a:gd name="T34" fmla="*/ 2231 w 2895"/>
              <a:gd name="T35" fmla="*/ 2788 h 2885"/>
              <a:gd name="T36" fmla="*/ 2856 w 2895"/>
              <a:gd name="T37" fmla="*/ 1711 h 2885"/>
              <a:gd name="T38" fmla="*/ 2856 w 2895"/>
              <a:gd name="T39" fmla="*/ 1520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95" h="2885">
                <a:moveTo>
                  <a:pt x="2856" y="1520"/>
                </a:moveTo>
                <a:lnTo>
                  <a:pt x="2856" y="1520"/>
                </a:lnTo>
                <a:cubicBezTo>
                  <a:pt x="2231" y="443"/>
                  <a:pt x="2231" y="443"/>
                  <a:pt x="2231" y="443"/>
                </a:cubicBezTo>
                <a:cubicBezTo>
                  <a:pt x="2202" y="385"/>
                  <a:pt x="2144" y="346"/>
                  <a:pt x="2077" y="346"/>
                </a:cubicBezTo>
                <a:cubicBezTo>
                  <a:pt x="1798" y="346"/>
                  <a:pt x="1798" y="346"/>
                  <a:pt x="1798" y="346"/>
                </a:cubicBezTo>
                <a:cubicBezTo>
                  <a:pt x="1798" y="154"/>
                  <a:pt x="1644" y="0"/>
                  <a:pt x="1452" y="0"/>
                </a:cubicBezTo>
                <a:cubicBezTo>
                  <a:pt x="1251" y="0"/>
                  <a:pt x="1097" y="154"/>
                  <a:pt x="1097" y="346"/>
                </a:cubicBezTo>
                <a:cubicBezTo>
                  <a:pt x="818" y="346"/>
                  <a:pt x="818" y="346"/>
                  <a:pt x="818" y="346"/>
                </a:cubicBezTo>
                <a:cubicBezTo>
                  <a:pt x="760" y="346"/>
                  <a:pt x="693" y="385"/>
                  <a:pt x="664" y="443"/>
                </a:cubicBezTo>
                <a:cubicBezTo>
                  <a:pt x="39" y="1520"/>
                  <a:pt x="39" y="1520"/>
                  <a:pt x="39" y="1520"/>
                </a:cubicBezTo>
                <a:cubicBezTo>
                  <a:pt x="0" y="1577"/>
                  <a:pt x="0" y="1653"/>
                  <a:pt x="39" y="1711"/>
                </a:cubicBezTo>
                <a:cubicBezTo>
                  <a:pt x="664" y="2788"/>
                  <a:pt x="664" y="2788"/>
                  <a:pt x="664" y="2788"/>
                </a:cubicBezTo>
                <a:cubicBezTo>
                  <a:pt x="693" y="2846"/>
                  <a:pt x="760" y="2884"/>
                  <a:pt x="818" y="2884"/>
                </a:cubicBezTo>
                <a:cubicBezTo>
                  <a:pt x="1097" y="2884"/>
                  <a:pt x="1097" y="2884"/>
                  <a:pt x="1097" y="2884"/>
                </a:cubicBezTo>
                <a:cubicBezTo>
                  <a:pt x="1097" y="2692"/>
                  <a:pt x="1251" y="2528"/>
                  <a:pt x="1452" y="2528"/>
                </a:cubicBezTo>
                <a:cubicBezTo>
                  <a:pt x="1644" y="2528"/>
                  <a:pt x="1798" y="2692"/>
                  <a:pt x="1798" y="2884"/>
                </a:cubicBezTo>
                <a:cubicBezTo>
                  <a:pt x="2077" y="2884"/>
                  <a:pt x="2077" y="2884"/>
                  <a:pt x="2077" y="2884"/>
                </a:cubicBezTo>
                <a:cubicBezTo>
                  <a:pt x="2144" y="2884"/>
                  <a:pt x="2202" y="2846"/>
                  <a:pt x="2231" y="2788"/>
                </a:cubicBezTo>
                <a:cubicBezTo>
                  <a:pt x="2856" y="1711"/>
                  <a:pt x="2856" y="1711"/>
                  <a:pt x="2856" y="1711"/>
                </a:cubicBezTo>
                <a:cubicBezTo>
                  <a:pt x="2894" y="1653"/>
                  <a:pt x="2894" y="1577"/>
                  <a:pt x="2856" y="152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9">
            <a:extLst>
              <a:ext uri="{FF2B5EF4-FFF2-40B4-BE49-F238E27FC236}">
                <a16:creationId xmlns:a16="http://schemas.microsoft.com/office/drawing/2014/main" id="{B3A6A3B7-028D-C043-B6F4-ED88E01B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562" y="793995"/>
            <a:ext cx="2771516" cy="2758859"/>
          </a:xfrm>
          <a:custGeom>
            <a:avLst/>
            <a:gdLst>
              <a:gd name="T0" fmla="*/ 2856 w 2895"/>
              <a:gd name="T1" fmla="*/ 1174 h 2886"/>
              <a:gd name="T2" fmla="*/ 2856 w 2895"/>
              <a:gd name="T3" fmla="*/ 1174 h 2886"/>
              <a:gd name="T4" fmla="*/ 2231 w 2895"/>
              <a:gd name="T5" fmla="*/ 87 h 2886"/>
              <a:gd name="T6" fmla="*/ 2077 w 2895"/>
              <a:gd name="T7" fmla="*/ 0 h 2886"/>
              <a:gd name="T8" fmla="*/ 818 w 2895"/>
              <a:gd name="T9" fmla="*/ 0 h 2886"/>
              <a:gd name="T10" fmla="*/ 664 w 2895"/>
              <a:gd name="T11" fmla="*/ 87 h 2886"/>
              <a:gd name="T12" fmla="*/ 39 w 2895"/>
              <a:gd name="T13" fmla="*/ 1174 h 2886"/>
              <a:gd name="T14" fmla="*/ 39 w 2895"/>
              <a:gd name="T15" fmla="*/ 1356 h 2886"/>
              <a:gd name="T16" fmla="*/ 664 w 2895"/>
              <a:gd name="T17" fmla="*/ 2443 h 2886"/>
              <a:gd name="T18" fmla="*/ 818 w 2895"/>
              <a:gd name="T19" fmla="*/ 2530 h 2886"/>
              <a:gd name="T20" fmla="*/ 1097 w 2895"/>
              <a:gd name="T21" fmla="*/ 2530 h 2886"/>
              <a:gd name="T22" fmla="*/ 1452 w 2895"/>
              <a:gd name="T23" fmla="*/ 2885 h 2886"/>
              <a:gd name="T24" fmla="*/ 1798 w 2895"/>
              <a:gd name="T25" fmla="*/ 2530 h 2886"/>
              <a:gd name="T26" fmla="*/ 2077 w 2895"/>
              <a:gd name="T27" fmla="*/ 2530 h 2886"/>
              <a:gd name="T28" fmla="*/ 2231 w 2895"/>
              <a:gd name="T29" fmla="*/ 2443 h 2886"/>
              <a:gd name="T30" fmla="*/ 2856 w 2895"/>
              <a:gd name="T31" fmla="*/ 1356 h 2886"/>
              <a:gd name="T32" fmla="*/ 2856 w 2895"/>
              <a:gd name="T33" fmla="*/ 1174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95" h="2886">
                <a:moveTo>
                  <a:pt x="2856" y="1174"/>
                </a:moveTo>
                <a:lnTo>
                  <a:pt x="2856" y="1174"/>
                </a:lnTo>
                <a:cubicBezTo>
                  <a:pt x="2231" y="87"/>
                  <a:pt x="2231" y="87"/>
                  <a:pt x="2231" y="87"/>
                </a:cubicBezTo>
                <a:cubicBezTo>
                  <a:pt x="2202" y="29"/>
                  <a:pt x="2144" y="0"/>
                  <a:pt x="2077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760" y="0"/>
                  <a:pt x="693" y="29"/>
                  <a:pt x="664" y="87"/>
                </a:cubicBezTo>
                <a:cubicBezTo>
                  <a:pt x="39" y="1174"/>
                  <a:pt x="39" y="1174"/>
                  <a:pt x="39" y="1174"/>
                </a:cubicBezTo>
                <a:cubicBezTo>
                  <a:pt x="0" y="1231"/>
                  <a:pt x="0" y="1299"/>
                  <a:pt x="39" y="1356"/>
                </a:cubicBezTo>
                <a:cubicBezTo>
                  <a:pt x="664" y="2443"/>
                  <a:pt x="664" y="2443"/>
                  <a:pt x="664" y="2443"/>
                </a:cubicBezTo>
                <a:cubicBezTo>
                  <a:pt x="693" y="2501"/>
                  <a:pt x="760" y="2530"/>
                  <a:pt x="818" y="2530"/>
                </a:cubicBezTo>
                <a:cubicBezTo>
                  <a:pt x="1097" y="2530"/>
                  <a:pt x="1097" y="2530"/>
                  <a:pt x="1097" y="2530"/>
                </a:cubicBezTo>
                <a:cubicBezTo>
                  <a:pt x="1097" y="2732"/>
                  <a:pt x="1251" y="2885"/>
                  <a:pt x="1452" y="2885"/>
                </a:cubicBezTo>
                <a:cubicBezTo>
                  <a:pt x="1644" y="2885"/>
                  <a:pt x="1798" y="2732"/>
                  <a:pt x="1798" y="2530"/>
                </a:cubicBezTo>
                <a:cubicBezTo>
                  <a:pt x="2077" y="2530"/>
                  <a:pt x="2077" y="2530"/>
                  <a:pt x="2077" y="2530"/>
                </a:cubicBezTo>
                <a:cubicBezTo>
                  <a:pt x="2144" y="2530"/>
                  <a:pt x="2202" y="2501"/>
                  <a:pt x="2231" y="2443"/>
                </a:cubicBezTo>
                <a:cubicBezTo>
                  <a:pt x="2856" y="1356"/>
                  <a:pt x="2856" y="1356"/>
                  <a:pt x="2856" y="1356"/>
                </a:cubicBezTo>
                <a:cubicBezTo>
                  <a:pt x="2894" y="1299"/>
                  <a:pt x="2894" y="1231"/>
                  <a:pt x="2856" y="117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0">
            <a:extLst>
              <a:ext uri="{FF2B5EF4-FFF2-40B4-BE49-F238E27FC236}">
                <a16:creationId xmlns:a16="http://schemas.microsoft.com/office/drawing/2014/main" id="{DB2402C9-F978-A64C-9846-F94D10B6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965" y="8787935"/>
            <a:ext cx="949147" cy="987115"/>
          </a:xfrm>
          <a:custGeom>
            <a:avLst/>
            <a:gdLst>
              <a:gd name="T0" fmla="*/ 989 w 990"/>
              <a:gd name="T1" fmla="*/ 298 h 1030"/>
              <a:gd name="T2" fmla="*/ 989 w 990"/>
              <a:gd name="T3" fmla="*/ 298 h 1030"/>
              <a:gd name="T4" fmla="*/ 989 w 990"/>
              <a:gd name="T5" fmla="*/ 298 h 1030"/>
              <a:gd name="T6" fmla="*/ 989 w 990"/>
              <a:gd name="T7" fmla="*/ 298 h 1030"/>
              <a:gd name="T8" fmla="*/ 989 w 990"/>
              <a:gd name="T9" fmla="*/ 289 h 1030"/>
              <a:gd name="T10" fmla="*/ 989 w 990"/>
              <a:gd name="T11" fmla="*/ 289 h 1030"/>
              <a:gd name="T12" fmla="*/ 989 w 990"/>
              <a:gd name="T13" fmla="*/ 289 h 1030"/>
              <a:gd name="T14" fmla="*/ 989 w 990"/>
              <a:gd name="T15" fmla="*/ 289 h 1030"/>
              <a:gd name="T16" fmla="*/ 989 w 990"/>
              <a:gd name="T17" fmla="*/ 289 h 1030"/>
              <a:gd name="T18" fmla="*/ 989 w 990"/>
              <a:gd name="T19" fmla="*/ 279 h 1030"/>
              <a:gd name="T20" fmla="*/ 989 w 990"/>
              <a:gd name="T21" fmla="*/ 279 h 1030"/>
              <a:gd name="T22" fmla="*/ 989 w 990"/>
              <a:gd name="T23" fmla="*/ 279 h 1030"/>
              <a:gd name="T24" fmla="*/ 989 w 990"/>
              <a:gd name="T25" fmla="*/ 279 h 1030"/>
              <a:gd name="T26" fmla="*/ 989 w 990"/>
              <a:gd name="T27" fmla="*/ 270 h 1030"/>
              <a:gd name="T28" fmla="*/ 989 w 990"/>
              <a:gd name="T29" fmla="*/ 270 h 1030"/>
              <a:gd name="T30" fmla="*/ 989 w 990"/>
              <a:gd name="T31" fmla="*/ 270 h 1030"/>
              <a:gd name="T32" fmla="*/ 989 w 990"/>
              <a:gd name="T33" fmla="*/ 270 h 1030"/>
              <a:gd name="T34" fmla="*/ 989 w 990"/>
              <a:gd name="T35" fmla="*/ 270 h 1030"/>
              <a:gd name="T36" fmla="*/ 989 w 990"/>
              <a:gd name="T37" fmla="*/ 270 h 1030"/>
              <a:gd name="T38" fmla="*/ 989 w 990"/>
              <a:gd name="T39" fmla="*/ 260 h 1030"/>
              <a:gd name="T40" fmla="*/ 989 w 990"/>
              <a:gd name="T41" fmla="*/ 260 h 1030"/>
              <a:gd name="T42" fmla="*/ 989 w 990"/>
              <a:gd name="T43" fmla="*/ 260 h 1030"/>
              <a:gd name="T44" fmla="*/ 989 w 990"/>
              <a:gd name="T45" fmla="*/ 260 h 1030"/>
              <a:gd name="T46" fmla="*/ 989 w 990"/>
              <a:gd name="T47" fmla="*/ 260 h 1030"/>
              <a:gd name="T48" fmla="*/ 989 w 990"/>
              <a:gd name="T49" fmla="*/ 250 h 1030"/>
              <a:gd name="T50" fmla="*/ 989 w 990"/>
              <a:gd name="T51" fmla="*/ 250 h 1030"/>
              <a:gd name="T52" fmla="*/ 989 w 990"/>
              <a:gd name="T53" fmla="*/ 250 h 1030"/>
              <a:gd name="T54" fmla="*/ 989 w 990"/>
              <a:gd name="T55" fmla="*/ 250 h 1030"/>
              <a:gd name="T56" fmla="*/ 979 w 990"/>
              <a:gd name="T57" fmla="*/ 250 h 1030"/>
              <a:gd name="T58" fmla="*/ 979 w 990"/>
              <a:gd name="T59" fmla="*/ 241 h 1030"/>
              <a:gd name="T60" fmla="*/ 758 w 990"/>
              <a:gd name="T61" fmla="*/ 20 h 1030"/>
              <a:gd name="T62" fmla="*/ 701 w 990"/>
              <a:gd name="T63" fmla="*/ 20 h 1030"/>
              <a:gd name="T64" fmla="*/ 701 w 990"/>
              <a:gd name="T65" fmla="*/ 77 h 1030"/>
              <a:gd name="T66" fmla="*/ 854 w 990"/>
              <a:gd name="T67" fmla="*/ 231 h 1030"/>
              <a:gd name="T68" fmla="*/ 450 w 990"/>
              <a:gd name="T69" fmla="*/ 231 h 1030"/>
              <a:gd name="T70" fmla="*/ 211 w 990"/>
              <a:gd name="T71" fmla="*/ 289 h 1030"/>
              <a:gd name="T72" fmla="*/ 67 w 990"/>
              <a:gd name="T73" fmla="*/ 443 h 1030"/>
              <a:gd name="T74" fmla="*/ 9 w 990"/>
              <a:gd name="T75" fmla="*/ 683 h 1030"/>
              <a:gd name="T76" fmla="*/ 0 w 990"/>
              <a:gd name="T77" fmla="*/ 981 h 1030"/>
              <a:gd name="T78" fmla="*/ 38 w 990"/>
              <a:gd name="T79" fmla="*/ 1029 h 1030"/>
              <a:gd name="T80" fmla="*/ 77 w 990"/>
              <a:gd name="T81" fmla="*/ 981 h 1030"/>
              <a:gd name="T82" fmla="*/ 144 w 990"/>
              <a:gd name="T83" fmla="*/ 481 h 1030"/>
              <a:gd name="T84" fmla="*/ 450 w 990"/>
              <a:gd name="T85" fmla="*/ 318 h 1030"/>
              <a:gd name="T86" fmla="*/ 854 w 990"/>
              <a:gd name="T87" fmla="*/ 318 h 1030"/>
              <a:gd name="T88" fmla="*/ 701 w 990"/>
              <a:gd name="T89" fmla="*/ 472 h 1030"/>
              <a:gd name="T90" fmla="*/ 701 w 990"/>
              <a:gd name="T91" fmla="*/ 529 h 1030"/>
              <a:gd name="T92" fmla="*/ 730 w 990"/>
              <a:gd name="T93" fmla="*/ 539 h 1030"/>
              <a:gd name="T94" fmla="*/ 758 w 990"/>
              <a:gd name="T95" fmla="*/ 529 h 1030"/>
              <a:gd name="T96" fmla="*/ 979 w 990"/>
              <a:gd name="T97" fmla="*/ 298 h 1030"/>
              <a:gd name="T98" fmla="*/ 979 w 990"/>
              <a:gd name="T99" fmla="*/ 298 h 1030"/>
              <a:gd name="T100" fmla="*/ 979 w 990"/>
              <a:gd name="T101" fmla="*/ 298 h 1030"/>
              <a:gd name="T102" fmla="*/ 989 w 990"/>
              <a:gd name="T103" fmla="*/ 29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90" h="1030">
                <a:moveTo>
                  <a:pt x="989" y="298"/>
                </a:moveTo>
                <a:lnTo>
                  <a:pt x="989" y="298"/>
                </a:lnTo>
                <a:lnTo>
                  <a:pt x="989" y="298"/>
                </a:lnTo>
                <a:lnTo>
                  <a:pt x="989" y="298"/>
                </a:lnTo>
                <a:cubicBezTo>
                  <a:pt x="989" y="289"/>
                  <a:pt x="989" y="289"/>
                  <a:pt x="989" y="289"/>
                </a:cubicBezTo>
                <a:lnTo>
                  <a:pt x="989" y="289"/>
                </a:lnTo>
                <a:lnTo>
                  <a:pt x="989" y="289"/>
                </a:lnTo>
                <a:lnTo>
                  <a:pt x="989" y="289"/>
                </a:lnTo>
                <a:lnTo>
                  <a:pt x="989" y="289"/>
                </a:lnTo>
                <a:lnTo>
                  <a:pt x="989" y="279"/>
                </a:lnTo>
                <a:lnTo>
                  <a:pt x="989" y="279"/>
                </a:lnTo>
                <a:lnTo>
                  <a:pt x="989" y="279"/>
                </a:lnTo>
                <a:lnTo>
                  <a:pt x="989" y="279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lnTo>
                  <a:pt x="989" y="270"/>
                </a:lnTo>
                <a:cubicBezTo>
                  <a:pt x="989" y="260"/>
                  <a:pt x="989" y="260"/>
                  <a:pt x="989" y="260"/>
                </a:cubicBezTo>
                <a:lnTo>
                  <a:pt x="989" y="260"/>
                </a:lnTo>
                <a:lnTo>
                  <a:pt x="989" y="260"/>
                </a:lnTo>
                <a:lnTo>
                  <a:pt x="989" y="260"/>
                </a:lnTo>
                <a:lnTo>
                  <a:pt x="989" y="260"/>
                </a:lnTo>
                <a:cubicBezTo>
                  <a:pt x="989" y="250"/>
                  <a:pt x="989" y="250"/>
                  <a:pt x="989" y="250"/>
                </a:cubicBezTo>
                <a:lnTo>
                  <a:pt x="989" y="250"/>
                </a:lnTo>
                <a:lnTo>
                  <a:pt x="989" y="250"/>
                </a:lnTo>
                <a:lnTo>
                  <a:pt x="989" y="250"/>
                </a:lnTo>
                <a:cubicBezTo>
                  <a:pt x="979" y="250"/>
                  <a:pt x="979" y="250"/>
                  <a:pt x="979" y="250"/>
                </a:cubicBezTo>
                <a:lnTo>
                  <a:pt x="979" y="241"/>
                </a:lnTo>
                <a:cubicBezTo>
                  <a:pt x="758" y="20"/>
                  <a:pt x="758" y="20"/>
                  <a:pt x="758" y="20"/>
                </a:cubicBezTo>
                <a:cubicBezTo>
                  <a:pt x="739" y="0"/>
                  <a:pt x="710" y="0"/>
                  <a:pt x="701" y="20"/>
                </a:cubicBezTo>
                <a:cubicBezTo>
                  <a:pt x="681" y="39"/>
                  <a:pt x="681" y="58"/>
                  <a:pt x="701" y="77"/>
                </a:cubicBezTo>
                <a:cubicBezTo>
                  <a:pt x="854" y="231"/>
                  <a:pt x="854" y="231"/>
                  <a:pt x="854" y="231"/>
                </a:cubicBezTo>
                <a:cubicBezTo>
                  <a:pt x="450" y="231"/>
                  <a:pt x="450" y="231"/>
                  <a:pt x="450" y="231"/>
                </a:cubicBezTo>
                <a:cubicBezTo>
                  <a:pt x="355" y="231"/>
                  <a:pt x="269" y="250"/>
                  <a:pt x="211" y="289"/>
                </a:cubicBezTo>
                <a:cubicBezTo>
                  <a:pt x="144" y="318"/>
                  <a:pt x="105" y="375"/>
                  <a:pt x="67" y="443"/>
                </a:cubicBezTo>
                <a:cubicBezTo>
                  <a:pt x="38" y="510"/>
                  <a:pt x="19" y="587"/>
                  <a:pt x="9" y="683"/>
                </a:cubicBezTo>
                <a:cubicBezTo>
                  <a:pt x="0" y="760"/>
                  <a:pt x="0" y="856"/>
                  <a:pt x="0" y="981"/>
                </a:cubicBezTo>
                <a:cubicBezTo>
                  <a:pt x="0" y="1010"/>
                  <a:pt x="19" y="1029"/>
                  <a:pt x="38" y="1029"/>
                </a:cubicBezTo>
                <a:cubicBezTo>
                  <a:pt x="57" y="1029"/>
                  <a:pt x="77" y="1010"/>
                  <a:pt x="77" y="981"/>
                </a:cubicBezTo>
                <a:cubicBezTo>
                  <a:pt x="77" y="760"/>
                  <a:pt x="96" y="597"/>
                  <a:pt x="144" y="481"/>
                </a:cubicBezTo>
                <a:cubicBezTo>
                  <a:pt x="192" y="366"/>
                  <a:pt x="288" y="318"/>
                  <a:pt x="450" y="318"/>
                </a:cubicBezTo>
                <a:cubicBezTo>
                  <a:pt x="854" y="318"/>
                  <a:pt x="854" y="318"/>
                  <a:pt x="854" y="318"/>
                </a:cubicBezTo>
                <a:cubicBezTo>
                  <a:pt x="701" y="472"/>
                  <a:pt x="701" y="472"/>
                  <a:pt x="701" y="472"/>
                </a:cubicBezTo>
                <a:cubicBezTo>
                  <a:pt x="681" y="481"/>
                  <a:pt x="681" y="510"/>
                  <a:pt x="701" y="529"/>
                </a:cubicBezTo>
                <a:cubicBezTo>
                  <a:pt x="710" y="539"/>
                  <a:pt x="720" y="539"/>
                  <a:pt x="730" y="539"/>
                </a:cubicBezTo>
                <a:cubicBezTo>
                  <a:pt x="739" y="539"/>
                  <a:pt x="749" y="539"/>
                  <a:pt x="758" y="529"/>
                </a:cubicBezTo>
                <a:cubicBezTo>
                  <a:pt x="979" y="298"/>
                  <a:pt x="979" y="298"/>
                  <a:pt x="979" y="298"/>
                </a:cubicBezTo>
                <a:lnTo>
                  <a:pt x="979" y="298"/>
                </a:lnTo>
                <a:lnTo>
                  <a:pt x="979" y="298"/>
                </a:lnTo>
                <a:cubicBezTo>
                  <a:pt x="979" y="298"/>
                  <a:pt x="979" y="298"/>
                  <a:pt x="989" y="2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1">
            <a:extLst>
              <a:ext uri="{FF2B5EF4-FFF2-40B4-BE49-F238E27FC236}">
                <a16:creationId xmlns:a16="http://schemas.microsoft.com/office/drawing/2014/main" id="{DBD1BAFD-F71A-5F4B-BE3C-150176172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483" y="1401450"/>
            <a:ext cx="615892" cy="1223347"/>
          </a:xfrm>
          <a:custGeom>
            <a:avLst/>
            <a:gdLst>
              <a:gd name="T0" fmla="*/ 547 w 644"/>
              <a:gd name="T1" fmla="*/ 96 h 1280"/>
              <a:gd name="T2" fmla="*/ 316 w 644"/>
              <a:gd name="T3" fmla="*/ 0 h 1280"/>
              <a:gd name="T4" fmla="*/ 0 w 644"/>
              <a:gd name="T5" fmla="*/ 318 h 1280"/>
              <a:gd name="T6" fmla="*/ 134 w 644"/>
              <a:gd name="T7" fmla="*/ 625 h 1280"/>
              <a:gd name="T8" fmla="*/ 182 w 644"/>
              <a:gd name="T9" fmla="*/ 731 h 1280"/>
              <a:gd name="T10" fmla="*/ 163 w 644"/>
              <a:gd name="T11" fmla="*/ 827 h 1280"/>
              <a:gd name="T12" fmla="*/ 240 w 644"/>
              <a:gd name="T13" fmla="*/ 904 h 1280"/>
              <a:gd name="T14" fmla="*/ 163 w 644"/>
              <a:gd name="T15" fmla="*/ 981 h 1280"/>
              <a:gd name="T16" fmla="*/ 230 w 644"/>
              <a:gd name="T17" fmla="*/ 1048 h 1280"/>
              <a:gd name="T18" fmla="*/ 163 w 644"/>
              <a:gd name="T19" fmla="*/ 1125 h 1280"/>
              <a:gd name="T20" fmla="*/ 297 w 644"/>
              <a:gd name="T21" fmla="*/ 1270 h 1280"/>
              <a:gd name="T22" fmla="*/ 326 w 644"/>
              <a:gd name="T23" fmla="*/ 1279 h 1280"/>
              <a:gd name="T24" fmla="*/ 460 w 644"/>
              <a:gd name="T25" fmla="*/ 1154 h 1280"/>
              <a:gd name="T26" fmla="*/ 470 w 644"/>
              <a:gd name="T27" fmla="*/ 654 h 1280"/>
              <a:gd name="T28" fmla="*/ 518 w 644"/>
              <a:gd name="T29" fmla="*/ 577 h 1280"/>
              <a:gd name="T30" fmla="*/ 605 w 644"/>
              <a:gd name="T31" fmla="*/ 481 h 1280"/>
              <a:gd name="T32" fmla="*/ 547 w 644"/>
              <a:gd name="T33" fmla="*/ 96 h 1280"/>
              <a:gd name="T34" fmla="*/ 528 w 644"/>
              <a:gd name="T35" fmla="*/ 443 h 1280"/>
              <a:gd name="T36" fmla="*/ 412 w 644"/>
              <a:gd name="T37" fmla="*/ 596 h 1280"/>
              <a:gd name="T38" fmla="*/ 403 w 644"/>
              <a:gd name="T39" fmla="*/ 606 h 1280"/>
              <a:gd name="T40" fmla="*/ 393 w 644"/>
              <a:gd name="T41" fmla="*/ 1106 h 1280"/>
              <a:gd name="T42" fmla="*/ 268 w 644"/>
              <a:gd name="T43" fmla="*/ 1125 h 1280"/>
              <a:gd name="T44" fmla="*/ 335 w 644"/>
              <a:gd name="T45" fmla="*/ 1048 h 1280"/>
              <a:gd name="T46" fmla="*/ 268 w 644"/>
              <a:gd name="T47" fmla="*/ 981 h 1280"/>
              <a:gd name="T48" fmla="*/ 345 w 644"/>
              <a:gd name="T49" fmla="*/ 904 h 1280"/>
              <a:gd name="T50" fmla="*/ 249 w 644"/>
              <a:gd name="T51" fmla="*/ 808 h 1280"/>
              <a:gd name="T52" fmla="*/ 306 w 644"/>
              <a:gd name="T53" fmla="*/ 712 h 1280"/>
              <a:gd name="T54" fmla="*/ 297 w 644"/>
              <a:gd name="T55" fmla="*/ 654 h 1280"/>
              <a:gd name="T56" fmla="*/ 192 w 644"/>
              <a:gd name="T57" fmla="*/ 529 h 1280"/>
              <a:gd name="T58" fmla="*/ 316 w 644"/>
              <a:gd name="T59" fmla="*/ 87 h 1280"/>
              <a:gd name="T60" fmla="*/ 489 w 644"/>
              <a:gd name="T61" fmla="*/ 154 h 1280"/>
              <a:gd name="T62" fmla="*/ 528 w 644"/>
              <a:gd name="T63" fmla="*/ 443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4" h="1280">
                <a:moveTo>
                  <a:pt x="547" y="96"/>
                </a:moveTo>
                <a:lnTo>
                  <a:pt x="547" y="96"/>
                </a:lnTo>
                <a:cubicBezTo>
                  <a:pt x="489" y="29"/>
                  <a:pt x="403" y="0"/>
                  <a:pt x="326" y="0"/>
                </a:cubicBezTo>
                <a:lnTo>
                  <a:pt x="316" y="0"/>
                </a:lnTo>
                <a:cubicBezTo>
                  <a:pt x="240" y="0"/>
                  <a:pt x="153" y="39"/>
                  <a:pt x="96" y="96"/>
                </a:cubicBezTo>
                <a:cubicBezTo>
                  <a:pt x="38" y="154"/>
                  <a:pt x="0" y="241"/>
                  <a:pt x="0" y="318"/>
                </a:cubicBezTo>
                <a:cubicBezTo>
                  <a:pt x="0" y="423"/>
                  <a:pt x="48" y="519"/>
                  <a:pt x="125" y="577"/>
                </a:cubicBezTo>
                <a:cubicBezTo>
                  <a:pt x="115" y="596"/>
                  <a:pt x="125" y="606"/>
                  <a:pt x="134" y="625"/>
                </a:cubicBezTo>
                <a:cubicBezTo>
                  <a:pt x="211" y="693"/>
                  <a:pt x="211" y="693"/>
                  <a:pt x="211" y="693"/>
                </a:cubicBezTo>
                <a:cubicBezTo>
                  <a:pt x="182" y="731"/>
                  <a:pt x="182" y="731"/>
                  <a:pt x="182" y="731"/>
                </a:cubicBezTo>
                <a:cubicBezTo>
                  <a:pt x="173" y="741"/>
                  <a:pt x="163" y="750"/>
                  <a:pt x="163" y="760"/>
                </a:cubicBezTo>
                <a:cubicBezTo>
                  <a:pt x="163" y="827"/>
                  <a:pt x="163" y="827"/>
                  <a:pt x="163" y="827"/>
                </a:cubicBezTo>
                <a:cubicBezTo>
                  <a:pt x="163" y="837"/>
                  <a:pt x="173" y="856"/>
                  <a:pt x="182" y="856"/>
                </a:cubicBezTo>
                <a:cubicBezTo>
                  <a:pt x="240" y="904"/>
                  <a:pt x="240" y="904"/>
                  <a:pt x="240" y="904"/>
                </a:cubicBezTo>
                <a:cubicBezTo>
                  <a:pt x="182" y="952"/>
                  <a:pt x="182" y="952"/>
                  <a:pt x="182" y="952"/>
                </a:cubicBezTo>
                <a:cubicBezTo>
                  <a:pt x="173" y="962"/>
                  <a:pt x="163" y="972"/>
                  <a:pt x="163" y="981"/>
                </a:cubicBezTo>
                <a:cubicBezTo>
                  <a:pt x="163" y="991"/>
                  <a:pt x="173" y="1000"/>
                  <a:pt x="182" y="1010"/>
                </a:cubicBezTo>
                <a:cubicBezTo>
                  <a:pt x="230" y="1048"/>
                  <a:pt x="230" y="1048"/>
                  <a:pt x="230" y="1048"/>
                </a:cubicBezTo>
                <a:cubicBezTo>
                  <a:pt x="182" y="1096"/>
                  <a:pt x="182" y="1096"/>
                  <a:pt x="182" y="1096"/>
                </a:cubicBezTo>
                <a:cubicBezTo>
                  <a:pt x="173" y="1106"/>
                  <a:pt x="163" y="1116"/>
                  <a:pt x="163" y="1125"/>
                </a:cubicBezTo>
                <a:cubicBezTo>
                  <a:pt x="163" y="1135"/>
                  <a:pt x="173" y="1145"/>
                  <a:pt x="182" y="1154"/>
                </a:cubicBezTo>
                <a:cubicBezTo>
                  <a:pt x="297" y="1270"/>
                  <a:pt x="297" y="1270"/>
                  <a:pt x="297" y="1270"/>
                </a:cubicBezTo>
                <a:cubicBezTo>
                  <a:pt x="297" y="1279"/>
                  <a:pt x="306" y="1279"/>
                  <a:pt x="326" y="1279"/>
                </a:cubicBezTo>
                <a:lnTo>
                  <a:pt x="326" y="1279"/>
                </a:lnTo>
                <a:cubicBezTo>
                  <a:pt x="335" y="1279"/>
                  <a:pt x="345" y="1279"/>
                  <a:pt x="354" y="1270"/>
                </a:cubicBezTo>
                <a:cubicBezTo>
                  <a:pt x="460" y="1154"/>
                  <a:pt x="460" y="1154"/>
                  <a:pt x="460" y="1154"/>
                </a:cubicBezTo>
                <a:cubicBezTo>
                  <a:pt x="470" y="1145"/>
                  <a:pt x="470" y="1135"/>
                  <a:pt x="470" y="1125"/>
                </a:cubicBezTo>
                <a:cubicBezTo>
                  <a:pt x="470" y="654"/>
                  <a:pt x="470" y="654"/>
                  <a:pt x="470" y="654"/>
                </a:cubicBezTo>
                <a:cubicBezTo>
                  <a:pt x="508" y="625"/>
                  <a:pt x="508" y="625"/>
                  <a:pt x="508" y="625"/>
                </a:cubicBezTo>
                <a:cubicBezTo>
                  <a:pt x="518" y="616"/>
                  <a:pt x="518" y="596"/>
                  <a:pt x="518" y="577"/>
                </a:cubicBezTo>
                <a:lnTo>
                  <a:pt x="518" y="577"/>
                </a:lnTo>
                <a:cubicBezTo>
                  <a:pt x="547" y="558"/>
                  <a:pt x="576" y="519"/>
                  <a:pt x="605" y="481"/>
                </a:cubicBezTo>
                <a:cubicBezTo>
                  <a:pt x="633" y="433"/>
                  <a:pt x="643" y="375"/>
                  <a:pt x="643" y="318"/>
                </a:cubicBezTo>
                <a:cubicBezTo>
                  <a:pt x="643" y="241"/>
                  <a:pt x="614" y="154"/>
                  <a:pt x="547" y="96"/>
                </a:cubicBezTo>
                <a:close/>
                <a:moveTo>
                  <a:pt x="528" y="443"/>
                </a:moveTo>
                <a:lnTo>
                  <a:pt x="528" y="443"/>
                </a:lnTo>
                <a:cubicBezTo>
                  <a:pt x="508" y="481"/>
                  <a:pt x="480" y="510"/>
                  <a:pt x="441" y="529"/>
                </a:cubicBezTo>
                <a:cubicBezTo>
                  <a:pt x="422" y="539"/>
                  <a:pt x="412" y="568"/>
                  <a:pt x="412" y="596"/>
                </a:cubicBezTo>
                <a:lnTo>
                  <a:pt x="422" y="596"/>
                </a:lnTo>
                <a:cubicBezTo>
                  <a:pt x="403" y="606"/>
                  <a:pt x="403" y="606"/>
                  <a:pt x="403" y="606"/>
                </a:cubicBezTo>
                <a:cubicBezTo>
                  <a:pt x="393" y="616"/>
                  <a:pt x="393" y="625"/>
                  <a:pt x="393" y="645"/>
                </a:cubicBezTo>
                <a:cubicBezTo>
                  <a:pt x="393" y="1106"/>
                  <a:pt x="393" y="1106"/>
                  <a:pt x="393" y="1106"/>
                </a:cubicBezTo>
                <a:cubicBezTo>
                  <a:pt x="326" y="1183"/>
                  <a:pt x="326" y="1183"/>
                  <a:pt x="326" y="1183"/>
                </a:cubicBezTo>
                <a:cubicBezTo>
                  <a:pt x="268" y="1125"/>
                  <a:pt x="268" y="1125"/>
                  <a:pt x="268" y="1125"/>
                </a:cubicBezTo>
                <a:cubicBezTo>
                  <a:pt x="316" y="1087"/>
                  <a:pt x="316" y="1087"/>
                  <a:pt x="316" y="1087"/>
                </a:cubicBezTo>
                <a:cubicBezTo>
                  <a:pt x="326" y="1077"/>
                  <a:pt x="335" y="1068"/>
                  <a:pt x="335" y="1048"/>
                </a:cubicBezTo>
                <a:cubicBezTo>
                  <a:pt x="335" y="1039"/>
                  <a:pt x="326" y="1029"/>
                  <a:pt x="316" y="1020"/>
                </a:cubicBezTo>
                <a:cubicBezTo>
                  <a:pt x="268" y="981"/>
                  <a:pt x="268" y="981"/>
                  <a:pt x="268" y="981"/>
                </a:cubicBezTo>
                <a:cubicBezTo>
                  <a:pt x="326" y="933"/>
                  <a:pt x="326" y="933"/>
                  <a:pt x="326" y="933"/>
                </a:cubicBezTo>
                <a:cubicBezTo>
                  <a:pt x="335" y="924"/>
                  <a:pt x="345" y="914"/>
                  <a:pt x="345" y="904"/>
                </a:cubicBezTo>
                <a:cubicBezTo>
                  <a:pt x="335" y="885"/>
                  <a:pt x="335" y="875"/>
                  <a:pt x="326" y="866"/>
                </a:cubicBezTo>
                <a:cubicBezTo>
                  <a:pt x="249" y="808"/>
                  <a:pt x="249" y="808"/>
                  <a:pt x="249" y="808"/>
                </a:cubicBezTo>
                <a:cubicBezTo>
                  <a:pt x="249" y="770"/>
                  <a:pt x="249" y="770"/>
                  <a:pt x="249" y="770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02"/>
                  <a:pt x="316" y="693"/>
                  <a:pt x="316" y="683"/>
                </a:cubicBezTo>
                <a:cubicBezTo>
                  <a:pt x="316" y="673"/>
                  <a:pt x="306" y="664"/>
                  <a:pt x="297" y="654"/>
                </a:cubicBezTo>
                <a:cubicBezTo>
                  <a:pt x="221" y="587"/>
                  <a:pt x="221" y="587"/>
                  <a:pt x="221" y="587"/>
                </a:cubicBezTo>
                <a:cubicBezTo>
                  <a:pt x="221" y="558"/>
                  <a:pt x="211" y="539"/>
                  <a:pt x="192" y="529"/>
                </a:cubicBezTo>
                <a:cubicBezTo>
                  <a:pt x="125" y="481"/>
                  <a:pt x="86" y="404"/>
                  <a:pt x="86" y="318"/>
                </a:cubicBezTo>
                <a:cubicBezTo>
                  <a:pt x="86" y="193"/>
                  <a:pt x="192" y="87"/>
                  <a:pt x="316" y="87"/>
                </a:cubicBezTo>
                <a:cubicBezTo>
                  <a:pt x="326" y="87"/>
                  <a:pt x="326" y="87"/>
                  <a:pt x="326" y="87"/>
                </a:cubicBezTo>
                <a:cubicBezTo>
                  <a:pt x="383" y="87"/>
                  <a:pt x="441" y="106"/>
                  <a:pt x="489" y="154"/>
                </a:cubicBezTo>
                <a:cubicBezTo>
                  <a:pt x="537" y="202"/>
                  <a:pt x="557" y="260"/>
                  <a:pt x="557" y="318"/>
                </a:cubicBezTo>
                <a:cubicBezTo>
                  <a:pt x="557" y="366"/>
                  <a:pt x="547" y="404"/>
                  <a:pt x="528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2">
            <a:extLst>
              <a:ext uri="{FF2B5EF4-FFF2-40B4-BE49-F238E27FC236}">
                <a16:creationId xmlns:a16="http://schemas.microsoft.com/office/drawing/2014/main" id="{9A40F310-CB47-F848-9713-C18560AD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841" y="1557531"/>
            <a:ext cx="172957" cy="177174"/>
          </a:xfrm>
          <a:custGeom>
            <a:avLst/>
            <a:gdLst>
              <a:gd name="T0" fmla="*/ 96 w 183"/>
              <a:gd name="T1" fmla="*/ 0 h 184"/>
              <a:gd name="T2" fmla="*/ 96 w 183"/>
              <a:gd name="T3" fmla="*/ 0 h 184"/>
              <a:gd name="T4" fmla="*/ 0 w 183"/>
              <a:gd name="T5" fmla="*/ 86 h 184"/>
              <a:gd name="T6" fmla="*/ 96 w 183"/>
              <a:gd name="T7" fmla="*/ 183 h 184"/>
              <a:gd name="T8" fmla="*/ 182 w 183"/>
              <a:gd name="T9" fmla="*/ 86 h 184"/>
              <a:gd name="T10" fmla="*/ 96 w 183"/>
              <a:gd name="T11" fmla="*/ 0 h 184"/>
              <a:gd name="T12" fmla="*/ 96 w 183"/>
              <a:gd name="T13" fmla="*/ 135 h 184"/>
              <a:gd name="T14" fmla="*/ 96 w 183"/>
              <a:gd name="T15" fmla="*/ 135 h 184"/>
              <a:gd name="T16" fmla="*/ 38 w 183"/>
              <a:gd name="T17" fmla="*/ 86 h 184"/>
              <a:gd name="T18" fmla="*/ 96 w 183"/>
              <a:gd name="T19" fmla="*/ 38 h 184"/>
              <a:gd name="T20" fmla="*/ 144 w 183"/>
              <a:gd name="T21" fmla="*/ 86 h 184"/>
              <a:gd name="T22" fmla="*/ 96 w 183"/>
              <a:gd name="T23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4">
                <a:moveTo>
                  <a:pt x="96" y="0"/>
                </a:moveTo>
                <a:lnTo>
                  <a:pt x="96" y="0"/>
                </a:lnTo>
                <a:cubicBezTo>
                  <a:pt x="38" y="0"/>
                  <a:pt x="0" y="38"/>
                  <a:pt x="0" y="86"/>
                </a:cubicBezTo>
                <a:cubicBezTo>
                  <a:pt x="0" y="135"/>
                  <a:pt x="38" y="183"/>
                  <a:pt x="96" y="183"/>
                </a:cubicBezTo>
                <a:cubicBezTo>
                  <a:pt x="144" y="183"/>
                  <a:pt x="182" y="135"/>
                  <a:pt x="182" y="86"/>
                </a:cubicBezTo>
                <a:cubicBezTo>
                  <a:pt x="182" y="38"/>
                  <a:pt x="144" y="0"/>
                  <a:pt x="96" y="0"/>
                </a:cubicBezTo>
                <a:close/>
                <a:moveTo>
                  <a:pt x="96" y="135"/>
                </a:moveTo>
                <a:lnTo>
                  <a:pt x="96" y="135"/>
                </a:lnTo>
                <a:cubicBezTo>
                  <a:pt x="67" y="135"/>
                  <a:pt x="38" y="115"/>
                  <a:pt x="38" y="86"/>
                </a:cubicBezTo>
                <a:cubicBezTo>
                  <a:pt x="38" y="58"/>
                  <a:pt x="67" y="38"/>
                  <a:pt x="96" y="38"/>
                </a:cubicBezTo>
                <a:cubicBezTo>
                  <a:pt x="124" y="38"/>
                  <a:pt x="144" y="58"/>
                  <a:pt x="144" y="86"/>
                </a:cubicBezTo>
                <a:cubicBezTo>
                  <a:pt x="144" y="115"/>
                  <a:pt x="124" y="135"/>
                  <a:pt x="96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3">
            <a:extLst>
              <a:ext uri="{FF2B5EF4-FFF2-40B4-BE49-F238E27FC236}">
                <a16:creationId xmlns:a16="http://schemas.microsoft.com/office/drawing/2014/main" id="{91F455B6-9B88-7D4A-88DA-527B257A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324" y="4168746"/>
            <a:ext cx="506213" cy="793066"/>
          </a:xfrm>
          <a:custGeom>
            <a:avLst/>
            <a:gdLst>
              <a:gd name="T0" fmla="*/ 490 w 529"/>
              <a:gd name="T1" fmla="*/ 740 h 828"/>
              <a:gd name="T2" fmla="*/ 490 w 529"/>
              <a:gd name="T3" fmla="*/ 740 h 828"/>
              <a:gd name="T4" fmla="*/ 374 w 529"/>
              <a:gd name="T5" fmla="*/ 740 h 828"/>
              <a:gd name="T6" fmla="*/ 384 w 529"/>
              <a:gd name="T7" fmla="*/ 38 h 828"/>
              <a:gd name="T8" fmla="*/ 384 w 529"/>
              <a:gd name="T9" fmla="*/ 38 h 828"/>
              <a:gd name="T10" fmla="*/ 384 w 529"/>
              <a:gd name="T11" fmla="*/ 38 h 828"/>
              <a:gd name="T12" fmla="*/ 384 w 529"/>
              <a:gd name="T13" fmla="*/ 38 h 828"/>
              <a:gd name="T14" fmla="*/ 336 w 529"/>
              <a:gd name="T15" fmla="*/ 0 h 828"/>
              <a:gd name="T16" fmla="*/ 336 w 529"/>
              <a:gd name="T17" fmla="*/ 0 h 828"/>
              <a:gd name="T18" fmla="*/ 192 w 529"/>
              <a:gd name="T19" fmla="*/ 0 h 828"/>
              <a:gd name="T20" fmla="*/ 192 w 529"/>
              <a:gd name="T21" fmla="*/ 0 h 828"/>
              <a:gd name="T22" fmla="*/ 192 w 529"/>
              <a:gd name="T23" fmla="*/ 0 h 828"/>
              <a:gd name="T24" fmla="*/ 192 w 529"/>
              <a:gd name="T25" fmla="*/ 0 h 828"/>
              <a:gd name="T26" fmla="*/ 192 w 529"/>
              <a:gd name="T27" fmla="*/ 0 h 828"/>
              <a:gd name="T28" fmla="*/ 192 w 529"/>
              <a:gd name="T29" fmla="*/ 0 h 828"/>
              <a:gd name="T30" fmla="*/ 154 w 529"/>
              <a:gd name="T31" fmla="*/ 19 h 828"/>
              <a:gd name="T32" fmla="*/ 10 w 529"/>
              <a:gd name="T33" fmla="*/ 163 h 828"/>
              <a:gd name="T34" fmla="*/ 10 w 529"/>
              <a:gd name="T35" fmla="*/ 221 h 828"/>
              <a:gd name="T36" fmla="*/ 39 w 529"/>
              <a:gd name="T37" fmla="*/ 231 h 828"/>
              <a:gd name="T38" fmla="*/ 77 w 529"/>
              <a:gd name="T39" fmla="*/ 221 h 828"/>
              <a:gd name="T40" fmla="*/ 144 w 529"/>
              <a:gd name="T41" fmla="*/ 144 h 828"/>
              <a:gd name="T42" fmla="*/ 144 w 529"/>
              <a:gd name="T43" fmla="*/ 740 h 828"/>
              <a:gd name="T44" fmla="*/ 39 w 529"/>
              <a:gd name="T45" fmla="*/ 740 h 828"/>
              <a:gd name="T46" fmla="*/ 0 w 529"/>
              <a:gd name="T47" fmla="*/ 789 h 828"/>
              <a:gd name="T48" fmla="*/ 39 w 529"/>
              <a:gd name="T49" fmla="*/ 827 h 828"/>
              <a:gd name="T50" fmla="*/ 183 w 529"/>
              <a:gd name="T51" fmla="*/ 827 h 828"/>
              <a:gd name="T52" fmla="*/ 183 w 529"/>
              <a:gd name="T53" fmla="*/ 827 h 828"/>
              <a:gd name="T54" fmla="*/ 326 w 529"/>
              <a:gd name="T55" fmla="*/ 827 h 828"/>
              <a:gd name="T56" fmla="*/ 336 w 529"/>
              <a:gd name="T57" fmla="*/ 827 h 828"/>
              <a:gd name="T58" fmla="*/ 336 w 529"/>
              <a:gd name="T59" fmla="*/ 827 h 828"/>
              <a:gd name="T60" fmla="*/ 346 w 529"/>
              <a:gd name="T61" fmla="*/ 827 h 828"/>
              <a:gd name="T62" fmla="*/ 490 w 529"/>
              <a:gd name="T63" fmla="*/ 827 h 828"/>
              <a:gd name="T64" fmla="*/ 528 w 529"/>
              <a:gd name="T65" fmla="*/ 789 h 828"/>
              <a:gd name="T66" fmla="*/ 490 w 529"/>
              <a:gd name="T67" fmla="*/ 740 h 828"/>
              <a:gd name="T68" fmla="*/ 230 w 529"/>
              <a:gd name="T69" fmla="*/ 86 h 828"/>
              <a:gd name="T70" fmla="*/ 230 w 529"/>
              <a:gd name="T71" fmla="*/ 86 h 828"/>
              <a:gd name="T72" fmla="*/ 297 w 529"/>
              <a:gd name="T73" fmla="*/ 86 h 828"/>
              <a:gd name="T74" fmla="*/ 297 w 529"/>
              <a:gd name="T75" fmla="*/ 740 h 828"/>
              <a:gd name="T76" fmla="*/ 230 w 529"/>
              <a:gd name="T77" fmla="*/ 740 h 828"/>
              <a:gd name="T78" fmla="*/ 230 w 529"/>
              <a:gd name="T79" fmla="*/ 8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9" h="828">
                <a:moveTo>
                  <a:pt x="490" y="740"/>
                </a:moveTo>
                <a:lnTo>
                  <a:pt x="490" y="740"/>
                </a:lnTo>
                <a:cubicBezTo>
                  <a:pt x="374" y="740"/>
                  <a:pt x="374" y="740"/>
                  <a:pt x="374" y="740"/>
                </a:cubicBezTo>
                <a:cubicBezTo>
                  <a:pt x="384" y="38"/>
                  <a:pt x="384" y="38"/>
                  <a:pt x="384" y="38"/>
                </a:cubicBezTo>
                <a:lnTo>
                  <a:pt x="384" y="38"/>
                </a:lnTo>
                <a:lnTo>
                  <a:pt x="384" y="38"/>
                </a:lnTo>
                <a:lnTo>
                  <a:pt x="384" y="38"/>
                </a:lnTo>
                <a:cubicBezTo>
                  <a:pt x="384" y="19"/>
                  <a:pt x="365" y="0"/>
                  <a:pt x="336" y="0"/>
                </a:cubicBezTo>
                <a:lnTo>
                  <a:pt x="336" y="0"/>
                </a:lnTo>
                <a:cubicBezTo>
                  <a:pt x="192" y="0"/>
                  <a:pt x="192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cubicBezTo>
                  <a:pt x="173" y="0"/>
                  <a:pt x="164" y="9"/>
                  <a:pt x="154" y="19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0" y="173"/>
                  <a:pt x="0" y="202"/>
                  <a:pt x="10" y="221"/>
                </a:cubicBezTo>
                <a:cubicBezTo>
                  <a:pt x="20" y="231"/>
                  <a:pt x="29" y="231"/>
                  <a:pt x="39" y="231"/>
                </a:cubicBezTo>
                <a:cubicBezTo>
                  <a:pt x="58" y="231"/>
                  <a:pt x="68" y="231"/>
                  <a:pt x="77" y="221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740"/>
                  <a:pt x="144" y="740"/>
                  <a:pt x="144" y="740"/>
                </a:cubicBezTo>
                <a:cubicBezTo>
                  <a:pt x="39" y="740"/>
                  <a:pt x="39" y="740"/>
                  <a:pt x="39" y="740"/>
                </a:cubicBezTo>
                <a:cubicBezTo>
                  <a:pt x="20" y="740"/>
                  <a:pt x="0" y="760"/>
                  <a:pt x="0" y="789"/>
                </a:cubicBezTo>
                <a:cubicBezTo>
                  <a:pt x="0" y="808"/>
                  <a:pt x="20" y="827"/>
                  <a:pt x="39" y="827"/>
                </a:cubicBezTo>
                <a:cubicBezTo>
                  <a:pt x="183" y="827"/>
                  <a:pt x="183" y="827"/>
                  <a:pt x="183" y="827"/>
                </a:cubicBezTo>
                <a:lnTo>
                  <a:pt x="183" y="827"/>
                </a:lnTo>
                <a:cubicBezTo>
                  <a:pt x="326" y="827"/>
                  <a:pt x="326" y="827"/>
                  <a:pt x="326" y="827"/>
                </a:cubicBezTo>
                <a:lnTo>
                  <a:pt x="336" y="827"/>
                </a:lnTo>
                <a:lnTo>
                  <a:pt x="336" y="827"/>
                </a:lnTo>
                <a:cubicBezTo>
                  <a:pt x="336" y="827"/>
                  <a:pt x="336" y="827"/>
                  <a:pt x="346" y="827"/>
                </a:cubicBezTo>
                <a:cubicBezTo>
                  <a:pt x="490" y="827"/>
                  <a:pt x="490" y="827"/>
                  <a:pt x="490" y="827"/>
                </a:cubicBezTo>
                <a:cubicBezTo>
                  <a:pt x="509" y="827"/>
                  <a:pt x="528" y="808"/>
                  <a:pt x="528" y="789"/>
                </a:cubicBezTo>
                <a:cubicBezTo>
                  <a:pt x="528" y="760"/>
                  <a:pt x="509" y="740"/>
                  <a:pt x="490" y="740"/>
                </a:cubicBezTo>
                <a:close/>
                <a:moveTo>
                  <a:pt x="230" y="86"/>
                </a:moveTo>
                <a:lnTo>
                  <a:pt x="230" y="86"/>
                </a:lnTo>
                <a:cubicBezTo>
                  <a:pt x="297" y="86"/>
                  <a:pt x="297" y="86"/>
                  <a:pt x="297" y="86"/>
                </a:cubicBezTo>
                <a:cubicBezTo>
                  <a:pt x="297" y="740"/>
                  <a:pt x="297" y="740"/>
                  <a:pt x="297" y="740"/>
                </a:cubicBezTo>
                <a:cubicBezTo>
                  <a:pt x="230" y="740"/>
                  <a:pt x="230" y="740"/>
                  <a:pt x="230" y="740"/>
                </a:cubicBezTo>
                <a:lnTo>
                  <a:pt x="230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44">
            <a:extLst>
              <a:ext uri="{FF2B5EF4-FFF2-40B4-BE49-F238E27FC236}">
                <a16:creationId xmlns:a16="http://schemas.microsoft.com/office/drawing/2014/main" id="{1FBC65A9-2C44-214C-B959-9F6DA9B5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968" y="3894546"/>
            <a:ext cx="219359" cy="223579"/>
          </a:xfrm>
          <a:custGeom>
            <a:avLst/>
            <a:gdLst>
              <a:gd name="T0" fmla="*/ 115 w 231"/>
              <a:gd name="T1" fmla="*/ 231 h 232"/>
              <a:gd name="T2" fmla="*/ 115 w 231"/>
              <a:gd name="T3" fmla="*/ 231 h 232"/>
              <a:gd name="T4" fmla="*/ 230 w 231"/>
              <a:gd name="T5" fmla="*/ 116 h 232"/>
              <a:gd name="T6" fmla="*/ 115 w 231"/>
              <a:gd name="T7" fmla="*/ 0 h 232"/>
              <a:gd name="T8" fmla="*/ 0 w 231"/>
              <a:gd name="T9" fmla="*/ 116 h 232"/>
              <a:gd name="T10" fmla="*/ 115 w 231"/>
              <a:gd name="T11" fmla="*/ 231 h 232"/>
              <a:gd name="T12" fmla="*/ 115 w 231"/>
              <a:gd name="T13" fmla="*/ 87 h 232"/>
              <a:gd name="T14" fmla="*/ 115 w 231"/>
              <a:gd name="T15" fmla="*/ 87 h 232"/>
              <a:gd name="T16" fmla="*/ 153 w 231"/>
              <a:gd name="T17" fmla="*/ 116 h 232"/>
              <a:gd name="T18" fmla="*/ 115 w 231"/>
              <a:gd name="T19" fmla="*/ 144 h 232"/>
              <a:gd name="T20" fmla="*/ 86 w 231"/>
              <a:gd name="T21" fmla="*/ 116 h 232"/>
              <a:gd name="T22" fmla="*/ 115 w 231"/>
              <a:gd name="T23" fmla="*/ 8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2">
                <a:moveTo>
                  <a:pt x="115" y="231"/>
                </a:moveTo>
                <a:lnTo>
                  <a:pt x="115" y="231"/>
                </a:lnTo>
                <a:cubicBezTo>
                  <a:pt x="182" y="231"/>
                  <a:pt x="230" y="183"/>
                  <a:pt x="230" y="116"/>
                </a:cubicBezTo>
                <a:cubicBezTo>
                  <a:pt x="230" y="48"/>
                  <a:pt x="182" y="0"/>
                  <a:pt x="115" y="0"/>
                </a:cubicBezTo>
                <a:cubicBezTo>
                  <a:pt x="47" y="0"/>
                  <a:pt x="0" y="48"/>
                  <a:pt x="0" y="116"/>
                </a:cubicBezTo>
                <a:cubicBezTo>
                  <a:pt x="0" y="183"/>
                  <a:pt x="47" y="231"/>
                  <a:pt x="115" y="231"/>
                </a:cubicBezTo>
                <a:close/>
                <a:moveTo>
                  <a:pt x="115" y="87"/>
                </a:moveTo>
                <a:lnTo>
                  <a:pt x="115" y="87"/>
                </a:lnTo>
                <a:cubicBezTo>
                  <a:pt x="134" y="87"/>
                  <a:pt x="153" y="96"/>
                  <a:pt x="153" y="116"/>
                </a:cubicBezTo>
                <a:cubicBezTo>
                  <a:pt x="153" y="135"/>
                  <a:pt x="134" y="144"/>
                  <a:pt x="115" y="144"/>
                </a:cubicBezTo>
                <a:cubicBezTo>
                  <a:pt x="95" y="144"/>
                  <a:pt x="86" y="135"/>
                  <a:pt x="86" y="116"/>
                </a:cubicBezTo>
                <a:cubicBezTo>
                  <a:pt x="86" y="96"/>
                  <a:pt x="95" y="87"/>
                  <a:pt x="115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5">
            <a:extLst>
              <a:ext uri="{FF2B5EF4-FFF2-40B4-BE49-F238E27FC236}">
                <a16:creationId xmlns:a16="http://schemas.microsoft.com/office/drawing/2014/main" id="{4076623D-6228-CE4A-A5B4-8E70C433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114" y="6362334"/>
            <a:ext cx="780413" cy="902746"/>
          </a:xfrm>
          <a:custGeom>
            <a:avLst/>
            <a:gdLst>
              <a:gd name="T0" fmla="*/ 778 w 817"/>
              <a:gd name="T1" fmla="*/ 0 h 942"/>
              <a:gd name="T2" fmla="*/ 778 w 817"/>
              <a:gd name="T3" fmla="*/ 0 h 942"/>
              <a:gd name="T4" fmla="*/ 355 w 817"/>
              <a:gd name="T5" fmla="*/ 0 h 942"/>
              <a:gd name="T6" fmla="*/ 345 w 817"/>
              <a:gd name="T7" fmla="*/ 0 h 942"/>
              <a:gd name="T8" fmla="*/ 345 w 817"/>
              <a:gd name="T9" fmla="*/ 0 h 942"/>
              <a:gd name="T10" fmla="*/ 345 w 817"/>
              <a:gd name="T11" fmla="*/ 0 h 942"/>
              <a:gd name="T12" fmla="*/ 39 w 817"/>
              <a:gd name="T13" fmla="*/ 0 h 942"/>
              <a:gd name="T14" fmla="*/ 0 w 817"/>
              <a:gd name="T15" fmla="*/ 38 h 942"/>
              <a:gd name="T16" fmla="*/ 0 w 817"/>
              <a:gd name="T17" fmla="*/ 163 h 942"/>
              <a:gd name="T18" fmla="*/ 39 w 817"/>
              <a:gd name="T19" fmla="*/ 192 h 942"/>
              <a:gd name="T20" fmla="*/ 67 w 817"/>
              <a:gd name="T21" fmla="*/ 163 h 942"/>
              <a:gd name="T22" fmla="*/ 67 w 817"/>
              <a:gd name="T23" fmla="*/ 67 h 942"/>
              <a:gd name="T24" fmla="*/ 317 w 817"/>
              <a:gd name="T25" fmla="*/ 67 h 942"/>
              <a:gd name="T26" fmla="*/ 308 w 817"/>
              <a:gd name="T27" fmla="*/ 874 h 942"/>
              <a:gd name="T28" fmla="*/ 221 w 817"/>
              <a:gd name="T29" fmla="*/ 874 h 942"/>
              <a:gd name="T30" fmla="*/ 183 w 817"/>
              <a:gd name="T31" fmla="*/ 912 h 942"/>
              <a:gd name="T32" fmla="*/ 221 w 817"/>
              <a:gd name="T33" fmla="*/ 941 h 942"/>
              <a:gd name="T34" fmla="*/ 461 w 817"/>
              <a:gd name="T35" fmla="*/ 941 h 942"/>
              <a:gd name="T36" fmla="*/ 470 w 817"/>
              <a:gd name="T37" fmla="*/ 941 h 942"/>
              <a:gd name="T38" fmla="*/ 470 w 817"/>
              <a:gd name="T39" fmla="*/ 941 h 942"/>
              <a:gd name="T40" fmla="*/ 470 w 817"/>
              <a:gd name="T41" fmla="*/ 941 h 942"/>
              <a:gd name="T42" fmla="*/ 595 w 817"/>
              <a:gd name="T43" fmla="*/ 941 h 942"/>
              <a:gd name="T44" fmla="*/ 634 w 817"/>
              <a:gd name="T45" fmla="*/ 912 h 942"/>
              <a:gd name="T46" fmla="*/ 595 w 817"/>
              <a:gd name="T47" fmla="*/ 874 h 942"/>
              <a:gd name="T48" fmla="*/ 499 w 817"/>
              <a:gd name="T49" fmla="*/ 874 h 942"/>
              <a:gd name="T50" fmla="*/ 509 w 817"/>
              <a:gd name="T51" fmla="*/ 67 h 942"/>
              <a:gd name="T52" fmla="*/ 749 w 817"/>
              <a:gd name="T53" fmla="*/ 67 h 942"/>
              <a:gd name="T54" fmla="*/ 749 w 817"/>
              <a:gd name="T55" fmla="*/ 163 h 942"/>
              <a:gd name="T56" fmla="*/ 778 w 817"/>
              <a:gd name="T57" fmla="*/ 192 h 942"/>
              <a:gd name="T58" fmla="*/ 816 w 817"/>
              <a:gd name="T59" fmla="*/ 163 h 942"/>
              <a:gd name="T60" fmla="*/ 816 w 817"/>
              <a:gd name="T61" fmla="*/ 38 h 942"/>
              <a:gd name="T62" fmla="*/ 778 w 817"/>
              <a:gd name="T63" fmla="*/ 0 h 942"/>
              <a:gd name="T64" fmla="*/ 432 w 817"/>
              <a:gd name="T65" fmla="*/ 874 h 942"/>
              <a:gd name="T66" fmla="*/ 432 w 817"/>
              <a:gd name="T67" fmla="*/ 874 h 942"/>
              <a:gd name="T68" fmla="*/ 374 w 817"/>
              <a:gd name="T69" fmla="*/ 874 h 942"/>
              <a:gd name="T70" fmla="*/ 384 w 817"/>
              <a:gd name="T71" fmla="*/ 67 h 942"/>
              <a:gd name="T72" fmla="*/ 441 w 817"/>
              <a:gd name="T73" fmla="*/ 67 h 942"/>
              <a:gd name="T74" fmla="*/ 432 w 817"/>
              <a:gd name="T75" fmla="*/ 87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7" h="942">
                <a:moveTo>
                  <a:pt x="778" y="0"/>
                </a:moveTo>
                <a:lnTo>
                  <a:pt x="778" y="0"/>
                </a:lnTo>
                <a:cubicBezTo>
                  <a:pt x="355" y="0"/>
                  <a:pt x="355" y="0"/>
                  <a:pt x="355" y="0"/>
                </a:cubicBezTo>
                <a:cubicBezTo>
                  <a:pt x="345" y="0"/>
                  <a:pt x="345" y="0"/>
                  <a:pt x="345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9" y="0"/>
                  <a:pt x="39" y="0"/>
                  <a:pt x="39" y="0"/>
                </a:cubicBezTo>
                <a:cubicBezTo>
                  <a:pt x="19" y="0"/>
                  <a:pt x="0" y="19"/>
                  <a:pt x="0" y="38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82"/>
                  <a:pt x="19" y="192"/>
                  <a:pt x="39" y="192"/>
                </a:cubicBezTo>
                <a:cubicBezTo>
                  <a:pt x="58" y="192"/>
                  <a:pt x="67" y="182"/>
                  <a:pt x="67" y="163"/>
                </a:cubicBezTo>
                <a:cubicBezTo>
                  <a:pt x="67" y="67"/>
                  <a:pt x="67" y="67"/>
                  <a:pt x="67" y="67"/>
                </a:cubicBezTo>
                <a:cubicBezTo>
                  <a:pt x="317" y="67"/>
                  <a:pt x="317" y="67"/>
                  <a:pt x="317" y="67"/>
                </a:cubicBezTo>
                <a:cubicBezTo>
                  <a:pt x="308" y="874"/>
                  <a:pt x="308" y="874"/>
                  <a:pt x="308" y="874"/>
                </a:cubicBezTo>
                <a:cubicBezTo>
                  <a:pt x="221" y="874"/>
                  <a:pt x="221" y="874"/>
                  <a:pt x="221" y="874"/>
                </a:cubicBezTo>
                <a:cubicBezTo>
                  <a:pt x="202" y="874"/>
                  <a:pt x="183" y="893"/>
                  <a:pt x="183" y="912"/>
                </a:cubicBezTo>
                <a:cubicBezTo>
                  <a:pt x="183" y="931"/>
                  <a:pt x="202" y="941"/>
                  <a:pt x="221" y="941"/>
                </a:cubicBezTo>
                <a:cubicBezTo>
                  <a:pt x="461" y="941"/>
                  <a:pt x="461" y="941"/>
                  <a:pt x="461" y="941"/>
                </a:cubicBezTo>
                <a:lnTo>
                  <a:pt x="470" y="941"/>
                </a:lnTo>
                <a:lnTo>
                  <a:pt x="470" y="941"/>
                </a:lnTo>
                <a:lnTo>
                  <a:pt x="470" y="941"/>
                </a:lnTo>
                <a:cubicBezTo>
                  <a:pt x="595" y="941"/>
                  <a:pt x="595" y="941"/>
                  <a:pt x="595" y="941"/>
                </a:cubicBezTo>
                <a:cubicBezTo>
                  <a:pt x="615" y="941"/>
                  <a:pt x="634" y="931"/>
                  <a:pt x="634" y="912"/>
                </a:cubicBezTo>
                <a:cubicBezTo>
                  <a:pt x="634" y="893"/>
                  <a:pt x="615" y="874"/>
                  <a:pt x="595" y="874"/>
                </a:cubicBezTo>
                <a:cubicBezTo>
                  <a:pt x="499" y="874"/>
                  <a:pt x="499" y="874"/>
                  <a:pt x="499" y="874"/>
                </a:cubicBezTo>
                <a:cubicBezTo>
                  <a:pt x="509" y="67"/>
                  <a:pt x="509" y="67"/>
                  <a:pt x="509" y="67"/>
                </a:cubicBezTo>
                <a:cubicBezTo>
                  <a:pt x="749" y="67"/>
                  <a:pt x="749" y="67"/>
                  <a:pt x="749" y="67"/>
                </a:cubicBezTo>
                <a:cubicBezTo>
                  <a:pt x="749" y="163"/>
                  <a:pt x="749" y="163"/>
                  <a:pt x="749" y="163"/>
                </a:cubicBezTo>
                <a:cubicBezTo>
                  <a:pt x="749" y="182"/>
                  <a:pt x="759" y="192"/>
                  <a:pt x="778" y="192"/>
                </a:cubicBezTo>
                <a:cubicBezTo>
                  <a:pt x="797" y="192"/>
                  <a:pt x="816" y="182"/>
                  <a:pt x="816" y="163"/>
                </a:cubicBezTo>
                <a:cubicBezTo>
                  <a:pt x="816" y="38"/>
                  <a:pt x="816" y="38"/>
                  <a:pt x="816" y="38"/>
                </a:cubicBezTo>
                <a:cubicBezTo>
                  <a:pt x="816" y="19"/>
                  <a:pt x="797" y="0"/>
                  <a:pt x="778" y="0"/>
                </a:cubicBezTo>
                <a:close/>
                <a:moveTo>
                  <a:pt x="432" y="874"/>
                </a:moveTo>
                <a:lnTo>
                  <a:pt x="432" y="874"/>
                </a:lnTo>
                <a:cubicBezTo>
                  <a:pt x="374" y="874"/>
                  <a:pt x="374" y="874"/>
                  <a:pt x="374" y="874"/>
                </a:cubicBezTo>
                <a:cubicBezTo>
                  <a:pt x="384" y="67"/>
                  <a:pt x="384" y="67"/>
                  <a:pt x="384" y="67"/>
                </a:cubicBezTo>
                <a:cubicBezTo>
                  <a:pt x="441" y="67"/>
                  <a:pt x="441" y="67"/>
                  <a:pt x="441" y="67"/>
                </a:cubicBezTo>
                <a:lnTo>
                  <a:pt x="432" y="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6">
            <a:extLst>
              <a:ext uri="{FF2B5EF4-FFF2-40B4-BE49-F238E27FC236}">
                <a16:creationId xmlns:a16="http://schemas.microsoft.com/office/drawing/2014/main" id="{3BEBF069-361A-8B41-AA07-1A3948B9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324" y="11407587"/>
            <a:ext cx="919620" cy="708698"/>
          </a:xfrm>
          <a:custGeom>
            <a:avLst/>
            <a:gdLst>
              <a:gd name="T0" fmla="*/ 951 w 962"/>
              <a:gd name="T1" fmla="*/ 414 h 742"/>
              <a:gd name="T2" fmla="*/ 951 w 962"/>
              <a:gd name="T3" fmla="*/ 414 h 742"/>
              <a:gd name="T4" fmla="*/ 942 w 962"/>
              <a:gd name="T5" fmla="*/ 404 h 742"/>
              <a:gd name="T6" fmla="*/ 730 w 962"/>
              <a:gd name="T7" fmla="*/ 173 h 742"/>
              <a:gd name="T8" fmla="*/ 259 w 962"/>
              <a:gd name="T9" fmla="*/ 0 h 742"/>
              <a:gd name="T10" fmla="*/ 29 w 962"/>
              <a:gd name="T11" fmla="*/ 48 h 742"/>
              <a:gd name="T12" fmla="*/ 10 w 962"/>
              <a:gd name="T13" fmla="*/ 96 h 742"/>
              <a:gd name="T14" fmla="*/ 48 w 962"/>
              <a:gd name="T15" fmla="*/ 116 h 742"/>
              <a:gd name="T16" fmla="*/ 259 w 962"/>
              <a:gd name="T17" fmla="*/ 77 h 742"/>
              <a:gd name="T18" fmla="*/ 269 w 962"/>
              <a:gd name="T19" fmla="*/ 77 h 742"/>
              <a:gd name="T20" fmla="*/ 874 w 962"/>
              <a:gd name="T21" fmla="*/ 433 h 742"/>
              <a:gd name="T22" fmla="*/ 634 w 962"/>
              <a:gd name="T23" fmla="*/ 673 h 742"/>
              <a:gd name="T24" fmla="*/ 624 w 962"/>
              <a:gd name="T25" fmla="*/ 721 h 742"/>
              <a:gd name="T26" fmla="*/ 653 w 962"/>
              <a:gd name="T27" fmla="*/ 741 h 742"/>
              <a:gd name="T28" fmla="*/ 672 w 962"/>
              <a:gd name="T29" fmla="*/ 731 h 742"/>
              <a:gd name="T30" fmla="*/ 951 w 962"/>
              <a:gd name="T31" fmla="*/ 452 h 742"/>
              <a:gd name="T32" fmla="*/ 951 w 962"/>
              <a:gd name="T33" fmla="*/ 414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2" h="742">
                <a:moveTo>
                  <a:pt x="951" y="414"/>
                </a:moveTo>
                <a:lnTo>
                  <a:pt x="951" y="414"/>
                </a:lnTo>
                <a:cubicBezTo>
                  <a:pt x="951" y="414"/>
                  <a:pt x="951" y="414"/>
                  <a:pt x="942" y="404"/>
                </a:cubicBezTo>
                <a:cubicBezTo>
                  <a:pt x="884" y="317"/>
                  <a:pt x="807" y="240"/>
                  <a:pt x="730" y="173"/>
                </a:cubicBezTo>
                <a:cubicBezTo>
                  <a:pt x="576" y="58"/>
                  <a:pt x="423" y="0"/>
                  <a:pt x="259" y="0"/>
                </a:cubicBezTo>
                <a:cubicBezTo>
                  <a:pt x="183" y="10"/>
                  <a:pt x="106" y="19"/>
                  <a:pt x="29" y="48"/>
                </a:cubicBezTo>
                <a:cubicBezTo>
                  <a:pt x="10" y="58"/>
                  <a:pt x="0" y="77"/>
                  <a:pt x="10" y="96"/>
                </a:cubicBezTo>
                <a:cubicBezTo>
                  <a:pt x="10" y="116"/>
                  <a:pt x="29" y="125"/>
                  <a:pt x="48" y="116"/>
                </a:cubicBezTo>
                <a:cubicBezTo>
                  <a:pt x="116" y="87"/>
                  <a:pt x="192" y="77"/>
                  <a:pt x="259" y="77"/>
                </a:cubicBezTo>
                <a:cubicBezTo>
                  <a:pt x="259" y="77"/>
                  <a:pt x="259" y="77"/>
                  <a:pt x="269" y="77"/>
                </a:cubicBezTo>
                <a:cubicBezTo>
                  <a:pt x="567" y="77"/>
                  <a:pt x="778" y="308"/>
                  <a:pt x="874" y="433"/>
                </a:cubicBezTo>
                <a:cubicBezTo>
                  <a:pt x="807" y="529"/>
                  <a:pt x="720" y="616"/>
                  <a:pt x="634" y="673"/>
                </a:cubicBezTo>
                <a:cubicBezTo>
                  <a:pt x="615" y="683"/>
                  <a:pt x="615" y="702"/>
                  <a:pt x="624" y="721"/>
                </a:cubicBezTo>
                <a:cubicBezTo>
                  <a:pt x="624" y="731"/>
                  <a:pt x="644" y="741"/>
                  <a:pt x="653" y="741"/>
                </a:cubicBezTo>
                <a:cubicBezTo>
                  <a:pt x="663" y="741"/>
                  <a:pt x="663" y="741"/>
                  <a:pt x="672" y="731"/>
                </a:cubicBezTo>
                <a:cubicBezTo>
                  <a:pt x="778" y="664"/>
                  <a:pt x="874" y="568"/>
                  <a:pt x="951" y="452"/>
                </a:cubicBezTo>
                <a:cubicBezTo>
                  <a:pt x="961" y="442"/>
                  <a:pt x="961" y="433"/>
                  <a:pt x="951" y="4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7">
            <a:extLst>
              <a:ext uri="{FF2B5EF4-FFF2-40B4-BE49-F238E27FC236}">
                <a16:creationId xmlns:a16="http://schemas.microsoft.com/office/drawing/2014/main" id="{78313FD5-D0CE-B742-9ED2-59107FFF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003" y="11546794"/>
            <a:ext cx="413407" cy="413407"/>
          </a:xfrm>
          <a:custGeom>
            <a:avLst/>
            <a:gdLst>
              <a:gd name="T0" fmla="*/ 355 w 433"/>
              <a:gd name="T1" fmla="*/ 424 h 434"/>
              <a:gd name="T2" fmla="*/ 355 w 433"/>
              <a:gd name="T3" fmla="*/ 424 h 434"/>
              <a:gd name="T4" fmla="*/ 374 w 433"/>
              <a:gd name="T5" fmla="*/ 433 h 434"/>
              <a:gd name="T6" fmla="*/ 403 w 433"/>
              <a:gd name="T7" fmla="*/ 404 h 434"/>
              <a:gd name="T8" fmla="*/ 432 w 433"/>
              <a:gd name="T9" fmla="*/ 289 h 434"/>
              <a:gd name="T10" fmla="*/ 143 w 433"/>
              <a:gd name="T11" fmla="*/ 0 h 434"/>
              <a:gd name="T12" fmla="*/ 19 w 433"/>
              <a:gd name="T13" fmla="*/ 29 h 434"/>
              <a:gd name="T14" fmla="*/ 9 w 433"/>
              <a:gd name="T15" fmla="*/ 77 h 434"/>
              <a:gd name="T16" fmla="*/ 57 w 433"/>
              <a:gd name="T17" fmla="*/ 96 h 434"/>
              <a:gd name="T18" fmla="*/ 143 w 433"/>
              <a:gd name="T19" fmla="*/ 77 h 434"/>
              <a:gd name="T20" fmla="*/ 355 w 433"/>
              <a:gd name="T21" fmla="*/ 289 h 434"/>
              <a:gd name="T22" fmla="*/ 335 w 433"/>
              <a:gd name="T23" fmla="*/ 375 h 434"/>
              <a:gd name="T24" fmla="*/ 355 w 433"/>
              <a:gd name="T25" fmla="*/ 424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" h="434">
                <a:moveTo>
                  <a:pt x="355" y="424"/>
                </a:moveTo>
                <a:lnTo>
                  <a:pt x="355" y="424"/>
                </a:lnTo>
                <a:cubicBezTo>
                  <a:pt x="364" y="424"/>
                  <a:pt x="364" y="433"/>
                  <a:pt x="374" y="433"/>
                </a:cubicBezTo>
                <a:cubicBezTo>
                  <a:pt x="384" y="433"/>
                  <a:pt x="403" y="424"/>
                  <a:pt x="403" y="404"/>
                </a:cubicBezTo>
                <a:cubicBezTo>
                  <a:pt x="422" y="366"/>
                  <a:pt x="432" y="327"/>
                  <a:pt x="432" y="289"/>
                </a:cubicBezTo>
                <a:cubicBezTo>
                  <a:pt x="432" y="135"/>
                  <a:pt x="307" y="0"/>
                  <a:pt x="143" y="0"/>
                </a:cubicBezTo>
                <a:cubicBezTo>
                  <a:pt x="104" y="0"/>
                  <a:pt x="67" y="10"/>
                  <a:pt x="19" y="29"/>
                </a:cubicBezTo>
                <a:cubicBezTo>
                  <a:pt x="9" y="39"/>
                  <a:pt x="0" y="68"/>
                  <a:pt x="9" y="77"/>
                </a:cubicBezTo>
                <a:cubicBezTo>
                  <a:pt x="19" y="96"/>
                  <a:pt x="38" y="106"/>
                  <a:pt x="57" y="96"/>
                </a:cubicBezTo>
                <a:cubicBezTo>
                  <a:pt x="85" y="87"/>
                  <a:pt x="114" y="77"/>
                  <a:pt x="143" y="77"/>
                </a:cubicBezTo>
                <a:cubicBezTo>
                  <a:pt x="258" y="77"/>
                  <a:pt x="355" y="173"/>
                  <a:pt x="355" y="289"/>
                </a:cubicBezTo>
                <a:cubicBezTo>
                  <a:pt x="355" y="318"/>
                  <a:pt x="355" y="347"/>
                  <a:pt x="335" y="375"/>
                </a:cubicBezTo>
                <a:cubicBezTo>
                  <a:pt x="335" y="395"/>
                  <a:pt x="335" y="414"/>
                  <a:pt x="355" y="4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8">
            <a:extLst>
              <a:ext uri="{FF2B5EF4-FFF2-40B4-BE49-F238E27FC236}">
                <a16:creationId xmlns:a16="http://schemas.microsoft.com/office/drawing/2014/main" id="{5D23E0AE-8329-E248-8E99-D516515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917" y="11281034"/>
            <a:ext cx="1206473" cy="1088357"/>
          </a:xfrm>
          <a:custGeom>
            <a:avLst/>
            <a:gdLst>
              <a:gd name="T0" fmla="*/ 193 w 1260"/>
              <a:gd name="T1" fmla="*/ 20 h 1136"/>
              <a:gd name="T2" fmla="*/ 193 w 1260"/>
              <a:gd name="T3" fmla="*/ 20 h 1136"/>
              <a:gd name="T4" fmla="*/ 145 w 1260"/>
              <a:gd name="T5" fmla="*/ 20 h 1136"/>
              <a:gd name="T6" fmla="*/ 145 w 1260"/>
              <a:gd name="T7" fmla="*/ 68 h 1136"/>
              <a:gd name="T8" fmla="*/ 328 w 1260"/>
              <a:gd name="T9" fmla="*/ 251 h 1136"/>
              <a:gd name="T10" fmla="*/ 135 w 1260"/>
              <a:gd name="T11" fmla="*/ 404 h 1136"/>
              <a:gd name="T12" fmla="*/ 10 w 1260"/>
              <a:gd name="T13" fmla="*/ 549 h 1136"/>
              <a:gd name="T14" fmla="*/ 10 w 1260"/>
              <a:gd name="T15" fmla="*/ 587 h 1136"/>
              <a:gd name="T16" fmla="*/ 20 w 1260"/>
              <a:gd name="T17" fmla="*/ 597 h 1136"/>
              <a:gd name="T18" fmla="*/ 241 w 1260"/>
              <a:gd name="T19" fmla="*/ 828 h 1136"/>
              <a:gd name="T20" fmla="*/ 702 w 1260"/>
              <a:gd name="T21" fmla="*/ 1000 h 1136"/>
              <a:gd name="T22" fmla="*/ 702 w 1260"/>
              <a:gd name="T23" fmla="*/ 1000 h 1136"/>
              <a:gd name="T24" fmla="*/ 1000 w 1260"/>
              <a:gd name="T25" fmla="*/ 924 h 1136"/>
              <a:gd name="T26" fmla="*/ 1192 w 1260"/>
              <a:gd name="T27" fmla="*/ 1126 h 1136"/>
              <a:gd name="T28" fmla="*/ 1221 w 1260"/>
              <a:gd name="T29" fmla="*/ 1135 h 1136"/>
              <a:gd name="T30" fmla="*/ 1250 w 1260"/>
              <a:gd name="T31" fmla="*/ 1126 h 1136"/>
              <a:gd name="T32" fmla="*/ 1250 w 1260"/>
              <a:gd name="T33" fmla="*/ 1068 h 1136"/>
              <a:gd name="T34" fmla="*/ 193 w 1260"/>
              <a:gd name="T35" fmla="*/ 20 h 1136"/>
              <a:gd name="T36" fmla="*/ 520 w 1260"/>
              <a:gd name="T37" fmla="*/ 443 h 1136"/>
              <a:gd name="T38" fmla="*/ 520 w 1260"/>
              <a:gd name="T39" fmla="*/ 443 h 1136"/>
              <a:gd name="T40" fmla="*/ 817 w 1260"/>
              <a:gd name="T41" fmla="*/ 741 h 1136"/>
              <a:gd name="T42" fmla="*/ 692 w 1260"/>
              <a:gd name="T43" fmla="*/ 779 h 1136"/>
              <a:gd name="T44" fmla="*/ 481 w 1260"/>
              <a:gd name="T45" fmla="*/ 568 h 1136"/>
              <a:gd name="T46" fmla="*/ 520 w 1260"/>
              <a:gd name="T47" fmla="*/ 443 h 1136"/>
              <a:gd name="T48" fmla="*/ 702 w 1260"/>
              <a:gd name="T49" fmla="*/ 924 h 1136"/>
              <a:gd name="T50" fmla="*/ 702 w 1260"/>
              <a:gd name="T51" fmla="*/ 924 h 1136"/>
              <a:gd name="T52" fmla="*/ 87 w 1260"/>
              <a:gd name="T53" fmla="*/ 568 h 1136"/>
              <a:gd name="T54" fmla="*/ 376 w 1260"/>
              <a:gd name="T55" fmla="*/ 299 h 1136"/>
              <a:gd name="T56" fmla="*/ 472 w 1260"/>
              <a:gd name="T57" fmla="*/ 395 h 1136"/>
              <a:gd name="T58" fmla="*/ 414 w 1260"/>
              <a:gd name="T59" fmla="*/ 568 h 1136"/>
              <a:gd name="T60" fmla="*/ 692 w 1260"/>
              <a:gd name="T61" fmla="*/ 856 h 1136"/>
              <a:gd name="T62" fmla="*/ 865 w 1260"/>
              <a:gd name="T63" fmla="*/ 799 h 1136"/>
              <a:gd name="T64" fmla="*/ 942 w 1260"/>
              <a:gd name="T65" fmla="*/ 876 h 1136"/>
              <a:gd name="T66" fmla="*/ 702 w 1260"/>
              <a:gd name="T67" fmla="*/ 92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60" h="1136">
                <a:moveTo>
                  <a:pt x="193" y="20"/>
                </a:moveTo>
                <a:lnTo>
                  <a:pt x="193" y="20"/>
                </a:lnTo>
                <a:cubicBezTo>
                  <a:pt x="183" y="0"/>
                  <a:pt x="154" y="0"/>
                  <a:pt x="145" y="20"/>
                </a:cubicBezTo>
                <a:cubicBezTo>
                  <a:pt x="126" y="29"/>
                  <a:pt x="126" y="58"/>
                  <a:pt x="145" y="68"/>
                </a:cubicBezTo>
                <a:cubicBezTo>
                  <a:pt x="328" y="251"/>
                  <a:pt x="328" y="251"/>
                  <a:pt x="328" y="251"/>
                </a:cubicBezTo>
                <a:cubicBezTo>
                  <a:pt x="260" y="289"/>
                  <a:pt x="193" y="347"/>
                  <a:pt x="135" y="404"/>
                </a:cubicBezTo>
                <a:cubicBezTo>
                  <a:pt x="87" y="452"/>
                  <a:pt x="49" y="500"/>
                  <a:pt x="10" y="549"/>
                </a:cubicBezTo>
                <a:cubicBezTo>
                  <a:pt x="0" y="558"/>
                  <a:pt x="0" y="577"/>
                  <a:pt x="10" y="587"/>
                </a:cubicBezTo>
                <a:cubicBezTo>
                  <a:pt x="10" y="587"/>
                  <a:pt x="10" y="597"/>
                  <a:pt x="20" y="597"/>
                </a:cubicBezTo>
                <a:cubicBezTo>
                  <a:pt x="77" y="683"/>
                  <a:pt x="154" y="760"/>
                  <a:pt x="241" y="828"/>
                </a:cubicBezTo>
                <a:cubicBezTo>
                  <a:pt x="385" y="943"/>
                  <a:pt x="539" y="1000"/>
                  <a:pt x="702" y="1000"/>
                </a:cubicBezTo>
                <a:lnTo>
                  <a:pt x="702" y="1000"/>
                </a:lnTo>
                <a:cubicBezTo>
                  <a:pt x="807" y="1000"/>
                  <a:pt x="904" y="972"/>
                  <a:pt x="1000" y="924"/>
                </a:cubicBezTo>
                <a:cubicBezTo>
                  <a:pt x="1192" y="1126"/>
                  <a:pt x="1192" y="1126"/>
                  <a:pt x="1192" y="1126"/>
                </a:cubicBezTo>
                <a:cubicBezTo>
                  <a:pt x="1202" y="1126"/>
                  <a:pt x="1211" y="1135"/>
                  <a:pt x="1221" y="1135"/>
                </a:cubicBezTo>
                <a:cubicBezTo>
                  <a:pt x="1230" y="1135"/>
                  <a:pt x="1240" y="1126"/>
                  <a:pt x="1250" y="1126"/>
                </a:cubicBezTo>
                <a:cubicBezTo>
                  <a:pt x="1259" y="1106"/>
                  <a:pt x="1259" y="1087"/>
                  <a:pt x="1250" y="1068"/>
                </a:cubicBezTo>
                <a:lnTo>
                  <a:pt x="193" y="20"/>
                </a:lnTo>
                <a:close/>
                <a:moveTo>
                  <a:pt x="520" y="443"/>
                </a:moveTo>
                <a:lnTo>
                  <a:pt x="520" y="443"/>
                </a:lnTo>
                <a:cubicBezTo>
                  <a:pt x="817" y="741"/>
                  <a:pt x="817" y="741"/>
                  <a:pt x="817" y="741"/>
                </a:cubicBezTo>
                <a:cubicBezTo>
                  <a:pt x="779" y="770"/>
                  <a:pt x="740" y="779"/>
                  <a:pt x="692" y="779"/>
                </a:cubicBezTo>
                <a:cubicBezTo>
                  <a:pt x="577" y="779"/>
                  <a:pt x="481" y="683"/>
                  <a:pt x="481" y="568"/>
                </a:cubicBezTo>
                <a:cubicBezTo>
                  <a:pt x="481" y="529"/>
                  <a:pt x="501" y="481"/>
                  <a:pt x="520" y="443"/>
                </a:cubicBezTo>
                <a:close/>
                <a:moveTo>
                  <a:pt x="702" y="924"/>
                </a:moveTo>
                <a:lnTo>
                  <a:pt x="702" y="924"/>
                </a:lnTo>
                <a:cubicBezTo>
                  <a:pt x="405" y="933"/>
                  <a:pt x="183" y="693"/>
                  <a:pt x="87" y="568"/>
                </a:cubicBezTo>
                <a:cubicBezTo>
                  <a:pt x="174" y="462"/>
                  <a:pt x="270" y="366"/>
                  <a:pt x="376" y="299"/>
                </a:cubicBezTo>
                <a:cubicBezTo>
                  <a:pt x="472" y="395"/>
                  <a:pt x="472" y="395"/>
                  <a:pt x="472" y="395"/>
                </a:cubicBezTo>
                <a:cubicBezTo>
                  <a:pt x="433" y="443"/>
                  <a:pt x="414" y="510"/>
                  <a:pt x="414" y="568"/>
                </a:cubicBezTo>
                <a:cubicBezTo>
                  <a:pt x="414" y="731"/>
                  <a:pt x="539" y="856"/>
                  <a:pt x="692" y="856"/>
                </a:cubicBezTo>
                <a:cubicBezTo>
                  <a:pt x="759" y="856"/>
                  <a:pt x="817" y="837"/>
                  <a:pt x="865" y="799"/>
                </a:cubicBezTo>
                <a:cubicBezTo>
                  <a:pt x="942" y="876"/>
                  <a:pt x="942" y="876"/>
                  <a:pt x="942" y="876"/>
                </a:cubicBezTo>
                <a:cubicBezTo>
                  <a:pt x="865" y="904"/>
                  <a:pt x="788" y="924"/>
                  <a:pt x="702" y="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Google Shape;137;p5">
            <a:extLst>
              <a:ext uri="{FF2B5EF4-FFF2-40B4-BE49-F238E27FC236}">
                <a16:creationId xmlns:a16="http://schemas.microsoft.com/office/drawing/2014/main" id="{E94104F9-C780-2A4F-B033-F88E8CDB0FE7}"/>
              </a:ext>
            </a:extLst>
          </p:cNvPr>
          <p:cNvSpPr txBox="1"/>
          <p:nvPr/>
        </p:nvSpPr>
        <p:spPr>
          <a:xfrm>
            <a:off x="1667465" y="445709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7" name="Google Shape;138;p5">
            <a:extLst>
              <a:ext uri="{FF2B5EF4-FFF2-40B4-BE49-F238E27FC236}">
                <a16:creationId xmlns:a16="http://schemas.microsoft.com/office/drawing/2014/main" id="{4DABA748-DBE1-594D-B4C4-403BE21EF85F}"/>
              </a:ext>
            </a:extLst>
          </p:cNvPr>
          <p:cNvSpPr txBox="1"/>
          <p:nvPr/>
        </p:nvSpPr>
        <p:spPr>
          <a:xfrm>
            <a:off x="1675635" y="587574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298;p7">
            <a:extLst>
              <a:ext uri="{FF2B5EF4-FFF2-40B4-BE49-F238E27FC236}">
                <a16:creationId xmlns:a16="http://schemas.microsoft.com/office/drawing/2014/main" id="{78021191-CC16-4A49-88A9-6AEC31A04B4F}"/>
              </a:ext>
            </a:extLst>
          </p:cNvPr>
          <p:cNvGrpSpPr/>
          <p:nvPr/>
        </p:nvGrpSpPr>
        <p:grpSpPr>
          <a:xfrm>
            <a:off x="18322585" y="1401450"/>
            <a:ext cx="3119385" cy="1470344"/>
            <a:chOff x="2858924" y="10474806"/>
            <a:chExt cx="3634800" cy="1470344"/>
          </a:xfrm>
        </p:grpSpPr>
        <p:sp>
          <p:nvSpPr>
            <p:cNvPr id="529" name="Google Shape;299;p7">
              <a:extLst>
                <a:ext uri="{FF2B5EF4-FFF2-40B4-BE49-F238E27FC236}">
                  <a16:creationId xmlns:a16="http://schemas.microsoft.com/office/drawing/2014/main" id="{1107427A-7E77-9942-AE91-11374D586DE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300;p7">
              <a:extLst>
                <a:ext uri="{FF2B5EF4-FFF2-40B4-BE49-F238E27FC236}">
                  <a16:creationId xmlns:a16="http://schemas.microsoft.com/office/drawing/2014/main" id="{EBD4D5BD-CC5D-D043-8BBC-1267A7D6511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298;p7">
            <a:extLst>
              <a:ext uri="{FF2B5EF4-FFF2-40B4-BE49-F238E27FC236}">
                <a16:creationId xmlns:a16="http://schemas.microsoft.com/office/drawing/2014/main" id="{A779A60B-B0EE-EB40-BC2B-72338186646C}"/>
              </a:ext>
            </a:extLst>
          </p:cNvPr>
          <p:cNvGrpSpPr/>
          <p:nvPr/>
        </p:nvGrpSpPr>
        <p:grpSpPr>
          <a:xfrm>
            <a:off x="15331112" y="3802286"/>
            <a:ext cx="3119385" cy="1470344"/>
            <a:chOff x="2858924" y="10474806"/>
            <a:chExt cx="3634800" cy="1470344"/>
          </a:xfrm>
        </p:grpSpPr>
        <p:sp>
          <p:nvSpPr>
            <p:cNvPr id="532" name="Google Shape;299;p7">
              <a:extLst>
                <a:ext uri="{FF2B5EF4-FFF2-40B4-BE49-F238E27FC236}">
                  <a16:creationId xmlns:a16="http://schemas.microsoft.com/office/drawing/2014/main" id="{CE113E46-C070-7248-90BE-DC4B29890A2A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300;p7">
              <a:extLst>
                <a:ext uri="{FF2B5EF4-FFF2-40B4-BE49-F238E27FC236}">
                  <a16:creationId xmlns:a16="http://schemas.microsoft.com/office/drawing/2014/main" id="{8D2C96DC-D38E-0340-BE43-F97D9E18EB3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298;p7">
            <a:extLst>
              <a:ext uri="{FF2B5EF4-FFF2-40B4-BE49-F238E27FC236}">
                <a16:creationId xmlns:a16="http://schemas.microsoft.com/office/drawing/2014/main" id="{83B73085-EFBC-B34F-B0A0-A5956D5A198D}"/>
              </a:ext>
            </a:extLst>
          </p:cNvPr>
          <p:cNvGrpSpPr/>
          <p:nvPr/>
        </p:nvGrpSpPr>
        <p:grpSpPr>
          <a:xfrm>
            <a:off x="18323460" y="6036349"/>
            <a:ext cx="3119385" cy="1470344"/>
            <a:chOff x="2858924" y="10474806"/>
            <a:chExt cx="3634800" cy="1470344"/>
          </a:xfrm>
        </p:grpSpPr>
        <p:sp>
          <p:nvSpPr>
            <p:cNvPr id="535" name="Google Shape;299;p7">
              <a:extLst>
                <a:ext uri="{FF2B5EF4-FFF2-40B4-BE49-F238E27FC236}">
                  <a16:creationId xmlns:a16="http://schemas.microsoft.com/office/drawing/2014/main" id="{8BED09A8-8F0E-854D-AD12-E704125611F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300;p7">
              <a:extLst>
                <a:ext uri="{FF2B5EF4-FFF2-40B4-BE49-F238E27FC236}">
                  <a16:creationId xmlns:a16="http://schemas.microsoft.com/office/drawing/2014/main" id="{4FCB0DB4-A3AA-2F43-8224-236E43A32C95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298;p7">
            <a:extLst>
              <a:ext uri="{FF2B5EF4-FFF2-40B4-BE49-F238E27FC236}">
                <a16:creationId xmlns:a16="http://schemas.microsoft.com/office/drawing/2014/main" id="{0A4C4FD4-6EBE-774D-A65F-BE8B6B426CD4}"/>
              </a:ext>
            </a:extLst>
          </p:cNvPr>
          <p:cNvGrpSpPr/>
          <p:nvPr/>
        </p:nvGrpSpPr>
        <p:grpSpPr>
          <a:xfrm>
            <a:off x="15331112" y="8542102"/>
            <a:ext cx="3119385" cy="1470344"/>
            <a:chOff x="2858924" y="10474806"/>
            <a:chExt cx="3634800" cy="1470344"/>
          </a:xfrm>
        </p:grpSpPr>
        <p:sp>
          <p:nvSpPr>
            <p:cNvPr id="538" name="Google Shape;299;p7">
              <a:extLst>
                <a:ext uri="{FF2B5EF4-FFF2-40B4-BE49-F238E27FC236}">
                  <a16:creationId xmlns:a16="http://schemas.microsoft.com/office/drawing/2014/main" id="{A7353D35-636D-724F-B794-F0B9BAEF23F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300;p7">
              <a:extLst>
                <a:ext uri="{FF2B5EF4-FFF2-40B4-BE49-F238E27FC236}">
                  <a16:creationId xmlns:a16="http://schemas.microsoft.com/office/drawing/2014/main" id="{6CE96915-FDD2-5D4C-BF63-661D301D872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298;p7">
            <a:extLst>
              <a:ext uri="{FF2B5EF4-FFF2-40B4-BE49-F238E27FC236}">
                <a16:creationId xmlns:a16="http://schemas.microsoft.com/office/drawing/2014/main" id="{41A57FA0-CD9C-EA4B-A224-201BC0973CAB}"/>
              </a:ext>
            </a:extLst>
          </p:cNvPr>
          <p:cNvGrpSpPr/>
          <p:nvPr/>
        </p:nvGrpSpPr>
        <p:grpSpPr>
          <a:xfrm>
            <a:off x="18322585" y="11014107"/>
            <a:ext cx="3119385" cy="1470344"/>
            <a:chOff x="2858924" y="10474806"/>
            <a:chExt cx="3634800" cy="1470344"/>
          </a:xfrm>
        </p:grpSpPr>
        <p:sp>
          <p:nvSpPr>
            <p:cNvPr id="541" name="Google Shape;299;p7">
              <a:extLst>
                <a:ext uri="{FF2B5EF4-FFF2-40B4-BE49-F238E27FC236}">
                  <a16:creationId xmlns:a16="http://schemas.microsoft.com/office/drawing/2014/main" id="{BDAE3961-23E6-1E45-9C1A-A6F831BACA0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300;p7">
              <a:extLst>
                <a:ext uri="{FF2B5EF4-FFF2-40B4-BE49-F238E27FC236}">
                  <a16:creationId xmlns:a16="http://schemas.microsoft.com/office/drawing/2014/main" id="{25DC9275-2642-DA45-ADFB-DF7608C83FE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>
            <a:extLst>
              <a:ext uri="{FF2B5EF4-FFF2-40B4-BE49-F238E27FC236}">
                <a16:creationId xmlns:a16="http://schemas.microsoft.com/office/drawing/2014/main" id="{D33D799B-EB7F-C441-BB0C-93FA4B3EB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2680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2">
            <a:extLst>
              <a:ext uri="{FF2B5EF4-FFF2-40B4-BE49-F238E27FC236}">
                <a16:creationId xmlns:a16="http://schemas.microsoft.com/office/drawing/2014/main" id="{FCF13366-F317-9F43-B59F-69D8AEB2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7203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3">
            <a:extLst>
              <a:ext uri="{FF2B5EF4-FFF2-40B4-BE49-F238E27FC236}">
                <a16:creationId xmlns:a16="http://schemas.microsoft.com/office/drawing/2014/main" id="{D64D03D4-AE42-F041-B5BE-83AD2351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1726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4">
            <a:extLst>
              <a:ext uri="{FF2B5EF4-FFF2-40B4-BE49-F238E27FC236}">
                <a16:creationId xmlns:a16="http://schemas.microsoft.com/office/drawing/2014/main" id="{28ACC77A-00F8-EA42-899A-64DB47178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1636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5">
            <a:extLst>
              <a:ext uri="{FF2B5EF4-FFF2-40B4-BE49-F238E27FC236}">
                <a16:creationId xmlns:a16="http://schemas.microsoft.com/office/drawing/2014/main" id="{9D3BEFE0-4F54-E149-BAA7-D4E65230C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58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Line 6">
            <a:extLst>
              <a:ext uri="{FF2B5EF4-FFF2-40B4-BE49-F238E27FC236}">
                <a16:creationId xmlns:a16="http://schemas.microsoft.com/office/drawing/2014/main" id="{FDC99F2F-4D27-3C41-82F0-9F264840E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066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Line 7">
            <a:extLst>
              <a:ext uri="{FF2B5EF4-FFF2-40B4-BE49-F238E27FC236}">
                <a16:creationId xmlns:a16="http://schemas.microsoft.com/office/drawing/2014/main" id="{DDA2E8DE-B4AE-A041-A8EB-53B313F3F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0588" y="6011334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8">
            <a:extLst>
              <a:ext uri="{FF2B5EF4-FFF2-40B4-BE49-F238E27FC236}">
                <a16:creationId xmlns:a16="http://schemas.microsoft.com/office/drawing/2014/main" id="{18C837F3-3C0F-E440-B8EF-E4B9F83E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0498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Line 9">
            <a:extLst>
              <a:ext uri="{FF2B5EF4-FFF2-40B4-BE49-F238E27FC236}">
                <a16:creationId xmlns:a16="http://schemas.microsoft.com/office/drawing/2014/main" id="{5800EDAB-6774-1043-B187-44BE8C7FC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5021" y="6011334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10">
            <a:extLst>
              <a:ext uri="{FF2B5EF4-FFF2-40B4-BE49-F238E27FC236}">
                <a16:creationId xmlns:a16="http://schemas.microsoft.com/office/drawing/2014/main" id="{218E04FB-B093-644D-90A2-0CD7BEFC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193" y="5965194"/>
            <a:ext cx="96895" cy="96895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91 w 92"/>
              <a:gd name="T5" fmla="*/ 45 h 91"/>
              <a:gd name="T6" fmla="*/ 46 w 92"/>
              <a:gd name="T7" fmla="*/ 0 h 91"/>
              <a:gd name="T8" fmla="*/ 0 w 92"/>
              <a:gd name="T9" fmla="*/ 45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72" y="90"/>
                  <a:pt x="91" y="73"/>
                  <a:pt x="91" y="45"/>
                </a:cubicBezTo>
                <a:cubicBezTo>
                  <a:pt x="91" y="18"/>
                  <a:pt x="72" y="0"/>
                  <a:pt x="4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0"/>
                  <a:pt x="46" y="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Line 51">
            <a:extLst>
              <a:ext uri="{FF2B5EF4-FFF2-40B4-BE49-F238E27FC236}">
                <a16:creationId xmlns:a16="http://schemas.microsoft.com/office/drawing/2014/main" id="{7E27E567-C0FB-6D49-A0FD-A8A259534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2680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" name="Line 52">
            <a:extLst>
              <a:ext uri="{FF2B5EF4-FFF2-40B4-BE49-F238E27FC236}">
                <a16:creationId xmlns:a16="http://schemas.microsoft.com/office/drawing/2014/main" id="{15352CAB-7C9B-F14F-AACD-B8D81F73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7203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" name="Line 53">
            <a:extLst>
              <a:ext uri="{FF2B5EF4-FFF2-40B4-BE49-F238E27FC236}">
                <a16:creationId xmlns:a16="http://schemas.microsoft.com/office/drawing/2014/main" id="{6500D7D7-117B-394F-AECB-A3F141976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1726" y="10533033"/>
            <a:ext cx="152263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" name="Line 54">
            <a:extLst>
              <a:ext uri="{FF2B5EF4-FFF2-40B4-BE49-F238E27FC236}">
                <a16:creationId xmlns:a16="http://schemas.microsoft.com/office/drawing/2014/main" id="{28B44C66-3E5C-F444-A7FF-92C383C07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1636" y="10533033"/>
            <a:ext cx="152260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" name="Line 55">
            <a:extLst>
              <a:ext uri="{FF2B5EF4-FFF2-40B4-BE49-F238E27FC236}">
                <a16:creationId xmlns:a16="http://schemas.microsoft.com/office/drawing/2014/main" id="{529AF67E-49EE-0F47-AAE6-BE48DA78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58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" name="Line 56">
            <a:extLst>
              <a:ext uri="{FF2B5EF4-FFF2-40B4-BE49-F238E27FC236}">
                <a16:creationId xmlns:a16="http://schemas.microsoft.com/office/drawing/2014/main" id="{8F111AB9-EE8C-5544-B9A3-5C59863C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066" y="10533033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Line 57">
            <a:extLst>
              <a:ext uri="{FF2B5EF4-FFF2-40B4-BE49-F238E27FC236}">
                <a16:creationId xmlns:a16="http://schemas.microsoft.com/office/drawing/2014/main" id="{9DDC7B7D-D781-F248-A1CA-6F050EE41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0588" y="10533033"/>
            <a:ext cx="152263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Line 58">
            <a:extLst>
              <a:ext uri="{FF2B5EF4-FFF2-40B4-BE49-F238E27FC236}">
                <a16:creationId xmlns:a16="http://schemas.microsoft.com/office/drawing/2014/main" id="{9732D23D-484C-BC43-844B-BE729DE85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0498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Line 59">
            <a:extLst>
              <a:ext uri="{FF2B5EF4-FFF2-40B4-BE49-F238E27FC236}">
                <a16:creationId xmlns:a16="http://schemas.microsoft.com/office/drawing/2014/main" id="{992D07AF-D2E5-B348-B9F0-FBD37348E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5021" y="10533033"/>
            <a:ext cx="152260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60">
            <a:extLst>
              <a:ext uri="{FF2B5EF4-FFF2-40B4-BE49-F238E27FC236}">
                <a16:creationId xmlns:a16="http://schemas.microsoft.com/office/drawing/2014/main" id="{8AD48D39-DC5B-D14D-B4B2-CFFAD057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193" y="10482281"/>
            <a:ext cx="96895" cy="96892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91 w 92"/>
              <a:gd name="T5" fmla="*/ 46 h 92"/>
              <a:gd name="T6" fmla="*/ 46 w 92"/>
              <a:gd name="T7" fmla="*/ 0 h 92"/>
              <a:gd name="T8" fmla="*/ 0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72" y="91"/>
                  <a:pt x="91" y="73"/>
                  <a:pt x="91" y="46"/>
                </a:cubicBezTo>
                <a:cubicBezTo>
                  <a:pt x="91" y="18"/>
                  <a:pt x="72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6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Line 100">
            <a:extLst>
              <a:ext uri="{FF2B5EF4-FFF2-40B4-BE49-F238E27FC236}">
                <a16:creationId xmlns:a16="http://schemas.microsoft.com/office/drawing/2014/main" id="{5D7517AE-00FA-3F4D-9589-57620EFD8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7340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Line 101">
            <a:extLst>
              <a:ext uri="{FF2B5EF4-FFF2-40B4-BE49-F238E27FC236}">
                <a16:creationId xmlns:a16="http://schemas.microsoft.com/office/drawing/2014/main" id="{142DF52D-7949-614D-8308-997848DDC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7433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Line 102">
            <a:extLst>
              <a:ext uri="{FF2B5EF4-FFF2-40B4-BE49-F238E27FC236}">
                <a16:creationId xmlns:a16="http://schemas.microsoft.com/office/drawing/2014/main" id="{8DE4D2AB-8965-CC4E-B94E-A4516994A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2910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Line 103">
            <a:extLst>
              <a:ext uri="{FF2B5EF4-FFF2-40B4-BE49-F238E27FC236}">
                <a16:creationId xmlns:a16="http://schemas.microsoft.com/office/drawing/2014/main" id="{98B15577-79B7-524B-8019-C1159D4D1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3000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Line 104">
            <a:extLst>
              <a:ext uri="{FF2B5EF4-FFF2-40B4-BE49-F238E27FC236}">
                <a16:creationId xmlns:a16="http://schemas.microsoft.com/office/drawing/2014/main" id="{A10F6F1B-5F91-2049-A4C6-E6F16FD6A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8478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Line 105">
            <a:extLst>
              <a:ext uri="{FF2B5EF4-FFF2-40B4-BE49-F238E27FC236}">
                <a16:creationId xmlns:a16="http://schemas.microsoft.com/office/drawing/2014/main" id="{500522A8-56CA-4842-A871-5FC818558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8570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Line 106">
            <a:extLst>
              <a:ext uri="{FF2B5EF4-FFF2-40B4-BE49-F238E27FC236}">
                <a16:creationId xmlns:a16="http://schemas.microsoft.com/office/drawing/2014/main" id="{EAA7DEDF-2BA2-0449-B225-B5DAF2C3E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4048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Line 107">
            <a:extLst>
              <a:ext uri="{FF2B5EF4-FFF2-40B4-BE49-F238E27FC236}">
                <a16:creationId xmlns:a16="http://schemas.microsoft.com/office/drawing/2014/main" id="{32321FF1-D583-1640-9C7D-953B4371A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525" y="6011334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Line 108">
            <a:extLst>
              <a:ext uri="{FF2B5EF4-FFF2-40B4-BE49-F238E27FC236}">
                <a16:creationId xmlns:a16="http://schemas.microsoft.com/office/drawing/2014/main" id="{C978D3C0-12F6-0447-8E17-8BA57EA06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9615" y="6011334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109">
            <a:extLst>
              <a:ext uri="{FF2B5EF4-FFF2-40B4-BE49-F238E27FC236}">
                <a16:creationId xmlns:a16="http://schemas.microsoft.com/office/drawing/2014/main" id="{4F2E2950-CCF6-9545-8525-764C0948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24" y="5965194"/>
            <a:ext cx="96895" cy="96895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0"/>
                  <a:pt x="45" y="90"/>
                </a:cubicBezTo>
                <a:cubicBezTo>
                  <a:pt x="63" y="90"/>
                  <a:pt x="90" y="73"/>
                  <a:pt x="90" y="45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Line 149">
            <a:extLst>
              <a:ext uri="{FF2B5EF4-FFF2-40B4-BE49-F238E27FC236}">
                <a16:creationId xmlns:a16="http://schemas.microsoft.com/office/drawing/2014/main" id="{1A2AFFFB-B94E-8847-809C-9CA2E4D9D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7340" y="10533033"/>
            <a:ext cx="161491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0" name="Line 150">
            <a:extLst>
              <a:ext uri="{FF2B5EF4-FFF2-40B4-BE49-F238E27FC236}">
                <a16:creationId xmlns:a16="http://schemas.microsoft.com/office/drawing/2014/main" id="{5F1100F1-555D-7B4B-98B1-4F89101BF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7433" y="10533033"/>
            <a:ext cx="161488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1" name="Line 151">
            <a:extLst>
              <a:ext uri="{FF2B5EF4-FFF2-40B4-BE49-F238E27FC236}">
                <a16:creationId xmlns:a16="http://schemas.microsoft.com/office/drawing/2014/main" id="{E502238C-DEFA-0D42-8CA9-8B07FE939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2910" y="10533033"/>
            <a:ext cx="161488" cy="4615"/>
          </a:xfrm>
          <a:prstGeom prst="line">
            <a:avLst/>
          </a:prstGeom>
          <a:noFill/>
          <a:ln w="972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Line 152">
            <a:extLst>
              <a:ext uri="{FF2B5EF4-FFF2-40B4-BE49-F238E27FC236}">
                <a16:creationId xmlns:a16="http://schemas.microsoft.com/office/drawing/2014/main" id="{C5C67DA1-286C-934F-9E62-E9F39831B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3000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Line 153">
            <a:extLst>
              <a:ext uri="{FF2B5EF4-FFF2-40B4-BE49-F238E27FC236}">
                <a16:creationId xmlns:a16="http://schemas.microsoft.com/office/drawing/2014/main" id="{CEEAC9F0-C83D-D94D-BC1E-EDEF031A8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8478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Line 154">
            <a:extLst>
              <a:ext uri="{FF2B5EF4-FFF2-40B4-BE49-F238E27FC236}">
                <a16:creationId xmlns:a16="http://schemas.microsoft.com/office/drawing/2014/main" id="{80040E3D-4AE0-504F-AD35-3DD309B7B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8570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Line 155">
            <a:extLst>
              <a:ext uri="{FF2B5EF4-FFF2-40B4-BE49-F238E27FC236}">
                <a16:creationId xmlns:a16="http://schemas.microsoft.com/office/drawing/2014/main" id="{063C147B-BCD4-D446-93BC-D58327DCA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4048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6" name="Line 156">
            <a:extLst>
              <a:ext uri="{FF2B5EF4-FFF2-40B4-BE49-F238E27FC236}">
                <a16:creationId xmlns:a16="http://schemas.microsoft.com/office/drawing/2014/main" id="{DFA314A5-D5AE-4345-97F9-3F470F16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525" y="10533033"/>
            <a:ext cx="161488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Line 157">
            <a:extLst>
              <a:ext uri="{FF2B5EF4-FFF2-40B4-BE49-F238E27FC236}">
                <a16:creationId xmlns:a16="http://schemas.microsoft.com/office/drawing/2014/main" id="{15D05DFA-A22E-4D45-83FF-EEDBB8A45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9615" y="10533033"/>
            <a:ext cx="161491" cy="461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Freeform 158">
            <a:extLst>
              <a:ext uri="{FF2B5EF4-FFF2-40B4-BE49-F238E27FC236}">
                <a16:creationId xmlns:a16="http://schemas.microsoft.com/office/drawing/2014/main" id="{65BFF069-44D5-DA47-9B76-F493569E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24" y="10482281"/>
            <a:ext cx="96895" cy="96892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5" y="91"/>
                </a:cubicBezTo>
                <a:cubicBezTo>
                  <a:pt x="63" y="91"/>
                  <a:pt x="90" y="73"/>
                  <a:pt x="90" y="46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195">
            <a:extLst>
              <a:ext uri="{FF2B5EF4-FFF2-40B4-BE49-F238E27FC236}">
                <a16:creationId xmlns:a16="http://schemas.microsoft.com/office/drawing/2014/main" id="{6B88234D-61C2-1C4C-B625-B9C4816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288" y="10994431"/>
            <a:ext cx="27684" cy="36912"/>
          </a:xfrm>
          <a:custGeom>
            <a:avLst/>
            <a:gdLst>
              <a:gd name="T0" fmla="*/ 18 w 28"/>
              <a:gd name="T1" fmla="*/ 0 h 37"/>
              <a:gd name="T2" fmla="*/ 18 w 28"/>
              <a:gd name="T3" fmla="*/ 0 h 37"/>
              <a:gd name="T4" fmla="*/ 0 w 28"/>
              <a:gd name="T5" fmla="*/ 18 h 37"/>
              <a:gd name="T6" fmla="*/ 18 w 28"/>
              <a:gd name="T7" fmla="*/ 36 h 37"/>
              <a:gd name="T8" fmla="*/ 27 w 28"/>
              <a:gd name="T9" fmla="*/ 18 h 37"/>
              <a:gd name="T10" fmla="*/ 18 w 28"/>
              <a:gd name="T1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18" y="36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BB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53">
            <a:extLst>
              <a:ext uri="{FF2B5EF4-FFF2-40B4-BE49-F238E27FC236}">
                <a16:creationId xmlns:a16="http://schemas.microsoft.com/office/drawing/2014/main" id="{EED70A58-78DB-664B-A147-9BF732E4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657" y="7201741"/>
            <a:ext cx="2408497" cy="2413112"/>
          </a:xfrm>
          <a:custGeom>
            <a:avLst/>
            <a:gdLst>
              <a:gd name="T0" fmla="*/ 1148 w 2304"/>
              <a:gd name="T1" fmla="*/ 0 h 2305"/>
              <a:gd name="T2" fmla="*/ 1148 w 2304"/>
              <a:gd name="T3" fmla="*/ 0 h 2305"/>
              <a:gd name="T4" fmla="*/ 1139 w 2304"/>
              <a:gd name="T5" fmla="*/ 0 h 2305"/>
              <a:gd name="T6" fmla="*/ 0 w 2304"/>
              <a:gd name="T7" fmla="*/ 1138 h 2305"/>
              <a:gd name="T8" fmla="*/ 0 w 2304"/>
              <a:gd name="T9" fmla="*/ 1157 h 2305"/>
              <a:gd name="T10" fmla="*/ 1148 w 2304"/>
              <a:gd name="T11" fmla="*/ 2304 h 2305"/>
              <a:gd name="T12" fmla="*/ 1156 w 2304"/>
              <a:gd name="T13" fmla="*/ 2304 h 2305"/>
              <a:gd name="T14" fmla="*/ 2294 w 2304"/>
              <a:gd name="T15" fmla="*/ 1157 h 2305"/>
              <a:gd name="T16" fmla="*/ 2294 w 2304"/>
              <a:gd name="T17" fmla="*/ 1157 h 2305"/>
              <a:gd name="T18" fmla="*/ 1148 w 2304"/>
              <a:gd name="T19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4" h="2305">
                <a:moveTo>
                  <a:pt x="1148" y="0"/>
                </a:moveTo>
                <a:lnTo>
                  <a:pt x="1148" y="0"/>
                </a:lnTo>
                <a:lnTo>
                  <a:pt x="1139" y="0"/>
                </a:lnTo>
                <a:cubicBezTo>
                  <a:pt x="515" y="0"/>
                  <a:pt x="0" y="515"/>
                  <a:pt x="0" y="1138"/>
                </a:cubicBezTo>
                <a:cubicBezTo>
                  <a:pt x="0" y="1147"/>
                  <a:pt x="0" y="1147"/>
                  <a:pt x="0" y="1157"/>
                </a:cubicBezTo>
                <a:cubicBezTo>
                  <a:pt x="0" y="1789"/>
                  <a:pt x="515" y="2304"/>
                  <a:pt x="1148" y="2304"/>
                </a:cubicBezTo>
                <a:lnTo>
                  <a:pt x="1156" y="2304"/>
                </a:lnTo>
                <a:cubicBezTo>
                  <a:pt x="1780" y="2295"/>
                  <a:pt x="2294" y="1789"/>
                  <a:pt x="2294" y="1157"/>
                </a:cubicBezTo>
                <a:lnTo>
                  <a:pt x="2294" y="1157"/>
                </a:lnTo>
                <a:cubicBezTo>
                  <a:pt x="2303" y="515"/>
                  <a:pt x="1788" y="0"/>
                  <a:pt x="1148" y="0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54">
            <a:extLst>
              <a:ext uri="{FF2B5EF4-FFF2-40B4-BE49-F238E27FC236}">
                <a16:creationId xmlns:a16="http://schemas.microsoft.com/office/drawing/2014/main" id="{D459B855-F65A-234F-A679-0286E956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904" y="7695438"/>
            <a:ext cx="4263317" cy="4992325"/>
          </a:xfrm>
          <a:custGeom>
            <a:avLst/>
            <a:gdLst>
              <a:gd name="T0" fmla="*/ 3957 w 4075"/>
              <a:gd name="T1" fmla="*/ 1518 h 4772"/>
              <a:gd name="T2" fmla="*/ 3957 w 4075"/>
              <a:gd name="T3" fmla="*/ 1518 h 4772"/>
              <a:gd name="T4" fmla="*/ 3369 w 4075"/>
              <a:gd name="T5" fmla="*/ 741 h 4772"/>
              <a:gd name="T6" fmla="*/ 3369 w 4075"/>
              <a:gd name="T7" fmla="*/ 687 h 4772"/>
              <a:gd name="T8" fmla="*/ 2836 w 4075"/>
              <a:gd name="T9" fmla="*/ 687 h 4772"/>
              <a:gd name="T10" fmla="*/ 2150 w 4075"/>
              <a:gd name="T11" fmla="*/ 0 h 4772"/>
              <a:gd name="T12" fmla="*/ 1463 w 4075"/>
              <a:gd name="T13" fmla="*/ 687 h 4772"/>
              <a:gd name="T14" fmla="*/ 1146 w 4075"/>
              <a:gd name="T15" fmla="*/ 687 h 4772"/>
              <a:gd name="T16" fmla="*/ 1146 w 4075"/>
              <a:gd name="T17" fmla="*/ 687 h 4772"/>
              <a:gd name="T18" fmla="*/ 8 w 4075"/>
              <a:gd name="T19" fmla="*/ 1834 h 4772"/>
              <a:gd name="T20" fmla="*/ 0 w 4075"/>
              <a:gd name="T21" fmla="*/ 1834 h 4772"/>
              <a:gd name="T22" fmla="*/ 0 w 4075"/>
              <a:gd name="T23" fmla="*/ 2250 h 4772"/>
              <a:gd name="T24" fmla="*/ 686 w 4075"/>
              <a:gd name="T25" fmla="*/ 2936 h 4772"/>
              <a:gd name="T26" fmla="*/ 0 w 4075"/>
              <a:gd name="T27" fmla="*/ 3623 h 4772"/>
              <a:gd name="T28" fmla="*/ 0 w 4075"/>
              <a:gd name="T29" fmla="*/ 4111 h 4772"/>
              <a:gd name="T30" fmla="*/ 767 w 4075"/>
              <a:gd name="T31" fmla="*/ 4662 h 4772"/>
              <a:gd name="T32" fmla="*/ 921 w 4075"/>
              <a:gd name="T33" fmla="*/ 4753 h 4772"/>
              <a:gd name="T34" fmla="*/ 2186 w 4075"/>
              <a:gd name="T35" fmla="*/ 4238 h 4772"/>
              <a:gd name="T36" fmla="*/ 2231 w 4075"/>
              <a:gd name="T37" fmla="*/ 4066 h 4772"/>
              <a:gd name="T38" fmla="*/ 2384 w 4075"/>
              <a:gd name="T39" fmla="*/ 3126 h 4772"/>
              <a:gd name="T40" fmla="*/ 3333 w 4075"/>
              <a:gd name="T41" fmla="*/ 2991 h 4772"/>
              <a:gd name="T42" fmla="*/ 3505 w 4075"/>
              <a:gd name="T43" fmla="*/ 2945 h 4772"/>
              <a:gd name="T44" fmla="*/ 4056 w 4075"/>
              <a:gd name="T45" fmla="*/ 1680 h 4772"/>
              <a:gd name="T46" fmla="*/ 3957 w 4075"/>
              <a:gd name="T47" fmla="*/ 1518 h 4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5" h="4772">
                <a:moveTo>
                  <a:pt x="3957" y="1518"/>
                </a:moveTo>
                <a:lnTo>
                  <a:pt x="3957" y="1518"/>
                </a:lnTo>
                <a:cubicBezTo>
                  <a:pt x="3622" y="1427"/>
                  <a:pt x="3369" y="1111"/>
                  <a:pt x="3369" y="741"/>
                </a:cubicBezTo>
                <a:cubicBezTo>
                  <a:pt x="3369" y="723"/>
                  <a:pt x="3369" y="705"/>
                  <a:pt x="3369" y="687"/>
                </a:cubicBezTo>
                <a:cubicBezTo>
                  <a:pt x="2836" y="687"/>
                  <a:pt x="2836" y="687"/>
                  <a:pt x="2836" y="687"/>
                </a:cubicBezTo>
                <a:cubicBezTo>
                  <a:pt x="2836" y="307"/>
                  <a:pt x="2529" y="0"/>
                  <a:pt x="2150" y="0"/>
                </a:cubicBezTo>
                <a:cubicBezTo>
                  <a:pt x="1770" y="0"/>
                  <a:pt x="1463" y="307"/>
                  <a:pt x="1463" y="687"/>
                </a:cubicBezTo>
                <a:cubicBezTo>
                  <a:pt x="1146" y="687"/>
                  <a:pt x="1146" y="687"/>
                  <a:pt x="1146" y="687"/>
                </a:cubicBezTo>
                <a:lnTo>
                  <a:pt x="1146" y="687"/>
                </a:lnTo>
                <a:cubicBezTo>
                  <a:pt x="1146" y="1319"/>
                  <a:pt x="632" y="1825"/>
                  <a:pt x="8" y="1834"/>
                </a:cubicBezTo>
                <a:lnTo>
                  <a:pt x="0" y="1834"/>
                </a:lnTo>
                <a:cubicBezTo>
                  <a:pt x="0" y="2250"/>
                  <a:pt x="0" y="2250"/>
                  <a:pt x="0" y="2250"/>
                </a:cubicBezTo>
                <a:cubicBezTo>
                  <a:pt x="379" y="2250"/>
                  <a:pt x="686" y="2557"/>
                  <a:pt x="686" y="2936"/>
                </a:cubicBezTo>
                <a:cubicBezTo>
                  <a:pt x="686" y="3316"/>
                  <a:pt x="379" y="3623"/>
                  <a:pt x="0" y="3623"/>
                </a:cubicBezTo>
                <a:cubicBezTo>
                  <a:pt x="0" y="4111"/>
                  <a:pt x="0" y="4111"/>
                  <a:pt x="0" y="4111"/>
                </a:cubicBezTo>
                <a:cubicBezTo>
                  <a:pt x="351" y="4111"/>
                  <a:pt x="658" y="4346"/>
                  <a:pt x="767" y="4662"/>
                </a:cubicBezTo>
                <a:cubicBezTo>
                  <a:pt x="785" y="4735"/>
                  <a:pt x="848" y="4771"/>
                  <a:pt x="921" y="4753"/>
                </a:cubicBezTo>
                <a:cubicBezTo>
                  <a:pt x="1372" y="4653"/>
                  <a:pt x="1797" y="4472"/>
                  <a:pt x="2186" y="4238"/>
                </a:cubicBezTo>
                <a:cubicBezTo>
                  <a:pt x="2240" y="4201"/>
                  <a:pt x="2267" y="4129"/>
                  <a:pt x="2231" y="4066"/>
                </a:cubicBezTo>
                <a:cubicBezTo>
                  <a:pt x="2077" y="3759"/>
                  <a:pt x="2131" y="3379"/>
                  <a:pt x="2384" y="3126"/>
                </a:cubicBezTo>
                <a:cubicBezTo>
                  <a:pt x="2637" y="2873"/>
                  <a:pt x="3026" y="2819"/>
                  <a:pt x="3333" y="2991"/>
                </a:cubicBezTo>
                <a:cubicBezTo>
                  <a:pt x="3396" y="3018"/>
                  <a:pt x="3469" y="3000"/>
                  <a:pt x="3505" y="2945"/>
                </a:cubicBezTo>
                <a:cubicBezTo>
                  <a:pt x="3758" y="2557"/>
                  <a:pt x="3938" y="2132"/>
                  <a:pt x="4056" y="1680"/>
                </a:cubicBezTo>
                <a:cubicBezTo>
                  <a:pt x="4074" y="1608"/>
                  <a:pt x="4029" y="1536"/>
                  <a:pt x="3957" y="15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55">
            <a:extLst>
              <a:ext uri="{FF2B5EF4-FFF2-40B4-BE49-F238E27FC236}">
                <a16:creationId xmlns:a16="http://schemas.microsoft.com/office/drawing/2014/main" id="{53EBBB27-D044-4644-B46A-B83B6A09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291" y="4133446"/>
            <a:ext cx="4291001" cy="5001553"/>
          </a:xfrm>
          <a:custGeom>
            <a:avLst/>
            <a:gdLst>
              <a:gd name="T0" fmla="*/ 4102 w 4103"/>
              <a:gd name="T1" fmla="*/ 1229 h 4780"/>
              <a:gd name="T2" fmla="*/ 4102 w 4103"/>
              <a:gd name="T3" fmla="*/ 1229 h 4780"/>
              <a:gd name="T4" fmla="*/ 4102 w 4103"/>
              <a:gd name="T5" fmla="*/ 1229 h 4780"/>
              <a:gd name="T6" fmla="*/ 4102 w 4103"/>
              <a:gd name="T7" fmla="*/ 777 h 4780"/>
              <a:gd name="T8" fmla="*/ 4102 w 4103"/>
              <a:gd name="T9" fmla="*/ 777 h 4780"/>
              <a:gd name="T10" fmla="*/ 3307 w 4103"/>
              <a:gd name="T11" fmla="*/ 127 h 4780"/>
              <a:gd name="T12" fmla="*/ 3153 w 4103"/>
              <a:gd name="T13" fmla="*/ 18 h 4780"/>
              <a:gd name="T14" fmla="*/ 1861 w 4103"/>
              <a:gd name="T15" fmla="*/ 569 h 4780"/>
              <a:gd name="T16" fmla="*/ 1816 w 4103"/>
              <a:gd name="T17" fmla="*/ 750 h 4780"/>
              <a:gd name="T18" fmla="*/ 1716 w 4103"/>
              <a:gd name="T19" fmla="*/ 1771 h 4780"/>
              <a:gd name="T20" fmla="*/ 713 w 4103"/>
              <a:gd name="T21" fmla="*/ 1880 h 4780"/>
              <a:gd name="T22" fmla="*/ 533 w 4103"/>
              <a:gd name="T23" fmla="*/ 1916 h 4780"/>
              <a:gd name="T24" fmla="*/ 18 w 4103"/>
              <a:gd name="T25" fmla="*/ 3207 h 4780"/>
              <a:gd name="T26" fmla="*/ 117 w 4103"/>
              <a:gd name="T27" fmla="*/ 3370 h 4780"/>
              <a:gd name="T28" fmla="*/ 732 w 4103"/>
              <a:gd name="T29" fmla="*/ 4093 h 4780"/>
              <a:gd name="T30" fmla="*/ 1093 w 4103"/>
              <a:gd name="T31" fmla="*/ 4093 h 4780"/>
              <a:gd name="T32" fmla="*/ 1780 w 4103"/>
              <a:gd name="T33" fmla="*/ 4779 h 4780"/>
              <a:gd name="T34" fmla="*/ 2466 w 4103"/>
              <a:gd name="T35" fmla="*/ 4093 h 4780"/>
              <a:gd name="T36" fmla="*/ 2954 w 4103"/>
              <a:gd name="T37" fmla="*/ 4093 h 4780"/>
              <a:gd name="T38" fmla="*/ 2954 w 4103"/>
              <a:gd name="T39" fmla="*/ 4074 h 4780"/>
              <a:gd name="T40" fmla="*/ 4093 w 4103"/>
              <a:gd name="T41" fmla="*/ 2936 h 4780"/>
              <a:gd name="T42" fmla="*/ 4102 w 4103"/>
              <a:gd name="T43" fmla="*/ 2936 h 4780"/>
              <a:gd name="T44" fmla="*/ 4102 w 4103"/>
              <a:gd name="T45" fmla="*/ 2601 h 4780"/>
              <a:gd name="T46" fmla="*/ 4102 w 4103"/>
              <a:gd name="T47" fmla="*/ 2601 h 4780"/>
              <a:gd name="T48" fmla="*/ 3415 w 4103"/>
              <a:gd name="T49" fmla="*/ 1916 h 4780"/>
              <a:gd name="T50" fmla="*/ 4102 w 4103"/>
              <a:gd name="T51" fmla="*/ 1229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03" h="4780">
                <a:moveTo>
                  <a:pt x="4102" y="1229"/>
                </a:moveTo>
                <a:lnTo>
                  <a:pt x="4102" y="1229"/>
                </a:lnTo>
                <a:lnTo>
                  <a:pt x="4102" y="1229"/>
                </a:lnTo>
                <a:cubicBezTo>
                  <a:pt x="4102" y="777"/>
                  <a:pt x="4102" y="777"/>
                  <a:pt x="4102" y="777"/>
                </a:cubicBezTo>
                <a:lnTo>
                  <a:pt x="4102" y="777"/>
                </a:lnTo>
                <a:cubicBezTo>
                  <a:pt x="3704" y="777"/>
                  <a:pt x="3379" y="497"/>
                  <a:pt x="3307" y="127"/>
                </a:cubicBezTo>
                <a:cubicBezTo>
                  <a:pt x="3298" y="55"/>
                  <a:pt x="3225" y="0"/>
                  <a:pt x="3153" y="18"/>
                </a:cubicBezTo>
                <a:cubicBezTo>
                  <a:pt x="2683" y="127"/>
                  <a:pt x="2250" y="316"/>
                  <a:pt x="1861" y="569"/>
                </a:cubicBezTo>
                <a:cubicBezTo>
                  <a:pt x="1798" y="606"/>
                  <a:pt x="1780" y="687"/>
                  <a:pt x="1816" y="750"/>
                </a:cubicBezTo>
                <a:cubicBezTo>
                  <a:pt x="2033" y="1067"/>
                  <a:pt x="1997" y="1491"/>
                  <a:pt x="1716" y="1771"/>
                </a:cubicBezTo>
                <a:cubicBezTo>
                  <a:pt x="1445" y="2042"/>
                  <a:pt x="1030" y="2079"/>
                  <a:pt x="713" y="1880"/>
                </a:cubicBezTo>
                <a:cubicBezTo>
                  <a:pt x="650" y="1834"/>
                  <a:pt x="569" y="1853"/>
                  <a:pt x="533" y="1916"/>
                </a:cubicBezTo>
                <a:cubicBezTo>
                  <a:pt x="298" y="2313"/>
                  <a:pt x="117" y="2746"/>
                  <a:pt x="18" y="3207"/>
                </a:cubicBezTo>
                <a:cubicBezTo>
                  <a:pt x="0" y="3279"/>
                  <a:pt x="45" y="3352"/>
                  <a:pt x="117" y="3370"/>
                </a:cubicBezTo>
                <a:cubicBezTo>
                  <a:pt x="451" y="3451"/>
                  <a:pt x="704" y="3740"/>
                  <a:pt x="732" y="4093"/>
                </a:cubicBezTo>
                <a:cubicBezTo>
                  <a:pt x="1093" y="4093"/>
                  <a:pt x="1093" y="4093"/>
                  <a:pt x="1093" y="4093"/>
                </a:cubicBezTo>
                <a:cubicBezTo>
                  <a:pt x="1093" y="4472"/>
                  <a:pt x="1400" y="4779"/>
                  <a:pt x="1780" y="4779"/>
                </a:cubicBezTo>
                <a:cubicBezTo>
                  <a:pt x="2159" y="4779"/>
                  <a:pt x="2466" y="4472"/>
                  <a:pt x="2466" y="4093"/>
                </a:cubicBezTo>
                <a:cubicBezTo>
                  <a:pt x="2954" y="4093"/>
                  <a:pt x="2954" y="4093"/>
                  <a:pt x="2954" y="4093"/>
                </a:cubicBezTo>
                <a:cubicBezTo>
                  <a:pt x="2954" y="4083"/>
                  <a:pt x="2954" y="4083"/>
                  <a:pt x="2954" y="4074"/>
                </a:cubicBezTo>
                <a:cubicBezTo>
                  <a:pt x="2954" y="3451"/>
                  <a:pt x="3469" y="2936"/>
                  <a:pt x="4093" y="2936"/>
                </a:cubicBezTo>
                <a:lnTo>
                  <a:pt x="4102" y="2936"/>
                </a:lnTo>
                <a:cubicBezTo>
                  <a:pt x="4102" y="2601"/>
                  <a:pt x="4102" y="2601"/>
                  <a:pt x="4102" y="2601"/>
                </a:cubicBezTo>
                <a:lnTo>
                  <a:pt x="4102" y="2601"/>
                </a:lnTo>
                <a:cubicBezTo>
                  <a:pt x="3722" y="2601"/>
                  <a:pt x="3415" y="2295"/>
                  <a:pt x="3415" y="1916"/>
                </a:cubicBezTo>
                <a:cubicBezTo>
                  <a:pt x="3415" y="1536"/>
                  <a:pt x="3722" y="1229"/>
                  <a:pt x="4102" y="122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56">
            <a:extLst>
              <a:ext uri="{FF2B5EF4-FFF2-40B4-BE49-F238E27FC236}">
                <a16:creationId xmlns:a16="http://schemas.microsoft.com/office/drawing/2014/main" id="{F8581AB7-00E9-5E41-A03A-7B4ABE5B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123" y="4133446"/>
            <a:ext cx="5010781" cy="4281772"/>
          </a:xfrm>
          <a:custGeom>
            <a:avLst/>
            <a:gdLst>
              <a:gd name="T0" fmla="*/ 4770 w 4789"/>
              <a:gd name="T1" fmla="*/ 3207 h 4094"/>
              <a:gd name="T2" fmla="*/ 4770 w 4789"/>
              <a:gd name="T3" fmla="*/ 3207 h 4094"/>
              <a:gd name="T4" fmla="*/ 4255 w 4789"/>
              <a:gd name="T5" fmla="*/ 1916 h 4094"/>
              <a:gd name="T6" fmla="*/ 4074 w 4789"/>
              <a:gd name="T7" fmla="*/ 1880 h 4094"/>
              <a:gd name="T8" fmla="*/ 3071 w 4789"/>
              <a:gd name="T9" fmla="*/ 1771 h 4094"/>
              <a:gd name="T10" fmla="*/ 2972 w 4789"/>
              <a:gd name="T11" fmla="*/ 750 h 4094"/>
              <a:gd name="T12" fmla="*/ 2927 w 4789"/>
              <a:gd name="T13" fmla="*/ 569 h 4094"/>
              <a:gd name="T14" fmla="*/ 1635 w 4789"/>
              <a:gd name="T15" fmla="*/ 18 h 4094"/>
              <a:gd name="T16" fmla="*/ 1481 w 4789"/>
              <a:gd name="T17" fmla="*/ 127 h 4094"/>
              <a:gd name="T18" fmla="*/ 687 w 4789"/>
              <a:gd name="T19" fmla="*/ 777 h 4094"/>
              <a:gd name="T20" fmla="*/ 687 w 4789"/>
              <a:gd name="T21" fmla="*/ 1229 h 4094"/>
              <a:gd name="T22" fmla="*/ 687 w 4789"/>
              <a:gd name="T23" fmla="*/ 1229 h 4094"/>
              <a:gd name="T24" fmla="*/ 0 w 4789"/>
              <a:gd name="T25" fmla="*/ 1916 h 4094"/>
              <a:gd name="T26" fmla="*/ 687 w 4789"/>
              <a:gd name="T27" fmla="*/ 2601 h 4094"/>
              <a:gd name="T28" fmla="*/ 687 w 4789"/>
              <a:gd name="T29" fmla="*/ 2601 h 4094"/>
              <a:gd name="T30" fmla="*/ 687 w 4789"/>
              <a:gd name="T31" fmla="*/ 2936 h 4094"/>
              <a:gd name="T32" fmla="*/ 1833 w 4789"/>
              <a:gd name="T33" fmla="*/ 4093 h 4094"/>
              <a:gd name="T34" fmla="*/ 2150 w 4789"/>
              <a:gd name="T35" fmla="*/ 4093 h 4094"/>
              <a:gd name="T36" fmla="*/ 2837 w 4789"/>
              <a:gd name="T37" fmla="*/ 3406 h 4094"/>
              <a:gd name="T38" fmla="*/ 3523 w 4789"/>
              <a:gd name="T39" fmla="*/ 4093 h 4094"/>
              <a:gd name="T40" fmla="*/ 4056 w 4789"/>
              <a:gd name="T41" fmla="*/ 4093 h 4094"/>
              <a:gd name="T42" fmla="*/ 4671 w 4789"/>
              <a:gd name="T43" fmla="*/ 3370 h 4094"/>
              <a:gd name="T44" fmla="*/ 4770 w 4789"/>
              <a:gd name="T45" fmla="*/ 3207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89" h="4094">
                <a:moveTo>
                  <a:pt x="4770" y="3207"/>
                </a:moveTo>
                <a:lnTo>
                  <a:pt x="4770" y="3207"/>
                </a:lnTo>
                <a:cubicBezTo>
                  <a:pt x="4671" y="2746"/>
                  <a:pt x="4490" y="2313"/>
                  <a:pt x="4255" y="1916"/>
                </a:cubicBezTo>
                <a:cubicBezTo>
                  <a:pt x="4219" y="1853"/>
                  <a:pt x="4138" y="1834"/>
                  <a:pt x="4074" y="1880"/>
                </a:cubicBezTo>
                <a:cubicBezTo>
                  <a:pt x="3758" y="2079"/>
                  <a:pt x="3343" y="2042"/>
                  <a:pt x="3071" y="1771"/>
                </a:cubicBezTo>
                <a:cubicBezTo>
                  <a:pt x="2791" y="1491"/>
                  <a:pt x="2755" y="1067"/>
                  <a:pt x="2972" y="750"/>
                </a:cubicBezTo>
                <a:cubicBezTo>
                  <a:pt x="3008" y="687"/>
                  <a:pt x="2990" y="606"/>
                  <a:pt x="2927" y="569"/>
                </a:cubicBezTo>
                <a:cubicBezTo>
                  <a:pt x="2538" y="316"/>
                  <a:pt x="2104" y="127"/>
                  <a:pt x="1635" y="18"/>
                </a:cubicBezTo>
                <a:cubicBezTo>
                  <a:pt x="1562" y="0"/>
                  <a:pt x="1490" y="55"/>
                  <a:pt x="1481" y="127"/>
                </a:cubicBezTo>
                <a:cubicBezTo>
                  <a:pt x="1409" y="497"/>
                  <a:pt x="1083" y="777"/>
                  <a:pt x="687" y="777"/>
                </a:cubicBezTo>
                <a:cubicBezTo>
                  <a:pt x="687" y="1229"/>
                  <a:pt x="687" y="1229"/>
                  <a:pt x="687" y="1229"/>
                </a:cubicBezTo>
                <a:lnTo>
                  <a:pt x="687" y="1229"/>
                </a:lnTo>
                <a:cubicBezTo>
                  <a:pt x="307" y="1229"/>
                  <a:pt x="0" y="1536"/>
                  <a:pt x="0" y="1916"/>
                </a:cubicBezTo>
                <a:cubicBezTo>
                  <a:pt x="0" y="2295"/>
                  <a:pt x="307" y="2601"/>
                  <a:pt x="687" y="2601"/>
                </a:cubicBezTo>
                <a:lnTo>
                  <a:pt x="687" y="2601"/>
                </a:lnTo>
                <a:cubicBezTo>
                  <a:pt x="687" y="2936"/>
                  <a:pt x="687" y="2936"/>
                  <a:pt x="687" y="2936"/>
                </a:cubicBezTo>
                <a:cubicBezTo>
                  <a:pt x="1327" y="2936"/>
                  <a:pt x="1842" y="3451"/>
                  <a:pt x="1833" y="4093"/>
                </a:cubicBezTo>
                <a:cubicBezTo>
                  <a:pt x="2150" y="4093"/>
                  <a:pt x="2150" y="4093"/>
                  <a:pt x="2150" y="4093"/>
                </a:cubicBezTo>
                <a:cubicBezTo>
                  <a:pt x="2150" y="3713"/>
                  <a:pt x="2457" y="3406"/>
                  <a:pt x="2837" y="3406"/>
                </a:cubicBezTo>
                <a:cubicBezTo>
                  <a:pt x="3216" y="3406"/>
                  <a:pt x="3523" y="3713"/>
                  <a:pt x="3523" y="4093"/>
                </a:cubicBezTo>
                <a:cubicBezTo>
                  <a:pt x="4056" y="4093"/>
                  <a:pt x="4056" y="4093"/>
                  <a:pt x="4056" y="4093"/>
                </a:cubicBezTo>
                <a:cubicBezTo>
                  <a:pt x="4083" y="3740"/>
                  <a:pt x="4336" y="3451"/>
                  <a:pt x="4671" y="3370"/>
                </a:cubicBezTo>
                <a:cubicBezTo>
                  <a:pt x="4743" y="3352"/>
                  <a:pt x="4788" y="3279"/>
                  <a:pt x="4770" y="320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57">
            <a:extLst>
              <a:ext uri="{FF2B5EF4-FFF2-40B4-BE49-F238E27FC236}">
                <a16:creationId xmlns:a16="http://schemas.microsoft.com/office/drawing/2014/main" id="{4E6A6671-7C96-AC49-86CF-AB3694D6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87" y="8415219"/>
            <a:ext cx="4983097" cy="4272544"/>
          </a:xfrm>
          <a:custGeom>
            <a:avLst/>
            <a:gdLst>
              <a:gd name="T0" fmla="*/ 4075 w 4762"/>
              <a:gd name="T1" fmla="*/ 1563 h 4085"/>
              <a:gd name="T2" fmla="*/ 4075 w 4762"/>
              <a:gd name="T3" fmla="*/ 1563 h 4085"/>
              <a:gd name="T4" fmla="*/ 4075 w 4762"/>
              <a:gd name="T5" fmla="*/ 1147 h 4085"/>
              <a:gd name="T6" fmla="*/ 2927 w 4762"/>
              <a:gd name="T7" fmla="*/ 0 h 4085"/>
              <a:gd name="T8" fmla="*/ 2439 w 4762"/>
              <a:gd name="T9" fmla="*/ 0 h 4085"/>
              <a:gd name="T10" fmla="*/ 1753 w 4762"/>
              <a:gd name="T11" fmla="*/ 686 h 4085"/>
              <a:gd name="T12" fmla="*/ 1066 w 4762"/>
              <a:gd name="T13" fmla="*/ 0 h 4085"/>
              <a:gd name="T14" fmla="*/ 705 w 4762"/>
              <a:gd name="T15" fmla="*/ 0 h 4085"/>
              <a:gd name="T16" fmla="*/ 705 w 4762"/>
              <a:gd name="T17" fmla="*/ 54 h 4085"/>
              <a:gd name="T18" fmla="*/ 117 w 4762"/>
              <a:gd name="T19" fmla="*/ 831 h 4085"/>
              <a:gd name="T20" fmla="*/ 18 w 4762"/>
              <a:gd name="T21" fmla="*/ 993 h 4085"/>
              <a:gd name="T22" fmla="*/ 569 w 4762"/>
              <a:gd name="T23" fmla="*/ 2258 h 4085"/>
              <a:gd name="T24" fmla="*/ 741 w 4762"/>
              <a:gd name="T25" fmla="*/ 2304 h 4085"/>
              <a:gd name="T26" fmla="*/ 1689 w 4762"/>
              <a:gd name="T27" fmla="*/ 2439 h 4085"/>
              <a:gd name="T28" fmla="*/ 1843 w 4762"/>
              <a:gd name="T29" fmla="*/ 3379 h 4085"/>
              <a:gd name="T30" fmla="*/ 1888 w 4762"/>
              <a:gd name="T31" fmla="*/ 3551 h 4085"/>
              <a:gd name="T32" fmla="*/ 3153 w 4762"/>
              <a:gd name="T33" fmla="*/ 4066 h 4085"/>
              <a:gd name="T34" fmla="*/ 3307 w 4762"/>
              <a:gd name="T35" fmla="*/ 3975 h 4085"/>
              <a:gd name="T36" fmla="*/ 4075 w 4762"/>
              <a:gd name="T37" fmla="*/ 3424 h 4085"/>
              <a:gd name="T38" fmla="*/ 4075 w 4762"/>
              <a:gd name="T39" fmla="*/ 3424 h 4085"/>
              <a:gd name="T40" fmla="*/ 4075 w 4762"/>
              <a:gd name="T41" fmla="*/ 2936 h 4085"/>
              <a:gd name="T42" fmla="*/ 4761 w 4762"/>
              <a:gd name="T43" fmla="*/ 2249 h 4085"/>
              <a:gd name="T44" fmla="*/ 4075 w 4762"/>
              <a:gd name="T45" fmla="*/ 1563 h 4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62" h="4085">
                <a:moveTo>
                  <a:pt x="4075" y="1563"/>
                </a:moveTo>
                <a:lnTo>
                  <a:pt x="4075" y="1563"/>
                </a:lnTo>
                <a:cubicBezTo>
                  <a:pt x="4075" y="1147"/>
                  <a:pt x="4075" y="1147"/>
                  <a:pt x="4075" y="1147"/>
                </a:cubicBezTo>
                <a:cubicBezTo>
                  <a:pt x="3442" y="1147"/>
                  <a:pt x="2927" y="632"/>
                  <a:pt x="2927" y="0"/>
                </a:cubicBezTo>
                <a:cubicBezTo>
                  <a:pt x="2439" y="0"/>
                  <a:pt x="2439" y="0"/>
                  <a:pt x="2439" y="0"/>
                </a:cubicBezTo>
                <a:cubicBezTo>
                  <a:pt x="2439" y="379"/>
                  <a:pt x="2132" y="686"/>
                  <a:pt x="1753" y="686"/>
                </a:cubicBezTo>
                <a:cubicBezTo>
                  <a:pt x="1373" y="686"/>
                  <a:pt x="1066" y="379"/>
                  <a:pt x="1066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05" y="18"/>
                  <a:pt x="705" y="36"/>
                  <a:pt x="705" y="54"/>
                </a:cubicBezTo>
                <a:cubicBezTo>
                  <a:pt x="705" y="424"/>
                  <a:pt x="452" y="740"/>
                  <a:pt x="117" y="831"/>
                </a:cubicBezTo>
                <a:cubicBezTo>
                  <a:pt x="45" y="849"/>
                  <a:pt x="0" y="921"/>
                  <a:pt x="18" y="993"/>
                </a:cubicBezTo>
                <a:cubicBezTo>
                  <a:pt x="135" y="1445"/>
                  <a:pt x="316" y="1870"/>
                  <a:pt x="569" y="2258"/>
                </a:cubicBezTo>
                <a:cubicBezTo>
                  <a:pt x="605" y="2313"/>
                  <a:pt x="677" y="2331"/>
                  <a:pt x="741" y="2304"/>
                </a:cubicBezTo>
                <a:cubicBezTo>
                  <a:pt x="1048" y="2132"/>
                  <a:pt x="1436" y="2186"/>
                  <a:pt x="1689" y="2439"/>
                </a:cubicBezTo>
                <a:cubicBezTo>
                  <a:pt x="1942" y="2692"/>
                  <a:pt x="1997" y="3072"/>
                  <a:pt x="1843" y="3379"/>
                </a:cubicBezTo>
                <a:cubicBezTo>
                  <a:pt x="1807" y="3442"/>
                  <a:pt x="1834" y="3514"/>
                  <a:pt x="1888" y="3551"/>
                </a:cubicBezTo>
                <a:cubicBezTo>
                  <a:pt x="2277" y="3785"/>
                  <a:pt x="2701" y="3966"/>
                  <a:pt x="3153" y="4066"/>
                </a:cubicBezTo>
                <a:cubicBezTo>
                  <a:pt x="3226" y="4084"/>
                  <a:pt x="3289" y="4048"/>
                  <a:pt x="3307" y="3975"/>
                </a:cubicBezTo>
                <a:cubicBezTo>
                  <a:pt x="3415" y="3659"/>
                  <a:pt x="3722" y="3424"/>
                  <a:pt x="4075" y="3424"/>
                </a:cubicBezTo>
                <a:lnTo>
                  <a:pt x="4075" y="3424"/>
                </a:lnTo>
                <a:cubicBezTo>
                  <a:pt x="4075" y="2936"/>
                  <a:pt x="4075" y="2936"/>
                  <a:pt x="4075" y="2936"/>
                </a:cubicBezTo>
                <a:cubicBezTo>
                  <a:pt x="4454" y="2936"/>
                  <a:pt x="4761" y="2629"/>
                  <a:pt x="4761" y="2249"/>
                </a:cubicBezTo>
                <a:cubicBezTo>
                  <a:pt x="4761" y="1870"/>
                  <a:pt x="4454" y="1563"/>
                  <a:pt x="4075" y="156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58">
            <a:extLst>
              <a:ext uri="{FF2B5EF4-FFF2-40B4-BE49-F238E27FC236}">
                <a16:creationId xmlns:a16="http://schemas.microsoft.com/office/drawing/2014/main" id="{F688DA85-EF59-9D4D-A1BF-C33628E0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642" y="6071317"/>
            <a:ext cx="812060" cy="1218090"/>
          </a:xfrm>
          <a:custGeom>
            <a:avLst/>
            <a:gdLst>
              <a:gd name="T0" fmla="*/ 660 w 778"/>
              <a:gd name="T1" fmla="*/ 0 h 1165"/>
              <a:gd name="T2" fmla="*/ 660 w 778"/>
              <a:gd name="T3" fmla="*/ 0 h 1165"/>
              <a:gd name="T4" fmla="*/ 118 w 778"/>
              <a:gd name="T5" fmla="*/ 0 h 1165"/>
              <a:gd name="T6" fmla="*/ 0 w 778"/>
              <a:gd name="T7" fmla="*/ 117 h 1165"/>
              <a:gd name="T8" fmla="*/ 0 w 778"/>
              <a:gd name="T9" fmla="*/ 1047 h 1165"/>
              <a:gd name="T10" fmla="*/ 118 w 778"/>
              <a:gd name="T11" fmla="*/ 1164 h 1165"/>
              <a:gd name="T12" fmla="*/ 660 w 778"/>
              <a:gd name="T13" fmla="*/ 1164 h 1165"/>
              <a:gd name="T14" fmla="*/ 777 w 778"/>
              <a:gd name="T15" fmla="*/ 1047 h 1165"/>
              <a:gd name="T16" fmla="*/ 777 w 778"/>
              <a:gd name="T17" fmla="*/ 117 h 1165"/>
              <a:gd name="T18" fmla="*/ 660 w 778"/>
              <a:gd name="T19" fmla="*/ 0 h 1165"/>
              <a:gd name="T20" fmla="*/ 696 w 778"/>
              <a:gd name="T21" fmla="*/ 1047 h 1165"/>
              <a:gd name="T22" fmla="*/ 696 w 778"/>
              <a:gd name="T23" fmla="*/ 1047 h 1165"/>
              <a:gd name="T24" fmla="*/ 660 w 778"/>
              <a:gd name="T25" fmla="*/ 1083 h 1165"/>
              <a:gd name="T26" fmla="*/ 118 w 778"/>
              <a:gd name="T27" fmla="*/ 1083 h 1165"/>
              <a:gd name="T28" fmla="*/ 82 w 778"/>
              <a:gd name="T29" fmla="*/ 1047 h 1165"/>
              <a:gd name="T30" fmla="*/ 82 w 778"/>
              <a:gd name="T31" fmla="*/ 117 h 1165"/>
              <a:gd name="T32" fmla="*/ 118 w 778"/>
              <a:gd name="T33" fmla="*/ 72 h 1165"/>
              <a:gd name="T34" fmla="*/ 660 w 778"/>
              <a:gd name="T35" fmla="*/ 72 h 1165"/>
              <a:gd name="T36" fmla="*/ 696 w 778"/>
              <a:gd name="T37" fmla="*/ 117 h 1165"/>
              <a:gd name="T38" fmla="*/ 696 w 778"/>
              <a:gd name="T39" fmla="*/ 1047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1165">
                <a:moveTo>
                  <a:pt x="660" y="0"/>
                </a:moveTo>
                <a:lnTo>
                  <a:pt x="660" y="0"/>
                </a:ln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1047"/>
                  <a:pt x="0" y="1047"/>
                  <a:pt x="0" y="1047"/>
                </a:cubicBezTo>
                <a:cubicBezTo>
                  <a:pt x="0" y="1110"/>
                  <a:pt x="54" y="1164"/>
                  <a:pt x="118" y="1164"/>
                </a:cubicBezTo>
                <a:cubicBezTo>
                  <a:pt x="660" y="1164"/>
                  <a:pt x="660" y="1164"/>
                  <a:pt x="660" y="1164"/>
                </a:cubicBezTo>
                <a:cubicBezTo>
                  <a:pt x="723" y="1164"/>
                  <a:pt x="777" y="1110"/>
                  <a:pt x="777" y="1047"/>
                </a:cubicBezTo>
                <a:cubicBezTo>
                  <a:pt x="777" y="117"/>
                  <a:pt x="777" y="117"/>
                  <a:pt x="777" y="117"/>
                </a:cubicBezTo>
                <a:cubicBezTo>
                  <a:pt x="777" y="54"/>
                  <a:pt x="723" y="0"/>
                  <a:pt x="660" y="0"/>
                </a:cubicBezTo>
                <a:close/>
                <a:moveTo>
                  <a:pt x="696" y="1047"/>
                </a:moveTo>
                <a:lnTo>
                  <a:pt x="696" y="1047"/>
                </a:lnTo>
                <a:cubicBezTo>
                  <a:pt x="696" y="1065"/>
                  <a:pt x="678" y="1083"/>
                  <a:pt x="660" y="1083"/>
                </a:cubicBezTo>
                <a:cubicBezTo>
                  <a:pt x="118" y="1083"/>
                  <a:pt x="118" y="1083"/>
                  <a:pt x="118" y="1083"/>
                </a:cubicBezTo>
                <a:cubicBezTo>
                  <a:pt x="99" y="1083"/>
                  <a:pt x="82" y="1065"/>
                  <a:pt x="82" y="104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90"/>
                  <a:pt x="99" y="72"/>
                  <a:pt x="118" y="72"/>
                </a:cubicBezTo>
                <a:cubicBezTo>
                  <a:pt x="660" y="72"/>
                  <a:pt x="660" y="72"/>
                  <a:pt x="660" y="72"/>
                </a:cubicBezTo>
                <a:cubicBezTo>
                  <a:pt x="678" y="72"/>
                  <a:pt x="696" y="90"/>
                  <a:pt x="696" y="117"/>
                </a:cubicBezTo>
                <a:lnTo>
                  <a:pt x="696" y="1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59">
            <a:extLst>
              <a:ext uri="{FF2B5EF4-FFF2-40B4-BE49-F238E27FC236}">
                <a16:creationId xmlns:a16="http://schemas.microsoft.com/office/drawing/2014/main" id="{1E99F341-EFB7-7846-85EA-1DF165D4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7049481"/>
            <a:ext cx="96892" cy="96892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5" y="91"/>
                </a:cubicBezTo>
                <a:cubicBezTo>
                  <a:pt x="63" y="91"/>
                  <a:pt x="90" y="73"/>
                  <a:pt x="90" y="46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60">
            <a:extLst>
              <a:ext uri="{FF2B5EF4-FFF2-40B4-BE49-F238E27FC236}">
                <a16:creationId xmlns:a16="http://schemas.microsoft.com/office/drawing/2014/main" id="{E3060BDD-4D1D-4648-A4B4-5AB01662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7058709"/>
            <a:ext cx="295295" cy="78436"/>
          </a:xfrm>
          <a:custGeom>
            <a:avLst/>
            <a:gdLst>
              <a:gd name="T0" fmla="*/ 244 w 281"/>
              <a:gd name="T1" fmla="*/ 0 h 74"/>
              <a:gd name="T2" fmla="*/ 244 w 281"/>
              <a:gd name="T3" fmla="*/ 0 h 74"/>
              <a:gd name="T4" fmla="*/ 36 w 281"/>
              <a:gd name="T5" fmla="*/ 0 h 74"/>
              <a:gd name="T6" fmla="*/ 0 w 281"/>
              <a:gd name="T7" fmla="*/ 37 h 74"/>
              <a:gd name="T8" fmla="*/ 36 w 281"/>
              <a:gd name="T9" fmla="*/ 73 h 74"/>
              <a:gd name="T10" fmla="*/ 244 w 281"/>
              <a:gd name="T11" fmla="*/ 73 h 74"/>
              <a:gd name="T12" fmla="*/ 280 w 281"/>
              <a:gd name="T13" fmla="*/ 37 h 74"/>
              <a:gd name="T14" fmla="*/ 244 w 281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4">
                <a:moveTo>
                  <a:pt x="244" y="0"/>
                </a:moveTo>
                <a:lnTo>
                  <a:pt x="24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4"/>
                  <a:pt x="18" y="73"/>
                  <a:pt x="36" y="73"/>
                </a:cubicBezTo>
                <a:cubicBezTo>
                  <a:pt x="244" y="73"/>
                  <a:pt x="244" y="73"/>
                  <a:pt x="244" y="73"/>
                </a:cubicBezTo>
                <a:cubicBezTo>
                  <a:pt x="262" y="73"/>
                  <a:pt x="280" y="54"/>
                  <a:pt x="280" y="37"/>
                </a:cubicBezTo>
                <a:cubicBezTo>
                  <a:pt x="280" y="18"/>
                  <a:pt x="262" y="0"/>
                  <a:pt x="2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61">
            <a:extLst>
              <a:ext uri="{FF2B5EF4-FFF2-40B4-BE49-F238E27FC236}">
                <a16:creationId xmlns:a16="http://schemas.microsoft.com/office/drawing/2014/main" id="{516BA6EF-4DED-B749-98BD-6136C475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448" y="6191281"/>
            <a:ext cx="539834" cy="276839"/>
          </a:xfrm>
          <a:custGeom>
            <a:avLst/>
            <a:gdLst>
              <a:gd name="T0" fmla="*/ 18 w 516"/>
              <a:gd name="T1" fmla="*/ 262 h 263"/>
              <a:gd name="T2" fmla="*/ 18 w 516"/>
              <a:gd name="T3" fmla="*/ 262 h 263"/>
              <a:gd name="T4" fmla="*/ 506 w 516"/>
              <a:gd name="T5" fmla="*/ 262 h 263"/>
              <a:gd name="T6" fmla="*/ 515 w 516"/>
              <a:gd name="T7" fmla="*/ 244 h 263"/>
              <a:gd name="T8" fmla="*/ 515 w 516"/>
              <a:gd name="T9" fmla="*/ 18 h 263"/>
              <a:gd name="T10" fmla="*/ 506 w 516"/>
              <a:gd name="T11" fmla="*/ 0 h 263"/>
              <a:gd name="T12" fmla="*/ 18 w 516"/>
              <a:gd name="T13" fmla="*/ 0 h 263"/>
              <a:gd name="T14" fmla="*/ 0 w 516"/>
              <a:gd name="T15" fmla="*/ 18 h 263"/>
              <a:gd name="T16" fmla="*/ 0 w 516"/>
              <a:gd name="T17" fmla="*/ 244 h 263"/>
              <a:gd name="T18" fmla="*/ 18 w 516"/>
              <a:gd name="T19" fmla="*/ 262 h 263"/>
              <a:gd name="T20" fmla="*/ 54 w 516"/>
              <a:gd name="T21" fmla="*/ 36 h 263"/>
              <a:gd name="T22" fmla="*/ 54 w 516"/>
              <a:gd name="T23" fmla="*/ 36 h 263"/>
              <a:gd name="T24" fmla="*/ 461 w 516"/>
              <a:gd name="T25" fmla="*/ 36 h 263"/>
              <a:gd name="T26" fmla="*/ 478 w 516"/>
              <a:gd name="T27" fmla="*/ 54 h 263"/>
              <a:gd name="T28" fmla="*/ 478 w 516"/>
              <a:gd name="T29" fmla="*/ 208 h 263"/>
              <a:gd name="T30" fmla="*/ 461 w 516"/>
              <a:gd name="T31" fmla="*/ 217 h 263"/>
              <a:gd name="T32" fmla="*/ 54 w 516"/>
              <a:gd name="T33" fmla="*/ 217 h 263"/>
              <a:gd name="T34" fmla="*/ 45 w 516"/>
              <a:gd name="T35" fmla="*/ 208 h 263"/>
              <a:gd name="T36" fmla="*/ 45 w 516"/>
              <a:gd name="T37" fmla="*/ 54 h 263"/>
              <a:gd name="T38" fmla="*/ 54 w 516"/>
              <a:gd name="T39" fmla="*/ 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6" h="263">
                <a:moveTo>
                  <a:pt x="18" y="262"/>
                </a:moveTo>
                <a:lnTo>
                  <a:pt x="18" y="262"/>
                </a:lnTo>
                <a:cubicBezTo>
                  <a:pt x="506" y="262"/>
                  <a:pt x="506" y="262"/>
                  <a:pt x="506" y="262"/>
                </a:cubicBezTo>
                <a:cubicBezTo>
                  <a:pt x="515" y="262"/>
                  <a:pt x="515" y="253"/>
                  <a:pt x="515" y="244"/>
                </a:cubicBezTo>
                <a:cubicBezTo>
                  <a:pt x="515" y="18"/>
                  <a:pt x="515" y="18"/>
                  <a:pt x="515" y="18"/>
                </a:cubicBezTo>
                <a:cubicBezTo>
                  <a:pt x="515" y="9"/>
                  <a:pt x="515" y="0"/>
                  <a:pt x="50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61" y="36"/>
                  <a:pt x="461" y="36"/>
                  <a:pt x="461" y="36"/>
                </a:cubicBezTo>
                <a:cubicBezTo>
                  <a:pt x="469" y="36"/>
                  <a:pt x="478" y="45"/>
                  <a:pt x="478" y="54"/>
                </a:cubicBezTo>
                <a:cubicBezTo>
                  <a:pt x="478" y="208"/>
                  <a:pt x="478" y="208"/>
                  <a:pt x="478" y="208"/>
                </a:cubicBezTo>
                <a:cubicBezTo>
                  <a:pt x="478" y="217"/>
                  <a:pt x="469" y="217"/>
                  <a:pt x="461" y="217"/>
                </a:cubicBezTo>
                <a:cubicBezTo>
                  <a:pt x="54" y="217"/>
                  <a:pt x="54" y="217"/>
                  <a:pt x="54" y="217"/>
                </a:cubicBezTo>
                <a:cubicBezTo>
                  <a:pt x="45" y="217"/>
                  <a:pt x="45" y="217"/>
                  <a:pt x="45" y="20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36"/>
                  <a:pt x="5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62">
            <a:extLst>
              <a:ext uri="{FF2B5EF4-FFF2-40B4-BE49-F238E27FC236}">
                <a16:creationId xmlns:a16="http://schemas.microsoft.com/office/drawing/2014/main" id="{6DFFF4C7-E2BE-F34C-B578-FB33CC41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841850"/>
            <a:ext cx="96892" cy="96895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5" y="91"/>
                </a:cubicBezTo>
                <a:cubicBezTo>
                  <a:pt x="63" y="91"/>
                  <a:pt x="90" y="64"/>
                  <a:pt x="90" y="46"/>
                </a:cubicBezTo>
                <a:cubicBezTo>
                  <a:pt x="90" y="19"/>
                  <a:pt x="63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63">
            <a:extLst>
              <a:ext uri="{FF2B5EF4-FFF2-40B4-BE49-F238E27FC236}">
                <a16:creationId xmlns:a16="http://schemas.microsoft.com/office/drawing/2014/main" id="{428669A7-1C61-0B4C-A141-327E05CC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703431"/>
            <a:ext cx="96892" cy="87667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36 h 82"/>
              <a:gd name="T6" fmla="*/ 45 w 91"/>
              <a:gd name="T7" fmla="*/ 81 h 82"/>
              <a:gd name="T8" fmla="*/ 90 w 91"/>
              <a:gd name="T9" fmla="*/ 36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  <a:cubicBezTo>
                  <a:pt x="72" y="81"/>
                  <a:pt x="90" y="63"/>
                  <a:pt x="90" y="36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64">
            <a:extLst>
              <a:ext uri="{FF2B5EF4-FFF2-40B4-BE49-F238E27FC236}">
                <a16:creationId xmlns:a16="http://schemas.microsoft.com/office/drawing/2014/main" id="{C4245B71-9F3D-8C4A-9DB2-764FE0A1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703431"/>
            <a:ext cx="96895" cy="87667"/>
          </a:xfrm>
          <a:custGeom>
            <a:avLst/>
            <a:gdLst>
              <a:gd name="T0" fmla="*/ 46 w 92"/>
              <a:gd name="T1" fmla="*/ 81 h 82"/>
              <a:gd name="T2" fmla="*/ 46 w 92"/>
              <a:gd name="T3" fmla="*/ 81 h 82"/>
              <a:gd name="T4" fmla="*/ 91 w 92"/>
              <a:gd name="T5" fmla="*/ 36 h 82"/>
              <a:gd name="T6" fmla="*/ 46 w 92"/>
              <a:gd name="T7" fmla="*/ 0 h 82"/>
              <a:gd name="T8" fmla="*/ 0 w 92"/>
              <a:gd name="T9" fmla="*/ 36 h 82"/>
              <a:gd name="T10" fmla="*/ 46 w 9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46" y="81"/>
                </a:moveTo>
                <a:lnTo>
                  <a:pt x="46" y="81"/>
                </a:lnTo>
                <a:cubicBezTo>
                  <a:pt x="73" y="81"/>
                  <a:pt x="91" y="63"/>
                  <a:pt x="91" y="36"/>
                </a:cubicBezTo>
                <a:cubicBezTo>
                  <a:pt x="91" y="18"/>
                  <a:pt x="73" y="0"/>
                  <a:pt x="4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65">
            <a:extLst>
              <a:ext uri="{FF2B5EF4-FFF2-40B4-BE49-F238E27FC236}">
                <a16:creationId xmlns:a16="http://schemas.microsoft.com/office/drawing/2014/main" id="{FA65A7E6-D6A8-DC47-B959-5C3F4463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703431"/>
            <a:ext cx="87664" cy="87667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81 w 82"/>
              <a:gd name="T5" fmla="*/ 36 h 82"/>
              <a:gd name="T6" fmla="*/ 36 w 82"/>
              <a:gd name="T7" fmla="*/ 0 h 82"/>
              <a:gd name="T8" fmla="*/ 0 w 82"/>
              <a:gd name="T9" fmla="*/ 36 h 82"/>
              <a:gd name="T10" fmla="*/ 36 w 8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63" y="81"/>
                  <a:pt x="81" y="63"/>
                  <a:pt x="81" y="36"/>
                </a:cubicBezTo>
                <a:cubicBezTo>
                  <a:pt x="81" y="18"/>
                  <a:pt x="63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66">
            <a:extLst>
              <a:ext uri="{FF2B5EF4-FFF2-40B4-BE49-F238E27FC236}">
                <a16:creationId xmlns:a16="http://schemas.microsoft.com/office/drawing/2014/main" id="{F59B4F26-894A-C140-9DAE-B3BFB894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841850"/>
            <a:ext cx="96895" cy="96895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91 w 92"/>
              <a:gd name="T5" fmla="*/ 46 h 92"/>
              <a:gd name="T6" fmla="*/ 46 w 92"/>
              <a:gd name="T7" fmla="*/ 0 h 92"/>
              <a:gd name="T8" fmla="*/ 0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73" y="91"/>
                  <a:pt x="91" y="64"/>
                  <a:pt x="91" y="46"/>
                </a:cubicBezTo>
                <a:cubicBezTo>
                  <a:pt x="91" y="19"/>
                  <a:pt x="73" y="0"/>
                  <a:pt x="4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6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67">
            <a:extLst>
              <a:ext uri="{FF2B5EF4-FFF2-40B4-BE49-F238E27FC236}">
                <a16:creationId xmlns:a16="http://schemas.microsoft.com/office/drawing/2014/main" id="{3544A7B3-CC34-664F-A363-16C7CE025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841850"/>
            <a:ext cx="87664" cy="96895"/>
          </a:xfrm>
          <a:custGeom>
            <a:avLst/>
            <a:gdLst>
              <a:gd name="T0" fmla="*/ 36 w 82"/>
              <a:gd name="T1" fmla="*/ 91 h 92"/>
              <a:gd name="T2" fmla="*/ 36 w 82"/>
              <a:gd name="T3" fmla="*/ 91 h 92"/>
              <a:gd name="T4" fmla="*/ 81 w 82"/>
              <a:gd name="T5" fmla="*/ 46 h 92"/>
              <a:gd name="T6" fmla="*/ 36 w 82"/>
              <a:gd name="T7" fmla="*/ 0 h 92"/>
              <a:gd name="T8" fmla="*/ 0 w 82"/>
              <a:gd name="T9" fmla="*/ 46 h 92"/>
              <a:gd name="T10" fmla="*/ 36 w 8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2">
                <a:moveTo>
                  <a:pt x="36" y="91"/>
                </a:moveTo>
                <a:lnTo>
                  <a:pt x="36" y="91"/>
                </a:lnTo>
                <a:cubicBezTo>
                  <a:pt x="63" y="91"/>
                  <a:pt x="81" y="64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36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68">
            <a:extLst>
              <a:ext uri="{FF2B5EF4-FFF2-40B4-BE49-F238E27FC236}">
                <a16:creationId xmlns:a16="http://schemas.microsoft.com/office/drawing/2014/main" id="{ADFB5F71-144B-6E4C-B888-81C3EC61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51" y="6560399"/>
            <a:ext cx="96892" cy="87664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45 h 82"/>
              <a:gd name="T6" fmla="*/ 45 w 91"/>
              <a:gd name="T7" fmla="*/ 81 h 82"/>
              <a:gd name="T8" fmla="*/ 90 w 91"/>
              <a:gd name="T9" fmla="*/ 45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45" y="81"/>
                </a:cubicBezTo>
                <a:cubicBezTo>
                  <a:pt x="72" y="81"/>
                  <a:pt x="90" y="63"/>
                  <a:pt x="90" y="45"/>
                </a:cubicBezTo>
                <a:cubicBezTo>
                  <a:pt x="90" y="17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69">
            <a:extLst>
              <a:ext uri="{FF2B5EF4-FFF2-40B4-BE49-F238E27FC236}">
                <a16:creationId xmlns:a16="http://schemas.microsoft.com/office/drawing/2014/main" id="{F4089F5F-74BE-C04B-9DF9-B1F537A1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32" y="6560399"/>
            <a:ext cx="96895" cy="87664"/>
          </a:xfrm>
          <a:custGeom>
            <a:avLst/>
            <a:gdLst>
              <a:gd name="T0" fmla="*/ 46 w 92"/>
              <a:gd name="T1" fmla="*/ 81 h 82"/>
              <a:gd name="T2" fmla="*/ 46 w 92"/>
              <a:gd name="T3" fmla="*/ 81 h 82"/>
              <a:gd name="T4" fmla="*/ 91 w 92"/>
              <a:gd name="T5" fmla="*/ 45 h 82"/>
              <a:gd name="T6" fmla="*/ 46 w 92"/>
              <a:gd name="T7" fmla="*/ 0 h 82"/>
              <a:gd name="T8" fmla="*/ 0 w 92"/>
              <a:gd name="T9" fmla="*/ 45 h 82"/>
              <a:gd name="T10" fmla="*/ 46 w 9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46" y="81"/>
                </a:moveTo>
                <a:lnTo>
                  <a:pt x="46" y="81"/>
                </a:lnTo>
                <a:cubicBezTo>
                  <a:pt x="73" y="81"/>
                  <a:pt x="91" y="63"/>
                  <a:pt x="91" y="45"/>
                </a:cubicBezTo>
                <a:cubicBezTo>
                  <a:pt x="91" y="17"/>
                  <a:pt x="73" y="0"/>
                  <a:pt x="46" y="0"/>
                </a:cubicBez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4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70">
            <a:extLst>
              <a:ext uri="{FF2B5EF4-FFF2-40B4-BE49-F238E27FC236}">
                <a16:creationId xmlns:a16="http://schemas.microsoft.com/office/drawing/2014/main" id="{4DB1197F-F349-9C46-BD5C-51E335A1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816" y="6560399"/>
            <a:ext cx="87664" cy="87664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81 w 82"/>
              <a:gd name="T5" fmla="*/ 45 h 82"/>
              <a:gd name="T6" fmla="*/ 36 w 82"/>
              <a:gd name="T7" fmla="*/ 0 h 82"/>
              <a:gd name="T8" fmla="*/ 0 w 82"/>
              <a:gd name="T9" fmla="*/ 45 h 82"/>
              <a:gd name="T10" fmla="*/ 36 w 8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63" y="81"/>
                  <a:pt x="81" y="63"/>
                  <a:pt x="81" y="45"/>
                </a:cubicBezTo>
                <a:cubicBezTo>
                  <a:pt x="81" y="17"/>
                  <a:pt x="63" y="0"/>
                  <a:pt x="36" y="0"/>
                </a:cubicBez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71">
            <a:extLst>
              <a:ext uri="{FF2B5EF4-FFF2-40B4-BE49-F238E27FC236}">
                <a16:creationId xmlns:a16="http://schemas.microsoft.com/office/drawing/2014/main" id="{EFE85790-58DF-F949-8FB5-88A25FF1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54" y="6278945"/>
            <a:ext cx="936639" cy="936639"/>
          </a:xfrm>
          <a:custGeom>
            <a:avLst/>
            <a:gdLst>
              <a:gd name="T0" fmla="*/ 841 w 896"/>
              <a:gd name="T1" fmla="*/ 0 h 895"/>
              <a:gd name="T2" fmla="*/ 841 w 896"/>
              <a:gd name="T3" fmla="*/ 0 h 895"/>
              <a:gd name="T4" fmla="*/ 55 w 896"/>
              <a:gd name="T5" fmla="*/ 0 h 895"/>
              <a:gd name="T6" fmla="*/ 0 w 896"/>
              <a:gd name="T7" fmla="*/ 55 h 895"/>
              <a:gd name="T8" fmla="*/ 0 w 896"/>
              <a:gd name="T9" fmla="*/ 840 h 895"/>
              <a:gd name="T10" fmla="*/ 55 w 896"/>
              <a:gd name="T11" fmla="*/ 894 h 895"/>
              <a:gd name="T12" fmla="*/ 841 w 896"/>
              <a:gd name="T13" fmla="*/ 894 h 895"/>
              <a:gd name="T14" fmla="*/ 895 w 896"/>
              <a:gd name="T15" fmla="*/ 840 h 895"/>
              <a:gd name="T16" fmla="*/ 895 w 896"/>
              <a:gd name="T17" fmla="*/ 55 h 895"/>
              <a:gd name="T18" fmla="*/ 841 w 896"/>
              <a:gd name="T19" fmla="*/ 0 h 895"/>
              <a:gd name="T20" fmla="*/ 823 w 896"/>
              <a:gd name="T21" fmla="*/ 82 h 895"/>
              <a:gd name="T22" fmla="*/ 823 w 896"/>
              <a:gd name="T23" fmla="*/ 82 h 895"/>
              <a:gd name="T24" fmla="*/ 823 w 896"/>
              <a:gd name="T25" fmla="*/ 541 h 895"/>
              <a:gd name="T26" fmla="*/ 588 w 896"/>
              <a:gd name="T27" fmla="*/ 541 h 895"/>
              <a:gd name="T28" fmla="*/ 561 w 896"/>
              <a:gd name="T29" fmla="*/ 550 h 895"/>
              <a:gd name="T30" fmla="*/ 552 w 896"/>
              <a:gd name="T31" fmla="*/ 578 h 895"/>
              <a:gd name="T32" fmla="*/ 533 w 896"/>
              <a:gd name="T33" fmla="*/ 632 h 895"/>
              <a:gd name="T34" fmla="*/ 452 w 896"/>
              <a:gd name="T35" fmla="*/ 686 h 895"/>
              <a:gd name="T36" fmla="*/ 362 w 896"/>
              <a:gd name="T37" fmla="*/ 632 h 895"/>
              <a:gd name="T38" fmla="*/ 353 w 896"/>
              <a:gd name="T39" fmla="*/ 578 h 895"/>
              <a:gd name="T40" fmla="*/ 308 w 896"/>
              <a:gd name="T41" fmla="*/ 541 h 895"/>
              <a:gd name="T42" fmla="*/ 82 w 896"/>
              <a:gd name="T43" fmla="*/ 541 h 895"/>
              <a:gd name="T44" fmla="*/ 82 w 896"/>
              <a:gd name="T45" fmla="*/ 82 h 895"/>
              <a:gd name="T46" fmla="*/ 823 w 896"/>
              <a:gd name="T47" fmla="*/ 82 h 895"/>
              <a:gd name="T48" fmla="*/ 82 w 896"/>
              <a:gd name="T49" fmla="*/ 813 h 895"/>
              <a:gd name="T50" fmla="*/ 82 w 896"/>
              <a:gd name="T51" fmla="*/ 813 h 895"/>
              <a:gd name="T52" fmla="*/ 82 w 896"/>
              <a:gd name="T53" fmla="*/ 614 h 895"/>
              <a:gd name="T54" fmla="*/ 280 w 896"/>
              <a:gd name="T55" fmla="*/ 614 h 895"/>
              <a:gd name="T56" fmla="*/ 299 w 896"/>
              <a:gd name="T57" fmla="*/ 668 h 895"/>
              <a:gd name="T58" fmla="*/ 452 w 896"/>
              <a:gd name="T59" fmla="*/ 758 h 895"/>
              <a:gd name="T60" fmla="*/ 570 w 896"/>
              <a:gd name="T61" fmla="*/ 713 h 895"/>
              <a:gd name="T62" fmla="*/ 624 w 896"/>
              <a:gd name="T63" fmla="*/ 614 h 895"/>
              <a:gd name="T64" fmla="*/ 823 w 896"/>
              <a:gd name="T65" fmla="*/ 614 h 895"/>
              <a:gd name="T66" fmla="*/ 823 w 896"/>
              <a:gd name="T67" fmla="*/ 813 h 895"/>
              <a:gd name="T68" fmla="*/ 82 w 896"/>
              <a:gd name="T69" fmla="*/ 813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6" h="895">
                <a:moveTo>
                  <a:pt x="841" y="0"/>
                </a:moveTo>
                <a:lnTo>
                  <a:pt x="841" y="0"/>
                </a:lnTo>
                <a:cubicBezTo>
                  <a:pt x="55" y="0"/>
                  <a:pt x="55" y="0"/>
                  <a:pt x="55" y="0"/>
                </a:cubicBezTo>
                <a:cubicBezTo>
                  <a:pt x="27" y="0"/>
                  <a:pt x="0" y="28"/>
                  <a:pt x="0" y="55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7" y="894"/>
                  <a:pt x="55" y="894"/>
                </a:cubicBezTo>
                <a:cubicBezTo>
                  <a:pt x="841" y="894"/>
                  <a:pt x="841" y="894"/>
                  <a:pt x="841" y="894"/>
                </a:cubicBezTo>
                <a:cubicBezTo>
                  <a:pt x="868" y="894"/>
                  <a:pt x="895" y="867"/>
                  <a:pt x="895" y="840"/>
                </a:cubicBezTo>
                <a:cubicBezTo>
                  <a:pt x="895" y="55"/>
                  <a:pt x="895" y="55"/>
                  <a:pt x="895" y="55"/>
                </a:cubicBezTo>
                <a:cubicBezTo>
                  <a:pt x="895" y="28"/>
                  <a:pt x="868" y="0"/>
                  <a:pt x="841" y="0"/>
                </a:cubicBezTo>
                <a:close/>
                <a:moveTo>
                  <a:pt x="823" y="82"/>
                </a:moveTo>
                <a:lnTo>
                  <a:pt x="823" y="82"/>
                </a:lnTo>
                <a:cubicBezTo>
                  <a:pt x="823" y="541"/>
                  <a:pt x="823" y="541"/>
                  <a:pt x="823" y="541"/>
                </a:cubicBezTo>
                <a:cubicBezTo>
                  <a:pt x="588" y="541"/>
                  <a:pt x="588" y="541"/>
                  <a:pt x="588" y="541"/>
                </a:cubicBezTo>
                <a:cubicBezTo>
                  <a:pt x="579" y="541"/>
                  <a:pt x="570" y="541"/>
                  <a:pt x="561" y="550"/>
                </a:cubicBezTo>
                <a:cubicBezTo>
                  <a:pt x="552" y="560"/>
                  <a:pt x="552" y="569"/>
                  <a:pt x="552" y="578"/>
                </a:cubicBezTo>
                <a:cubicBezTo>
                  <a:pt x="552" y="578"/>
                  <a:pt x="552" y="614"/>
                  <a:pt x="533" y="632"/>
                </a:cubicBezTo>
                <a:cubicBezTo>
                  <a:pt x="515" y="668"/>
                  <a:pt x="488" y="686"/>
                  <a:pt x="452" y="686"/>
                </a:cubicBezTo>
                <a:cubicBezTo>
                  <a:pt x="407" y="686"/>
                  <a:pt x="380" y="668"/>
                  <a:pt x="362" y="632"/>
                </a:cubicBezTo>
                <a:cubicBezTo>
                  <a:pt x="353" y="605"/>
                  <a:pt x="353" y="578"/>
                  <a:pt x="353" y="578"/>
                </a:cubicBezTo>
                <a:cubicBezTo>
                  <a:pt x="353" y="560"/>
                  <a:pt x="335" y="541"/>
                  <a:pt x="308" y="541"/>
                </a:cubicBezTo>
                <a:cubicBezTo>
                  <a:pt x="82" y="541"/>
                  <a:pt x="82" y="541"/>
                  <a:pt x="82" y="541"/>
                </a:cubicBezTo>
                <a:cubicBezTo>
                  <a:pt x="82" y="82"/>
                  <a:pt x="82" y="82"/>
                  <a:pt x="82" y="82"/>
                </a:cubicBezTo>
                <a:lnTo>
                  <a:pt x="823" y="82"/>
                </a:lnTo>
                <a:close/>
                <a:moveTo>
                  <a:pt x="82" y="813"/>
                </a:moveTo>
                <a:lnTo>
                  <a:pt x="82" y="813"/>
                </a:lnTo>
                <a:cubicBezTo>
                  <a:pt x="82" y="614"/>
                  <a:pt x="82" y="614"/>
                  <a:pt x="82" y="614"/>
                </a:cubicBezTo>
                <a:cubicBezTo>
                  <a:pt x="280" y="614"/>
                  <a:pt x="280" y="614"/>
                  <a:pt x="280" y="614"/>
                </a:cubicBezTo>
                <a:cubicBezTo>
                  <a:pt x="280" y="632"/>
                  <a:pt x="289" y="650"/>
                  <a:pt x="299" y="668"/>
                </a:cubicBezTo>
                <a:cubicBezTo>
                  <a:pt x="326" y="731"/>
                  <a:pt x="380" y="758"/>
                  <a:pt x="452" y="758"/>
                </a:cubicBezTo>
                <a:cubicBezTo>
                  <a:pt x="497" y="758"/>
                  <a:pt x="542" y="740"/>
                  <a:pt x="570" y="713"/>
                </a:cubicBezTo>
                <a:cubicBezTo>
                  <a:pt x="606" y="686"/>
                  <a:pt x="615" y="641"/>
                  <a:pt x="624" y="614"/>
                </a:cubicBezTo>
                <a:cubicBezTo>
                  <a:pt x="823" y="614"/>
                  <a:pt x="823" y="614"/>
                  <a:pt x="823" y="614"/>
                </a:cubicBezTo>
                <a:cubicBezTo>
                  <a:pt x="823" y="813"/>
                  <a:pt x="823" y="813"/>
                  <a:pt x="823" y="813"/>
                </a:cubicBezTo>
                <a:lnTo>
                  <a:pt x="82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372">
            <a:extLst>
              <a:ext uri="{FF2B5EF4-FFF2-40B4-BE49-F238E27FC236}">
                <a16:creationId xmlns:a16="http://schemas.microsoft.com/office/drawing/2014/main" id="{3C0E06B0-51EE-4F4D-886F-05260CA1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001" y="9896304"/>
            <a:ext cx="1222703" cy="692097"/>
          </a:xfrm>
          <a:custGeom>
            <a:avLst/>
            <a:gdLst>
              <a:gd name="T0" fmla="*/ 1166 w 1167"/>
              <a:gd name="T1" fmla="*/ 199 h 661"/>
              <a:gd name="T2" fmla="*/ 1166 w 1167"/>
              <a:gd name="T3" fmla="*/ 199 h 661"/>
              <a:gd name="T4" fmla="*/ 1166 w 1167"/>
              <a:gd name="T5" fmla="*/ 199 h 661"/>
              <a:gd name="T6" fmla="*/ 1166 w 1167"/>
              <a:gd name="T7" fmla="*/ 190 h 661"/>
              <a:gd name="T8" fmla="*/ 1157 w 1167"/>
              <a:gd name="T9" fmla="*/ 163 h 661"/>
              <a:gd name="T10" fmla="*/ 1157 w 1167"/>
              <a:gd name="T11" fmla="*/ 163 h 661"/>
              <a:gd name="T12" fmla="*/ 1012 w 1167"/>
              <a:gd name="T13" fmla="*/ 18 h 661"/>
              <a:gd name="T14" fmla="*/ 958 w 1167"/>
              <a:gd name="T15" fmla="*/ 18 h 661"/>
              <a:gd name="T16" fmla="*/ 958 w 1167"/>
              <a:gd name="T17" fmla="*/ 72 h 661"/>
              <a:gd name="T18" fmla="*/ 1039 w 1167"/>
              <a:gd name="T19" fmla="*/ 145 h 661"/>
              <a:gd name="T20" fmla="*/ 804 w 1167"/>
              <a:gd name="T21" fmla="*/ 145 h 661"/>
              <a:gd name="T22" fmla="*/ 804 w 1167"/>
              <a:gd name="T23" fmla="*/ 145 h 661"/>
              <a:gd name="T24" fmla="*/ 804 w 1167"/>
              <a:gd name="T25" fmla="*/ 145 h 661"/>
              <a:gd name="T26" fmla="*/ 804 w 1167"/>
              <a:gd name="T27" fmla="*/ 145 h 661"/>
              <a:gd name="T28" fmla="*/ 795 w 1167"/>
              <a:gd name="T29" fmla="*/ 154 h 661"/>
              <a:gd name="T30" fmla="*/ 795 w 1167"/>
              <a:gd name="T31" fmla="*/ 154 h 661"/>
              <a:gd name="T32" fmla="*/ 795 w 1167"/>
              <a:gd name="T33" fmla="*/ 154 h 661"/>
              <a:gd name="T34" fmla="*/ 795 w 1167"/>
              <a:gd name="T35" fmla="*/ 154 h 661"/>
              <a:gd name="T36" fmla="*/ 795 w 1167"/>
              <a:gd name="T37" fmla="*/ 154 h 661"/>
              <a:gd name="T38" fmla="*/ 786 w 1167"/>
              <a:gd name="T39" fmla="*/ 154 h 661"/>
              <a:gd name="T40" fmla="*/ 786 w 1167"/>
              <a:gd name="T41" fmla="*/ 154 h 661"/>
              <a:gd name="T42" fmla="*/ 786 w 1167"/>
              <a:gd name="T43" fmla="*/ 154 h 661"/>
              <a:gd name="T44" fmla="*/ 786 w 1167"/>
              <a:gd name="T45" fmla="*/ 154 h 661"/>
              <a:gd name="T46" fmla="*/ 786 w 1167"/>
              <a:gd name="T47" fmla="*/ 154 h 661"/>
              <a:gd name="T48" fmla="*/ 786 w 1167"/>
              <a:gd name="T49" fmla="*/ 154 h 661"/>
              <a:gd name="T50" fmla="*/ 777 w 1167"/>
              <a:gd name="T51" fmla="*/ 154 h 661"/>
              <a:gd name="T52" fmla="*/ 244 w 1167"/>
              <a:gd name="T53" fmla="*/ 587 h 661"/>
              <a:gd name="T54" fmla="*/ 45 w 1167"/>
              <a:gd name="T55" fmla="*/ 587 h 661"/>
              <a:gd name="T56" fmla="*/ 45 w 1167"/>
              <a:gd name="T57" fmla="*/ 587 h 661"/>
              <a:gd name="T58" fmla="*/ 0 w 1167"/>
              <a:gd name="T59" fmla="*/ 624 h 661"/>
              <a:gd name="T60" fmla="*/ 45 w 1167"/>
              <a:gd name="T61" fmla="*/ 660 h 661"/>
              <a:gd name="T62" fmla="*/ 253 w 1167"/>
              <a:gd name="T63" fmla="*/ 660 h 661"/>
              <a:gd name="T64" fmla="*/ 253 w 1167"/>
              <a:gd name="T65" fmla="*/ 660 h 661"/>
              <a:gd name="T66" fmla="*/ 253 w 1167"/>
              <a:gd name="T67" fmla="*/ 660 h 661"/>
              <a:gd name="T68" fmla="*/ 262 w 1167"/>
              <a:gd name="T69" fmla="*/ 660 h 661"/>
              <a:gd name="T70" fmla="*/ 262 w 1167"/>
              <a:gd name="T71" fmla="*/ 660 h 661"/>
              <a:gd name="T72" fmla="*/ 262 w 1167"/>
              <a:gd name="T73" fmla="*/ 660 h 661"/>
              <a:gd name="T74" fmla="*/ 262 w 1167"/>
              <a:gd name="T75" fmla="*/ 660 h 661"/>
              <a:gd name="T76" fmla="*/ 271 w 1167"/>
              <a:gd name="T77" fmla="*/ 660 h 661"/>
              <a:gd name="T78" fmla="*/ 271 w 1167"/>
              <a:gd name="T79" fmla="*/ 660 h 661"/>
              <a:gd name="T80" fmla="*/ 271 w 1167"/>
              <a:gd name="T81" fmla="*/ 660 h 661"/>
              <a:gd name="T82" fmla="*/ 271 w 1167"/>
              <a:gd name="T83" fmla="*/ 660 h 661"/>
              <a:gd name="T84" fmla="*/ 271 w 1167"/>
              <a:gd name="T85" fmla="*/ 660 h 661"/>
              <a:gd name="T86" fmla="*/ 271 w 1167"/>
              <a:gd name="T87" fmla="*/ 651 h 661"/>
              <a:gd name="T88" fmla="*/ 280 w 1167"/>
              <a:gd name="T89" fmla="*/ 651 h 661"/>
              <a:gd name="T90" fmla="*/ 280 w 1167"/>
              <a:gd name="T91" fmla="*/ 651 h 661"/>
              <a:gd name="T92" fmla="*/ 280 w 1167"/>
              <a:gd name="T93" fmla="*/ 651 h 661"/>
              <a:gd name="T94" fmla="*/ 813 w 1167"/>
              <a:gd name="T95" fmla="*/ 226 h 661"/>
              <a:gd name="T96" fmla="*/ 1039 w 1167"/>
              <a:gd name="T97" fmla="*/ 226 h 661"/>
              <a:gd name="T98" fmla="*/ 958 w 1167"/>
              <a:gd name="T99" fmla="*/ 307 h 661"/>
              <a:gd name="T100" fmla="*/ 958 w 1167"/>
              <a:gd name="T101" fmla="*/ 353 h 661"/>
              <a:gd name="T102" fmla="*/ 985 w 1167"/>
              <a:gd name="T103" fmla="*/ 371 h 661"/>
              <a:gd name="T104" fmla="*/ 1012 w 1167"/>
              <a:gd name="T105" fmla="*/ 353 h 661"/>
              <a:gd name="T106" fmla="*/ 1157 w 1167"/>
              <a:gd name="T107" fmla="*/ 217 h 661"/>
              <a:gd name="T108" fmla="*/ 1157 w 1167"/>
              <a:gd name="T109" fmla="*/ 208 h 661"/>
              <a:gd name="T110" fmla="*/ 1157 w 1167"/>
              <a:gd name="T111" fmla="*/ 208 h 661"/>
              <a:gd name="T112" fmla="*/ 1157 w 1167"/>
              <a:gd name="T113" fmla="*/ 208 h 661"/>
              <a:gd name="T114" fmla="*/ 1157 w 1167"/>
              <a:gd name="T115" fmla="*/ 208 h 661"/>
              <a:gd name="T116" fmla="*/ 1166 w 1167"/>
              <a:gd name="T117" fmla="*/ 208 h 661"/>
              <a:gd name="T118" fmla="*/ 1166 w 1167"/>
              <a:gd name="T119" fmla="*/ 208 h 661"/>
              <a:gd name="T120" fmla="*/ 1166 w 1167"/>
              <a:gd name="T121" fmla="*/ 19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67" h="661">
                <a:moveTo>
                  <a:pt x="1166" y="199"/>
                </a:moveTo>
                <a:lnTo>
                  <a:pt x="1166" y="199"/>
                </a:lnTo>
                <a:lnTo>
                  <a:pt x="1166" y="199"/>
                </a:lnTo>
                <a:cubicBezTo>
                  <a:pt x="1166" y="190"/>
                  <a:pt x="1166" y="190"/>
                  <a:pt x="1166" y="190"/>
                </a:cubicBezTo>
                <a:cubicBezTo>
                  <a:pt x="1166" y="181"/>
                  <a:pt x="1166" y="172"/>
                  <a:pt x="1157" y="163"/>
                </a:cubicBezTo>
                <a:lnTo>
                  <a:pt x="1157" y="163"/>
                </a:lnTo>
                <a:cubicBezTo>
                  <a:pt x="1012" y="18"/>
                  <a:pt x="1012" y="18"/>
                  <a:pt x="1012" y="18"/>
                </a:cubicBezTo>
                <a:cubicBezTo>
                  <a:pt x="1003" y="0"/>
                  <a:pt x="976" y="0"/>
                  <a:pt x="958" y="18"/>
                </a:cubicBezTo>
                <a:cubicBezTo>
                  <a:pt x="949" y="36"/>
                  <a:pt x="949" y="54"/>
                  <a:pt x="958" y="72"/>
                </a:cubicBezTo>
                <a:cubicBezTo>
                  <a:pt x="1039" y="145"/>
                  <a:pt x="1039" y="145"/>
                  <a:pt x="1039" y="145"/>
                </a:cubicBezTo>
                <a:cubicBezTo>
                  <a:pt x="804" y="145"/>
                  <a:pt x="804" y="145"/>
                  <a:pt x="804" y="145"/>
                </a:cubicBezTo>
                <a:lnTo>
                  <a:pt x="804" y="145"/>
                </a:lnTo>
                <a:lnTo>
                  <a:pt x="804" y="145"/>
                </a:lnTo>
                <a:lnTo>
                  <a:pt x="804" y="145"/>
                </a:lnTo>
                <a:cubicBezTo>
                  <a:pt x="804" y="145"/>
                  <a:pt x="804" y="145"/>
                  <a:pt x="795" y="154"/>
                </a:cubicBezTo>
                <a:lnTo>
                  <a:pt x="795" y="154"/>
                </a:lnTo>
                <a:lnTo>
                  <a:pt x="795" y="154"/>
                </a:lnTo>
                <a:lnTo>
                  <a:pt x="795" y="154"/>
                </a:lnTo>
                <a:lnTo>
                  <a:pt x="795" y="154"/>
                </a:lnTo>
                <a:cubicBezTo>
                  <a:pt x="795" y="154"/>
                  <a:pt x="795" y="154"/>
                  <a:pt x="786" y="154"/>
                </a:cubicBez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86" y="154"/>
                </a:lnTo>
                <a:lnTo>
                  <a:pt x="777" y="154"/>
                </a:lnTo>
                <a:cubicBezTo>
                  <a:pt x="244" y="587"/>
                  <a:pt x="244" y="587"/>
                  <a:pt x="244" y="587"/>
                </a:cubicBezTo>
                <a:cubicBezTo>
                  <a:pt x="45" y="587"/>
                  <a:pt x="45" y="587"/>
                  <a:pt x="45" y="587"/>
                </a:cubicBezTo>
                <a:lnTo>
                  <a:pt x="45" y="587"/>
                </a:lnTo>
                <a:cubicBezTo>
                  <a:pt x="18" y="587"/>
                  <a:pt x="0" y="596"/>
                  <a:pt x="0" y="624"/>
                </a:cubicBezTo>
                <a:cubicBezTo>
                  <a:pt x="0" y="642"/>
                  <a:pt x="18" y="660"/>
                  <a:pt x="45" y="660"/>
                </a:cubicBezTo>
                <a:cubicBezTo>
                  <a:pt x="253" y="660"/>
                  <a:pt x="253" y="660"/>
                  <a:pt x="253" y="660"/>
                </a:cubicBezTo>
                <a:lnTo>
                  <a:pt x="253" y="660"/>
                </a:lnTo>
                <a:lnTo>
                  <a:pt x="253" y="660"/>
                </a:lnTo>
                <a:cubicBezTo>
                  <a:pt x="262" y="660"/>
                  <a:pt x="262" y="660"/>
                  <a:pt x="262" y="660"/>
                </a:cubicBezTo>
                <a:lnTo>
                  <a:pt x="262" y="660"/>
                </a:lnTo>
                <a:lnTo>
                  <a:pt x="262" y="660"/>
                </a:lnTo>
                <a:lnTo>
                  <a:pt x="262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60"/>
                </a:lnTo>
                <a:lnTo>
                  <a:pt x="271" y="651"/>
                </a:lnTo>
                <a:cubicBezTo>
                  <a:pt x="280" y="651"/>
                  <a:pt x="280" y="651"/>
                  <a:pt x="280" y="651"/>
                </a:cubicBezTo>
                <a:lnTo>
                  <a:pt x="280" y="651"/>
                </a:lnTo>
                <a:lnTo>
                  <a:pt x="280" y="651"/>
                </a:lnTo>
                <a:cubicBezTo>
                  <a:pt x="813" y="226"/>
                  <a:pt x="813" y="226"/>
                  <a:pt x="813" y="226"/>
                </a:cubicBezTo>
                <a:cubicBezTo>
                  <a:pt x="1039" y="226"/>
                  <a:pt x="1039" y="226"/>
                  <a:pt x="1039" y="226"/>
                </a:cubicBezTo>
                <a:cubicBezTo>
                  <a:pt x="958" y="307"/>
                  <a:pt x="958" y="307"/>
                  <a:pt x="958" y="307"/>
                </a:cubicBezTo>
                <a:cubicBezTo>
                  <a:pt x="949" y="316"/>
                  <a:pt x="949" y="343"/>
                  <a:pt x="958" y="353"/>
                </a:cubicBezTo>
                <a:cubicBezTo>
                  <a:pt x="967" y="362"/>
                  <a:pt x="976" y="371"/>
                  <a:pt x="985" y="371"/>
                </a:cubicBezTo>
                <a:cubicBezTo>
                  <a:pt x="994" y="371"/>
                  <a:pt x="1003" y="362"/>
                  <a:pt x="1012" y="353"/>
                </a:cubicBezTo>
                <a:cubicBezTo>
                  <a:pt x="1157" y="217"/>
                  <a:pt x="1157" y="217"/>
                  <a:pt x="1157" y="217"/>
                </a:cubicBezTo>
                <a:cubicBezTo>
                  <a:pt x="1157" y="217"/>
                  <a:pt x="1157" y="217"/>
                  <a:pt x="1157" y="208"/>
                </a:cubicBezTo>
                <a:lnTo>
                  <a:pt x="1157" y="208"/>
                </a:lnTo>
                <a:lnTo>
                  <a:pt x="1157" y="208"/>
                </a:lnTo>
                <a:lnTo>
                  <a:pt x="1157" y="208"/>
                </a:lnTo>
                <a:cubicBezTo>
                  <a:pt x="1166" y="208"/>
                  <a:pt x="1166" y="208"/>
                  <a:pt x="1166" y="208"/>
                </a:cubicBezTo>
                <a:lnTo>
                  <a:pt x="1166" y="208"/>
                </a:lnTo>
                <a:lnTo>
                  <a:pt x="1166" y="19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373">
            <a:extLst>
              <a:ext uri="{FF2B5EF4-FFF2-40B4-BE49-F238E27FC236}">
                <a16:creationId xmlns:a16="http://schemas.microsoft.com/office/drawing/2014/main" id="{27D80660-C4B3-FE4A-9978-ECC85489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203" y="10343862"/>
            <a:ext cx="627501" cy="396802"/>
          </a:xfrm>
          <a:custGeom>
            <a:avLst/>
            <a:gdLst>
              <a:gd name="T0" fmla="*/ 588 w 598"/>
              <a:gd name="T1" fmla="*/ 217 h 380"/>
              <a:gd name="T2" fmla="*/ 588 w 598"/>
              <a:gd name="T3" fmla="*/ 217 h 380"/>
              <a:gd name="T4" fmla="*/ 588 w 598"/>
              <a:gd name="T5" fmla="*/ 217 h 380"/>
              <a:gd name="T6" fmla="*/ 588 w 598"/>
              <a:gd name="T7" fmla="*/ 217 h 380"/>
              <a:gd name="T8" fmla="*/ 588 w 598"/>
              <a:gd name="T9" fmla="*/ 217 h 380"/>
              <a:gd name="T10" fmla="*/ 597 w 598"/>
              <a:gd name="T11" fmla="*/ 208 h 380"/>
              <a:gd name="T12" fmla="*/ 597 w 598"/>
              <a:gd name="T13" fmla="*/ 208 h 380"/>
              <a:gd name="T14" fmla="*/ 597 w 598"/>
              <a:gd name="T15" fmla="*/ 208 h 380"/>
              <a:gd name="T16" fmla="*/ 597 w 598"/>
              <a:gd name="T17" fmla="*/ 208 h 380"/>
              <a:gd name="T18" fmla="*/ 597 w 598"/>
              <a:gd name="T19" fmla="*/ 208 h 380"/>
              <a:gd name="T20" fmla="*/ 597 w 598"/>
              <a:gd name="T21" fmla="*/ 199 h 380"/>
              <a:gd name="T22" fmla="*/ 588 w 598"/>
              <a:gd name="T23" fmla="*/ 171 h 380"/>
              <a:gd name="T24" fmla="*/ 443 w 598"/>
              <a:gd name="T25" fmla="*/ 27 h 380"/>
              <a:gd name="T26" fmla="*/ 389 w 598"/>
              <a:gd name="T27" fmla="*/ 27 h 380"/>
              <a:gd name="T28" fmla="*/ 389 w 598"/>
              <a:gd name="T29" fmla="*/ 81 h 380"/>
              <a:gd name="T30" fmla="*/ 470 w 598"/>
              <a:gd name="T31" fmla="*/ 153 h 380"/>
              <a:gd name="T32" fmla="*/ 253 w 598"/>
              <a:gd name="T33" fmla="*/ 153 h 380"/>
              <a:gd name="T34" fmla="*/ 73 w 598"/>
              <a:gd name="T35" fmla="*/ 18 h 380"/>
              <a:gd name="T36" fmla="*/ 18 w 598"/>
              <a:gd name="T37" fmla="*/ 18 h 380"/>
              <a:gd name="T38" fmla="*/ 18 w 598"/>
              <a:gd name="T39" fmla="*/ 72 h 380"/>
              <a:gd name="T40" fmla="*/ 217 w 598"/>
              <a:gd name="T41" fmla="*/ 226 h 380"/>
              <a:gd name="T42" fmla="*/ 217 w 598"/>
              <a:gd name="T43" fmla="*/ 226 h 380"/>
              <a:gd name="T44" fmla="*/ 217 w 598"/>
              <a:gd name="T45" fmla="*/ 226 h 380"/>
              <a:gd name="T46" fmla="*/ 217 w 598"/>
              <a:gd name="T47" fmla="*/ 226 h 380"/>
              <a:gd name="T48" fmla="*/ 217 w 598"/>
              <a:gd name="T49" fmla="*/ 226 h 380"/>
              <a:gd name="T50" fmla="*/ 217 w 598"/>
              <a:gd name="T51" fmla="*/ 226 h 380"/>
              <a:gd name="T52" fmla="*/ 226 w 598"/>
              <a:gd name="T53" fmla="*/ 226 h 380"/>
              <a:gd name="T54" fmla="*/ 226 w 598"/>
              <a:gd name="T55" fmla="*/ 235 h 380"/>
              <a:gd name="T56" fmla="*/ 226 w 598"/>
              <a:gd name="T57" fmla="*/ 235 h 380"/>
              <a:gd name="T58" fmla="*/ 226 w 598"/>
              <a:gd name="T59" fmla="*/ 235 h 380"/>
              <a:gd name="T60" fmla="*/ 226 w 598"/>
              <a:gd name="T61" fmla="*/ 235 h 380"/>
              <a:gd name="T62" fmla="*/ 235 w 598"/>
              <a:gd name="T63" fmla="*/ 235 h 380"/>
              <a:gd name="T64" fmla="*/ 235 w 598"/>
              <a:gd name="T65" fmla="*/ 235 h 380"/>
              <a:gd name="T66" fmla="*/ 235 w 598"/>
              <a:gd name="T67" fmla="*/ 235 h 380"/>
              <a:gd name="T68" fmla="*/ 235 w 598"/>
              <a:gd name="T69" fmla="*/ 235 h 380"/>
              <a:gd name="T70" fmla="*/ 470 w 598"/>
              <a:gd name="T71" fmla="*/ 235 h 380"/>
              <a:gd name="T72" fmla="*/ 389 w 598"/>
              <a:gd name="T73" fmla="*/ 307 h 380"/>
              <a:gd name="T74" fmla="*/ 389 w 598"/>
              <a:gd name="T75" fmla="*/ 361 h 380"/>
              <a:gd name="T76" fmla="*/ 416 w 598"/>
              <a:gd name="T77" fmla="*/ 379 h 380"/>
              <a:gd name="T78" fmla="*/ 443 w 598"/>
              <a:gd name="T79" fmla="*/ 361 h 380"/>
              <a:gd name="T80" fmla="*/ 588 w 598"/>
              <a:gd name="T81" fmla="*/ 226 h 380"/>
              <a:gd name="T82" fmla="*/ 588 w 598"/>
              <a:gd name="T83" fmla="*/ 217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8" h="380">
                <a:moveTo>
                  <a:pt x="588" y="217"/>
                </a:moveTo>
                <a:lnTo>
                  <a:pt x="588" y="217"/>
                </a:lnTo>
                <a:lnTo>
                  <a:pt x="588" y="217"/>
                </a:lnTo>
                <a:lnTo>
                  <a:pt x="588" y="217"/>
                </a:lnTo>
                <a:lnTo>
                  <a:pt x="588" y="217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lnTo>
                  <a:pt x="597" y="208"/>
                </a:lnTo>
                <a:cubicBezTo>
                  <a:pt x="597" y="199"/>
                  <a:pt x="597" y="199"/>
                  <a:pt x="597" y="199"/>
                </a:cubicBezTo>
                <a:cubicBezTo>
                  <a:pt x="597" y="190"/>
                  <a:pt x="597" y="181"/>
                  <a:pt x="588" y="171"/>
                </a:cubicBezTo>
                <a:cubicBezTo>
                  <a:pt x="443" y="27"/>
                  <a:pt x="443" y="27"/>
                  <a:pt x="443" y="27"/>
                </a:cubicBezTo>
                <a:cubicBezTo>
                  <a:pt x="425" y="9"/>
                  <a:pt x="407" y="9"/>
                  <a:pt x="389" y="27"/>
                </a:cubicBezTo>
                <a:cubicBezTo>
                  <a:pt x="371" y="36"/>
                  <a:pt x="371" y="63"/>
                  <a:pt x="389" y="81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253" y="153"/>
                  <a:pt x="253" y="153"/>
                  <a:pt x="253" y="153"/>
                </a:cubicBezTo>
                <a:cubicBezTo>
                  <a:pt x="73" y="18"/>
                  <a:pt x="73" y="18"/>
                  <a:pt x="73" y="18"/>
                </a:cubicBezTo>
                <a:cubicBezTo>
                  <a:pt x="54" y="0"/>
                  <a:pt x="27" y="0"/>
                  <a:pt x="18" y="18"/>
                </a:cubicBezTo>
                <a:cubicBezTo>
                  <a:pt x="0" y="36"/>
                  <a:pt x="9" y="63"/>
                  <a:pt x="18" y="72"/>
                </a:cubicBezTo>
                <a:cubicBezTo>
                  <a:pt x="217" y="226"/>
                  <a:pt x="217" y="226"/>
                  <a:pt x="217" y="226"/>
                </a:cubicBez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lnTo>
                  <a:pt x="217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235"/>
                  <a:pt x="226" y="235"/>
                  <a:pt x="226" y="235"/>
                </a:cubicBezTo>
                <a:lnTo>
                  <a:pt x="226" y="235"/>
                </a:lnTo>
                <a:lnTo>
                  <a:pt x="226" y="235"/>
                </a:lnTo>
                <a:lnTo>
                  <a:pt x="226" y="235"/>
                </a:lnTo>
                <a:lnTo>
                  <a:pt x="235" y="235"/>
                </a:lnTo>
                <a:lnTo>
                  <a:pt x="235" y="235"/>
                </a:lnTo>
                <a:lnTo>
                  <a:pt x="235" y="235"/>
                </a:lnTo>
                <a:lnTo>
                  <a:pt x="235" y="235"/>
                </a:lnTo>
                <a:cubicBezTo>
                  <a:pt x="470" y="235"/>
                  <a:pt x="470" y="235"/>
                  <a:pt x="470" y="235"/>
                </a:cubicBezTo>
                <a:cubicBezTo>
                  <a:pt x="389" y="307"/>
                  <a:pt x="389" y="307"/>
                  <a:pt x="389" y="307"/>
                </a:cubicBezTo>
                <a:cubicBezTo>
                  <a:pt x="371" y="325"/>
                  <a:pt x="371" y="352"/>
                  <a:pt x="389" y="361"/>
                </a:cubicBezTo>
                <a:cubicBezTo>
                  <a:pt x="398" y="370"/>
                  <a:pt x="407" y="379"/>
                  <a:pt x="416" y="379"/>
                </a:cubicBezTo>
                <a:cubicBezTo>
                  <a:pt x="425" y="379"/>
                  <a:pt x="434" y="370"/>
                  <a:pt x="443" y="361"/>
                </a:cubicBezTo>
                <a:cubicBezTo>
                  <a:pt x="588" y="226"/>
                  <a:pt x="588" y="226"/>
                  <a:pt x="588" y="226"/>
                </a:cubicBezTo>
                <a:lnTo>
                  <a:pt x="588" y="2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374">
            <a:extLst>
              <a:ext uri="{FF2B5EF4-FFF2-40B4-BE49-F238E27FC236}">
                <a16:creationId xmlns:a16="http://schemas.microsoft.com/office/drawing/2014/main" id="{1872EA53-C718-E74D-80E1-0C94E5D5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001" y="10048567"/>
            <a:ext cx="521378" cy="249155"/>
          </a:xfrm>
          <a:custGeom>
            <a:avLst/>
            <a:gdLst>
              <a:gd name="T0" fmla="*/ 45 w 498"/>
              <a:gd name="T1" fmla="*/ 81 h 236"/>
              <a:gd name="T2" fmla="*/ 45 w 498"/>
              <a:gd name="T3" fmla="*/ 81 h 236"/>
              <a:gd name="T4" fmla="*/ 244 w 498"/>
              <a:gd name="T5" fmla="*/ 81 h 236"/>
              <a:gd name="T6" fmla="*/ 425 w 498"/>
              <a:gd name="T7" fmla="*/ 226 h 236"/>
              <a:gd name="T8" fmla="*/ 452 w 498"/>
              <a:gd name="T9" fmla="*/ 235 h 236"/>
              <a:gd name="T10" fmla="*/ 479 w 498"/>
              <a:gd name="T11" fmla="*/ 217 h 236"/>
              <a:gd name="T12" fmla="*/ 470 w 498"/>
              <a:gd name="T13" fmla="*/ 162 h 236"/>
              <a:gd name="T14" fmla="*/ 280 w 498"/>
              <a:gd name="T15" fmla="*/ 9 h 236"/>
              <a:gd name="T16" fmla="*/ 280 w 498"/>
              <a:gd name="T17" fmla="*/ 9 h 236"/>
              <a:gd name="T18" fmla="*/ 280 w 498"/>
              <a:gd name="T19" fmla="*/ 9 h 236"/>
              <a:gd name="T20" fmla="*/ 280 w 498"/>
              <a:gd name="T21" fmla="*/ 9 h 236"/>
              <a:gd name="T22" fmla="*/ 271 w 498"/>
              <a:gd name="T23" fmla="*/ 9 h 236"/>
              <a:gd name="T24" fmla="*/ 271 w 498"/>
              <a:gd name="T25" fmla="*/ 9 h 236"/>
              <a:gd name="T26" fmla="*/ 271 w 498"/>
              <a:gd name="T27" fmla="*/ 9 h 236"/>
              <a:gd name="T28" fmla="*/ 271 w 498"/>
              <a:gd name="T29" fmla="*/ 9 h 236"/>
              <a:gd name="T30" fmla="*/ 271 w 498"/>
              <a:gd name="T31" fmla="*/ 9 h 236"/>
              <a:gd name="T32" fmla="*/ 271 w 498"/>
              <a:gd name="T33" fmla="*/ 9 h 236"/>
              <a:gd name="T34" fmla="*/ 262 w 498"/>
              <a:gd name="T35" fmla="*/ 9 h 236"/>
              <a:gd name="T36" fmla="*/ 262 w 498"/>
              <a:gd name="T37" fmla="*/ 9 h 236"/>
              <a:gd name="T38" fmla="*/ 262 w 498"/>
              <a:gd name="T39" fmla="*/ 9 h 236"/>
              <a:gd name="T40" fmla="*/ 262 w 498"/>
              <a:gd name="T41" fmla="*/ 9 h 236"/>
              <a:gd name="T42" fmla="*/ 262 w 498"/>
              <a:gd name="T43" fmla="*/ 9 h 236"/>
              <a:gd name="T44" fmla="*/ 45 w 498"/>
              <a:gd name="T45" fmla="*/ 0 h 236"/>
              <a:gd name="T46" fmla="*/ 45 w 498"/>
              <a:gd name="T47" fmla="*/ 0 h 236"/>
              <a:gd name="T48" fmla="*/ 0 w 498"/>
              <a:gd name="T49" fmla="*/ 45 h 236"/>
              <a:gd name="T50" fmla="*/ 45 w 498"/>
              <a:gd name="T51" fmla="*/ 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8" h="236">
                <a:moveTo>
                  <a:pt x="45" y="81"/>
                </a:moveTo>
                <a:lnTo>
                  <a:pt x="45" y="81"/>
                </a:lnTo>
                <a:cubicBezTo>
                  <a:pt x="244" y="81"/>
                  <a:pt x="244" y="81"/>
                  <a:pt x="244" y="81"/>
                </a:cubicBezTo>
                <a:cubicBezTo>
                  <a:pt x="425" y="226"/>
                  <a:pt x="425" y="226"/>
                  <a:pt x="425" y="226"/>
                </a:cubicBezTo>
                <a:cubicBezTo>
                  <a:pt x="434" y="226"/>
                  <a:pt x="443" y="235"/>
                  <a:pt x="452" y="235"/>
                </a:cubicBezTo>
                <a:cubicBezTo>
                  <a:pt x="461" y="235"/>
                  <a:pt x="470" y="226"/>
                  <a:pt x="479" y="217"/>
                </a:cubicBezTo>
                <a:cubicBezTo>
                  <a:pt x="497" y="198"/>
                  <a:pt x="488" y="180"/>
                  <a:pt x="470" y="162"/>
                </a:cubicBezTo>
                <a:cubicBezTo>
                  <a:pt x="280" y="9"/>
                  <a:pt x="280" y="9"/>
                  <a:pt x="280" y="9"/>
                </a:cubicBezTo>
                <a:lnTo>
                  <a:pt x="280" y="9"/>
                </a:lnTo>
                <a:lnTo>
                  <a:pt x="280" y="9"/>
                </a:lnTo>
                <a:lnTo>
                  <a:pt x="280" y="9"/>
                </a:lnTo>
                <a:cubicBezTo>
                  <a:pt x="280" y="9"/>
                  <a:pt x="280" y="9"/>
                  <a:pt x="271" y="9"/>
                </a:cubicBez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lnTo>
                  <a:pt x="271" y="9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375">
            <a:extLst>
              <a:ext uri="{FF2B5EF4-FFF2-40B4-BE49-F238E27FC236}">
                <a16:creationId xmlns:a16="http://schemas.microsoft.com/office/drawing/2014/main" id="{9CAA06AB-2EAD-464F-A064-DE495FEA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164" y="9614853"/>
            <a:ext cx="456785" cy="456782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72 h 435"/>
              <a:gd name="T14" fmla="*/ 217 w 435"/>
              <a:gd name="T15" fmla="*/ 72 h 435"/>
              <a:gd name="T16" fmla="*/ 72 w 435"/>
              <a:gd name="T17" fmla="*/ 217 h 435"/>
              <a:gd name="T18" fmla="*/ 217 w 435"/>
              <a:gd name="T19" fmla="*/ 352 h 435"/>
              <a:gd name="T20" fmla="*/ 353 w 435"/>
              <a:gd name="T21" fmla="*/ 217 h 435"/>
              <a:gd name="T22" fmla="*/ 217 w 435"/>
              <a:gd name="T23" fmla="*/ 7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91" y="434"/>
                  <a:pt x="0" y="334"/>
                  <a:pt x="0" y="217"/>
                </a:cubicBezTo>
                <a:cubicBezTo>
                  <a:pt x="0" y="90"/>
                  <a:pt x="91" y="0"/>
                  <a:pt x="217" y="0"/>
                </a:cubicBezTo>
                <a:cubicBezTo>
                  <a:pt x="335" y="0"/>
                  <a:pt x="434" y="90"/>
                  <a:pt x="434" y="217"/>
                </a:cubicBezTo>
                <a:cubicBezTo>
                  <a:pt x="434" y="334"/>
                  <a:pt x="335" y="434"/>
                  <a:pt x="217" y="434"/>
                </a:cubicBezTo>
                <a:close/>
                <a:moveTo>
                  <a:pt x="217" y="72"/>
                </a:moveTo>
                <a:lnTo>
                  <a:pt x="217" y="72"/>
                </a:lnTo>
                <a:cubicBezTo>
                  <a:pt x="136" y="72"/>
                  <a:pt x="72" y="136"/>
                  <a:pt x="72" y="217"/>
                </a:cubicBezTo>
                <a:cubicBezTo>
                  <a:pt x="72" y="289"/>
                  <a:pt x="136" y="352"/>
                  <a:pt x="217" y="352"/>
                </a:cubicBezTo>
                <a:cubicBezTo>
                  <a:pt x="289" y="352"/>
                  <a:pt x="353" y="289"/>
                  <a:pt x="353" y="217"/>
                </a:cubicBezTo>
                <a:cubicBezTo>
                  <a:pt x="353" y="136"/>
                  <a:pt x="289" y="72"/>
                  <a:pt x="21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376">
            <a:extLst>
              <a:ext uri="{FF2B5EF4-FFF2-40B4-BE49-F238E27FC236}">
                <a16:creationId xmlns:a16="http://schemas.microsoft.com/office/drawing/2014/main" id="{FDB29EAD-64AB-5242-A6C2-662F18AE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676" y="10103935"/>
            <a:ext cx="765921" cy="429099"/>
          </a:xfrm>
          <a:custGeom>
            <a:avLst/>
            <a:gdLst>
              <a:gd name="T0" fmla="*/ 695 w 732"/>
              <a:gd name="T1" fmla="*/ 407 h 408"/>
              <a:gd name="T2" fmla="*/ 695 w 732"/>
              <a:gd name="T3" fmla="*/ 407 h 408"/>
              <a:gd name="T4" fmla="*/ 36 w 732"/>
              <a:gd name="T5" fmla="*/ 407 h 408"/>
              <a:gd name="T6" fmla="*/ 0 w 732"/>
              <a:gd name="T7" fmla="*/ 370 h 408"/>
              <a:gd name="T8" fmla="*/ 0 w 732"/>
              <a:gd name="T9" fmla="*/ 217 h 408"/>
              <a:gd name="T10" fmla="*/ 72 w 732"/>
              <a:gd name="T11" fmla="*/ 90 h 408"/>
              <a:gd name="T12" fmla="*/ 370 w 732"/>
              <a:gd name="T13" fmla="*/ 0 h 408"/>
              <a:gd name="T14" fmla="*/ 668 w 732"/>
              <a:gd name="T15" fmla="*/ 90 h 408"/>
              <a:gd name="T16" fmla="*/ 731 w 732"/>
              <a:gd name="T17" fmla="*/ 217 h 408"/>
              <a:gd name="T18" fmla="*/ 731 w 732"/>
              <a:gd name="T19" fmla="*/ 370 h 408"/>
              <a:gd name="T20" fmla="*/ 695 w 732"/>
              <a:gd name="T21" fmla="*/ 407 h 408"/>
              <a:gd name="T22" fmla="*/ 81 w 732"/>
              <a:gd name="T23" fmla="*/ 334 h 408"/>
              <a:gd name="T24" fmla="*/ 81 w 732"/>
              <a:gd name="T25" fmla="*/ 334 h 408"/>
              <a:gd name="T26" fmla="*/ 659 w 732"/>
              <a:gd name="T27" fmla="*/ 334 h 408"/>
              <a:gd name="T28" fmla="*/ 659 w 732"/>
              <a:gd name="T29" fmla="*/ 217 h 408"/>
              <a:gd name="T30" fmla="*/ 623 w 732"/>
              <a:gd name="T31" fmla="*/ 154 h 408"/>
              <a:gd name="T32" fmla="*/ 370 w 732"/>
              <a:gd name="T33" fmla="*/ 72 h 408"/>
              <a:gd name="T34" fmla="*/ 117 w 732"/>
              <a:gd name="T35" fmla="*/ 154 h 408"/>
              <a:gd name="T36" fmla="*/ 81 w 732"/>
              <a:gd name="T37" fmla="*/ 217 h 408"/>
              <a:gd name="T38" fmla="*/ 81 w 732"/>
              <a:gd name="T39" fmla="*/ 33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408">
                <a:moveTo>
                  <a:pt x="695" y="407"/>
                </a:moveTo>
                <a:lnTo>
                  <a:pt x="695" y="407"/>
                </a:lnTo>
                <a:cubicBezTo>
                  <a:pt x="36" y="407"/>
                  <a:pt x="36" y="407"/>
                  <a:pt x="36" y="407"/>
                </a:cubicBezTo>
                <a:cubicBezTo>
                  <a:pt x="18" y="407"/>
                  <a:pt x="0" y="388"/>
                  <a:pt x="0" y="37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72"/>
                  <a:pt x="27" y="117"/>
                  <a:pt x="72" y="90"/>
                </a:cubicBezTo>
                <a:cubicBezTo>
                  <a:pt x="153" y="36"/>
                  <a:pt x="262" y="0"/>
                  <a:pt x="370" y="0"/>
                </a:cubicBezTo>
                <a:cubicBezTo>
                  <a:pt x="478" y="0"/>
                  <a:pt x="578" y="36"/>
                  <a:pt x="668" y="90"/>
                </a:cubicBezTo>
                <a:cubicBezTo>
                  <a:pt x="705" y="117"/>
                  <a:pt x="731" y="172"/>
                  <a:pt x="731" y="217"/>
                </a:cubicBezTo>
                <a:cubicBezTo>
                  <a:pt x="731" y="262"/>
                  <a:pt x="731" y="325"/>
                  <a:pt x="731" y="370"/>
                </a:cubicBezTo>
                <a:cubicBezTo>
                  <a:pt x="731" y="388"/>
                  <a:pt x="713" y="407"/>
                  <a:pt x="695" y="407"/>
                </a:cubicBezTo>
                <a:close/>
                <a:moveTo>
                  <a:pt x="81" y="334"/>
                </a:moveTo>
                <a:lnTo>
                  <a:pt x="81" y="334"/>
                </a:lnTo>
                <a:cubicBezTo>
                  <a:pt x="659" y="334"/>
                  <a:pt x="659" y="334"/>
                  <a:pt x="659" y="334"/>
                </a:cubicBezTo>
                <a:cubicBezTo>
                  <a:pt x="659" y="298"/>
                  <a:pt x="659" y="253"/>
                  <a:pt x="659" y="217"/>
                </a:cubicBezTo>
                <a:cubicBezTo>
                  <a:pt x="659" y="190"/>
                  <a:pt x="641" y="172"/>
                  <a:pt x="623" y="154"/>
                </a:cubicBezTo>
                <a:cubicBezTo>
                  <a:pt x="551" y="99"/>
                  <a:pt x="460" y="72"/>
                  <a:pt x="370" y="72"/>
                </a:cubicBezTo>
                <a:cubicBezTo>
                  <a:pt x="271" y="72"/>
                  <a:pt x="180" y="99"/>
                  <a:pt x="117" y="154"/>
                </a:cubicBezTo>
                <a:cubicBezTo>
                  <a:pt x="90" y="172"/>
                  <a:pt x="81" y="190"/>
                  <a:pt x="81" y="217"/>
                </a:cubicBezTo>
                <a:lnTo>
                  <a:pt x="81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377">
            <a:extLst>
              <a:ext uri="{FF2B5EF4-FFF2-40B4-BE49-F238E27FC236}">
                <a16:creationId xmlns:a16="http://schemas.microsoft.com/office/drawing/2014/main" id="{2F2D049C-B71C-414C-89D8-A59E2598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545" y="9688677"/>
            <a:ext cx="378346" cy="378346"/>
          </a:xfrm>
          <a:custGeom>
            <a:avLst/>
            <a:gdLst>
              <a:gd name="T0" fmla="*/ 181 w 363"/>
              <a:gd name="T1" fmla="*/ 362 h 363"/>
              <a:gd name="T2" fmla="*/ 181 w 363"/>
              <a:gd name="T3" fmla="*/ 362 h 363"/>
              <a:gd name="T4" fmla="*/ 0 w 363"/>
              <a:gd name="T5" fmla="*/ 181 h 363"/>
              <a:gd name="T6" fmla="*/ 181 w 363"/>
              <a:gd name="T7" fmla="*/ 0 h 363"/>
              <a:gd name="T8" fmla="*/ 362 w 363"/>
              <a:gd name="T9" fmla="*/ 181 h 363"/>
              <a:gd name="T10" fmla="*/ 181 w 363"/>
              <a:gd name="T11" fmla="*/ 362 h 363"/>
              <a:gd name="T12" fmla="*/ 181 w 363"/>
              <a:gd name="T13" fmla="*/ 82 h 363"/>
              <a:gd name="T14" fmla="*/ 181 w 363"/>
              <a:gd name="T15" fmla="*/ 82 h 363"/>
              <a:gd name="T16" fmla="*/ 72 w 363"/>
              <a:gd name="T17" fmla="*/ 181 h 363"/>
              <a:gd name="T18" fmla="*/ 181 w 363"/>
              <a:gd name="T19" fmla="*/ 289 h 363"/>
              <a:gd name="T20" fmla="*/ 280 w 363"/>
              <a:gd name="T21" fmla="*/ 181 h 363"/>
              <a:gd name="T22" fmla="*/ 181 w 363"/>
              <a:gd name="T23" fmla="*/ 8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81" y="362"/>
                </a:moveTo>
                <a:lnTo>
                  <a:pt x="181" y="362"/>
                </a:lnTo>
                <a:cubicBezTo>
                  <a:pt x="81" y="362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62" y="82"/>
                  <a:pt x="362" y="181"/>
                </a:cubicBezTo>
                <a:cubicBezTo>
                  <a:pt x="362" y="280"/>
                  <a:pt x="280" y="362"/>
                  <a:pt x="181" y="362"/>
                </a:cubicBezTo>
                <a:close/>
                <a:moveTo>
                  <a:pt x="181" y="82"/>
                </a:moveTo>
                <a:lnTo>
                  <a:pt x="181" y="82"/>
                </a:lnTo>
                <a:cubicBezTo>
                  <a:pt x="118" y="82"/>
                  <a:pt x="72" y="127"/>
                  <a:pt x="72" y="181"/>
                </a:cubicBezTo>
                <a:cubicBezTo>
                  <a:pt x="72" y="244"/>
                  <a:pt x="118" y="289"/>
                  <a:pt x="181" y="289"/>
                </a:cubicBezTo>
                <a:cubicBezTo>
                  <a:pt x="235" y="289"/>
                  <a:pt x="280" y="244"/>
                  <a:pt x="280" y="181"/>
                </a:cubicBezTo>
                <a:cubicBezTo>
                  <a:pt x="280" y="127"/>
                  <a:pt x="235" y="82"/>
                  <a:pt x="181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378">
            <a:extLst>
              <a:ext uri="{FF2B5EF4-FFF2-40B4-BE49-F238E27FC236}">
                <a16:creationId xmlns:a16="http://schemas.microsoft.com/office/drawing/2014/main" id="{87AD767F-22F9-FC46-9777-BEBB5D1E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685" y="10122391"/>
            <a:ext cx="493694" cy="387574"/>
          </a:xfrm>
          <a:custGeom>
            <a:avLst/>
            <a:gdLst>
              <a:gd name="T0" fmla="*/ 434 w 471"/>
              <a:gd name="T1" fmla="*/ 370 h 371"/>
              <a:gd name="T2" fmla="*/ 434 w 471"/>
              <a:gd name="T3" fmla="*/ 370 h 371"/>
              <a:gd name="T4" fmla="*/ 145 w 471"/>
              <a:gd name="T5" fmla="*/ 370 h 371"/>
              <a:gd name="T6" fmla="*/ 109 w 471"/>
              <a:gd name="T7" fmla="*/ 334 h 371"/>
              <a:gd name="T8" fmla="*/ 145 w 471"/>
              <a:gd name="T9" fmla="*/ 298 h 371"/>
              <a:gd name="T10" fmla="*/ 398 w 471"/>
              <a:gd name="T11" fmla="*/ 298 h 371"/>
              <a:gd name="T12" fmla="*/ 398 w 471"/>
              <a:gd name="T13" fmla="*/ 199 h 371"/>
              <a:gd name="T14" fmla="*/ 362 w 471"/>
              <a:gd name="T15" fmla="*/ 145 h 371"/>
              <a:gd name="T16" fmla="*/ 136 w 471"/>
              <a:gd name="T17" fmla="*/ 72 h 371"/>
              <a:gd name="T18" fmla="*/ 55 w 471"/>
              <a:gd name="T19" fmla="*/ 81 h 371"/>
              <a:gd name="T20" fmla="*/ 10 w 471"/>
              <a:gd name="T21" fmla="*/ 54 h 371"/>
              <a:gd name="T22" fmla="*/ 36 w 471"/>
              <a:gd name="T23" fmla="*/ 9 h 371"/>
              <a:gd name="T24" fmla="*/ 136 w 471"/>
              <a:gd name="T25" fmla="*/ 0 h 371"/>
              <a:gd name="T26" fmla="*/ 407 w 471"/>
              <a:gd name="T27" fmla="*/ 81 h 371"/>
              <a:gd name="T28" fmla="*/ 470 w 471"/>
              <a:gd name="T29" fmla="*/ 199 h 371"/>
              <a:gd name="T30" fmla="*/ 470 w 471"/>
              <a:gd name="T31" fmla="*/ 334 h 371"/>
              <a:gd name="T32" fmla="*/ 434 w 471"/>
              <a:gd name="T33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1" h="371">
                <a:moveTo>
                  <a:pt x="434" y="370"/>
                </a:moveTo>
                <a:lnTo>
                  <a:pt x="434" y="370"/>
                </a:lnTo>
                <a:cubicBezTo>
                  <a:pt x="145" y="370"/>
                  <a:pt x="145" y="370"/>
                  <a:pt x="145" y="370"/>
                </a:cubicBezTo>
                <a:cubicBezTo>
                  <a:pt x="118" y="370"/>
                  <a:pt x="109" y="352"/>
                  <a:pt x="109" y="334"/>
                </a:cubicBezTo>
                <a:cubicBezTo>
                  <a:pt x="109" y="316"/>
                  <a:pt x="118" y="298"/>
                  <a:pt x="145" y="298"/>
                </a:cubicBezTo>
                <a:cubicBezTo>
                  <a:pt x="398" y="298"/>
                  <a:pt x="398" y="298"/>
                  <a:pt x="398" y="298"/>
                </a:cubicBezTo>
                <a:cubicBezTo>
                  <a:pt x="398" y="262"/>
                  <a:pt x="398" y="226"/>
                  <a:pt x="398" y="199"/>
                </a:cubicBezTo>
                <a:cubicBezTo>
                  <a:pt x="398" y="181"/>
                  <a:pt x="380" y="154"/>
                  <a:pt x="362" y="145"/>
                </a:cubicBezTo>
                <a:cubicBezTo>
                  <a:pt x="299" y="99"/>
                  <a:pt x="226" y="72"/>
                  <a:pt x="136" y="72"/>
                </a:cubicBezTo>
                <a:cubicBezTo>
                  <a:pt x="109" y="72"/>
                  <a:pt x="82" y="81"/>
                  <a:pt x="55" y="81"/>
                </a:cubicBezTo>
                <a:cubicBezTo>
                  <a:pt x="36" y="90"/>
                  <a:pt x="10" y="72"/>
                  <a:pt x="10" y="54"/>
                </a:cubicBezTo>
                <a:cubicBezTo>
                  <a:pt x="0" y="36"/>
                  <a:pt x="18" y="18"/>
                  <a:pt x="36" y="9"/>
                </a:cubicBezTo>
                <a:cubicBezTo>
                  <a:pt x="73" y="0"/>
                  <a:pt x="109" y="0"/>
                  <a:pt x="136" y="0"/>
                </a:cubicBezTo>
                <a:cubicBezTo>
                  <a:pt x="235" y="0"/>
                  <a:pt x="335" y="27"/>
                  <a:pt x="407" y="81"/>
                </a:cubicBezTo>
                <a:cubicBezTo>
                  <a:pt x="443" y="108"/>
                  <a:pt x="470" y="154"/>
                  <a:pt x="470" y="199"/>
                </a:cubicBezTo>
                <a:cubicBezTo>
                  <a:pt x="470" y="235"/>
                  <a:pt x="470" y="289"/>
                  <a:pt x="470" y="334"/>
                </a:cubicBezTo>
                <a:cubicBezTo>
                  <a:pt x="470" y="352"/>
                  <a:pt x="452" y="370"/>
                  <a:pt x="434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Google Shape;287;p7">
            <a:extLst>
              <a:ext uri="{FF2B5EF4-FFF2-40B4-BE49-F238E27FC236}">
                <a16:creationId xmlns:a16="http://schemas.microsoft.com/office/drawing/2014/main" id="{9D2F4A98-5579-284D-9E4B-46059897AB70}"/>
              </a:ext>
            </a:extLst>
          </p:cNvPr>
          <p:cNvSpPr txBox="1"/>
          <p:nvPr/>
        </p:nvSpPr>
        <p:spPr>
          <a:xfrm>
            <a:off x="10565975" y="909975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91" name="Google Shape;288;p7">
            <a:extLst>
              <a:ext uri="{FF2B5EF4-FFF2-40B4-BE49-F238E27FC236}">
                <a16:creationId xmlns:a16="http://schemas.microsoft.com/office/drawing/2014/main" id="{998A2677-2B63-5F45-B983-27C5E3ACD6DD}"/>
              </a:ext>
            </a:extLst>
          </p:cNvPr>
          <p:cNvSpPr txBox="1"/>
          <p:nvPr/>
        </p:nvSpPr>
        <p:spPr>
          <a:xfrm>
            <a:off x="2451398" y="23738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298;p7">
            <a:extLst>
              <a:ext uri="{FF2B5EF4-FFF2-40B4-BE49-F238E27FC236}">
                <a16:creationId xmlns:a16="http://schemas.microsoft.com/office/drawing/2014/main" id="{28485495-6839-7C4C-BA4A-3F57B53FFB5A}"/>
              </a:ext>
            </a:extLst>
          </p:cNvPr>
          <p:cNvGrpSpPr/>
          <p:nvPr/>
        </p:nvGrpSpPr>
        <p:grpSpPr>
          <a:xfrm>
            <a:off x="17594100" y="5326917"/>
            <a:ext cx="3119385" cy="1470344"/>
            <a:chOff x="2858924" y="10474806"/>
            <a:chExt cx="3634800" cy="1470344"/>
          </a:xfrm>
        </p:grpSpPr>
        <p:sp>
          <p:nvSpPr>
            <p:cNvPr id="593" name="Google Shape;299;p7">
              <a:extLst>
                <a:ext uri="{FF2B5EF4-FFF2-40B4-BE49-F238E27FC236}">
                  <a16:creationId xmlns:a16="http://schemas.microsoft.com/office/drawing/2014/main" id="{B6460769-B4F1-154E-9542-214CAFAD0700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4" name="Google Shape;300;p7">
              <a:extLst>
                <a:ext uri="{FF2B5EF4-FFF2-40B4-BE49-F238E27FC236}">
                  <a16:creationId xmlns:a16="http://schemas.microsoft.com/office/drawing/2014/main" id="{2E1E868C-B0F9-D54B-AE2D-3D064E76765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298;p7">
            <a:extLst>
              <a:ext uri="{FF2B5EF4-FFF2-40B4-BE49-F238E27FC236}">
                <a16:creationId xmlns:a16="http://schemas.microsoft.com/office/drawing/2014/main" id="{4F4B468E-B193-0E48-853F-90EB12B54243}"/>
              </a:ext>
            </a:extLst>
          </p:cNvPr>
          <p:cNvGrpSpPr/>
          <p:nvPr/>
        </p:nvGrpSpPr>
        <p:grpSpPr>
          <a:xfrm>
            <a:off x="17594100" y="9843244"/>
            <a:ext cx="3119385" cy="1470344"/>
            <a:chOff x="2858924" y="10474806"/>
            <a:chExt cx="3634800" cy="1470344"/>
          </a:xfrm>
        </p:grpSpPr>
        <p:sp>
          <p:nvSpPr>
            <p:cNvPr id="599" name="Google Shape;299;p7">
              <a:extLst>
                <a:ext uri="{FF2B5EF4-FFF2-40B4-BE49-F238E27FC236}">
                  <a16:creationId xmlns:a16="http://schemas.microsoft.com/office/drawing/2014/main" id="{7E2172D0-8FA9-3240-BC4D-91CDD426160F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300;p7">
              <a:extLst>
                <a:ext uri="{FF2B5EF4-FFF2-40B4-BE49-F238E27FC236}">
                  <a16:creationId xmlns:a16="http://schemas.microsoft.com/office/drawing/2014/main" id="{9C724DD2-916F-B848-962F-65BFC1F2DC3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298;p7">
            <a:extLst>
              <a:ext uri="{FF2B5EF4-FFF2-40B4-BE49-F238E27FC236}">
                <a16:creationId xmlns:a16="http://schemas.microsoft.com/office/drawing/2014/main" id="{B64213FC-D6E4-0744-A53A-EA222227E73F}"/>
              </a:ext>
            </a:extLst>
          </p:cNvPr>
          <p:cNvGrpSpPr/>
          <p:nvPr/>
        </p:nvGrpSpPr>
        <p:grpSpPr>
          <a:xfrm>
            <a:off x="3637529" y="9688677"/>
            <a:ext cx="3134439" cy="1470344"/>
            <a:chOff x="2858924" y="10474806"/>
            <a:chExt cx="3652341" cy="1470344"/>
          </a:xfrm>
        </p:grpSpPr>
        <p:sp>
          <p:nvSpPr>
            <p:cNvPr id="602" name="Google Shape;299;p7">
              <a:extLst>
                <a:ext uri="{FF2B5EF4-FFF2-40B4-BE49-F238E27FC236}">
                  <a16:creationId xmlns:a16="http://schemas.microsoft.com/office/drawing/2014/main" id="{1B64BB58-3BCB-5044-9F9D-0626A97CF005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Google Shape;300;p7">
              <a:extLst>
                <a:ext uri="{FF2B5EF4-FFF2-40B4-BE49-F238E27FC236}">
                  <a16:creationId xmlns:a16="http://schemas.microsoft.com/office/drawing/2014/main" id="{67C54005-407A-514F-AA0E-FD588B1CF00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298;p7">
            <a:extLst>
              <a:ext uri="{FF2B5EF4-FFF2-40B4-BE49-F238E27FC236}">
                <a16:creationId xmlns:a16="http://schemas.microsoft.com/office/drawing/2014/main" id="{7D5139EF-798D-F042-B927-3FBE1ACD6C34}"/>
              </a:ext>
            </a:extLst>
          </p:cNvPr>
          <p:cNvGrpSpPr/>
          <p:nvPr/>
        </p:nvGrpSpPr>
        <p:grpSpPr>
          <a:xfrm>
            <a:off x="3618733" y="5210018"/>
            <a:ext cx="3134439" cy="1470344"/>
            <a:chOff x="2858924" y="10474806"/>
            <a:chExt cx="3652341" cy="1470344"/>
          </a:xfrm>
        </p:grpSpPr>
        <p:sp>
          <p:nvSpPr>
            <p:cNvPr id="605" name="Google Shape;299;p7">
              <a:extLst>
                <a:ext uri="{FF2B5EF4-FFF2-40B4-BE49-F238E27FC236}">
                  <a16:creationId xmlns:a16="http://schemas.microsoft.com/office/drawing/2014/main" id="{C026C841-D65E-824A-9948-149C35BC2F0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300;p7">
              <a:extLst>
                <a:ext uri="{FF2B5EF4-FFF2-40B4-BE49-F238E27FC236}">
                  <a16:creationId xmlns:a16="http://schemas.microsoft.com/office/drawing/2014/main" id="{3BE02206-4AC1-494D-9C7B-4AEB671F47A4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80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158">
            <a:extLst>
              <a:ext uri="{FF2B5EF4-FFF2-40B4-BE49-F238E27FC236}">
                <a16:creationId xmlns:a16="http://schemas.microsoft.com/office/drawing/2014/main" id="{D7B104E7-2A8B-AA49-BD58-D0DF5831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581" y="6150583"/>
            <a:ext cx="6282054" cy="6263739"/>
          </a:xfrm>
          <a:custGeom>
            <a:avLst/>
            <a:gdLst>
              <a:gd name="T0" fmla="*/ 6041 w 6052"/>
              <a:gd name="T1" fmla="*/ 623 h 6033"/>
              <a:gd name="T2" fmla="*/ 6041 w 6052"/>
              <a:gd name="T3" fmla="*/ 623 h 6033"/>
              <a:gd name="T4" fmla="*/ 4812 w 6052"/>
              <a:gd name="T5" fmla="*/ 623 h 6033"/>
              <a:gd name="T6" fmla="*/ 4188 w 6052"/>
              <a:gd name="T7" fmla="*/ 0 h 6033"/>
              <a:gd name="T8" fmla="*/ 3575 w 6052"/>
              <a:gd name="T9" fmla="*/ 623 h 6033"/>
              <a:gd name="T10" fmla="*/ 2625 w 6052"/>
              <a:gd name="T11" fmla="*/ 623 h 6033"/>
              <a:gd name="T12" fmla="*/ 2504 w 6052"/>
              <a:gd name="T13" fmla="*/ 1116 h 6033"/>
              <a:gd name="T14" fmla="*/ 2206 w 6052"/>
              <a:gd name="T15" fmla="*/ 1646 h 6033"/>
              <a:gd name="T16" fmla="*/ 2392 w 6052"/>
              <a:gd name="T17" fmla="*/ 1972 h 6033"/>
              <a:gd name="T18" fmla="*/ 2011 w 6052"/>
              <a:gd name="T19" fmla="*/ 2345 h 6033"/>
              <a:gd name="T20" fmla="*/ 1824 w 6052"/>
              <a:gd name="T21" fmla="*/ 2298 h 6033"/>
              <a:gd name="T22" fmla="*/ 1638 w 6052"/>
              <a:gd name="T23" fmla="*/ 2624 h 6033"/>
              <a:gd name="T24" fmla="*/ 875 w 6052"/>
              <a:gd name="T25" fmla="*/ 3071 h 6033"/>
              <a:gd name="T26" fmla="*/ 0 w 6052"/>
              <a:gd name="T27" fmla="*/ 3071 h 6033"/>
              <a:gd name="T28" fmla="*/ 0 w 6052"/>
              <a:gd name="T29" fmla="*/ 3946 h 6033"/>
              <a:gd name="T30" fmla="*/ 614 w 6052"/>
              <a:gd name="T31" fmla="*/ 4561 h 6033"/>
              <a:gd name="T32" fmla="*/ 0 w 6052"/>
              <a:gd name="T33" fmla="*/ 5175 h 6033"/>
              <a:gd name="T34" fmla="*/ 0 w 6052"/>
              <a:gd name="T35" fmla="*/ 6032 h 6033"/>
              <a:gd name="T36" fmla="*/ 2579 w 6052"/>
              <a:gd name="T37" fmla="*/ 6032 h 6033"/>
              <a:gd name="T38" fmla="*/ 3351 w 6052"/>
              <a:gd name="T39" fmla="*/ 5585 h 6033"/>
              <a:gd name="T40" fmla="*/ 5929 w 6052"/>
              <a:gd name="T41" fmla="*/ 1116 h 6033"/>
              <a:gd name="T42" fmla="*/ 6041 w 6052"/>
              <a:gd name="T43" fmla="*/ 623 h 6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52" h="6033">
                <a:moveTo>
                  <a:pt x="6041" y="623"/>
                </a:moveTo>
                <a:lnTo>
                  <a:pt x="6041" y="623"/>
                </a:lnTo>
                <a:cubicBezTo>
                  <a:pt x="4812" y="623"/>
                  <a:pt x="4812" y="623"/>
                  <a:pt x="4812" y="623"/>
                </a:cubicBezTo>
                <a:cubicBezTo>
                  <a:pt x="4812" y="279"/>
                  <a:pt x="4533" y="0"/>
                  <a:pt x="4188" y="0"/>
                </a:cubicBezTo>
                <a:cubicBezTo>
                  <a:pt x="3853" y="0"/>
                  <a:pt x="3575" y="279"/>
                  <a:pt x="3575" y="623"/>
                </a:cubicBezTo>
                <a:cubicBezTo>
                  <a:pt x="2625" y="623"/>
                  <a:pt x="2625" y="623"/>
                  <a:pt x="2625" y="623"/>
                </a:cubicBezTo>
                <a:cubicBezTo>
                  <a:pt x="2635" y="790"/>
                  <a:pt x="2597" y="967"/>
                  <a:pt x="2504" y="1116"/>
                </a:cubicBezTo>
                <a:cubicBezTo>
                  <a:pt x="2206" y="1646"/>
                  <a:pt x="2206" y="1646"/>
                  <a:pt x="2206" y="1646"/>
                </a:cubicBezTo>
                <a:cubicBezTo>
                  <a:pt x="2318" y="1712"/>
                  <a:pt x="2392" y="1833"/>
                  <a:pt x="2392" y="1972"/>
                </a:cubicBezTo>
                <a:cubicBezTo>
                  <a:pt x="2392" y="2177"/>
                  <a:pt x="2225" y="2345"/>
                  <a:pt x="2011" y="2345"/>
                </a:cubicBezTo>
                <a:cubicBezTo>
                  <a:pt x="1945" y="2345"/>
                  <a:pt x="1880" y="2326"/>
                  <a:pt x="1824" y="2298"/>
                </a:cubicBezTo>
                <a:cubicBezTo>
                  <a:pt x="1638" y="2624"/>
                  <a:pt x="1638" y="2624"/>
                  <a:pt x="1638" y="2624"/>
                </a:cubicBezTo>
                <a:cubicBezTo>
                  <a:pt x="1480" y="2903"/>
                  <a:pt x="1191" y="3071"/>
                  <a:pt x="875" y="3071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946"/>
                  <a:pt x="0" y="3946"/>
                  <a:pt x="0" y="3946"/>
                </a:cubicBezTo>
                <a:cubicBezTo>
                  <a:pt x="344" y="3946"/>
                  <a:pt x="614" y="4225"/>
                  <a:pt x="614" y="4561"/>
                </a:cubicBezTo>
                <a:cubicBezTo>
                  <a:pt x="614" y="4905"/>
                  <a:pt x="344" y="5175"/>
                  <a:pt x="0" y="5175"/>
                </a:cubicBezTo>
                <a:cubicBezTo>
                  <a:pt x="0" y="6032"/>
                  <a:pt x="0" y="6032"/>
                  <a:pt x="0" y="6032"/>
                </a:cubicBezTo>
                <a:cubicBezTo>
                  <a:pt x="2579" y="6032"/>
                  <a:pt x="2579" y="6032"/>
                  <a:pt x="2579" y="6032"/>
                </a:cubicBezTo>
                <a:cubicBezTo>
                  <a:pt x="2895" y="6032"/>
                  <a:pt x="3193" y="5855"/>
                  <a:pt x="3351" y="5585"/>
                </a:cubicBezTo>
                <a:cubicBezTo>
                  <a:pt x="5929" y="1116"/>
                  <a:pt x="5929" y="1116"/>
                  <a:pt x="5929" y="1116"/>
                </a:cubicBezTo>
                <a:cubicBezTo>
                  <a:pt x="6013" y="967"/>
                  <a:pt x="6051" y="790"/>
                  <a:pt x="6041" y="62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1" name="Freeform 159">
            <a:extLst>
              <a:ext uri="{FF2B5EF4-FFF2-40B4-BE49-F238E27FC236}">
                <a16:creationId xmlns:a16="http://schemas.microsoft.com/office/drawing/2014/main" id="{611B183B-B484-A543-BFF8-4B864FF9F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685" y="1297101"/>
            <a:ext cx="6277477" cy="6140111"/>
          </a:xfrm>
          <a:custGeom>
            <a:avLst/>
            <a:gdLst>
              <a:gd name="T0" fmla="*/ 6043 w 6044"/>
              <a:gd name="T1" fmla="*/ 847 h 5912"/>
              <a:gd name="T2" fmla="*/ 6043 w 6044"/>
              <a:gd name="T3" fmla="*/ 847 h 5912"/>
              <a:gd name="T4" fmla="*/ 6043 w 6044"/>
              <a:gd name="T5" fmla="*/ 0 h 5912"/>
              <a:gd name="T6" fmla="*/ 3464 w 6044"/>
              <a:gd name="T7" fmla="*/ 0 h 5912"/>
              <a:gd name="T8" fmla="*/ 2700 w 6044"/>
              <a:gd name="T9" fmla="*/ 447 h 5912"/>
              <a:gd name="T10" fmla="*/ 121 w 6044"/>
              <a:gd name="T11" fmla="*/ 4906 h 5912"/>
              <a:gd name="T12" fmla="*/ 0 w 6044"/>
              <a:gd name="T13" fmla="*/ 5297 h 5912"/>
              <a:gd name="T14" fmla="*/ 1183 w 6044"/>
              <a:gd name="T15" fmla="*/ 5297 h 5912"/>
              <a:gd name="T16" fmla="*/ 1797 w 6044"/>
              <a:gd name="T17" fmla="*/ 5911 h 5912"/>
              <a:gd name="T18" fmla="*/ 2421 w 6044"/>
              <a:gd name="T19" fmla="*/ 5297 h 5912"/>
              <a:gd name="T20" fmla="*/ 3426 w 6044"/>
              <a:gd name="T21" fmla="*/ 5297 h 5912"/>
              <a:gd name="T22" fmla="*/ 3538 w 6044"/>
              <a:gd name="T23" fmla="*/ 4906 h 5912"/>
              <a:gd name="T24" fmla="*/ 3854 w 6044"/>
              <a:gd name="T25" fmla="*/ 4366 h 5912"/>
              <a:gd name="T26" fmla="*/ 3668 w 6044"/>
              <a:gd name="T27" fmla="*/ 4041 h 5912"/>
              <a:gd name="T28" fmla="*/ 4050 w 6044"/>
              <a:gd name="T29" fmla="*/ 3668 h 5912"/>
              <a:gd name="T30" fmla="*/ 4227 w 6044"/>
              <a:gd name="T31" fmla="*/ 3715 h 5912"/>
              <a:gd name="T32" fmla="*/ 4413 w 6044"/>
              <a:gd name="T33" fmla="*/ 3398 h 5912"/>
              <a:gd name="T34" fmla="*/ 5177 w 6044"/>
              <a:gd name="T35" fmla="*/ 2961 h 5912"/>
              <a:gd name="T36" fmla="*/ 6043 w 6044"/>
              <a:gd name="T37" fmla="*/ 2961 h 5912"/>
              <a:gd name="T38" fmla="*/ 6043 w 6044"/>
              <a:gd name="T39" fmla="*/ 2085 h 5912"/>
              <a:gd name="T40" fmla="*/ 5428 w 6044"/>
              <a:gd name="T41" fmla="*/ 1462 h 5912"/>
              <a:gd name="T42" fmla="*/ 6043 w 6044"/>
              <a:gd name="T43" fmla="*/ 847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4" h="5912">
                <a:moveTo>
                  <a:pt x="6043" y="847"/>
                </a:moveTo>
                <a:lnTo>
                  <a:pt x="6043" y="847"/>
                </a:lnTo>
                <a:cubicBezTo>
                  <a:pt x="6043" y="0"/>
                  <a:pt x="6043" y="0"/>
                  <a:pt x="6043" y="0"/>
                </a:cubicBezTo>
                <a:cubicBezTo>
                  <a:pt x="3464" y="0"/>
                  <a:pt x="3464" y="0"/>
                  <a:pt x="3464" y="0"/>
                </a:cubicBezTo>
                <a:cubicBezTo>
                  <a:pt x="3147" y="0"/>
                  <a:pt x="2858" y="167"/>
                  <a:pt x="2700" y="447"/>
                </a:cubicBezTo>
                <a:cubicBezTo>
                  <a:pt x="121" y="4906"/>
                  <a:pt x="121" y="4906"/>
                  <a:pt x="121" y="4906"/>
                </a:cubicBezTo>
                <a:cubicBezTo>
                  <a:pt x="56" y="5027"/>
                  <a:pt x="9" y="5158"/>
                  <a:pt x="0" y="5297"/>
                </a:cubicBezTo>
                <a:cubicBezTo>
                  <a:pt x="1183" y="5297"/>
                  <a:pt x="1183" y="5297"/>
                  <a:pt x="1183" y="5297"/>
                </a:cubicBezTo>
                <a:cubicBezTo>
                  <a:pt x="1183" y="5632"/>
                  <a:pt x="1462" y="5911"/>
                  <a:pt x="1797" y="5911"/>
                </a:cubicBezTo>
                <a:cubicBezTo>
                  <a:pt x="2141" y="5911"/>
                  <a:pt x="2421" y="5632"/>
                  <a:pt x="2421" y="5297"/>
                </a:cubicBezTo>
                <a:cubicBezTo>
                  <a:pt x="3426" y="5297"/>
                  <a:pt x="3426" y="5297"/>
                  <a:pt x="3426" y="5297"/>
                </a:cubicBezTo>
                <a:cubicBezTo>
                  <a:pt x="3436" y="5158"/>
                  <a:pt x="3473" y="5027"/>
                  <a:pt x="3538" y="4906"/>
                </a:cubicBezTo>
                <a:cubicBezTo>
                  <a:pt x="3854" y="4366"/>
                  <a:pt x="3854" y="4366"/>
                  <a:pt x="3854" y="4366"/>
                </a:cubicBezTo>
                <a:cubicBezTo>
                  <a:pt x="3743" y="4301"/>
                  <a:pt x="3668" y="4180"/>
                  <a:pt x="3668" y="4041"/>
                </a:cubicBezTo>
                <a:cubicBezTo>
                  <a:pt x="3668" y="3836"/>
                  <a:pt x="3836" y="3668"/>
                  <a:pt x="4050" y="3668"/>
                </a:cubicBezTo>
                <a:cubicBezTo>
                  <a:pt x="4115" y="3668"/>
                  <a:pt x="4180" y="3687"/>
                  <a:pt x="4227" y="3715"/>
                </a:cubicBezTo>
                <a:cubicBezTo>
                  <a:pt x="4413" y="3398"/>
                  <a:pt x="4413" y="3398"/>
                  <a:pt x="4413" y="3398"/>
                </a:cubicBezTo>
                <a:cubicBezTo>
                  <a:pt x="4572" y="3128"/>
                  <a:pt x="4860" y="2961"/>
                  <a:pt x="5177" y="2961"/>
                </a:cubicBezTo>
                <a:cubicBezTo>
                  <a:pt x="6043" y="2961"/>
                  <a:pt x="6043" y="2961"/>
                  <a:pt x="6043" y="2961"/>
                </a:cubicBezTo>
                <a:cubicBezTo>
                  <a:pt x="6043" y="2085"/>
                  <a:pt x="6043" y="2085"/>
                  <a:pt x="6043" y="2085"/>
                </a:cubicBezTo>
                <a:cubicBezTo>
                  <a:pt x="5707" y="2085"/>
                  <a:pt x="5428" y="1806"/>
                  <a:pt x="5428" y="1462"/>
                </a:cubicBezTo>
                <a:cubicBezTo>
                  <a:pt x="5428" y="1126"/>
                  <a:pt x="5707" y="847"/>
                  <a:pt x="6043" y="84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0">
            <a:extLst>
              <a:ext uri="{FF2B5EF4-FFF2-40B4-BE49-F238E27FC236}">
                <a16:creationId xmlns:a16="http://schemas.microsoft.com/office/drawing/2014/main" id="{510E176E-1FBF-CC46-B8CB-A4887765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065" y="4374025"/>
            <a:ext cx="5471613" cy="4967949"/>
          </a:xfrm>
          <a:custGeom>
            <a:avLst/>
            <a:gdLst>
              <a:gd name="T0" fmla="*/ 5260 w 5271"/>
              <a:gd name="T1" fmla="*/ 2336 h 4785"/>
              <a:gd name="T2" fmla="*/ 5260 w 5271"/>
              <a:gd name="T3" fmla="*/ 2336 h 4785"/>
              <a:gd name="T4" fmla="*/ 5139 w 5271"/>
              <a:gd name="T5" fmla="*/ 1945 h 4785"/>
              <a:gd name="T6" fmla="*/ 4832 w 5271"/>
              <a:gd name="T7" fmla="*/ 1415 h 4785"/>
              <a:gd name="T8" fmla="*/ 4646 w 5271"/>
              <a:gd name="T9" fmla="*/ 1461 h 4785"/>
              <a:gd name="T10" fmla="*/ 4273 w 5271"/>
              <a:gd name="T11" fmla="*/ 1080 h 4785"/>
              <a:gd name="T12" fmla="*/ 4459 w 5271"/>
              <a:gd name="T13" fmla="*/ 763 h 4785"/>
              <a:gd name="T14" fmla="*/ 4273 w 5271"/>
              <a:gd name="T15" fmla="*/ 437 h 4785"/>
              <a:gd name="T16" fmla="*/ 3510 w 5271"/>
              <a:gd name="T17" fmla="*/ 0 h 4785"/>
              <a:gd name="T18" fmla="*/ 2635 w 5271"/>
              <a:gd name="T19" fmla="*/ 0 h 4785"/>
              <a:gd name="T20" fmla="*/ 1769 w 5271"/>
              <a:gd name="T21" fmla="*/ 0 h 4785"/>
              <a:gd name="T22" fmla="*/ 1005 w 5271"/>
              <a:gd name="T23" fmla="*/ 437 h 4785"/>
              <a:gd name="T24" fmla="*/ 819 w 5271"/>
              <a:gd name="T25" fmla="*/ 754 h 4785"/>
              <a:gd name="T26" fmla="*/ 642 w 5271"/>
              <a:gd name="T27" fmla="*/ 707 h 4785"/>
              <a:gd name="T28" fmla="*/ 260 w 5271"/>
              <a:gd name="T29" fmla="*/ 1080 h 4785"/>
              <a:gd name="T30" fmla="*/ 446 w 5271"/>
              <a:gd name="T31" fmla="*/ 1405 h 4785"/>
              <a:gd name="T32" fmla="*/ 130 w 5271"/>
              <a:gd name="T33" fmla="*/ 1945 h 4785"/>
              <a:gd name="T34" fmla="*/ 18 w 5271"/>
              <a:gd name="T35" fmla="*/ 2336 h 4785"/>
              <a:gd name="T36" fmla="*/ 130 w 5271"/>
              <a:gd name="T37" fmla="*/ 2829 h 4785"/>
              <a:gd name="T38" fmla="*/ 456 w 5271"/>
              <a:gd name="T39" fmla="*/ 3387 h 4785"/>
              <a:gd name="T40" fmla="*/ 642 w 5271"/>
              <a:gd name="T41" fmla="*/ 3331 h 4785"/>
              <a:gd name="T42" fmla="*/ 1015 w 5271"/>
              <a:gd name="T43" fmla="*/ 3713 h 4785"/>
              <a:gd name="T44" fmla="*/ 828 w 5271"/>
              <a:gd name="T45" fmla="*/ 4039 h 4785"/>
              <a:gd name="T46" fmla="*/ 1005 w 5271"/>
              <a:gd name="T47" fmla="*/ 4337 h 4785"/>
              <a:gd name="T48" fmla="*/ 1769 w 5271"/>
              <a:gd name="T49" fmla="*/ 4784 h 4785"/>
              <a:gd name="T50" fmla="*/ 2635 w 5271"/>
              <a:gd name="T51" fmla="*/ 4784 h 4785"/>
              <a:gd name="T52" fmla="*/ 3510 w 5271"/>
              <a:gd name="T53" fmla="*/ 4784 h 4785"/>
              <a:gd name="T54" fmla="*/ 4273 w 5271"/>
              <a:gd name="T55" fmla="*/ 4337 h 4785"/>
              <a:gd name="T56" fmla="*/ 4459 w 5271"/>
              <a:gd name="T57" fmla="*/ 4011 h 4785"/>
              <a:gd name="T58" fmla="*/ 4646 w 5271"/>
              <a:gd name="T59" fmla="*/ 4058 h 4785"/>
              <a:gd name="T60" fmla="*/ 5027 w 5271"/>
              <a:gd name="T61" fmla="*/ 3685 h 4785"/>
              <a:gd name="T62" fmla="*/ 4841 w 5271"/>
              <a:gd name="T63" fmla="*/ 3359 h 4785"/>
              <a:gd name="T64" fmla="*/ 5139 w 5271"/>
              <a:gd name="T65" fmla="*/ 2829 h 4785"/>
              <a:gd name="T66" fmla="*/ 5260 w 5271"/>
              <a:gd name="T67" fmla="*/ 2336 h 4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71" h="4785">
                <a:moveTo>
                  <a:pt x="5260" y="2336"/>
                </a:moveTo>
                <a:lnTo>
                  <a:pt x="5260" y="2336"/>
                </a:lnTo>
                <a:cubicBezTo>
                  <a:pt x="5251" y="2197"/>
                  <a:pt x="5214" y="2066"/>
                  <a:pt x="5139" y="1945"/>
                </a:cubicBezTo>
                <a:cubicBezTo>
                  <a:pt x="4832" y="1415"/>
                  <a:pt x="4832" y="1415"/>
                  <a:pt x="4832" y="1415"/>
                </a:cubicBezTo>
                <a:cubicBezTo>
                  <a:pt x="4776" y="1443"/>
                  <a:pt x="4720" y="1461"/>
                  <a:pt x="4646" y="1461"/>
                </a:cubicBezTo>
                <a:cubicBezTo>
                  <a:pt x="4441" y="1461"/>
                  <a:pt x="4273" y="1294"/>
                  <a:pt x="4273" y="1080"/>
                </a:cubicBezTo>
                <a:cubicBezTo>
                  <a:pt x="4273" y="949"/>
                  <a:pt x="4348" y="828"/>
                  <a:pt x="4459" y="763"/>
                </a:cubicBezTo>
                <a:cubicBezTo>
                  <a:pt x="4273" y="437"/>
                  <a:pt x="4273" y="437"/>
                  <a:pt x="4273" y="437"/>
                </a:cubicBezTo>
                <a:cubicBezTo>
                  <a:pt x="4115" y="167"/>
                  <a:pt x="3826" y="0"/>
                  <a:pt x="3510" y="0"/>
                </a:cubicBezTo>
                <a:cubicBezTo>
                  <a:pt x="2635" y="0"/>
                  <a:pt x="2635" y="0"/>
                  <a:pt x="2635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452" y="0"/>
                  <a:pt x="1164" y="167"/>
                  <a:pt x="1005" y="437"/>
                </a:cubicBezTo>
                <a:cubicBezTo>
                  <a:pt x="819" y="754"/>
                  <a:pt x="819" y="754"/>
                  <a:pt x="819" y="754"/>
                </a:cubicBezTo>
                <a:cubicBezTo>
                  <a:pt x="772" y="726"/>
                  <a:pt x="707" y="707"/>
                  <a:pt x="642" y="707"/>
                </a:cubicBezTo>
                <a:cubicBezTo>
                  <a:pt x="428" y="707"/>
                  <a:pt x="260" y="875"/>
                  <a:pt x="260" y="1080"/>
                </a:cubicBezTo>
                <a:cubicBezTo>
                  <a:pt x="260" y="1219"/>
                  <a:pt x="335" y="1340"/>
                  <a:pt x="446" y="1405"/>
                </a:cubicBezTo>
                <a:cubicBezTo>
                  <a:pt x="130" y="1945"/>
                  <a:pt x="130" y="1945"/>
                  <a:pt x="130" y="1945"/>
                </a:cubicBezTo>
                <a:cubicBezTo>
                  <a:pt x="65" y="2066"/>
                  <a:pt x="28" y="2197"/>
                  <a:pt x="18" y="2336"/>
                </a:cubicBezTo>
                <a:cubicBezTo>
                  <a:pt x="0" y="2503"/>
                  <a:pt x="46" y="2680"/>
                  <a:pt x="130" y="2829"/>
                </a:cubicBezTo>
                <a:cubicBezTo>
                  <a:pt x="456" y="3387"/>
                  <a:pt x="456" y="3387"/>
                  <a:pt x="456" y="3387"/>
                </a:cubicBezTo>
                <a:cubicBezTo>
                  <a:pt x="502" y="3350"/>
                  <a:pt x="568" y="3331"/>
                  <a:pt x="642" y="3331"/>
                </a:cubicBezTo>
                <a:cubicBezTo>
                  <a:pt x="847" y="3331"/>
                  <a:pt x="1015" y="3508"/>
                  <a:pt x="1015" y="3713"/>
                </a:cubicBezTo>
                <a:cubicBezTo>
                  <a:pt x="1015" y="3853"/>
                  <a:pt x="940" y="3974"/>
                  <a:pt x="828" y="4039"/>
                </a:cubicBezTo>
                <a:cubicBezTo>
                  <a:pt x="1005" y="4337"/>
                  <a:pt x="1005" y="4337"/>
                  <a:pt x="1005" y="4337"/>
                </a:cubicBezTo>
                <a:cubicBezTo>
                  <a:pt x="1164" y="4616"/>
                  <a:pt x="1452" y="4784"/>
                  <a:pt x="1769" y="4784"/>
                </a:cubicBezTo>
                <a:cubicBezTo>
                  <a:pt x="2635" y="4784"/>
                  <a:pt x="2635" y="4784"/>
                  <a:pt x="2635" y="4784"/>
                </a:cubicBezTo>
                <a:cubicBezTo>
                  <a:pt x="3510" y="4784"/>
                  <a:pt x="3510" y="4784"/>
                  <a:pt x="3510" y="4784"/>
                </a:cubicBezTo>
                <a:cubicBezTo>
                  <a:pt x="3826" y="4784"/>
                  <a:pt x="4115" y="4616"/>
                  <a:pt x="4273" y="4337"/>
                </a:cubicBezTo>
                <a:cubicBezTo>
                  <a:pt x="4459" y="4011"/>
                  <a:pt x="4459" y="4011"/>
                  <a:pt x="4459" y="4011"/>
                </a:cubicBezTo>
                <a:cubicBezTo>
                  <a:pt x="4515" y="4039"/>
                  <a:pt x="4580" y="4058"/>
                  <a:pt x="4646" y="4058"/>
                </a:cubicBezTo>
                <a:cubicBezTo>
                  <a:pt x="4860" y="4058"/>
                  <a:pt x="5027" y="3890"/>
                  <a:pt x="5027" y="3685"/>
                </a:cubicBezTo>
                <a:cubicBezTo>
                  <a:pt x="5027" y="3546"/>
                  <a:pt x="4953" y="3425"/>
                  <a:pt x="4841" y="3359"/>
                </a:cubicBezTo>
                <a:cubicBezTo>
                  <a:pt x="5139" y="2829"/>
                  <a:pt x="5139" y="2829"/>
                  <a:pt x="5139" y="2829"/>
                </a:cubicBezTo>
                <a:cubicBezTo>
                  <a:pt x="5232" y="2680"/>
                  <a:pt x="5270" y="2503"/>
                  <a:pt x="5260" y="233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1">
            <a:extLst>
              <a:ext uri="{FF2B5EF4-FFF2-40B4-BE49-F238E27FC236}">
                <a16:creationId xmlns:a16="http://schemas.microsoft.com/office/drawing/2014/main" id="{79548B02-EA16-CD48-9A5E-B4C031D7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527" y="6800766"/>
            <a:ext cx="6923080" cy="5618133"/>
          </a:xfrm>
          <a:custGeom>
            <a:avLst/>
            <a:gdLst>
              <a:gd name="T0" fmla="*/ 6052 w 6667"/>
              <a:gd name="T1" fmla="*/ 3323 h 5410"/>
              <a:gd name="T2" fmla="*/ 6052 w 6667"/>
              <a:gd name="T3" fmla="*/ 3323 h 5410"/>
              <a:gd name="T4" fmla="*/ 6052 w 6667"/>
              <a:gd name="T5" fmla="*/ 2448 h 5410"/>
              <a:gd name="T6" fmla="*/ 5186 w 6667"/>
              <a:gd name="T7" fmla="*/ 2448 h 5410"/>
              <a:gd name="T8" fmla="*/ 4422 w 6667"/>
              <a:gd name="T9" fmla="*/ 2001 h 5410"/>
              <a:gd name="T10" fmla="*/ 4245 w 6667"/>
              <a:gd name="T11" fmla="*/ 1703 h 5410"/>
              <a:gd name="T12" fmla="*/ 4432 w 6667"/>
              <a:gd name="T13" fmla="*/ 1377 h 5410"/>
              <a:gd name="T14" fmla="*/ 4059 w 6667"/>
              <a:gd name="T15" fmla="*/ 995 h 5410"/>
              <a:gd name="T16" fmla="*/ 3873 w 6667"/>
              <a:gd name="T17" fmla="*/ 1051 h 5410"/>
              <a:gd name="T18" fmla="*/ 3547 w 6667"/>
              <a:gd name="T19" fmla="*/ 493 h 5410"/>
              <a:gd name="T20" fmla="*/ 3435 w 6667"/>
              <a:gd name="T21" fmla="*/ 0 h 5410"/>
              <a:gd name="T22" fmla="*/ 2430 w 6667"/>
              <a:gd name="T23" fmla="*/ 0 h 5410"/>
              <a:gd name="T24" fmla="*/ 1806 w 6667"/>
              <a:gd name="T25" fmla="*/ 614 h 5410"/>
              <a:gd name="T26" fmla="*/ 1192 w 6667"/>
              <a:gd name="T27" fmla="*/ 0 h 5410"/>
              <a:gd name="T28" fmla="*/ 9 w 6667"/>
              <a:gd name="T29" fmla="*/ 0 h 5410"/>
              <a:gd name="T30" fmla="*/ 130 w 6667"/>
              <a:gd name="T31" fmla="*/ 493 h 5410"/>
              <a:gd name="T32" fmla="*/ 2709 w 6667"/>
              <a:gd name="T33" fmla="*/ 4962 h 5410"/>
              <a:gd name="T34" fmla="*/ 3473 w 6667"/>
              <a:gd name="T35" fmla="*/ 5409 h 5410"/>
              <a:gd name="T36" fmla="*/ 6052 w 6667"/>
              <a:gd name="T37" fmla="*/ 5409 h 5410"/>
              <a:gd name="T38" fmla="*/ 6052 w 6667"/>
              <a:gd name="T39" fmla="*/ 4552 h 5410"/>
              <a:gd name="T40" fmla="*/ 6666 w 6667"/>
              <a:gd name="T41" fmla="*/ 3938 h 5410"/>
              <a:gd name="T42" fmla="*/ 6052 w 6667"/>
              <a:gd name="T43" fmla="*/ 3323 h 5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67" h="5410">
                <a:moveTo>
                  <a:pt x="6052" y="3323"/>
                </a:moveTo>
                <a:lnTo>
                  <a:pt x="6052" y="3323"/>
                </a:lnTo>
                <a:cubicBezTo>
                  <a:pt x="6052" y="2448"/>
                  <a:pt x="6052" y="2448"/>
                  <a:pt x="6052" y="2448"/>
                </a:cubicBezTo>
                <a:cubicBezTo>
                  <a:pt x="5186" y="2448"/>
                  <a:pt x="5186" y="2448"/>
                  <a:pt x="5186" y="2448"/>
                </a:cubicBezTo>
                <a:cubicBezTo>
                  <a:pt x="4869" y="2448"/>
                  <a:pt x="4581" y="2280"/>
                  <a:pt x="4422" y="2001"/>
                </a:cubicBezTo>
                <a:cubicBezTo>
                  <a:pt x="4245" y="1703"/>
                  <a:pt x="4245" y="1703"/>
                  <a:pt x="4245" y="1703"/>
                </a:cubicBezTo>
                <a:cubicBezTo>
                  <a:pt x="4357" y="1638"/>
                  <a:pt x="4432" y="1517"/>
                  <a:pt x="4432" y="1377"/>
                </a:cubicBezTo>
                <a:cubicBezTo>
                  <a:pt x="4432" y="1172"/>
                  <a:pt x="4264" y="995"/>
                  <a:pt x="4059" y="995"/>
                </a:cubicBezTo>
                <a:cubicBezTo>
                  <a:pt x="3985" y="995"/>
                  <a:pt x="3919" y="1014"/>
                  <a:pt x="3873" y="1051"/>
                </a:cubicBezTo>
                <a:cubicBezTo>
                  <a:pt x="3547" y="493"/>
                  <a:pt x="3547" y="493"/>
                  <a:pt x="3547" y="493"/>
                </a:cubicBezTo>
                <a:cubicBezTo>
                  <a:pt x="3463" y="344"/>
                  <a:pt x="3417" y="167"/>
                  <a:pt x="3435" y="0"/>
                </a:cubicBezTo>
                <a:cubicBezTo>
                  <a:pt x="2430" y="0"/>
                  <a:pt x="2430" y="0"/>
                  <a:pt x="2430" y="0"/>
                </a:cubicBezTo>
                <a:cubicBezTo>
                  <a:pt x="2430" y="335"/>
                  <a:pt x="2150" y="614"/>
                  <a:pt x="1806" y="614"/>
                </a:cubicBezTo>
                <a:cubicBezTo>
                  <a:pt x="1471" y="614"/>
                  <a:pt x="1192" y="335"/>
                  <a:pt x="1192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167"/>
                  <a:pt x="37" y="344"/>
                  <a:pt x="130" y="493"/>
                </a:cubicBezTo>
                <a:cubicBezTo>
                  <a:pt x="2709" y="4962"/>
                  <a:pt x="2709" y="4962"/>
                  <a:pt x="2709" y="4962"/>
                </a:cubicBezTo>
                <a:cubicBezTo>
                  <a:pt x="2867" y="5232"/>
                  <a:pt x="3156" y="5409"/>
                  <a:pt x="3473" y="5409"/>
                </a:cubicBezTo>
                <a:cubicBezTo>
                  <a:pt x="6052" y="5409"/>
                  <a:pt x="6052" y="5409"/>
                  <a:pt x="6052" y="5409"/>
                </a:cubicBezTo>
                <a:cubicBezTo>
                  <a:pt x="6052" y="4552"/>
                  <a:pt x="6052" y="4552"/>
                  <a:pt x="6052" y="4552"/>
                </a:cubicBezTo>
                <a:cubicBezTo>
                  <a:pt x="6396" y="4552"/>
                  <a:pt x="6666" y="4282"/>
                  <a:pt x="6666" y="3938"/>
                </a:cubicBezTo>
                <a:cubicBezTo>
                  <a:pt x="6666" y="3602"/>
                  <a:pt x="6396" y="3323"/>
                  <a:pt x="6052" y="332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2">
            <a:extLst>
              <a:ext uri="{FF2B5EF4-FFF2-40B4-BE49-F238E27FC236}">
                <a16:creationId xmlns:a16="http://schemas.microsoft.com/office/drawing/2014/main" id="{A1F558F5-6F3D-B543-A2F5-26F2CD0D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135" y="1297101"/>
            <a:ext cx="6913922" cy="5499085"/>
          </a:xfrm>
          <a:custGeom>
            <a:avLst/>
            <a:gdLst>
              <a:gd name="T0" fmla="*/ 6544 w 6657"/>
              <a:gd name="T1" fmla="*/ 4906 h 5298"/>
              <a:gd name="T2" fmla="*/ 6544 w 6657"/>
              <a:gd name="T3" fmla="*/ 4906 h 5298"/>
              <a:gd name="T4" fmla="*/ 3966 w 6657"/>
              <a:gd name="T5" fmla="*/ 447 h 5298"/>
              <a:gd name="T6" fmla="*/ 3194 w 6657"/>
              <a:gd name="T7" fmla="*/ 0 h 5298"/>
              <a:gd name="T8" fmla="*/ 615 w 6657"/>
              <a:gd name="T9" fmla="*/ 0 h 5298"/>
              <a:gd name="T10" fmla="*/ 615 w 6657"/>
              <a:gd name="T11" fmla="*/ 847 h 5298"/>
              <a:gd name="T12" fmla="*/ 0 w 6657"/>
              <a:gd name="T13" fmla="*/ 1462 h 5298"/>
              <a:gd name="T14" fmla="*/ 615 w 6657"/>
              <a:gd name="T15" fmla="*/ 2085 h 5298"/>
              <a:gd name="T16" fmla="*/ 615 w 6657"/>
              <a:gd name="T17" fmla="*/ 2961 h 5298"/>
              <a:gd name="T18" fmla="*/ 1490 w 6657"/>
              <a:gd name="T19" fmla="*/ 2961 h 5298"/>
              <a:gd name="T20" fmla="*/ 2253 w 6657"/>
              <a:gd name="T21" fmla="*/ 3398 h 5298"/>
              <a:gd name="T22" fmla="*/ 2439 w 6657"/>
              <a:gd name="T23" fmla="*/ 3724 h 5298"/>
              <a:gd name="T24" fmla="*/ 2253 w 6657"/>
              <a:gd name="T25" fmla="*/ 4041 h 5298"/>
              <a:gd name="T26" fmla="*/ 2626 w 6657"/>
              <a:gd name="T27" fmla="*/ 4422 h 5298"/>
              <a:gd name="T28" fmla="*/ 2812 w 6657"/>
              <a:gd name="T29" fmla="*/ 4376 h 5298"/>
              <a:gd name="T30" fmla="*/ 3119 w 6657"/>
              <a:gd name="T31" fmla="*/ 4906 h 5298"/>
              <a:gd name="T32" fmla="*/ 3240 w 6657"/>
              <a:gd name="T33" fmla="*/ 5297 h 5298"/>
              <a:gd name="T34" fmla="*/ 4190 w 6657"/>
              <a:gd name="T35" fmla="*/ 5297 h 5298"/>
              <a:gd name="T36" fmla="*/ 4803 w 6657"/>
              <a:gd name="T37" fmla="*/ 4674 h 5298"/>
              <a:gd name="T38" fmla="*/ 5427 w 6657"/>
              <a:gd name="T39" fmla="*/ 5297 h 5298"/>
              <a:gd name="T40" fmla="*/ 6656 w 6657"/>
              <a:gd name="T41" fmla="*/ 5297 h 5298"/>
              <a:gd name="T42" fmla="*/ 6544 w 6657"/>
              <a:gd name="T43" fmla="*/ 4906 h 5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57" h="5298">
                <a:moveTo>
                  <a:pt x="6544" y="4906"/>
                </a:moveTo>
                <a:lnTo>
                  <a:pt x="6544" y="4906"/>
                </a:lnTo>
                <a:cubicBezTo>
                  <a:pt x="3966" y="447"/>
                  <a:pt x="3966" y="447"/>
                  <a:pt x="3966" y="447"/>
                </a:cubicBezTo>
                <a:cubicBezTo>
                  <a:pt x="3808" y="167"/>
                  <a:pt x="3510" y="0"/>
                  <a:pt x="3194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847"/>
                  <a:pt x="615" y="847"/>
                  <a:pt x="615" y="847"/>
                </a:cubicBezTo>
                <a:cubicBezTo>
                  <a:pt x="279" y="847"/>
                  <a:pt x="0" y="1126"/>
                  <a:pt x="0" y="1462"/>
                </a:cubicBezTo>
                <a:cubicBezTo>
                  <a:pt x="0" y="1806"/>
                  <a:pt x="279" y="2085"/>
                  <a:pt x="615" y="2085"/>
                </a:cubicBezTo>
                <a:cubicBezTo>
                  <a:pt x="615" y="2961"/>
                  <a:pt x="615" y="2961"/>
                  <a:pt x="615" y="2961"/>
                </a:cubicBezTo>
                <a:cubicBezTo>
                  <a:pt x="1490" y="2961"/>
                  <a:pt x="1490" y="2961"/>
                  <a:pt x="1490" y="2961"/>
                </a:cubicBezTo>
                <a:cubicBezTo>
                  <a:pt x="1806" y="2961"/>
                  <a:pt x="2095" y="3128"/>
                  <a:pt x="2253" y="3398"/>
                </a:cubicBezTo>
                <a:cubicBezTo>
                  <a:pt x="2439" y="3724"/>
                  <a:pt x="2439" y="3724"/>
                  <a:pt x="2439" y="3724"/>
                </a:cubicBezTo>
                <a:cubicBezTo>
                  <a:pt x="2328" y="3789"/>
                  <a:pt x="2253" y="3910"/>
                  <a:pt x="2253" y="4041"/>
                </a:cubicBezTo>
                <a:cubicBezTo>
                  <a:pt x="2253" y="4255"/>
                  <a:pt x="2421" y="4422"/>
                  <a:pt x="2626" y="4422"/>
                </a:cubicBezTo>
                <a:cubicBezTo>
                  <a:pt x="2700" y="4422"/>
                  <a:pt x="2756" y="4404"/>
                  <a:pt x="2812" y="4376"/>
                </a:cubicBezTo>
                <a:cubicBezTo>
                  <a:pt x="3119" y="4906"/>
                  <a:pt x="3119" y="4906"/>
                  <a:pt x="3119" y="4906"/>
                </a:cubicBezTo>
                <a:cubicBezTo>
                  <a:pt x="3194" y="5027"/>
                  <a:pt x="3231" y="5158"/>
                  <a:pt x="3240" y="5297"/>
                </a:cubicBezTo>
                <a:cubicBezTo>
                  <a:pt x="4190" y="5297"/>
                  <a:pt x="4190" y="5297"/>
                  <a:pt x="4190" y="5297"/>
                </a:cubicBezTo>
                <a:cubicBezTo>
                  <a:pt x="4190" y="4953"/>
                  <a:pt x="4468" y="4674"/>
                  <a:pt x="4803" y="4674"/>
                </a:cubicBezTo>
                <a:cubicBezTo>
                  <a:pt x="5148" y="4674"/>
                  <a:pt x="5427" y="4953"/>
                  <a:pt x="5427" y="5297"/>
                </a:cubicBezTo>
                <a:cubicBezTo>
                  <a:pt x="6656" y="5297"/>
                  <a:pt x="6656" y="5297"/>
                  <a:pt x="6656" y="5297"/>
                </a:cubicBezTo>
                <a:cubicBezTo>
                  <a:pt x="6647" y="5158"/>
                  <a:pt x="6610" y="5027"/>
                  <a:pt x="6544" y="490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0">
            <a:extLst>
              <a:ext uri="{FF2B5EF4-FFF2-40B4-BE49-F238E27FC236}">
                <a16:creationId xmlns:a16="http://schemas.microsoft.com/office/drawing/2014/main" id="{ECF9A344-0CC9-7948-A975-39DFC91C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22" y="7940875"/>
            <a:ext cx="1208792" cy="1208792"/>
          </a:xfrm>
          <a:custGeom>
            <a:avLst/>
            <a:gdLst>
              <a:gd name="T0" fmla="*/ 996 w 1165"/>
              <a:gd name="T1" fmla="*/ 810 h 1165"/>
              <a:gd name="T2" fmla="*/ 996 w 1165"/>
              <a:gd name="T3" fmla="*/ 810 h 1165"/>
              <a:gd name="T4" fmla="*/ 903 w 1165"/>
              <a:gd name="T5" fmla="*/ 838 h 1165"/>
              <a:gd name="T6" fmla="*/ 410 w 1165"/>
              <a:gd name="T7" fmla="*/ 577 h 1165"/>
              <a:gd name="T8" fmla="*/ 912 w 1165"/>
              <a:gd name="T9" fmla="*/ 326 h 1165"/>
              <a:gd name="T10" fmla="*/ 996 w 1165"/>
              <a:gd name="T11" fmla="*/ 344 h 1165"/>
              <a:gd name="T12" fmla="*/ 1164 w 1165"/>
              <a:gd name="T13" fmla="*/ 177 h 1165"/>
              <a:gd name="T14" fmla="*/ 996 w 1165"/>
              <a:gd name="T15" fmla="*/ 0 h 1165"/>
              <a:gd name="T16" fmla="*/ 820 w 1165"/>
              <a:gd name="T17" fmla="*/ 177 h 1165"/>
              <a:gd name="T18" fmla="*/ 848 w 1165"/>
              <a:gd name="T19" fmla="*/ 270 h 1165"/>
              <a:gd name="T20" fmla="*/ 335 w 1165"/>
              <a:gd name="T21" fmla="*/ 531 h 1165"/>
              <a:gd name="T22" fmla="*/ 168 w 1165"/>
              <a:gd name="T23" fmla="*/ 400 h 1165"/>
              <a:gd name="T24" fmla="*/ 0 w 1165"/>
              <a:gd name="T25" fmla="*/ 577 h 1165"/>
              <a:gd name="T26" fmla="*/ 168 w 1165"/>
              <a:gd name="T27" fmla="*/ 754 h 1165"/>
              <a:gd name="T28" fmla="*/ 335 w 1165"/>
              <a:gd name="T29" fmla="*/ 624 h 1165"/>
              <a:gd name="T30" fmla="*/ 848 w 1165"/>
              <a:gd name="T31" fmla="*/ 894 h 1165"/>
              <a:gd name="T32" fmla="*/ 820 w 1165"/>
              <a:gd name="T33" fmla="*/ 987 h 1165"/>
              <a:gd name="T34" fmla="*/ 996 w 1165"/>
              <a:gd name="T35" fmla="*/ 1164 h 1165"/>
              <a:gd name="T36" fmla="*/ 1164 w 1165"/>
              <a:gd name="T37" fmla="*/ 987 h 1165"/>
              <a:gd name="T38" fmla="*/ 996 w 1165"/>
              <a:gd name="T39" fmla="*/ 810 h 1165"/>
              <a:gd name="T40" fmla="*/ 996 w 1165"/>
              <a:gd name="T41" fmla="*/ 74 h 1165"/>
              <a:gd name="T42" fmla="*/ 996 w 1165"/>
              <a:gd name="T43" fmla="*/ 74 h 1165"/>
              <a:gd name="T44" fmla="*/ 1089 w 1165"/>
              <a:gd name="T45" fmla="*/ 177 h 1165"/>
              <a:gd name="T46" fmla="*/ 996 w 1165"/>
              <a:gd name="T47" fmla="*/ 270 h 1165"/>
              <a:gd name="T48" fmla="*/ 894 w 1165"/>
              <a:gd name="T49" fmla="*/ 177 h 1165"/>
              <a:gd name="T50" fmla="*/ 996 w 1165"/>
              <a:gd name="T51" fmla="*/ 74 h 1165"/>
              <a:gd name="T52" fmla="*/ 168 w 1165"/>
              <a:gd name="T53" fmla="*/ 670 h 1165"/>
              <a:gd name="T54" fmla="*/ 168 w 1165"/>
              <a:gd name="T55" fmla="*/ 670 h 1165"/>
              <a:gd name="T56" fmla="*/ 75 w 1165"/>
              <a:gd name="T57" fmla="*/ 577 h 1165"/>
              <a:gd name="T58" fmla="*/ 168 w 1165"/>
              <a:gd name="T59" fmla="*/ 484 h 1165"/>
              <a:gd name="T60" fmla="*/ 270 w 1165"/>
              <a:gd name="T61" fmla="*/ 577 h 1165"/>
              <a:gd name="T62" fmla="*/ 168 w 1165"/>
              <a:gd name="T63" fmla="*/ 670 h 1165"/>
              <a:gd name="T64" fmla="*/ 996 w 1165"/>
              <a:gd name="T65" fmla="*/ 1080 h 1165"/>
              <a:gd name="T66" fmla="*/ 996 w 1165"/>
              <a:gd name="T67" fmla="*/ 1080 h 1165"/>
              <a:gd name="T68" fmla="*/ 894 w 1165"/>
              <a:gd name="T69" fmla="*/ 987 h 1165"/>
              <a:gd name="T70" fmla="*/ 996 w 1165"/>
              <a:gd name="T71" fmla="*/ 894 h 1165"/>
              <a:gd name="T72" fmla="*/ 1089 w 1165"/>
              <a:gd name="T73" fmla="*/ 987 h 1165"/>
              <a:gd name="T74" fmla="*/ 996 w 1165"/>
              <a:gd name="T75" fmla="*/ 108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" h="1165">
                <a:moveTo>
                  <a:pt x="996" y="810"/>
                </a:moveTo>
                <a:lnTo>
                  <a:pt x="996" y="810"/>
                </a:lnTo>
                <a:cubicBezTo>
                  <a:pt x="959" y="810"/>
                  <a:pt x="931" y="819"/>
                  <a:pt x="903" y="838"/>
                </a:cubicBezTo>
                <a:cubicBezTo>
                  <a:pt x="410" y="577"/>
                  <a:pt x="410" y="577"/>
                  <a:pt x="410" y="577"/>
                </a:cubicBezTo>
                <a:cubicBezTo>
                  <a:pt x="912" y="326"/>
                  <a:pt x="912" y="326"/>
                  <a:pt x="912" y="326"/>
                </a:cubicBezTo>
                <a:cubicBezTo>
                  <a:pt x="931" y="335"/>
                  <a:pt x="959" y="344"/>
                  <a:pt x="996" y="344"/>
                </a:cubicBezTo>
                <a:cubicBezTo>
                  <a:pt x="1089" y="344"/>
                  <a:pt x="1164" y="270"/>
                  <a:pt x="1164" y="177"/>
                </a:cubicBezTo>
                <a:cubicBezTo>
                  <a:pt x="1164" y="74"/>
                  <a:pt x="1089" y="0"/>
                  <a:pt x="996" y="0"/>
                </a:cubicBezTo>
                <a:cubicBezTo>
                  <a:pt x="894" y="0"/>
                  <a:pt x="820" y="74"/>
                  <a:pt x="820" y="177"/>
                </a:cubicBezTo>
                <a:cubicBezTo>
                  <a:pt x="820" y="205"/>
                  <a:pt x="829" y="242"/>
                  <a:pt x="848" y="270"/>
                </a:cubicBezTo>
                <a:cubicBezTo>
                  <a:pt x="335" y="531"/>
                  <a:pt x="335" y="531"/>
                  <a:pt x="335" y="531"/>
                </a:cubicBezTo>
                <a:cubicBezTo>
                  <a:pt x="317" y="456"/>
                  <a:pt x="252" y="400"/>
                  <a:pt x="168" y="400"/>
                </a:cubicBezTo>
                <a:cubicBezTo>
                  <a:pt x="75" y="400"/>
                  <a:pt x="0" y="484"/>
                  <a:pt x="0" y="577"/>
                </a:cubicBezTo>
                <a:cubicBezTo>
                  <a:pt x="0" y="670"/>
                  <a:pt x="75" y="754"/>
                  <a:pt x="168" y="754"/>
                </a:cubicBezTo>
                <a:cubicBezTo>
                  <a:pt x="252" y="754"/>
                  <a:pt x="317" y="698"/>
                  <a:pt x="335" y="624"/>
                </a:cubicBezTo>
                <a:cubicBezTo>
                  <a:pt x="848" y="894"/>
                  <a:pt x="848" y="894"/>
                  <a:pt x="848" y="894"/>
                </a:cubicBezTo>
                <a:cubicBezTo>
                  <a:pt x="829" y="922"/>
                  <a:pt x="820" y="950"/>
                  <a:pt x="820" y="987"/>
                </a:cubicBezTo>
                <a:cubicBezTo>
                  <a:pt x="820" y="1080"/>
                  <a:pt x="894" y="1164"/>
                  <a:pt x="996" y="1164"/>
                </a:cubicBezTo>
                <a:cubicBezTo>
                  <a:pt x="1089" y="1164"/>
                  <a:pt x="1164" y="1080"/>
                  <a:pt x="1164" y="987"/>
                </a:cubicBezTo>
                <a:cubicBezTo>
                  <a:pt x="1164" y="894"/>
                  <a:pt x="1089" y="810"/>
                  <a:pt x="996" y="810"/>
                </a:cubicBezTo>
                <a:close/>
                <a:moveTo>
                  <a:pt x="996" y="74"/>
                </a:moveTo>
                <a:lnTo>
                  <a:pt x="996" y="74"/>
                </a:lnTo>
                <a:cubicBezTo>
                  <a:pt x="1043" y="74"/>
                  <a:pt x="1089" y="121"/>
                  <a:pt x="1089" y="177"/>
                </a:cubicBezTo>
                <a:cubicBezTo>
                  <a:pt x="1089" y="223"/>
                  <a:pt x="1043" y="270"/>
                  <a:pt x="996" y="270"/>
                </a:cubicBezTo>
                <a:cubicBezTo>
                  <a:pt x="940" y="270"/>
                  <a:pt x="894" y="223"/>
                  <a:pt x="894" y="177"/>
                </a:cubicBezTo>
                <a:cubicBezTo>
                  <a:pt x="894" y="121"/>
                  <a:pt x="940" y="74"/>
                  <a:pt x="996" y="74"/>
                </a:cubicBezTo>
                <a:close/>
                <a:moveTo>
                  <a:pt x="168" y="670"/>
                </a:moveTo>
                <a:lnTo>
                  <a:pt x="168" y="670"/>
                </a:lnTo>
                <a:cubicBezTo>
                  <a:pt x="121" y="670"/>
                  <a:pt x="75" y="633"/>
                  <a:pt x="75" y="577"/>
                </a:cubicBezTo>
                <a:cubicBezTo>
                  <a:pt x="75" y="521"/>
                  <a:pt x="121" y="484"/>
                  <a:pt x="168" y="484"/>
                </a:cubicBezTo>
                <a:cubicBezTo>
                  <a:pt x="224" y="484"/>
                  <a:pt x="270" y="521"/>
                  <a:pt x="270" y="577"/>
                </a:cubicBezTo>
                <a:cubicBezTo>
                  <a:pt x="270" y="633"/>
                  <a:pt x="224" y="670"/>
                  <a:pt x="168" y="670"/>
                </a:cubicBezTo>
                <a:close/>
                <a:moveTo>
                  <a:pt x="996" y="1080"/>
                </a:moveTo>
                <a:lnTo>
                  <a:pt x="996" y="1080"/>
                </a:lnTo>
                <a:cubicBezTo>
                  <a:pt x="940" y="1080"/>
                  <a:pt x="894" y="1043"/>
                  <a:pt x="894" y="987"/>
                </a:cubicBezTo>
                <a:cubicBezTo>
                  <a:pt x="894" y="931"/>
                  <a:pt x="940" y="894"/>
                  <a:pt x="996" y="894"/>
                </a:cubicBezTo>
                <a:cubicBezTo>
                  <a:pt x="1043" y="894"/>
                  <a:pt x="1089" y="931"/>
                  <a:pt x="1089" y="987"/>
                </a:cubicBezTo>
                <a:cubicBezTo>
                  <a:pt x="1089" y="1043"/>
                  <a:pt x="1043" y="1080"/>
                  <a:pt x="996" y="10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1">
            <a:extLst>
              <a:ext uri="{FF2B5EF4-FFF2-40B4-BE49-F238E27FC236}">
                <a16:creationId xmlns:a16="http://schemas.microsoft.com/office/drawing/2014/main" id="{8A71150A-E14F-214A-98BD-55745BCE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18" y="10431719"/>
            <a:ext cx="1410257" cy="792126"/>
          </a:xfrm>
          <a:custGeom>
            <a:avLst/>
            <a:gdLst>
              <a:gd name="T0" fmla="*/ 1266 w 1360"/>
              <a:gd name="T1" fmla="*/ 214 h 764"/>
              <a:gd name="T2" fmla="*/ 1266 w 1360"/>
              <a:gd name="T3" fmla="*/ 214 h 764"/>
              <a:gd name="T4" fmla="*/ 1155 w 1360"/>
              <a:gd name="T5" fmla="*/ 140 h 764"/>
              <a:gd name="T6" fmla="*/ 1006 w 1360"/>
              <a:gd name="T7" fmla="*/ 112 h 764"/>
              <a:gd name="T8" fmla="*/ 968 w 1360"/>
              <a:gd name="T9" fmla="*/ 112 h 764"/>
              <a:gd name="T10" fmla="*/ 735 w 1360"/>
              <a:gd name="T11" fmla="*/ 0 h 764"/>
              <a:gd name="T12" fmla="*/ 437 w 1360"/>
              <a:gd name="T13" fmla="*/ 224 h 764"/>
              <a:gd name="T14" fmla="*/ 363 w 1360"/>
              <a:gd name="T15" fmla="*/ 214 h 764"/>
              <a:gd name="T16" fmla="*/ 47 w 1360"/>
              <a:gd name="T17" fmla="*/ 373 h 764"/>
              <a:gd name="T18" fmla="*/ 47 w 1360"/>
              <a:gd name="T19" fmla="*/ 624 h 764"/>
              <a:gd name="T20" fmla="*/ 307 w 1360"/>
              <a:gd name="T21" fmla="*/ 763 h 764"/>
              <a:gd name="T22" fmla="*/ 307 w 1360"/>
              <a:gd name="T23" fmla="*/ 763 h 764"/>
              <a:gd name="T24" fmla="*/ 410 w 1360"/>
              <a:gd name="T25" fmla="*/ 763 h 764"/>
              <a:gd name="T26" fmla="*/ 447 w 1360"/>
              <a:gd name="T27" fmla="*/ 726 h 764"/>
              <a:gd name="T28" fmla="*/ 410 w 1360"/>
              <a:gd name="T29" fmla="*/ 689 h 764"/>
              <a:gd name="T30" fmla="*/ 410 w 1360"/>
              <a:gd name="T31" fmla="*/ 689 h 764"/>
              <a:gd name="T32" fmla="*/ 307 w 1360"/>
              <a:gd name="T33" fmla="*/ 689 h 764"/>
              <a:gd name="T34" fmla="*/ 112 w 1360"/>
              <a:gd name="T35" fmla="*/ 586 h 764"/>
              <a:gd name="T36" fmla="*/ 112 w 1360"/>
              <a:gd name="T37" fmla="*/ 410 h 764"/>
              <a:gd name="T38" fmla="*/ 205 w 1360"/>
              <a:gd name="T39" fmla="*/ 326 h 764"/>
              <a:gd name="T40" fmla="*/ 363 w 1360"/>
              <a:gd name="T41" fmla="*/ 289 h 764"/>
              <a:gd name="T42" fmla="*/ 456 w 1360"/>
              <a:gd name="T43" fmla="*/ 307 h 764"/>
              <a:gd name="T44" fmla="*/ 493 w 1360"/>
              <a:gd name="T45" fmla="*/ 307 h 764"/>
              <a:gd name="T46" fmla="*/ 512 w 1360"/>
              <a:gd name="T47" fmla="*/ 279 h 764"/>
              <a:gd name="T48" fmla="*/ 735 w 1360"/>
              <a:gd name="T49" fmla="*/ 75 h 764"/>
              <a:gd name="T50" fmla="*/ 922 w 1360"/>
              <a:gd name="T51" fmla="*/ 168 h 764"/>
              <a:gd name="T52" fmla="*/ 959 w 1360"/>
              <a:gd name="T53" fmla="*/ 186 h 764"/>
              <a:gd name="T54" fmla="*/ 1006 w 1360"/>
              <a:gd name="T55" fmla="*/ 186 h 764"/>
              <a:gd name="T56" fmla="*/ 1276 w 1360"/>
              <a:gd name="T57" fmla="*/ 447 h 764"/>
              <a:gd name="T58" fmla="*/ 1210 w 1360"/>
              <a:gd name="T59" fmla="*/ 614 h 764"/>
              <a:gd name="T60" fmla="*/ 978 w 1360"/>
              <a:gd name="T61" fmla="*/ 689 h 764"/>
              <a:gd name="T62" fmla="*/ 940 w 1360"/>
              <a:gd name="T63" fmla="*/ 726 h 764"/>
              <a:gd name="T64" fmla="*/ 978 w 1360"/>
              <a:gd name="T65" fmla="*/ 763 h 764"/>
              <a:gd name="T66" fmla="*/ 1359 w 1360"/>
              <a:gd name="T67" fmla="*/ 447 h 764"/>
              <a:gd name="T68" fmla="*/ 1266 w 1360"/>
              <a:gd name="T69" fmla="*/ 214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60" h="764">
                <a:moveTo>
                  <a:pt x="1266" y="214"/>
                </a:moveTo>
                <a:lnTo>
                  <a:pt x="1266" y="214"/>
                </a:lnTo>
                <a:cubicBezTo>
                  <a:pt x="1229" y="186"/>
                  <a:pt x="1192" y="158"/>
                  <a:pt x="1155" y="140"/>
                </a:cubicBezTo>
                <a:cubicBezTo>
                  <a:pt x="1108" y="121"/>
                  <a:pt x="1061" y="112"/>
                  <a:pt x="1006" y="112"/>
                </a:cubicBezTo>
                <a:cubicBezTo>
                  <a:pt x="996" y="112"/>
                  <a:pt x="978" y="112"/>
                  <a:pt x="968" y="112"/>
                </a:cubicBezTo>
                <a:cubicBezTo>
                  <a:pt x="912" y="37"/>
                  <a:pt x="829" y="0"/>
                  <a:pt x="735" y="0"/>
                </a:cubicBezTo>
                <a:cubicBezTo>
                  <a:pt x="596" y="0"/>
                  <a:pt x="475" y="93"/>
                  <a:pt x="437" y="224"/>
                </a:cubicBezTo>
                <a:cubicBezTo>
                  <a:pt x="419" y="214"/>
                  <a:pt x="391" y="214"/>
                  <a:pt x="363" y="214"/>
                </a:cubicBezTo>
                <a:cubicBezTo>
                  <a:pt x="224" y="214"/>
                  <a:pt x="102" y="270"/>
                  <a:pt x="47" y="373"/>
                </a:cubicBezTo>
                <a:cubicBezTo>
                  <a:pt x="0" y="447"/>
                  <a:pt x="0" y="549"/>
                  <a:pt x="47" y="624"/>
                </a:cubicBezTo>
                <a:cubicBezTo>
                  <a:pt x="93" y="717"/>
                  <a:pt x="186" y="763"/>
                  <a:pt x="307" y="763"/>
                </a:cubicBezTo>
                <a:lnTo>
                  <a:pt x="307" y="763"/>
                </a:lnTo>
                <a:cubicBezTo>
                  <a:pt x="410" y="763"/>
                  <a:pt x="410" y="763"/>
                  <a:pt x="410" y="763"/>
                </a:cubicBezTo>
                <a:cubicBezTo>
                  <a:pt x="437" y="763"/>
                  <a:pt x="447" y="745"/>
                  <a:pt x="447" y="726"/>
                </a:cubicBezTo>
                <a:cubicBezTo>
                  <a:pt x="447" y="698"/>
                  <a:pt x="437" y="689"/>
                  <a:pt x="410" y="689"/>
                </a:cubicBezTo>
                <a:lnTo>
                  <a:pt x="410" y="689"/>
                </a:lnTo>
                <a:cubicBezTo>
                  <a:pt x="307" y="689"/>
                  <a:pt x="307" y="689"/>
                  <a:pt x="307" y="689"/>
                </a:cubicBezTo>
                <a:cubicBezTo>
                  <a:pt x="214" y="689"/>
                  <a:pt x="149" y="652"/>
                  <a:pt x="112" y="586"/>
                </a:cubicBezTo>
                <a:cubicBezTo>
                  <a:pt x="75" y="531"/>
                  <a:pt x="75" y="466"/>
                  <a:pt x="112" y="410"/>
                </a:cubicBezTo>
                <a:cubicBezTo>
                  <a:pt x="130" y="373"/>
                  <a:pt x="158" y="345"/>
                  <a:pt x="205" y="326"/>
                </a:cubicBezTo>
                <a:cubicBezTo>
                  <a:pt x="242" y="298"/>
                  <a:pt x="298" y="289"/>
                  <a:pt x="363" y="289"/>
                </a:cubicBezTo>
                <a:cubicBezTo>
                  <a:pt x="400" y="289"/>
                  <a:pt x="428" y="298"/>
                  <a:pt x="456" y="307"/>
                </a:cubicBezTo>
                <a:cubicBezTo>
                  <a:pt x="465" y="317"/>
                  <a:pt x="475" y="317"/>
                  <a:pt x="493" y="307"/>
                </a:cubicBezTo>
                <a:cubicBezTo>
                  <a:pt x="503" y="298"/>
                  <a:pt x="503" y="289"/>
                  <a:pt x="512" y="279"/>
                </a:cubicBezTo>
                <a:cubicBezTo>
                  <a:pt x="521" y="158"/>
                  <a:pt x="624" y="75"/>
                  <a:pt x="735" y="75"/>
                </a:cubicBezTo>
                <a:cubicBezTo>
                  <a:pt x="810" y="75"/>
                  <a:pt x="884" y="112"/>
                  <a:pt x="922" y="168"/>
                </a:cubicBezTo>
                <a:cubicBezTo>
                  <a:pt x="931" y="186"/>
                  <a:pt x="950" y="186"/>
                  <a:pt x="959" y="186"/>
                </a:cubicBezTo>
                <a:cubicBezTo>
                  <a:pt x="978" y="186"/>
                  <a:pt x="987" y="186"/>
                  <a:pt x="1006" y="186"/>
                </a:cubicBezTo>
                <a:cubicBezTo>
                  <a:pt x="1182" y="186"/>
                  <a:pt x="1276" y="326"/>
                  <a:pt x="1276" y="447"/>
                </a:cubicBezTo>
                <a:cubicBezTo>
                  <a:pt x="1276" y="512"/>
                  <a:pt x="1257" y="568"/>
                  <a:pt x="1210" y="614"/>
                </a:cubicBezTo>
                <a:cubicBezTo>
                  <a:pt x="1155" y="661"/>
                  <a:pt x="1080" y="689"/>
                  <a:pt x="978" y="689"/>
                </a:cubicBezTo>
                <a:cubicBezTo>
                  <a:pt x="959" y="689"/>
                  <a:pt x="940" y="698"/>
                  <a:pt x="940" y="726"/>
                </a:cubicBezTo>
                <a:cubicBezTo>
                  <a:pt x="940" y="745"/>
                  <a:pt x="959" y="763"/>
                  <a:pt x="978" y="763"/>
                </a:cubicBezTo>
                <a:cubicBezTo>
                  <a:pt x="1238" y="763"/>
                  <a:pt x="1350" y="605"/>
                  <a:pt x="1359" y="447"/>
                </a:cubicBezTo>
                <a:cubicBezTo>
                  <a:pt x="1359" y="363"/>
                  <a:pt x="1322" y="279"/>
                  <a:pt x="1266" y="2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2">
            <a:extLst>
              <a:ext uri="{FF2B5EF4-FFF2-40B4-BE49-F238E27FC236}">
                <a16:creationId xmlns:a16="http://schemas.microsoft.com/office/drawing/2014/main" id="{E2356642-444E-2747-9F22-604DC3B9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344" y="10857544"/>
            <a:ext cx="467033" cy="503663"/>
          </a:xfrm>
          <a:custGeom>
            <a:avLst/>
            <a:gdLst>
              <a:gd name="T0" fmla="*/ 251 w 448"/>
              <a:gd name="T1" fmla="*/ 9 h 485"/>
              <a:gd name="T2" fmla="*/ 251 w 448"/>
              <a:gd name="T3" fmla="*/ 9 h 485"/>
              <a:gd name="T4" fmla="*/ 242 w 448"/>
              <a:gd name="T5" fmla="*/ 9 h 485"/>
              <a:gd name="T6" fmla="*/ 242 w 448"/>
              <a:gd name="T7" fmla="*/ 9 h 485"/>
              <a:gd name="T8" fmla="*/ 242 w 448"/>
              <a:gd name="T9" fmla="*/ 9 h 485"/>
              <a:gd name="T10" fmla="*/ 242 w 448"/>
              <a:gd name="T11" fmla="*/ 9 h 485"/>
              <a:gd name="T12" fmla="*/ 242 w 448"/>
              <a:gd name="T13" fmla="*/ 9 h 485"/>
              <a:gd name="T14" fmla="*/ 242 w 448"/>
              <a:gd name="T15" fmla="*/ 9 h 485"/>
              <a:gd name="T16" fmla="*/ 233 w 448"/>
              <a:gd name="T17" fmla="*/ 0 h 485"/>
              <a:gd name="T18" fmla="*/ 233 w 448"/>
              <a:gd name="T19" fmla="*/ 0 h 485"/>
              <a:gd name="T20" fmla="*/ 233 w 448"/>
              <a:gd name="T21" fmla="*/ 0 h 485"/>
              <a:gd name="T22" fmla="*/ 233 w 448"/>
              <a:gd name="T23" fmla="*/ 0 h 485"/>
              <a:gd name="T24" fmla="*/ 195 w 448"/>
              <a:gd name="T25" fmla="*/ 9 h 485"/>
              <a:gd name="T26" fmla="*/ 9 w 448"/>
              <a:gd name="T27" fmla="*/ 195 h 485"/>
              <a:gd name="T28" fmla="*/ 9 w 448"/>
              <a:gd name="T29" fmla="*/ 242 h 485"/>
              <a:gd name="T30" fmla="*/ 37 w 448"/>
              <a:gd name="T31" fmla="*/ 261 h 485"/>
              <a:gd name="T32" fmla="*/ 65 w 448"/>
              <a:gd name="T33" fmla="*/ 242 h 485"/>
              <a:gd name="T34" fmla="*/ 186 w 448"/>
              <a:gd name="T35" fmla="*/ 130 h 485"/>
              <a:gd name="T36" fmla="*/ 186 w 448"/>
              <a:gd name="T37" fmla="*/ 447 h 485"/>
              <a:gd name="T38" fmla="*/ 223 w 448"/>
              <a:gd name="T39" fmla="*/ 484 h 485"/>
              <a:gd name="T40" fmla="*/ 223 w 448"/>
              <a:gd name="T41" fmla="*/ 484 h 485"/>
              <a:gd name="T42" fmla="*/ 260 w 448"/>
              <a:gd name="T43" fmla="*/ 447 h 485"/>
              <a:gd name="T44" fmla="*/ 260 w 448"/>
              <a:gd name="T45" fmla="*/ 130 h 485"/>
              <a:gd name="T46" fmla="*/ 372 w 448"/>
              <a:gd name="T47" fmla="*/ 242 h 485"/>
              <a:gd name="T48" fmla="*/ 400 w 448"/>
              <a:gd name="T49" fmla="*/ 261 h 485"/>
              <a:gd name="T50" fmla="*/ 428 w 448"/>
              <a:gd name="T51" fmla="*/ 242 h 485"/>
              <a:gd name="T52" fmla="*/ 428 w 448"/>
              <a:gd name="T53" fmla="*/ 195 h 485"/>
              <a:gd name="T54" fmla="*/ 251 w 448"/>
              <a:gd name="T55" fmla="*/ 9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8" h="485">
                <a:moveTo>
                  <a:pt x="251" y="9"/>
                </a:moveTo>
                <a:lnTo>
                  <a:pt x="251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cubicBezTo>
                  <a:pt x="242" y="0"/>
                  <a:pt x="233" y="0"/>
                  <a:pt x="233" y="0"/>
                </a:cubicBezTo>
                <a:lnTo>
                  <a:pt x="233" y="0"/>
                </a:lnTo>
                <a:lnTo>
                  <a:pt x="233" y="0"/>
                </a:lnTo>
                <a:lnTo>
                  <a:pt x="233" y="0"/>
                </a:lnTo>
                <a:cubicBezTo>
                  <a:pt x="223" y="0"/>
                  <a:pt x="205" y="0"/>
                  <a:pt x="195" y="9"/>
                </a:cubicBezTo>
                <a:cubicBezTo>
                  <a:pt x="9" y="195"/>
                  <a:pt x="9" y="195"/>
                  <a:pt x="9" y="195"/>
                </a:cubicBezTo>
                <a:cubicBezTo>
                  <a:pt x="0" y="204"/>
                  <a:pt x="0" y="232"/>
                  <a:pt x="9" y="242"/>
                </a:cubicBezTo>
                <a:cubicBezTo>
                  <a:pt x="18" y="251"/>
                  <a:pt x="28" y="261"/>
                  <a:pt x="37" y="261"/>
                </a:cubicBezTo>
                <a:cubicBezTo>
                  <a:pt x="46" y="261"/>
                  <a:pt x="56" y="251"/>
                  <a:pt x="65" y="242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6" y="447"/>
                  <a:pt x="186" y="447"/>
                  <a:pt x="186" y="447"/>
                </a:cubicBezTo>
                <a:cubicBezTo>
                  <a:pt x="186" y="465"/>
                  <a:pt x="195" y="484"/>
                  <a:pt x="223" y="484"/>
                </a:cubicBezTo>
                <a:lnTo>
                  <a:pt x="223" y="484"/>
                </a:lnTo>
                <a:cubicBezTo>
                  <a:pt x="242" y="484"/>
                  <a:pt x="260" y="465"/>
                  <a:pt x="260" y="447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372" y="242"/>
                  <a:pt x="372" y="242"/>
                  <a:pt x="372" y="242"/>
                </a:cubicBezTo>
                <a:cubicBezTo>
                  <a:pt x="382" y="251"/>
                  <a:pt x="391" y="261"/>
                  <a:pt x="400" y="261"/>
                </a:cubicBezTo>
                <a:cubicBezTo>
                  <a:pt x="409" y="261"/>
                  <a:pt x="419" y="251"/>
                  <a:pt x="428" y="242"/>
                </a:cubicBezTo>
                <a:cubicBezTo>
                  <a:pt x="447" y="232"/>
                  <a:pt x="447" y="204"/>
                  <a:pt x="428" y="195"/>
                </a:cubicBezTo>
                <a:lnTo>
                  <a:pt x="251" y="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3">
            <a:extLst>
              <a:ext uri="{FF2B5EF4-FFF2-40B4-BE49-F238E27FC236}">
                <a16:creationId xmlns:a16="http://schemas.microsoft.com/office/drawing/2014/main" id="{D006463C-8145-F34A-B610-6D767072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067" y="2437210"/>
            <a:ext cx="1401100" cy="792126"/>
          </a:xfrm>
          <a:custGeom>
            <a:avLst/>
            <a:gdLst>
              <a:gd name="T0" fmla="*/ 1266 w 1351"/>
              <a:gd name="T1" fmla="*/ 215 h 765"/>
              <a:gd name="T2" fmla="*/ 1266 w 1351"/>
              <a:gd name="T3" fmla="*/ 215 h 765"/>
              <a:gd name="T4" fmla="*/ 1154 w 1351"/>
              <a:gd name="T5" fmla="*/ 140 h 765"/>
              <a:gd name="T6" fmla="*/ 1005 w 1351"/>
              <a:gd name="T7" fmla="*/ 112 h 765"/>
              <a:gd name="T8" fmla="*/ 968 w 1351"/>
              <a:gd name="T9" fmla="*/ 112 h 765"/>
              <a:gd name="T10" fmla="*/ 735 w 1351"/>
              <a:gd name="T11" fmla="*/ 0 h 765"/>
              <a:gd name="T12" fmla="*/ 438 w 1351"/>
              <a:gd name="T13" fmla="*/ 224 h 765"/>
              <a:gd name="T14" fmla="*/ 363 w 1351"/>
              <a:gd name="T15" fmla="*/ 215 h 765"/>
              <a:gd name="T16" fmla="*/ 46 w 1351"/>
              <a:gd name="T17" fmla="*/ 373 h 765"/>
              <a:gd name="T18" fmla="*/ 37 w 1351"/>
              <a:gd name="T19" fmla="*/ 624 h 765"/>
              <a:gd name="T20" fmla="*/ 307 w 1351"/>
              <a:gd name="T21" fmla="*/ 764 h 765"/>
              <a:gd name="T22" fmla="*/ 307 w 1351"/>
              <a:gd name="T23" fmla="*/ 764 h 765"/>
              <a:gd name="T24" fmla="*/ 410 w 1351"/>
              <a:gd name="T25" fmla="*/ 764 h 765"/>
              <a:gd name="T26" fmla="*/ 447 w 1351"/>
              <a:gd name="T27" fmla="*/ 727 h 765"/>
              <a:gd name="T28" fmla="*/ 410 w 1351"/>
              <a:gd name="T29" fmla="*/ 689 h 765"/>
              <a:gd name="T30" fmla="*/ 410 w 1351"/>
              <a:gd name="T31" fmla="*/ 689 h 765"/>
              <a:gd name="T32" fmla="*/ 307 w 1351"/>
              <a:gd name="T33" fmla="*/ 689 h 765"/>
              <a:gd name="T34" fmla="*/ 102 w 1351"/>
              <a:gd name="T35" fmla="*/ 587 h 765"/>
              <a:gd name="T36" fmla="*/ 112 w 1351"/>
              <a:gd name="T37" fmla="*/ 410 h 765"/>
              <a:gd name="T38" fmla="*/ 195 w 1351"/>
              <a:gd name="T39" fmla="*/ 326 h 765"/>
              <a:gd name="T40" fmla="*/ 363 w 1351"/>
              <a:gd name="T41" fmla="*/ 289 h 765"/>
              <a:gd name="T42" fmla="*/ 456 w 1351"/>
              <a:gd name="T43" fmla="*/ 308 h 765"/>
              <a:gd name="T44" fmla="*/ 484 w 1351"/>
              <a:gd name="T45" fmla="*/ 308 h 765"/>
              <a:gd name="T46" fmla="*/ 503 w 1351"/>
              <a:gd name="T47" fmla="*/ 280 h 765"/>
              <a:gd name="T48" fmla="*/ 735 w 1351"/>
              <a:gd name="T49" fmla="*/ 75 h 765"/>
              <a:gd name="T50" fmla="*/ 922 w 1351"/>
              <a:gd name="T51" fmla="*/ 177 h 765"/>
              <a:gd name="T52" fmla="*/ 959 w 1351"/>
              <a:gd name="T53" fmla="*/ 187 h 765"/>
              <a:gd name="T54" fmla="*/ 996 w 1351"/>
              <a:gd name="T55" fmla="*/ 187 h 765"/>
              <a:gd name="T56" fmla="*/ 1275 w 1351"/>
              <a:gd name="T57" fmla="*/ 447 h 765"/>
              <a:gd name="T58" fmla="*/ 1210 w 1351"/>
              <a:gd name="T59" fmla="*/ 615 h 765"/>
              <a:gd name="T60" fmla="*/ 977 w 1351"/>
              <a:gd name="T61" fmla="*/ 689 h 765"/>
              <a:gd name="T62" fmla="*/ 940 w 1351"/>
              <a:gd name="T63" fmla="*/ 727 h 765"/>
              <a:gd name="T64" fmla="*/ 977 w 1351"/>
              <a:gd name="T65" fmla="*/ 764 h 765"/>
              <a:gd name="T66" fmla="*/ 1350 w 1351"/>
              <a:gd name="T67" fmla="*/ 447 h 765"/>
              <a:gd name="T68" fmla="*/ 1266 w 1351"/>
              <a:gd name="T69" fmla="*/ 21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51" h="765">
                <a:moveTo>
                  <a:pt x="1266" y="215"/>
                </a:moveTo>
                <a:lnTo>
                  <a:pt x="1266" y="215"/>
                </a:lnTo>
                <a:cubicBezTo>
                  <a:pt x="1229" y="187"/>
                  <a:pt x="1192" y="159"/>
                  <a:pt x="1154" y="140"/>
                </a:cubicBezTo>
                <a:cubicBezTo>
                  <a:pt x="1108" y="121"/>
                  <a:pt x="1052" y="112"/>
                  <a:pt x="1005" y="112"/>
                </a:cubicBezTo>
                <a:cubicBezTo>
                  <a:pt x="987" y="112"/>
                  <a:pt x="977" y="112"/>
                  <a:pt x="968" y="112"/>
                </a:cubicBezTo>
                <a:cubicBezTo>
                  <a:pt x="912" y="38"/>
                  <a:pt x="828" y="0"/>
                  <a:pt x="735" y="0"/>
                </a:cubicBezTo>
                <a:cubicBezTo>
                  <a:pt x="596" y="0"/>
                  <a:pt x="475" y="93"/>
                  <a:pt x="438" y="224"/>
                </a:cubicBezTo>
                <a:cubicBezTo>
                  <a:pt x="419" y="215"/>
                  <a:pt x="391" y="215"/>
                  <a:pt x="363" y="215"/>
                </a:cubicBezTo>
                <a:cubicBezTo>
                  <a:pt x="214" y="215"/>
                  <a:pt x="102" y="270"/>
                  <a:pt x="46" y="373"/>
                </a:cubicBezTo>
                <a:cubicBezTo>
                  <a:pt x="0" y="447"/>
                  <a:pt x="0" y="550"/>
                  <a:pt x="37" y="624"/>
                </a:cubicBezTo>
                <a:cubicBezTo>
                  <a:pt x="93" y="717"/>
                  <a:pt x="186" y="764"/>
                  <a:pt x="307" y="764"/>
                </a:cubicBezTo>
                <a:lnTo>
                  <a:pt x="307" y="764"/>
                </a:lnTo>
                <a:cubicBezTo>
                  <a:pt x="410" y="764"/>
                  <a:pt x="410" y="764"/>
                  <a:pt x="410" y="764"/>
                </a:cubicBezTo>
                <a:cubicBezTo>
                  <a:pt x="428" y="764"/>
                  <a:pt x="447" y="745"/>
                  <a:pt x="447" y="727"/>
                </a:cubicBezTo>
                <a:cubicBezTo>
                  <a:pt x="447" y="699"/>
                  <a:pt x="428" y="689"/>
                  <a:pt x="410" y="689"/>
                </a:cubicBezTo>
                <a:lnTo>
                  <a:pt x="410" y="689"/>
                </a:lnTo>
                <a:cubicBezTo>
                  <a:pt x="307" y="689"/>
                  <a:pt x="307" y="689"/>
                  <a:pt x="307" y="689"/>
                </a:cubicBezTo>
                <a:cubicBezTo>
                  <a:pt x="214" y="689"/>
                  <a:pt x="140" y="652"/>
                  <a:pt x="102" y="587"/>
                </a:cubicBezTo>
                <a:cubicBezTo>
                  <a:pt x="74" y="531"/>
                  <a:pt x="74" y="466"/>
                  <a:pt x="112" y="410"/>
                </a:cubicBezTo>
                <a:cubicBezTo>
                  <a:pt x="130" y="373"/>
                  <a:pt x="158" y="345"/>
                  <a:pt x="195" y="326"/>
                </a:cubicBezTo>
                <a:cubicBezTo>
                  <a:pt x="242" y="298"/>
                  <a:pt x="298" y="289"/>
                  <a:pt x="363" y="289"/>
                </a:cubicBezTo>
                <a:cubicBezTo>
                  <a:pt x="391" y="289"/>
                  <a:pt x="428" y="298"/>
                  <a:pt x="456" y="308"/>
                </a:cubicBezTo>
                <a:cubicBezTo>
                  <a:pt x="466" y="317"/>
                  <a:pt x="475" y="317"/>
                  <a:pt x="484" y="308"/>
                </a:cubicBezTo>
                <a:cubicBezTo>
                  <a:pt x="503" y="298"/>
                  <a:pt x="503" y="289"/>
                  <a:pt x="503" y="280"/>
                </a:cubicBezTo>
                <a:cubicBezTo>
                  <a:pt x="521" y="168"/>
                  <a:pt x="615" y="75"/>
                  <a:pt x="735" y="75"/>
                </a:cubicBezTo>
                <a:cubicBezTo>
                  <a:pt x="810" y="75"/>
                  <a:pt x="875" y="112"/>
                  <a:pt x="922" y="177"/>
                </a:cubicBezTo>
                <a:cubicBezTo>
                  <a:pt x="931" y="187"/>
                  <a:pt x="940" y="196"/>
                  <a:pt x="959" y="187"/>
                </a:cubicBezTo>
                <a:cubicBezTo>
                  <a:pt x="977" y="187"/>
                  <a:pt x="987" y="187"/>
                  <a:pt x="996" y="187"/>
                </a:cubicBezTo>
                <a:cubicBezTo>
                  <a:pt x="1182" y="187"/>
                  <a:pt x="1275" y="326"/>
                  <a:pt x="1275" y="447"/>
                </a:cubicBezTo>
                <a:cubicBezTo>
                  <a:pt x="1275" y="513"/>
                  <a:pt x="1248" y="568"/>
                  <a:pt x="1210" y="615"/>
                </a:cubicBezTo>
                <a:cubicBezTo>
                  <a:pt x="1154" y="662"/>
                  <a:pt x="1071" y="689"/>
                  <a:pt x="977" y="689"/>
                </a:cubicBezTo>
                <a:cubicBezTo>
                  <a:pt x="959" y="689"/>
                  <a:pt x="940" y="708"/>
                  <a:pt x="940" y="727"/>
                </a:cubicBezTo>
                <a:cubicBezTo>
                  <a:pt x="940" y="745"/>
                  <a:pt x="959" y="764"/>
                  <a:pt x="977" y="764"/>
                </a:cubicBezTo>
                <a:cubicBezTo>
                  <a:pt x="1238" y="764"/>
                  <a:pt x="1350" y="606"/>
                  <a:pt x="1350" y="447"/>
                </a:cubicBezTo>
                <a:cubicBezTo>
                  <a:pt x="1350" y="364"/>
                  <a:pt x="1322" y="280"/>
                  <a:pt x="1266" y="2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64">
            <a:extLst>
              <a:ext uri="{FF2B5EF4-FFF2-40B4-BE49-F238E27FC236}">
                <a16:creationId xmlns:a16="http://schemas.microsoft.com/office/drawing/2014/main" id="{6FA68CA0-A9C3-E34B-9138-1F03B305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573" y="2863036"/>
            <a:ext cx="453298" cy="503663"/>
          </a:xfrm>
          <a:custGeom>
            <a:avLst/>
            <a:gdLst>
              <a:gd name="T0" fmla="*/ 372 w 438"/>
              <a:gd name="T1" fmla="*/ 242 h 485"/>
              <a:gd name="T2" fmla="*/ 372 w 438"/>
              <a:gd name="T3" fmla="*/ 242 h 485"/>
              <a:gd name="T4" fmla="*/ 260 w 438"/>
              <a:gd name="T5" fmla="*/ 354 h 485"/>
              <a:gd name="T6" fmla="*/ 260 w 438"/>
              <a:gd name="T7" fmla="*/ 37 h 485"/>
              <a:gd name="T8" fmla="*/ 214 w 438"/>
              <a:gd name="T9" fmla="*/ 0 h 485"/>
              <a:gd name="T10" fmla="*/ 214 w 438"/>
              <a:gd name="T11" fmla="*/ 0 h 485"/>
              <a:gd name="T12" fmla="*/ 177 w 438"/>
              <a:gd name="T13" fmla="*/ 37 h 485"/>
              <a:gd name="T14" fmla="*/ 177 w 438"/>
              <a:gd name="T15" fmla="*/ 354 h 485"/>
              <a:gd name="T16" fmla="*/ 65 w 438"/>
              <a:gd name="T17" fmla="*/ 242 h 485"/>
              <a:gd name="T18" fmla="*/ 9 w 438"/>
              <a:gd name="T19" fmla="*/ 242 h 485"/>
              <a:gd name="T20" fmla="*/ 9 w 438"/>
              <a:gd name="T21" fmla="*/ 298 h 485"/>
              <a:gd name="T22" fmla="*/ 195 w 438"/>
              <a:gd name="T23" fmla="*/ 475 h 485"/>
              <a:gd name="T24" fmla="*/ 195 w 438"/>
              <a:gd name="T25" fmla="*/ 475 h 485"/>
              <a:gd name="T26" fmla="*/ 195 w 438"/>
              <a:gd name="T27" fmla="*/ 484 h 485"/>
              <a:gd name="T28" fmla="*/ 195 w 438"/>
              <a:gd name="T29" fmla="*/ 484 h 485"/>
              <a:gd name="T30" fmla="*/ 195 w 438"/>
              <a:gd name="T31" fmla="*/ 484 h 485"/>
              <a:gd name="T32" fmla="*/ 204 w 438"/>
              <a:gd name="T33" fmla="*/ 484 h 485"/>
              <a:gd name="T34" fmla="*/ 204 w 438"/>
              <a:gd name="T35" fmla="*/ 484 h 485"/>
              <a:gd name="T36" fmla="*/ 204 w 438"/>
              <a:gd name="T37" fmla="*/ 484 h 485"/>
              <a:gd name="T38" fmla="*/ 204 w 438"/>
              <a:gd name="T39" fmla="*/ 484 h 485"/>
              <a:gd name="T40" fmla="*/ 204 w 438"/>
              <a:gd name="T41" fmla="*/ 484 h 485"/>
              <a:gd name="T42" fmla="*/ 204 w 438"/>
              <a:gd name="T43" fmla="*/ 484 h 485"/>
              <a:gd name="T44" fmla="*/ 223 w 438"/>
              <a:gd name="T45" fmla="*/ 484 h 485"/>
              <a:gd name="T46" fmla="*/ 242 w 438"/>
              <a:gd name="T47" fmla="*/ 475 h 485"/>
              <a:gd name="T48" fmla="*/ 428 w 438"/>
              <a:gd name="T49" fmla="*/ 298 h 485"/>
              <a:gd name="T50" fmla="*/ 428 w 438"/>
              <a:gd name="T51" fmla="*/ 242 h 485"/>
              <a:gd name="T52" fmla="*/ 372 w 438"/>
              <a:gd name="T53" fmla="*/ 242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8" h="485">
                <a:moveTo>
                  <a:pt x="372" y="242"/>
                </a:moveTo>
                <a:lnTo>
                  <a:pt x="372" y="242"/>
                </a:lnTo>
                <a:cubicBezTo>
                  <a:pt x="260" y="354"/>
                  <a:pt x="260" y="354"/>
                  <a:pt x="260" y="354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19"/>
                  <a:pt x="242" y="0"/>
                  <a:pt x="214" y="0"/>
                </a:cubicBezTo>
                <a:lnTo>
                  <a:pt x="214" y="0"/>
                </a:lnTo>
                <a:cubicBezTo>
                  <a:pt x="195" y="0"/>
                  <a:pt x="177" y="19"/>
                  <a:pt x="177" y="37"/>
                </a:cubicBezTo>
                <a:cubicBezTo>
                  <a:pt x="177" y="354"/>
                  <a:pt x="177" y="354"/>
                  <a:pt x="177" y="354"/>
                </a:cubicBezTo>
                <a:cubicBezTo>
                  <a:pt x="65" y="242"/>
                  <a:pt x="65" y="242"/>
                  <a:pt x="65" y="242"/>
                </a:cubicBezTo>
                <a:cubicBezTo>
                  <a:pt x="46" y="224"/>
                  <a:pt x="28" y="224"/>
                  <a:pt x="9" y="242"/>
                </a:cubicBezTo>
                <a:cubicBezTo>
                  <a:pt x="0" y="261"/>
                  <a:pt x="0" y="279"/>
                  <a:pt x="9" y="298"/>
                </a:cubicBezTo>
                <a:cubicBezTo>
                  <a:pt x="195" y="475"/>
                  <a:pt x="195" y="475"/>
                  <a:pt x="195" y="475"/>
                </a:cubicBezTo>
                <a:lnTo>
                  <a:pt x="195" y="475"/>
                </a:lnTo>
                <a:cubicBezTo>
                  <a:pt x="195" y="475"/>
                  <a:pt x="195" y="475"/>
                  <a:pt x="195" y="484"/>
                </a:cubicBezTo>
                <a:lnTo>
                  <a:pt x="195" y="484"/>
                </a:lnTo>
                <a:lnTo>
                  <a:pt x="195" y="484"/>
                </a:lnTo>
                <a:cubicBezTo>
                  <a:pt x="195" y="484"/>
                  <a:pt x="195" y="484"/>
                  <a:pt x="204" y="484"/>
                </a:cubicBez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lnTo>
                  <a:pt x="204" y="484"/>
                </a:lnTo>
                <a:cubicBezTo>
                  <a:pt x="214" y="484"/>
                  <a:pt x="214" y="484"/>
                  <a:pt x="223" y="484"/>
                </a:cubicBezTo>
                <a:cubicBezTo>
                  <a:pt x="232" y="484"/>
                  <a:pt x="242" y="484"/>
                  <a:pt x="242" y="475"/>
                </a:cubicBezTo>
                <a:cubicBezTo>
                  <a:pt x="428" y="298"/>
                  <a:pt x="428" y="298"/>
                  <a:pt x="428" y="298"/>
                </a:cubicBezTo>
                <a:cubicBezTo>
                  <a:pt x="437" y="279"/>
                  <a:pt x="437" y="261"/>
                  <a:pt x="428" y="242"/>
                </a:cubicBezTo>
                <a:cubicBezTo>
                  <a:pt x="409" y="224"/>
                  <a:pt x="391" y="224"/>
                  <a:pt x="372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65">
            <a:extLst>
              <a:ext uri="{FF2B5EF4-FFF2-40B4-BE49-F238E27FC236}">
                <a16:creationId xmlns:a16="http://schemas.microsoft.com/office/drawing/2014/main" id="{C4B59E18-E734-9E4E-87F0-6E5E1166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4689958"/>
            <a:ext cx="155678" cy="155678"/>
          </a:xfrm>
          <a:custGeom>
            <a:avLst/>
            <a:gdLst>
              <a:gd name="T0" fmla="*/ 149 w 150"/>
              <a:gd name="T1" fmla="*/ 74 h 150"/>
              <a:gd name="T2" fmla="*/ 149 w 150"/>
              <a:gd name="T3" fmla="*/ 74 h 150"/>
              <a:gd name="T4" fmla="*/ 74 w 150"/>
              <a:gd name="T5" fmla="*/ 149 h 150"/>
              <a:gd name="T6" fmla="*/ 0 w 150"/>
              <a:gd name="T7" fmla="*/ 74 h 150"/>
              <a:gd name="T8" fmla="*/ 74 w 150"/>
              <a:gd name="T9" fmla="*/ 0 h 150"/>
              <a:gd name="T10" fmla="*/ 149 w 150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150">
                <a:moveTo>
                  <a:pt x="149" y="74"/>
                </a:moveTo>
                <a:lnTo>
                  <a:pt x="149" y="74"/>
                </a:lnTo>
                <a:cubicBezTo>
                  <a:pt x="149" y="121"/>
                  <a:pt x="121" y="149"/>
                  <a:pt x="74" y="149"/>
                </a:cubicBezTo>
                <a:cubicBezTo>
                  <a:pt x="28" y="149"/>
                  <a:pt x="0" y="121"/>
                  <a:pt x="0" y="74"/>
                </a:cubicBezTo>
                <a:cubicBezTo>
                  <a:pt x="0" y="28"/>
                  <a:pt x="28" y="0"/>
                  <a:pt x="74" y="0"/>
                </a:cubicBezTo>
                <a:cubicBezTo>
                  <a:pt x="121" y="0"/>
                  <a:pt x="149" y="28"/>
                  <a:pt x="149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6">
            <a:extLst>
              <a:ext uri="{FF2B5EF4-FFF2-40B4-BE49-F238E27FC236}">
                <a16:creationId xmlns:a16="http://schemas.microsoft.com/office/drawing/2014/main" id="{4316A5FC-6779-1D4F-9620-C9A09959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5010471"/>
            <a:ext cx="164835" cy="164835"/>
          </a:xfrm>
          <a:custGeom>
            <a:avLst/>
            <a:gdLst>
              <a:gd name="T0" fmla="*/ 158 w 159"/>
              <a:gd name="T1" fmla="*/ 84 h 159"/>
              <a:gd name="T2" fmla="*/ 158 w 159"/>
              <a:gd name="T3" fmla="*/ 84 h 159"/>
              <a:gd name="T4" fmla="*/ 74 w 159"/>
              <a:gd name="T5" fmla="*/ 158 h 159"/>
              <a:gd name="T6" fmla="*/ 0 w 159"/>
              <a:gd name="T7" fmla="*/ 84 h 159"/>
              <a:gd name="T8" fmla="*/ 74 w 159"/>
              <a:gd name="T9" fmla="*/ 0 h 159"/>
              <a:gd name="T10" fmla="*/ 158 w 159"/>
              <a:gd name="T11" fmla="*/ 8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59">
                <a:moveTo>
                  <a:pt x="158" y="84"/>
                </a:moveTo>
                <a:lnTo>
                  <a:pt x="158" y="84"/>
                </a:lnTo>
                <a:cubicBezTo>
                  <a:pt x="158" y="121"/>
                  <a:pt x="121" y="158"/>
                  <a:pt x="74" y="158"/>
                </a:cubicBezTo>
                <a:cubicBezTo>
                  <a:pt x="37" y="158"/>
                  <a:pt x="0" y="121"/>
                  <a:pt x="0" y="84"/>
                </a:cubicBezTo>
                <a:cubicBezTo>
                  <a:pt x="0" y="37"/>
                  <a:pt x="37" y="0"/>
                  <a:pt x="74" y="0"/>
                </a:cubicBezTo>
                <a:cubicBezTo>
                  <a:pt x="121" y="0"/>
                  <a:pt x="158" y="37"/>
                  <a:pt x="158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7">
            <a:extLst>
              <a:ext uri="{FF2B5EF4-FFF2-40B4-BE49-F238E27FC236}">
                <a16:creationId xmlns:a16="http://schemas.microsoft.com/office/drawing/2014/main" id="{D4CB7E9A-AA0D-FA40-8C3E-E8029ABB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26" y="5340142"/>
            <a:ext cx="155678" cy="155678"/>
          </a:xfrm>
          <a:custGeom>
            <a:avLst/>
            <a:gdLst>
              <a:gd name="T0" fmla="*/ 149 w 150"/>
              <a:gd name="T1" fmla="*/ 74 h 150"/>
              <a:gd name="T2" fmla="*/ 149 w 150"/>
              <a:gd name="T3" fmla="*/ 74 h 150"/>
              <a:gd name="T4" fmla="*/ 74 w 150"/>
              <a:gd name="T5" fmla="*/ 149 h 150"/>
              <a:gd name="T6" fmla="*/ 0 w 150"/>
              <a:gd name="T7" fmla="*/ 74 h 150"/>
              <a:gd name="T8" fmla="*/ 74 w 150"/>
              <a:gd name="T9" fmla="*/ 0 h 150"/>
              <a:gd name="T10" fmla="*/ 149 w 150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150">
                <a:moveTo>
                  <a:pt x="149" y="74"/>
                </a:moveTo>
                <a:lnTo>
                  <a:pt x="149" y="74"/>
                </a:lnTo>
                <a:cubicBezTo>
                  <a:pt x="149" y="121"/>
                  <a:pt x="121" y="149"/>
                  <a:pt x="74" y="149"/>
                </a:cubicBezTo>
                <a:cubicBezTo>
                  <a:pt x="28" y="149"/>
                  <a:pt x="0" y="121"/>
                  <a:pt x="0" y="74"/>
                </a:cubicBezTo>
                <a:cubicBezTo>
                  <a:pt x="0" y="37"/>
                  <a:pt x="28" y="0"/>
                  <a:pt x="74" y="0"/>
                </a:cubicBezTo>
                <a:cubicBezTo>
                  <a:pt x="121" y="0"/>
                  <a:pt x="149" y="37"/>
                  <a:pt x="149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8">
            <a:extLst>
              <a:ext uri="{FF2B5EF4-FFF2-40B4-BE49-F238E27FC236}">
                <a16:creationId xmlns:a16="http://schemas.microsoft.com/office/drawing/2014/main" id="{1EF96360-4BB2-6944-8A85-AC7543B5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4731168"/>
            <a:ext cx="641026" cy="77837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19"/>
                  <a:pt x="615" y="37"/>
                </a:cubicBezTo>
                <a:cubicBezTo>
                  <a:pt x="615" y="56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9">
            <a:extLst>
              <a:ext uri="{FF2B5EF4-FFF2-40B4-BE49-F238E27FC236}">
                <a16:creationId xmlns:a16="http://schemas.microsoft.com/office/drawing/2014/main" id="{E86B1BBD-D318-B549-B87E-087250AE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5060839"/>
            <a:ext cx="641026" cy="77837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5"/>
                  <a:pt x="0" y="37"/>
                </a:cubicBezTo>
                <a:cubicBezTo>
                  <a:pt x="0" y="9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9"/>
                  <a:pt x="615" y="37"/>
                </a:cubicBezTo>
                <a:cubicBezTo>
                  <a:pt x="615" y="55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70">
            <a:extLst>
              <a:ext uri="{FF2B5EF4-FFF2-40B4-BE49-F238E27FC236}">
                <a16:creationId xmlns:a16="http://schemas.microsoft.com/office/drawing/2014/main" id="{61541D90-58BD-DE41-BF56-8276035E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19" y="5376772"/>
            <a:ext cx="641026" cy="77840"/>
          </a:xfrm>
          <a:custGeom>
            <a:avLst/>
            <a:gdLst>
              <a:gd name="T0" fmla="*/ 578 w 616"/>
              <a:gd name="T1" fmla="*/ 74 h 75"/>
              <a:gd name="T2" fmla="*/ 578 w 616"/>
              <a:gd name="T3" fmla="*/ 74 h 75"/>
              <a:gd name="T4" fmla="*/ 38 w 616"/>
              <a:gd name="T5" fmla="*/ 74 h 75"/>
              <a:gd name="T6" fmla="*/ 0 w 616"/>
              <a:gd name="T7" fmla="*/ 37 h 75"/>
              <a:gd name="T8" fmla="*/ 38 w 616"/>
              <a:gd name="T9" fmla="*/ 0 h 75"/>
              <a:gd name="T10" fmla="*/ 578 w 616"/>
              <a:gd name="T11" fmla="*/ 0 h 75"/>
              <a:gd name="T12" fmla="*/ 615 w 616"/>
              <a:gd name="T13" fmla="*/ 37 h 75"/>
              <a:gd name="T14" fmla="*/ 578 w 61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75">
                <a:moveTo>
                  <a:pt x="578" y="74"/>
                </a:moveTo>
                <a:lnTo>
                  <a:pt x="578" y="74"/>
                </a:lnTo>
                <a:cubicBezTo>
                  <a:pt x="38" y="74"/>
                  <a:pt x="38" y="74"/>
                  <a:pt x="38" y="74"/>
                </a:cubicBezTo>
                <a:cubicBezTo>
                  <a:pt x="19" y="74"/>
                  <a:pt x="0" y="56"/>
                  <a:pt x="0" y="37"/>
                </a:cubicBezTo>
                <a:cubicBezTo>
                  <a:pt x="0" y="18"/>
                  <a:pt x="19" y="0"/>
                  <a:pt x="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6" y="0"/>
                  <a:pt x="615" y="18"/>
                  <a:pt x="615" y="37"/>
                </a:cubicBezTo>
                <a:cubicBezTo>
                  <a:pt x="615" y="56"/>
                  <a:pt x="606" y="74"/>
                  <a:pt x="578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1">
            <a:extLst>
              <a:ext uri="{FF2B5EF4-FFF2-40B4-BE49-F238E27FC236}">
                <a16:creationId xmlns:a16="http://schemas.microsoft.com/office/drawing/2014/main" id="{20CFAEFE-E4E7-DC42-9221-64D7B51C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36" y="5321826"/>
            <a:ext cx="947801" cy="1103482"/>
          </a:xfrm>
          <a:custGeom>
            <a:avLst/>
            <a:gdLst>
              <a:gd name="T0" fmla="*/ 894 w 913"/>
              <a:gd name="T1" fmla="*/ 987 h 1062"/>
              <a:gd name="T2" fmla="*/ 894 w 913"/>
              <a:gd name="T3" fmla="*/ 987 h 1062"/>
              <a:gd name="T4" fmla="*/ 680 w 913"/>
              <a:gd name="T5" fmla="*/ 726 h 1062"/>
              <a:gd name="T6" fmla="*/ 680 w 913"/>
              <a:gd name="T7" fmla="*/ 47 h 1062"/>
              <a:gd name="T8" fmla="*/ 652 w 913"/>
              <a:gd name="T9" fmla="*/ 9 h 1062"/>
              <a:gd name="T10" fmla="*/ 605 w 913"/>
              <a:gd name="T11" fmla="*/ 9 h 1062"/>
              <a:gd name="T12" fmla="*/ 279 w 913"/>
              <a:gd name="T13" fmla="*/ 251 h 1062"/>
              <a:gd name="T14" fmla="*/ 93 w 913"/>
              <a:gd name="T15" fmla="*/ 19 h 1062"/>
              <a:gd name="T16" fmla="*/ 28 w 913"/>
              <a:gd name="T17" fmla="*/ 9 h 1062"/>
              <a:gd name="T18" fmla="*/ 19 w 913"/>
              <a:gd name="T19" fmla="*/ 74 h 1062"/>
              <a:gd name="T20" fmla="*/ 214 w 913"/>
              <a:gd name="T21" fmla="*/ 307 h 1062"/>
              <a:gd name="T22" fmla="*/ 196 w 913"/>
              <a:gd name="T23" fmla="*/ 316 h 1062"/>
              <a:gd name="T24" fmla="*/ 56 w 913"/>
              <a:gd name="T25" fmla="*/ 316 h 1062"/>
              <a:gd name="T26" fmla="*/ 19 w 913"/>
              <a:gd name="T27" fmla="*/ 335 h 1062"/>
              <a:gd name="T28" fmla="*/ 19 w 913"/>
              <a:gd name="T29" fmla="*/ 344 h 1062"/>
              <a:gd name="T30" fmla="*/ 9 w 913"/>
              <a:gd name="T31" fmla="*/ 363 h 1062"/>
              <a:gd name="T32" fmla="*/ 9 w 913"/>
              <a:gd name="T33" fmla="*/ 689 h 1062"/>
              <a:gd name="T34" fmla="*/ 19 w 913"/>
              <a:gd name="T35" fmla="*/ 707 h 1062"/>
              <a:gd name="T36" fmla="*/ 19 w 913"/>
              <a:gd name="T37" fmla="*/ 717 h 1062"/>
              <a:gd name="T38" fmla="*/ 56 w 913"/>
              <a:gd name="T39" fmla="*/ 735 h 1062"/>
              <a:gd name="T40" fmla="*/ 196 w 913"/>
              <a:gd name="T41" fmla="*/ 735 h 1062"/>
              <a:gd name="T42" fmla="*/ 605 w 913"/>
              <a:gd name="T43" fmla="*/ 1052 h 1062"/>
              <a:gd name="T44" fmla="*/ 633 w 913"/>
              <a:gd name="T45" fmla="*/ 1061 h 1062"/>
              <a:gd name="T46" fmla="*/ 652 w 913"/>
              <a:gd name="T47" fmla="*/ 1052 h 1062"/>
              <a:gd name="T48" fmla="*/ 680 w 913"/>
              <a:gd name="T49" fmla="*/ 1015 h 1062"/>
              <a:gd name="T50" fmla="*/ 680 w 913"/>
              <a:gd name="T51" fmla="*/ 866 h 1062"/>
              <a:gd name="T52" fmla="*/ 829 w 913"/>
              <a:gd name="T53" fmla="*/ 1043 h 1062"/>
              <a:gd name="T54" fmla="*/ 866 w 913"/>
              <a:gd name="T55" fmla="*/ 1061 h 1062"/>
              <a:gd name="T56" fmla="*/ 894 w 913"/>
              <a:gd name="T57" fmla="*/ 1052 h 1062"/>
              <a:gd name="T58" fmla="*/ 894 w 913"/>
              <a:gd name="T59" fmla="*/ 987 h 1062"/>
              <a:gd name="T60" fmla="*/ 587 w 913"/>
              <a:gd name="T61" fmla="*/ 140 h 1062"/>
              <a:gd name="T62" fmla="*/ 587 w 913"/>
              <a:gd name="T63" fmla="*/ 140 h 1062"/>
              <a:gd name="T64" fmla="*/ 587 w 913"/>
              <a:gd name="T65" fmla="*/ 614 h 1062"/>
              <a:gd name="T66" fmla="*/ 345 w 913"/>
              <a:gd name="T67" fmla="*/ 316 h 1062"/>
              <a:gd name="T68" fmla="*/ 587 w 913"/>
              <a:gd name="T69" fmla="*/ 140 h 1062"/>
              <a:gd name="T70" fmla="*/ 168 w 913"/>
              <a:gd name="T71" fmla="*/ 652 h 1062"/>
              <a:gd name="T72" fmla="*/ 168 w 913"/>
              <a:gd name="T73" fmla="*/ 652 h 1062"/>
              <a:gd name="T74" fmla="*/ 102 w 913"/>
              <a:gd name="T75" fmla="*/ 652 h 1062"/>
              <a:gd name="T76" fmla="*/ 102 w 913"/>
              <a:gd name="T77" fmla="*/ 400 h 1062"/>
              <a:gd name="T78" fmla="*/ 168 w 913"/>
              <a:gd name="T79" fmla="*/ 400 h 1062"/>
              <a:gd name="T80" fmla="*/ 168 w 913"/>
              <a:gd name="T81" fmla="*/ 652 h 1062"/>
              <a:gd name="T82" fmla="*/ 587 w 913"/>
              <a:gd name="T83" fmla="*/ 922 h 1062"/>
              <a:gd name="T84" fmla="*/ 587 w 913"/>
              <a:gd name="T85" fmla="*/ 922 h 1062"/>
              <a:gd name="T86" fmla="*/ 261 w 913"/>
              <a:gd name="T87" fmla="*/ 670 h 1062"/>
              <a:gd name="T88" fmla="*/ 261 w 913"/>
              <a:gd name="T89" fmla="*/ 382 h 1062"/>
              <a:gd name="T90" fmla="*/ 270 w 913"/>
              <a:gd name="T91" fmla="*/ 372 h 1062"/>
              <a:gd name="T92" fmla="*/ 587 w 913"/>
              <a:gd name="T93" fmla="*/ 763 h 1062"/>
              <a:gd name="T94" fmla="*/ 587 w 913"/>
              <a:gd name="T95" fmla="*/ 92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3" h="1062">
                <a:moveTo>
                  <a:pt x="894" y="987"/>
                </a:moveTo>
                <a:lnTo>
                  <a:pt x="894" y="987"/>
                </a:lnTo>
                <a:cubicBezTo>
                  <a:pt x="680" y="726"/>
                  <a:pt x="680" y="726"/>
                  <a:pt x="680" y="726"/>
                </a:cubicBezTo>
                <a:cubicBezTo>
                  <a:pt x="680" y="47"/>
                  <a:pt x="680" y="47"/>
                  <a:pt x="680" y="47"/>
                </a:cubicBezTo>
                <a:cubicBezTo>
                  <a:pt x="680" y="28"/>
                  <a:pt x="670" y="19"/>
                  <a:pt x="652" y="9"/>
                </a:cubicBezTo>
                <a:cubicBezTo>
                  <a:pt x="643" y="0"/>
                  <a:pt x="624" y="0"/>
                  <a:pt x="605" y="9"/>
                </a:cubicBezTo>
                <a:cubicBezTo>
                  <a:pt x="279" y="251"/>
                  <a:pt x="279" y="251"/>
                  <a:pt x="279" y="251"/>
                </a:cubicBezTo>
                <a:cubicBezTo>
                  <a:pt x="93" y="19"/>
                  <a:pt x="93" y="19"/>
                  <a:pt x="93" y="19"/>
                </a:cubicBezTo>
                <a:cubicBezTo>
                  <a:pt x="74" y="0"/>
                  <a:pt x="47" y="0"/>
                  <a:pt x="28" y="9"/>
                </a:cubicBezTo>
                <a:cubicBezTo>
                  <a:pt x="9" y="28"/>
                  <a:pt x="0" y="56"/>
                  <a:pt x="19" y="74"/>
                </a:cubicBezTo>
                <a:cubicBezTo>
                  <a:pt x="214" y="307"/>
                  <a:pt x="214" y="307"/>
                  <a:pt x="214" y="307"/>
                </a:cubicBezTo>
                <a:cubicBezTo>
                  <a:pt x="196" y="316"/>
                  <a:pt x="196" y="316"/>
                  <a:pt x="196" y="316"/>
                </a:cubicBezTo>
                <a:cubicBezTo>
                  <a:pt x="56" y="316"/>
                  <a:pt x="56" y="316"/>
                  <a:pt x="56" y="316"/>
                </a:cubicBezTo>
                <a:cubicBezTo>
                  <a:pt x="37" y="316"/>
                  <a:pt x="28" y="326"/>
                  <a:pt x="19" y="335"/>
                </a:cubicBezTo>
                <a:cubicBezTo>
                  <a:pt x="19" y="344"/>
                  <a:pt x="19" y="344"/>
                  <a:pt x="19" y="344"/>
                </a:cubicBezTo>
                <a:cubicBezTo>
                  <a:pt x="9" y="344"/>
                  <a:pt x="9" y="354"/>
                  <a:pt x="9" y="363"/>
                </a:cubicBezTo>
                <a:cubicBezTo>
                  <a:pt x="9" y="689"/>
                  <a:pt x="9" y="689"/>
                  <a:pt x="9" y="689"/>
                </a:cubicBezTo>
                <a:cubicBezTo>
                  <a:pt x="9" y="698"/>
                  <a:pt x="9" y="698"/>
                  <a:pt x="19" y="707"/>
                </a:cubicBezTo>
                <a:cubicBezTo>
                  <a:pt x="19" y="717"/>
                  <a:pt x="19" y="717"/>
                  <a:pt x="19" y="717"/>
                </a:cubicBezTo>
                <a:cubicBezTo>
                  <a:pt x="28" y="726"/>
                  <a:pt x="37" y="735"/>
                  <a:pt x="56" y="735"/>
                </a:cubicBezTo>
                <a:cubicBezTo>
                  <a:pt x="196" y="735"/>
                  <a:pt x="196" y="735"/>
                  <a:pt x="196" y="735"/>
                </a:cubicBezTo>
                <a:cubicBezTo>
                  <a:pt x="605" y="1052"/>
                  <a:pt x="605" y="1052"/>
                  <a:pt x="605" y="1052"/>
                </a:cubicBezTo>
                <a:cubicBezTo>
                  <a:pt x="615" y="1061"/>
                  <a:pt x="624" y="1061"/>
                  <a:pt x="633" y="1061"/>
                </a:cubicBezTo>
                <a:cubicBezTo>
                  <a:pt x="643" y="1061"/>
                  <a:pt x="652" y="1061"/>
                  <a:pt x="652" y="1052"/>
                </a:cubicBezTo>
                <a:cubicBezTo>
                  <a:pt x="670" y="1052"/>
                  <a:pt x="680" y="1033"/>
                  <a:pt x="680" y="1015"/>
                </a:cubicBezTo>
                <a:cubicBezTo>
                  <a:pt x="680" y="866"/>
                  <a:pt x="680" y="866"/>
                  <a:pt x="680" y="866"/>
                </a:cubicBezTo>
                <a:cubicBezTo>
                  <a:pt x="829" y="1043"/>
                  <a:pt x="829" y="1043"/>
                  <a:pt x="829" y="1043"/>
                </a:cubicBezTo>
                <a:cubicBezTo>
                  <a:pt x="838" y="1052"/>
                  <a:pt x="847" y="1061"/>
                  <a:pt x="866" y="1061"/>
                </a:cubicBezTo>
                <a:cubicBezTo>
                  <a:pt x="875" y="1061"/>
                  <a:pt x="884" y="1061"/>
                  <a:pt x="894" y="1052"/>
                </a:cubicBezTo>
                <a:cubicBezTo>
                  <a:pt x="912" y="1033"/>
                  <a:pt x="912" y="1005"/>
                  <a:pt x="894" y="987"/>
                </a:cubicBezTo>
                <a:close/>
                <a:moveTo>
                  <a:pt x="587" y="140"/>
                </a:moveTo>
                <a:lnTo>
                  <a:pt x="587" y="140"/>
                </a:lnTo>
                <a:cubicBezTo>
                  <a:pt x="587" y="614"/>
                  <a:pt x="587" y="614"/>
                  <a:pt x="587" y="614"/>
                </a:cubicBezTo>
                <a:cubicBezTo>
                  <a:pt x="345" y="316"/>
                  <a:pt x="345" y="316"/>
                  <a:pt x="345" y="316"/>
                </a:cubicBezTo>
                <a:lnTo>
                  <a:pt x="587" y="140"/>
                </a:lnTo>
                <a:close/>
                <a:moveTo>
                  <a:pt x="168" y="652"/>
                </a:moveTo>
                <a:lnTo>
                  <a:pt x="168" y="652"/>
                </a:lnTo>
                <a:cubicBezTo>
                  <a:pt x="102" y="652"/>
                  <a:pt x="102" y="652"/>
                  <a:pt x="102" y="652"/>
                </a:cubicBezTo>
                <a:cubicBezTo>
                  <a:pt x="102" y="400"/>
                  <a:pt x="102" y="400"/>
                  <a:pt x="102" y="400"/>
                </a:cubicBezTo>
                <a:cubicBezTo>
                  <a:pt x="168" y="400"/>
                  <a:pt x="168" y="400"/>
                  <a:pt x="168" y="400"/>
                </a:cubicBezTo>
                <a:lnTo>
                  <a:pt x="168" y="652"/>
                </a:lnTo>
                <a:close/>
                <a:moveTo>
                  <a:pt x="587" y="922"/>
                </a:moveTo>
                <a:lnTo>
                  <a:pt x="587" y="922"/>
                </a:lnTo>
                <a:cubicBezTo>
                  <a:pt x="261" y="670"/>
                  <a:pt x="261" y="670"/>
                  <a:pt x="261" y="670"/>
                </a:cubicBezTo>
                <a:cubicBezTo>
                  <a:pt x="261" y="382"/>
                  <a:pt x="261" y="382"/>
                  <a:pt x="261" y="382"/>
                </a:cubicBezTo>
                <a:cubicBezTo>
                  <a:pt x="270" y="372"/>
                  <a:pt x="270" y="372"/>
                  <a:pt x="270" y="372"/>
                </a:cubicBezTo>
                <a:cubicBezTo>
                  <a:pt x="587" y="763"/>
                  <a:pt x="587" y="763"/>
                  <a:pt x="587" y="763"/>
                </a:cubicBezTo>
                <a:lnTo>
                  <a:pt x="587" y="9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Google Shape;137;p5">
            <a:extLst>
              <a:ext uri="{FF2B5EF4-FFF2-40B4-BE49-F238E27FC236}">
                <a16:creationId xmlns:a16="http://schemas.microsoft.com/office/drawing/2014/main" id="{126F92FF-CD06-F14E-9313-26F23A6E3251}"/>
              </a:ext>
            </a:extLst>
          </p:cNvPr>
          <p:cNvSpPr txBox="1"/>
          <p:nvPr/>
        </p:nvSpPr>
        <p:spPr>
          <a:xfrm>
            <a:off x="16726759" y="4495011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6" name="Google Shape;138;p5">
            <a:extLst>
              <a:ext uri="{FF2B5EF4-FFF2-40B4-BE49-F238E27FC236}">
                <a16:creationId xmlns:a16="http://schemas.microsoft.com/office/drawing/2014/main" id="{B90F0E4D-F9A3-2040-BB89-C8A1981DA6B6}"/>
              </a:ext>
            </a:extLst>
          </p:cNvPr>
          <p:cNvSpPr txBox="1"/>
          <p:nvPr/>
        </p:nvSpPr>
        <p:spPr>
          <a:xfrm>
            <a:off x="16734929" y="5913662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69;p4">
            <a:extLst>
              <a:ext uri="{FF2B5EF4-FFF2-40B4-BE49-F238E27FC236}">
                <a16:creationId xmlns:a16="http://schemas.microsoft.com/office/drawing/2014/main" id="{ECD0C0D1-CF32-9242-A4BB-0A6A4E073EC2}"/>
              </a:ext>
            </a:extLst>
          </p:cNvPr>
          <p:cNvSpPr txBox="1"/>
          <p:nvPr/>
        </p:nvSpPr>
        <p:spPr>
          <a:xfrm>
            <a:off x="3688365" y="4769524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70;p4">
            <a:extLst>
              <a:ext uri="{FF2B5EF4-FFF2-40B4-BE49-F238E27FC236}">
                <a16:creationId xmlns:a16="http://schemas.microsoft.com/office/drawing/2014/main" id="{6CCC7698-39AB-0247-A119-BE8C700D8C1E}"/>
              </a:ext>
            </a:extLst>
          </p:cNvPr>
          <p:cNvSpPr/>
          <p:nvPr/>
        </p:nvSpPr>
        <p:spPr>
          <a:xfrm>
            <a:off x="3434949" y="5282847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69;p4">
            <a:extLst>
              <a:ext uri="{FF2B5EF4-FFF2-40B4-BE49-F238E27FC236}">
                <a16:creationId xmlns:a16="http://schemas.microsoft.com/office/drawing/2014/main" id="{1743B093-AE8C-DD45-B7A5-1E3D3AD20D1D}"/>
              </a:ext>
            </a:extLst>
          </p:cNvPr>
          <p:cNvSpPr txBox="1"/>
          <p:nvPr/>
        </p:nvSpPr>
        <p:spPr>
          <a:xfrm>
            <a:off x="9579106" y="2064506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70;p4">
            <a:extLst>
              <a:ext uri="{FF2B5EF4-FFF2-40B4-BE49-F238E27FC236}">
                <a16:creationId xmlns:a16="http://schemas.microsoft.com/office/drawing/2014/main" id="{273D607D-EE1F-774C-B900-7317BF11B9F5}"/>
              </a:ext>
            </a:extLst>
          </p:cNvPr>
          <p:cNvSpPr/>
          <p:nvPr/>
        </p:nvSpPr>
        <p:spPr>
          <a:xfrm>
            <a:off x="9325690" y="2577829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69;p4">
            <a:extLst>
              <a:ext uri="{FF2B5EF4-FFF2-40B4-BE49-F238E27FC236}">
                <a16:creationId xmlns:a16="http://schemas.microsoft.com/office/drawing/2014/main" id="{52F693BC-7C1B-274A-9301-51D999106F53}"/>
              </a:ext>
            </a:extLst>
          </p:cNvPr>
          <p:cNvSpPr txBox="1"/>
          <p:nvPr/>
        </p:nvSpPr>
        <p:spPr>
          <a:xfrm>
            <a:off x="11634088" y="7306886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70;p4">
            <a:extLst>
              <a:ext uri="{FF2B5EF4-FFF2-40B4-BE49-F238E27FC236}">
                <a16:creationId xmlns:a16="http://schemas.microsoft.com/office/drawing/2014/main" id="{9CD7FB1E-CB11-F441-9BD9-5220827953D4}"/>
              </a:ext>
            </a:extLst>
          </p:cNvPr>
          <p:cNvSpPr/>
          <p:nvPr/>
        </p:nvSpPr>
        <p:spPr>
          <a:xfrm>
            <a:off x="11380672" y="7820209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69;p4">
            <a:extLst>
              <a:ext uri="{FF2B5EF4-FFF2-40B4-BE49-F238E27FC236}">
                <a16:creationId xmlns:a16="http://schemas.microsoft.com/office/drawing/2014/main" id="{EB9ACBD1-2EED-4D42-9F73-38C8C3C5062C}"/>
              </a:ext>
            </a:extLst>
          </p:cNvPr>
          <p:cNvSpPr txBox="1"/>
          <p:nvPr/>
        </p:nvSpPr>
        <p:spPr>
          <a:xfrm>
            <a:off x="5746788" y="9873393"/>
            <a:ext cx="1833517" cy="4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70;p4">
            <a:extLst>
              <a:ext uri="{FF2B5EF4-FFF2-40B4-BE49-F238E27FC236}">
                <a16:creationId xmlns:a16="http://schemas.microsoft.com/office/drawing/2014/main" id="{E66E8EF4-AC87-4A46-8FE2-C9ED21DA14EF}"/>
              </a:ext>
            </a:extLst>
          </p:cNvPr>
          <p:cNvSpPr/>
          <p:nvPr/>
        </p:nvSpPr>
        <p:spPr>
          <a:xfrm>
            <a:off x="5493372" y="10386716"/>
            <a:ext cx="226544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69;p4">
            <a:extLst>
              <a:ext uri="{FF2B5EF4-FFF2-40B4-BE49-F238E27FC236}">
                <a16:creationId xmlns:a16="http://schemas.microsoft.com/office/drawing/2014/main" id="{3B22DC7A-1F00-8446-88F2-DFB491E3DBA6}"/>
              </a:ext>
            </a:extLst>
          </p:cNvPr>
          <p:cNvSpPr txBox="1"/>
          <p:nvPr/>
        </p:nvSpPr>
        <p:spPr>
          <a:xfrm>
            <a:off x="7600151" y="6752655"/>
            <a:ext cx="2044747" cy="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70;p4">
            <a:extLst>
              <a:ext uri="{FF2B5EF4-FFF2-40B4-BE49-F238E27FC236}">
                <a16:creationId xmlns:a16="http://schemas.microsoft.com/office/drawing/2014/main" id="{5FD7962E-F74E-784C-8268-716E419E31BE}"/>
              </a:ext>
            </a:extLst>
          </p:cNvPr>
          <p:cNvSpPr/>
          <p:nvPr/>
        </p:nvSpPr>
        <p:spPr>
          <a:xfrm>
            <a:off x="7062909" y="7268999"/>
            <a:ext cx="3119385" cy="7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8">
            <a:extLst>
              <a:ext uri="{FF2B5EF4-FFF2-40B4-BE49-F238E27FC236}">
                <a16:creationId xmlns:a16="http://schemas.microsoft.com/office/drawing/2014/main" id="{0E7FC3A8-E52F-6F4F-9499-AFEB9CCB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Line 159">
            <a:extLst>
              <a:ext uri="{FF2B5EF4-FFF2-40B4-BE49-F238E27FC236}">
                <a16:creationId xmlns:a16="http://schemas.microsoft.com/office/drawing/2014/main" id="{83521966-ADE4-0E4F-9C24-FAFEA0A8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" name="Line 160">
            <a:extLst>
              <a:ext uri="{FF2B5EF4-FFF2-40B4-BE49-F238E27FC236}">
                <a16:creationId xmlns:a16="http://schemas.microsoft.com/office/drawing/2014/main" id="{6F6BF2E5-A562-2C4F-A2DD-032CCA93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Line 161">
            <a:extLst>
              <a:ext uri="{FF2B5EF4-FFF2-40B4-BE49-F238E27FC236}">
                <a16:creationId xmlns:a16="http://schemas.microsoft.com/office/drawing/2014/main" id="{72AC2693-975F-1646-AB2E-765C7C9F8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" name="Line 162">
            <a:extLst>
              <a:ext uri="{FF2B5EF4-FFF2-40B4-BE49-F238E27FC236}">
                <a16:creationId xmlns:a16="http://schemas.microsoft.com/office/drawing/2014/main" id="{0EB43535-D9E1-724E-A0CC-0CA04DF25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2055109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Line 163">
            <a:extLst>
              <a:ext uri="{FF2B5EF4-FFF2-40B4-BE49-F238E27FC236}">
                <a16:creationId xmlns:a16="http://schemas.microsoft.com/office/drawing/2014/main" id="{0CAED948-F2EE-DA4F-B407-AF0F5B673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Line 164">
            <a:extLst>
              <a:ext uri="{FF2B5EF4-FFF2-40B4-BE49-F238E27FC236}">
                <a16:creationId xmlns:a16="http://schemas.microsoft.com/office/drawing/2014/main" id="{1D1E936B-7FAC-FC44-9872-8971AA120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" name="Line 165">
            <a:extLst>
              <a:ext uri="{FF2B5EF4-FFF2-40B4-BE49-F238E27FC236}">
                <a16:creationId xmlns:a16="http://schemas.microsoft.com/office/drawing/2014/main" id="{ADA3CC29-095C-6440-8EF4-F4D578719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" name="Line 166">
            <a:extLst>
              <a:ext uri="{FF2B5EF4-FFF2-40B4-BE49-F238E27FC236}">
                <a16:creationId xmlns:a16="http://schemas.microsoft.com/office/drawing/2014/main" id="{5535F73B-42F5-514E-8EA6-6D26E0B85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Line 167">
            <a:extLst>
              <a:ext uri="{FF2B5EF4-FFF2-40B4-BE49-F238E27FC236}">
                <a16:creationId xmlns:a16="http://schemas.microsoft.com/office/drawing/2014/main" id="{BD980C98-D30E-6040-B8BA-AD8F29734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168">
            <a:extLst>
              <a:ext uri="{FF2B5EF4-FFF2-40B4-BE49-F238E27FC236}">
                <a16:creationId xmlns:a16="http://schemas.microsoft.com/office/drawing/2014/main" id="{787324C0-2A90-554E-A4C8-4E9FD6DE0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169">
            <a:extLst>
              <a:ext uri="{FF2B5EF4-FFF2-40B4-BE49-F238E27FC236}">
                <a16:creationId xmlns:a16="http://schemas.microsoft.com/office/drawing/2014/main" id="{BF4C63B8-A406-514D-9073-757A7C98D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170">
            <a:extLst>
              <a:ext uri="{FF2B5EF4-FFF2-40B4-BE49-F238E27FC236}">
                <a16:creationId xmlns:a16="http://schemas.microsoft.com/office/drawing/2014/main" id="{63FADE81-6071-844D-8F09-1816AAC4E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171">
            <a:extLst>
              <a:ext uri="{FF2B5EF4-FFF2-40B4-BE49-F238E27FC236}">
                <a16:creationId xmlns:a16="http://schemas.microsoft.com/office/drawing/2014/main" id="{5525B15A-1017-9E4B-946E-668CF5305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172">
            <a:extLst>
              <a:ext uri="{FF2B5EF4-FFF2-40B4-BE49-F238E27FC236}">
                <a16:creationId xmlns:a16="http://schemas.microsoft.com/office/drawing/2014/main" id="{221199C0-9B9D-D347-AE05-FBF9A0CCC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173">
            <a:extLst>
              <a:ext uri="{FF2B5EF4-FFF2-40B4-BE49-F238E27FC236}">
                <a16:creationId xmlns:a16="http://schemas.microsoft.com/office/drawing/2014/main" id="{E3A1CF1F-81FC-3A46-897E-77CCED81F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2055109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174">
            <a:extLst>
              <a:ext uri="{FF2B5EF4-FFF2-40B4-BE49-F238E27FC236}">
                <a16:creationId xmlns:a16="http://schemas.microsoft.com/office/drawing/2014/main" id="{59AF404D-06CD-6C48-8F2C-CA5E5071C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2055109"/>
            <a:ext cx="83495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Freeform 175">
            <a:extLst>
              <a:ext uri="{FF2B5EF4-FFF2-40B4-BE49-F238E27FC236}">
                <a16:creationId xmlns:a16="http://schemas.microsoft.com/office/drawing/2014/main" id="{7FDA234B-96C2-C348-B69F-8DA19FC0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2011372"/>
            <a:ext cx="87470" cy="87470"/>
          </a:xfrm>
          <a:custGeom>
            <a:avLst/>
            <a:gdLst>
              <a:gd name="T0" fmla="*/ 47 w 95"/>
              <a:gd name="T1" fmla="*/ 94 h 95"/>
              <a:gd name="T2" fmla="*/ 47 w 95"/>
              <a:gd name="T3" fmla="*/ 94 h 95"/>
              <a:gd name="T4" fmla="*/ 94 w 95"/>
              <a:gd name="T5" fmla="*/ 47 h 95"/>
              <a:gd name="T6" fmla="*/ 47 w 95"/>
              <a:gd name="T7" fmla="*/ 0 h 95"/>
              <a:gd name="T8" fmla="*/ 0 w 95"/>
              <a:gd name="T9" fmla="*/ 47 h 95"/>
              <a:gd name="T10" fmla="*/ 47 w 95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47" y="94"/>
                </a:moveTo>
                <a:lnTo>
                  <a:pt x="47" y="94"/>
                </a:lnTo>
                <a:cubicBezTo>
                  <a:pt x="75" y="94"/>
                  <a:pt x="94" y="75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5"/>
                  <a:pt x="19" y="94"/>
                  <a:pt x="47" y="9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Line 216">
            <a:extLst>
              <a:ext uri="{FF2B5EF4-FFF2-40B4-BE49-F238E27FC236}">
                <a16:creationId xmlns:a16="http://schemas.microsoft.com/office/drawing/2014/main" id="{FFB4E37F-DCA2-C64C-BBCC-8107F3437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Line 217">
            <a:extLst>
              <a:ext uri="{FF2B5EF4-FFF2-40B4-BE49-F238E27FC236}">
                <a16:creationId xmlns:a16="http://schemas.microsoft.com/office/drawing/2014/main" id="{73C08929-529B-4642-B847-57F5D5C3E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Line 218">
            <a:extLst>
              <a:ext uri="{FF2B5EF4-FFF2-40B4-BE49-F238E27FC236}">
                <a16:creationId xmlns:a16="http://schemas.microsoft.com/office/drawing/2014/main" id="{C209A0D0-BF1A-8F4E-BA23-11AD60633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Line 219">
            <a:extLst>
              <a:ext uri="{FF2B5EF4-FFF2-40B4-BE49-F238E27FC236}">
                <a16:creationId xmlns:a16="http://schemas.microsoft.com/office/drawing/2014/main" id="{E99EC394-79C4-4E4E-82D6-F4779B4FD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Line 220">
            <a:extLst>
              <a:ext uri="{FF2B5EF4-FFF2-40B4-BE49-F238E27FC236}">
                <a16:creationId xmlns:a16="http://schemas.microsoft.com/office/drawing/2014/main" id="{D23718CA-6AAC-FB40-8738-E70944345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387607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Line 221">
            <a:extLst>
              <a:ext uri="{FF2B5EF4-FFF2-40B4-BE49-F238E27FC236}">
                <a16:creationId xmlns:a16="http://schemas.microsoft.com/office/drawing/2014/main" id="{2CAE04E4-94B6-224F-8DC2-72BA47F9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Line 222">
            <a:extLst>
              <a:ext uri="{FF2B5EF4-FFF2-40B4-BE49-F238E27FC236}">
                <a16:creationId xmlns:a16="http://schemas.microsoft.com/office/drawing/2014/main" id="{8D4C95CC-F3A1-3B4F-9E87-E7F541E2E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Line 223">
            <a:extLst>
              <a:ext uri="{FF2B5EF4-FFF2-40B4-BE49-F238E27FC236}">
                <a16:creationId xmlns:a16="http://schemas.microsoft.com/office/drawing/2014/main" id="{A651971D-8086-374F-B713-76374E163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Line 224">
            <a:extLst>
              <a:ext uri="{FF2B5EF4-FFF2-40B4-BE49-F238E27FC236}">
                <a16:creationId xmlns:a16="http://schemas.microsoft.com/office/drawing/2014/main" id="{456D5662-57DB-D146-BB14-7FF91D641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Line 225">
            <a:extLst>
              <a:ext uri="{FF2B5EF4-FFF2-40B4-BE49-F238E27FC236}">
                <a16:creationId xmlns:a16="http://schemas.microsoft.com/office/drawing/2014/main" id="{92874E6F-2B77-884C-9F25-5AB0D638B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Line 226">
            <a:extLst>
              <a:ext uri="{FF2B5EF4-FFF2-40B4-BE49-F238E27FC236}">
                <a16:creationId xmlns:a16="http://schemas.microsoft.com/office/drawing/2014/main" id="{49546B6E-BE5F-AB45-A973-27D3A487F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Line 227">
            <a:extLst>
              <a:ext uri="{FF2B5EF4-FFF2-40B4-BE49-F238E27FC236}">
                <a16:creationId xmlns:a16="http://schemas.microsoft.com/office/drawing/2014/main" id="{CD9AC62E-3FBE-E440-94FA-6A60A541F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228">
            <a:extLst>
              <a:ext uri="{FF2B5EF4-FFF2-40B4-BE49-F238E27FC236}">
                <a16:creationId xmlns:a16="http://schemas.microsoft.com/office/drawing/2014/main" id="{7AD06AFF-D473-AC4C-9703-92AE350D2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229">
            <a:extLst>
              <a:ext uri="{FF2B5EF4-FFF2-40B4-BE49-F238E27FC236}">
                <a16:creationId xmlns:a16="http://schemas.microsoft.com/office/drawing/2014/main" id="{D671574C-CE4F-AC41-A287-5741B1B5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Line 230">
            <a:extLst>
              <a:ext uri="{FF2B5EF4-FFF2-40B4-BE49-F238E27FC236}">
                <a16:creationId xmlns:a16="http://schemas.microsoft.com/office/drawing/2014/main" id="{B48A6942-6999-784C-A12E-2A5D4362D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231">
            <a:extLst>
              <a:ext uri="{FF2B5EF4-FFF2-40B4-BE49-F238E27FC236}">
                <a16:creationId xmlns:a16="http://schemas.microsoft.com/office/drawing/2014/main" id="{ABF2254F-93CC-F845-850F-E7731F05D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387607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Line 232">
            <a:extLst>
              <a:ext uri="{FF2B5EF4-FFF2-40B4-BE49-F238E27FC236}">
                <a16:creationId xmlns:a16="http://schemas.microsoft.com/office/drawing/2014/main" id="{D200BB75-C3BC-8E4D-8506-7487AE29C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3876073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233">
            <a:extLst>
              <a:ext uri="{FF2B5EF4-FFF2-40B4-BE49-F238E27FC236}">
                <a16:creationId xmlns:a16="http://schemas.microsoft.com/office/drawing/2014/main" id="{9F40133A-BF95-9F40-87D8-654E6991B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3832336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7 h 96"/>
              <a:gd name="T6" fmla="*/ 47 w 95"/>
              <a:gd name="T7" fmla="*/ 0 h 96"/>
              <a:gd name="T8" fmla="*/ 0 w 95"/>
              <a:gd name="T9" fmla="*/ 47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Line 273">
            <a:extLst>
              <a:ext uri="{FF2B5EF4-FFF2-40B4-BE49-F238E27FC236}">
                <a16:creationId xmlns:a16="http://schemas.microsoft.com/office/drawing/2014/main" id="{D8492EB9-AE18-7945-ACE1-9DF90E1EB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274">
            <a:extLst>
              <a:ext uri="{FF2B5EF4-FFF2-40B4-BE49-F238E27FC236}">
                <a16:creationId xmlns:a16="http://schemas.microsoft.com/office/drawing/2014/main" id="{1BA32A9F-778B-D944-A616-EA5332459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275">
            <a:extLst>
              <a:ext uri="{FF2B5EF4-FFF2-40B4-BE49-F238E27FC236}">
                <a16:creationId xmlns:a16="http://schemas.microsoft.com/office/drawing/2014/main" id="{509F96A1-18C2-1A4A-9D58-E09F60F4D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276">
            <a:extLst>
              <a:ext uri="{FF2B5EF4-FFF2-40B4-BE49-F238E27FC236}">
                <a16:creationId xmlns:a16="http://schemas.microsoft.com/office/drawing/2014/main" id="{6F563384-8ABF-BD41-97D3-032C097E6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277">
            <a:extLst>
              <a:ext uri="{FF2B5EF4-FFF2-40B4-BE49-F238E27FC236}">
                <a16:creationId xmlns:a16="http://schemas.microsoft.com/office/drawing/2014/main" id="{61DDB0BC-F160-1C4E-8E87-1918E4B32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5808362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278">
            <a:extLst>
              <a:ext uri="{FF2B5EF4-FFF2-40B4-BE49-F238E27FC236}">
                <a16:creationId xmlns:a16="http://schemas.microsoft.com/office/drawing/2014/main" id="{539EC5EF-2AFB-5942-BCB1-3CC94209B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279">
            <a:extLst>
              <a:ext uri="{FF2B5EF4-FFF2-40B4-BE49-F238E27FC236}">
                <a16:creationId xmlns:a16="http://schemas.microsoft.com/office/drawing/2014/main" id="{094267B9-D832-A44F-B8AF-68E06CFE8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280">
            <a:extLst>
              <a:ext uri="{FF2B5EF4-FFF2-40B4-BE49-F238E27FC236}">
                <a16:creationId xmlns:a16="http://schemas.microsoft.com/office/drawing/2014/main" id="{42C89E4D-327D-7444-A98D-6841C2DC4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281">
            <a:extLst>
              <a:ext uri="{FF2B5EF4-FFF2-40B4-BE49-F238E27FC236}">
                <a16:creationId xmlns:a16="http://schemas.microsoft.com/office/drawing/2014/main" id="{7AECD6EB-3195-9848-AF7C-35530098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Line 282">
            <a:extLst>
              <a:ext uri="{FF2B5EF4-FFF2-40B4-BE49-F238E27FC236}">
                <a16:creationId xmlns:a16="http://schemas.microsoft.com/office/drawing/2014/main" id="{6D0E361E-0F62-FE4A-955B-42E63F4EC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283">
            <a:extLst>
              <a:ext uri="{FF2B5EF4-FFF2-40B4-BE49-F238E27FC236}">
                <a16:creationId xmlns:a16="http://schemas.microsoft.com/office/drawing/2014/main" id="{D33807F1-2459-0C4C-91D8-A9C0E0543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84">
            <a:extLst>
              <a:ext uri="{FF2B5EF4-FFF2-40B4-BE49-F238E27FC236}">
                <a16:creationId xmlns:a16="http://schemas.microsoft.com/office/drawing/2014/main" id="{1F9E26A0-8C29-E547-A8B0-F9078C557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285">
            <a:extLst>
              <a:ext uri="{FF2B5EF4-FFF2-40B4-BE49-F238E27FC236}">
                <a16:creationId xmlns:a16="http://schemas.microsoft.com/office/drawing/2014/main" id="{5DA8B8EC-32A3-8743-923E-9CCFCD252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86">
            <a:extLst>
              <a:ext uri="{FF2B5EF4-FFF2-40B4-BE49-F238E27FC236}">
                <a16:creationId xmlns:a16="http://schemas.microsoft.com/office/drawing/2014/main" id="{FB197EEB-F3F8-C349-BCB8-96B952A11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87">
            <a:extLst>
              <a:ext uri="{FF2B5EF4-FFF2-40B4-BE49-F238E27FC236}">
                <a16:creationId xmlns:a16="http://schemas.microsoft.com/office/drawing/2014/main" id="{7D6DF197-7B9C-A14C-9B4B-C7EFA74D8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288">
            <a:extLst>
              <a:ext uri="{FF2B5EF4-FFF2-40B4-BE49-F238E27FC236}">
                <a16:creationId xmlns:a16="http://schemas.microsoft.com/office/drawing/2014/main" id="{6E8B6102-0B73-E94A-921F-42BD36E82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5808362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289">
            <a:extLst>
              <a:ext uri="{FF2B5EF4-FFF2-40B4-BE49-F238E27FC236}">
                <a16:creationId xmlns:a16="http://schemas.microsoft.com/office/drawing/2014/main" id="{7EDB9C95-AFA4-F940-B987-18AEF77C2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5808362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90">
            <a:extLst>
              <a:ext uri="{FF2B5EF4-FFF2-40B4-BE49-F238E27FC236}">
                <a16:creationId xmlns:a16="http://schemas.microsoft.com/office/drawing/2014/main" id="{2EC4487E-0F10-4544-999D-3B86F555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5764626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8 h 96"/>
              <a:gd name="T6" fmla="*/ 47 w 95"/>
              <a:gd name="T7" fmla="*/ 0 h 96"/>
              <a:gd name="T8" fmla="*/ 0 w 95"/>
              <a:gd name="T9" fmla="*/ 48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8"/>
                </a:cubicBezTo>
                <a:cubicBezTo>
                  <a:pt x="94" y="29"/>
                  <a:pt x="75" y="0"/>
                  <a:pt x="47" y="0"/>
                </a:cubicBezTo>
                <a:cubicBezTo>
                  <a:pt x="19" y="0"/>
                  <a:pt x="0" y="29"/>
                  <a:pt x="0" y="48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332">
            <a:extLst>
              <a:ext uri="{FF2B5EF4-FFF2-40B4-BE49-F238E27FC236}">
                <a16:creationId xmlns:a16="http://schemas.microsoft.com/office/drawing/2014/main" id="{A1C9E95F-4B8F-484B-A9F5-ACCB914D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333">
            <a:extLst>
              <a:ext uri="{FF2B5EF4-FFF2-40B4-BE49-F238E27FC236}">
                <a16:creationId xmlns:a16="http://schemas.microsoft.com/office/drawing/2014/main" id="{21F2CCE5-5EB2-5E40-A2CE-F542C89A9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34">
            <a:extLst>
              <a:ext uri="{FF2B5EF4-FFF2-40B4-BE49-F238E27FC236}">
                <a16:creationId xmlns:a16="http://schemas.microsoft.com/office/drawing/2014/main" id="{5152CDAB-434C-984B-9D94-7A48C1B52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35">
            <a:extLst>
              <a:ext uri="{FF2B5EF4-FFF2-40B4-BE49-F238E27FC236}">
                <a16:creationId xmlns:a16="http://schemas.microsoft.com/office/drawing/2014/main" id="{CF064029-1A3C-0A40-B204-83B516CAC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336">
            <a:extLst>
              <a:ext uri="{FF2B5EF4-FFF2-40B4-BE49-F238E27FC236}">
                <a16:creationId xmlns:a16="http://schemas.microsoft.com/office/drawing/2014/main" id="{2C57458E-8BAD-6D49-AA7F-B813CF571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7629326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337">
            <a:extLst>
              <a:ext uri="{FF2B5EF4-FFF2-40B4-BE49-F238E27FC236}">
                <a16:creationId xmlns:a16="http://schemas.microsoft.com/office/drawing/2014/main" id="{2566F1F0-F646-6249-94AE-AB21EC7D4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338">
            <a:extLst>
              <a:ext uri="{FF2B5EF4-FFF2-40B4-BE49-F238E27FC236}">
                <a16:creationId xmlns:a16="http://schemas.microsoft.com/office/drawing/2014/main" id="{6AAE5EA6-3389-314F-A85F-205B2DD0D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339">
            <a:extLst>
              <a:ext uri="{FF2B5EF4-FFF2-40B4-BE49-F238E27FC236}">
                <a16:creationId xmlns:a16="http://schemas.microsoft.com/office/drawing/2014/main" id="{B2C2AE0A-F9BA-2141-ABAB-7F27DEEA1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40">
            <a:extLst>
              <a:ext uri="{FF2B5EF4-FFF2-40B4-BE49-F238E27FC236}">
                <a16:creationId xmlns:a16="http://schemas.microsoft.com/office/drawing/2014/main" id="{3D9457F2-15CE-F146-8897-01DC4FFE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341">
            <a:extLst>
              <a:ext uri="{FF2B5EF4-FFF2-40B4-BE49-F238E27FC236}">
                <a16:creationId xmlns:a16="http://schemas.microsoft.com/office/drawing/2014/main" id="{5E4D04A4-4C8D-E64B-85AD-C552C54E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42">
            <a:extLst>
              <a:ext uri="{FF2B5EF4-FFF2-40B4-BE49-F238E27FC236}">
                <a16:creationId xmlns:a16="http://schemas.microsoft.com/office/drawing/2014/main" id="{2B528F72-BFD1-AA45-8284-122E99CF4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43">
            <a:extLst>
              <a:ext uri="{FF2B5EF4-FFF2-40B4-BE49-F238E27FC236}">
                <a16:creationId xmlns:a16="http://schemas.microsoft.com/office/drawing/2014/main" id="{4FA6B2F3-C057-CA40-90A2-07CC649FC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44">
            <a:extLst>
              <a:ext uri="{FF2B5EF4-FFF2-40B4-BE49-F238E27FC236}">
                <a16:creationId xmlns:a16="http://schemas.microsoft.com/office/drawing/2014/main" id="{A96F9E3E-9A06-2442-B25C-187A28E78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345">
            <a:extLst>
              <a:ext uri="{FF2B5EF4-FFF2-40B4-BE49-F238E27FC236}">
                <a16:creationId xmlns:a16="http://schemas.microsoft.com/office/drawing/2014/main" id="{335226B8-6E53-344B-AF6F-C19E6889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346">
            <a:extLst>
              <a:ext uri="{FF2B5EF4-FFF2-40B4-BE49-F238E27FC236}">
                <a16:creationId xmlns:a16="http://schemas.microsoft.com/office/drawing/2014/main" id="{AF185E33-2D0D-EA42-9C4E-6BA4FE51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347">
            <a:extLst>
              <a:ext uri="{FF2B5EF4-FFF2-40B4-BE49-F238E27FC236}">
                <a16:creationId xmlns:a16="http://schemas.microsoft.com/office/drawing/2014/main" id="{CDEBAAD8-BD94-7646-A5DA-50C758903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7629326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348">
            <a:extLst>
              <a:ext uri="{FF2B5EF4-FFF2-40B4-BE49-F238E27FC236}">
                <a16:creationId xmlns:a16="http://schemas.microsoft.com/office/drawing/2014/main" id="{BCD12B36-229D-4743-9376-3CDFF6F71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7629326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349">
            <a:extLst>
              <a:ext uri="{FF2B5EF4-FFF2-40B4-BE49-F238E27FC236}">
                <a16:creationId xmlns:a16="http://schemas.microsoft.com/office/drawing/2014/main" id="{62F01EAC-C104-E348-A19C-68218939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7585590"/>
            <a:ext cx="87470" cy="87470"/>
          </a:xfrm>
          <a:custGeom>
            <a:avLst/>
            <a:gdLst>
              <a:gd name="T0" fmla="*/ 47 w 95"/>
              <a:gd name="T1" fmla="*/ 94 h 95"/>
              <a:gd name="T2" fmla="*/ 47 w 95"/>
              <a:gd name="T3" fmla="*/ 94 h 95"/>
              <a:gd name="T4" fmla="*/ 94 w 95"/>
              <a:gd name="T5" fmla="*/ 47 h 95"/>
              <a:gd name="T6" fmla="*/ 47 w 95"/>
              <a:gd name="T7" fmla="*/ 0 h 95"/>
              <a:gd name="T8" fmla="*/ 0 w 95"/>
              <a:gd name="T9" fmla="*/ 47 h 95"/>
              <a:gd name="T10" fmla="*/ 47 w 95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47" y="94"/>
                </a:moveTo>
                <a:lnTo>
                  <a:pt x="47" y="94"/>
                </a:lnTo>
                <a:cubicBezTo>
                  <a:pt x="75" y="94"/>
                  <a:pt x="94" y="75"/>
                  <a:pt x="94" y="47"/>
                </a:cubicBezTo>
                <a:cubicBezTo>
                  <a:pt x="94" y="28"/>
                  <a:pt x="75" y="0"/>
                  <a:pt x="47" y="0"/>
                </a:cubicBezTo>
                <a:cubicBezTo>
                  <a:pt x="19" y="0"/>
                  <a:pt x="0" y="28"/>
                  <a:pt x="0" y="47"/>
                </a:cubicBezTo>
                <a:cubicBezTo>
                  <a:pt x="0" y="75"/>
                  <a:pt x="19" y="94"/>
                  <a:pt x="47" y="9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Line 391">
            <a:extLst>
              <a:ext uri="{FF2B5EF4-FFF2-40B4-BE49-F238E27FC236}">
                <a16:creationId xmlns:a16="http://schemas.microsoft.com/office/drawing/2014/main" id="{6583CD2D-C232-BB4A-B1B5-4C3970A91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392">
            <a:extLst>
              <a:ext uri="{FF2B5EF4-FFF2-40B4-BE49-F238E27FC236}">
                <a16:creationId xmlns:a16="http://schemas.microsoft.com/office/drawing/2014/main" id="{275CAC6D-2478-6940-8E7A-02627CD2D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393">
            <a:extLst>
              <a:ext uri="{FF2B5EF4-FFF2-40B4-BE49-F238E27FC236}">
                <a16:creationId xmlns:a16="http://schemas.microsoft.com/office/drawing/2014/main" id="{6B39B1B6-0818-2A4C-A521-A5E4BBAAB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394">
            <a:extLst>
              <a:ext uri="{FF2B5EF4-FFF2-40B4-BE49-F238E27FC236}">
                <a16:creationId xmlns:a16="http://schemas.microsoft.com/office/drawing/2014/main" id="{E6DCEE81-4BBC-3940-A163-C3BFFC703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395">
            <a:extLst>
              <a:ext uri="{FF2B5EF4-FFF2-40B4-BE49-F238E27FC236}">
                <a16:creationId xmlns:a16="http://schemas.microsoft.com/office/drawing/2014/main" id="{16B773A7-8921-974B-994A-84B940F15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9569567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396">
            <a:extLst>
              <a:ext uri="{FF2B5EF4-FFF2-40B4-BE49-F238E27FC236}">
                <a16:creationId xmlns:a16="http://schemas.microsoft.com/office/drawing/2014/main" id="{627C82F2-4E97-1B4C-8D3B-78FC2EB7C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397">
            <a:extLst>
              <a:ext uri="{FF2B5EF4-FFF2-40B4-BE49-F238E27FC236}">
                <a16:creationId xmlns:a16="http://schemas.microsoft.com/office/drawing/2014/main" id="{52CC8949-02DA-8B44-9A77-51D97F779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398">
            <a:extLst>
              <a:ext uri="{FF2B5EF4-FFF2-40B4-BE49-F238E27FC236}">
                <a16:creationId xmlns:a16="http://schemas.microsoft.com/office/drawing/2014/main" id="{D1974A79-2DFA-D342-BF70-D97B3E132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399">
            <a:extLst>
              <a:ext uri="{FF2B5EF4-FFF2-40B4-BE49-F238E27FC236}">
                <a16:creationId xmlns:a16="http://schemas.microsoft.com/office/drawing/2014/main" id="{1107CA20-1C4C-1D46-8199-1DD035B1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400">
            <a:extLst>
              <a:ext uri="{FF2B5EF4-FFF2-40B4-BE49-F238E27FC236}">
                <a16:creationId xmlns:a16="http://schemas.microsoft.com/office/drawing/2014/main" id="{E76DA029-FDD6-474E-949C-E0850AD0B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401">
            <a:extLst>
              <a:ext uri="{FF2B5EF4-FFF2-40B4-BE49-F238E27FC236}">
                <a16:creationId xmlns:a16="http://schemas.microsoft.com/office/drawing/2014/main" id="{7FE4E63A-7A6B-F248-9262-375E1C13D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402">
            <a:extLst>
              <a:ext uri="{FF2B5EF4-FFF2-40B4-BE49-F238E27FC236}">
                <a16:creationId xmlns:a16="http://schemas.microsoft.com/office/drawing/2014/main" id="{78E03381-DBC4-F746-BC1F-939083F26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403">
            <a:extLst>
              <a:ext uri="{FF2B5EF4-FFF2-40B4-BE49-F238E27FC236}">
                <a16:creationId xmlns:a16="http://schemas.microsoft.com/office/drawing/2014/main" id="{5541EA4A-C64C-D74B-A31C-462B7B4E1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404">
            <a:extLst>
              <a:ext uri="{FF2B5EF4-FFF2-40B4-BE49-F238E27FC236}">
                <a16:creationId xmlns:a16="http://schemas.microsoft.com/office/drawing/2014/main" id="{CC18C50F-20CB-E143-89D7-0B8544052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405">
            <a:extLst>
              <a:ext uri="{FF2B5EF4-FFF2-40B4-BE49-F238E27FC236}">
                <a16:creationId xmlns:a16="http://schemas.microsoft.com/office/drawing/2014/main" id="{82839E26-EB68-D34C-8EB3-3F78D9F8A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406">
            <a:extLst>
              <a:ext uri="{FF2B5EF4-FFF2-40B4-BE49-F238E27FC236}">
                <a16:creationId xmlns:a16="http://schemas.microsoft.com/office/drawing/2014/main" id="{EAAB1F5B-CD6A-F84E-AEF8-FD6A17998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9569567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407">
            <a:extLst>
              <a:ext uri="{FF2B5EF4-FFF2-40B4-BE49-F238E27FC236}">
                <a16:creationId xmlns:a16="http://schemas.microsoft.com/office/drawing/2014/main" id="{896380EF-BE21-9F47-B417-86C317AAF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9569567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408">
            <a:extLst>
              <a:ext uri="{FF2B5EF4-FFF2-40B4-BE49-F238E27FC236}">
                <a16:creationId xmlns:a16="http://schemas.microsoft.com/office/drawing/2014/main" id="{03A507E0-A297-A14D-A40C-9DAC95F3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9525831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7 h 96"/>
              <a:gd name="T6" fmla="*/ 47 w 95"/>
              <a:gd name="T7" fmla="*/ 0 h 96"/>
              <a:gd name="T8" fmla="*/ 0 w 95"/>
              <a:gd name="T9" fmla="*/ 47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76"/>
                  <a:pt x="94" y="47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7"/>
                </a:cubicBezTo>
                <a:cubicBezTo>
                  <a:pt x="0" y="7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Line 449">
            <a:extLst>
              <a:ext uri="{FF2B5EF4-FFF2-40B4-BE49-F238E27FC236}">
                <a16:creationId xmlns:a16="http://schemas.microsoft.com/office/drawing/2014/main" id="{E8FAE238-4216-C64C-BA9D-F6E643142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7740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450">
            <a:extLst>
              <a:ext uri="{FF2B5EF4-FFF2-40B4-BE49-F238E27FC236}">
                <a16:creationId xmlns:a16="http://schemas.microsoft.com/office/drawing/2014/main" id="{F7F76C43-E740-D948-B302-CAA54548A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01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451">
            <a:extLst>
              <a:ext uri="{FF2B5EF4-FFF2-40B4-BE49-F238E27FC236}">
                <a16:creationId xmlns:a16="http://schemas.microsoft.com/office/drawing/2014/main" id="{8098CD62-E267-4A43-B1A3-2995B0D55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2440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452">
            <a:extLst>
              <a:ext uri="{FF2B5EF4-FFF2-40B4-BE49-F238E27FC236}">
                <a16:creationId xmlns:a16="http://schemas.microsoft.com/office/drawing/2014/main" id="{2670C613-27DD-2841-8F3C-42B1E376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2801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453">
            <a:extLst>
              <a:ext uri="{FF2B5EF4-FFF2-40B4-BE49-F238E27FC236}">
                <a16:creationId xmlns:a16="http://schemas.microsoft.com/office/drawing/2014/main" id="{02F4B47B-E236-7A47-8B70-E4AA71FB2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7137" y="11621133"/>
            <a:ext cx="135181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454">
            <a:extLst>
              <a:ext uri="{FF2B5EF4-FFF2-40B4-BE49-F238E27FC236}">
                <a16:creationId xmlns:a16="http://schemas.microsoft.com/office/drawing/2014/main" id="{DDA8C40F-310A-7443-8450-11B1B0A4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7499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455">
            <a:extLst>
              <a:ext uri="{FF2B5EF4-FFF2-40B4-BE49-F238E27FC236}">
                <a16:creationId xmlns:a16="http://schemas.microsoft.com/office/drawing/2014/main" id="{1DF9246A-ABFC-0741-9448-979A03375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837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456">
            <a:extLst>
              <a:ext uri="{FF2B5EF4-FFF2-40B4-BE49-F238E27FC236}">
                <a16:creationId xmlns:a16="http://schemas.microsoft.com/office/drawing/2014/main" id="{6220FABD-D420-DD42-916A-F6ACE3B3C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2199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457">
            <a:extLst>
              <a:ext uri="{FF2B5EF4-FFF2-40B4-BE49-F238E27FC236}">
                <a16:creationId xmlns:a16="http://schemas.microsoft.com/office/drawing/2014/main" id="{0585F8DA-6523-B248-B417-62B79B392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6535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458">
            <a:extLst>
              <a:ext uri="{FF2B5EF4-FFF2-40B4-BE49-F238E27FC236}">
                <a16:creationId xmlns:a16="http://schemas.microsoft.com/office/drawing/2014/main" id="{AB69E029-BF81-CB40-8A64-27386277A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6896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459">
            <a:extLst>
              <a:ext uri="{FF2B5EF4-FFF2-40B4-BE49-F238E27FC236}">
                <a16:creationId xmlns:a16="http://schemas.microsoft.com/office/drawing/2014/main" id="{88945E0E-8521-A042-AC7D-6B92195F9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1235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60">
            <a:extLst>
              <a:ext uri="{FF2B5EF4-FFF2-40B4-BE49-F238E27FC236}">
                <a16:creationId xmlns:a16="http://schemas.microsoft.com/office/drawing/2014/main" id="{2BD789B0-BCA0-2C4A-8C2B-B791C60F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596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461">
            <a:extLst>
              <a:ext uri="{FF2B5EF4-FFF2-40B4-BE49-F238E27FC236}">
                <a16:creationId xmlns:a16="http://schemas.microsoft.com/office/drawing/2014/main" id="{9DEF5A67-2028-3345-83C1-AB8E54A07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5933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Line 462">
            <a:extLst>
              <a:ext uri="{FF2B5EF4-FFF2-40B4-BE49-F238E27FC236}">
                <a16:creationId xmlns:a16="http://schemas.microsoft.com/office/drawing/2014/main" id="{CD354EC0-33EF-2B4A-94C4-C08712832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6294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463">
            <a:extLst>
              <a:ext uri="{FF2B5EF4-FFF2-40B4-BE49-F238E27FC236}">
                <a16:creationId xmlns:a16="http://schemas.microsoft.com/office/drawing/2014/main" id="{D21F6373-D1FB-F942-B982-B50083ED5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633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464">
            <a:extLst>
              <a:ext uri="{FF2B5EF4-FFF2-40B4-BE49-F238E27FC236}">
                <a16:creationId xmlns:a16="http://schemas.microsoft.com/office/drawing/2014/main" id="{40FDD80C-7299-6248-A8B4-A798262E1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0994" y="11621133"/>
            <a:ext cx="135181" cy="3975"/>
          </a:xfrm>
          <a:prstGeom prst="line">
            <a:avLst/>
          </a:prstGeom>
          <a:noFill/>
          <a:ln w="10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465">
            <a:extLst>
              <a:ext uri="{FF2B5EF4-FFF2-40B4-BE49-F238E27FC236}">
                <a16:creationId xmlns:a16="http://schemas.microsoft.com/office/drawing/2014/main" id="{7BAFFF90-0A6C-204E-BB69-7EBEC9795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5330" y="11621133"/>
            <a:ext cx="83495" cy="3975"/>
          </a:xfrm>
          <a:prstGeom prst="line">
            <a:avLst/>
          </a:prstGeom>
          <a:noFill/>
          <a:ln w="10080" cap="flat">
            <a:solidFill>
              <a:srgbClr val="BCBB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466">
            <a:extLst>
              <a:ext uri="{FF2B5EF4-FFF2-40B4-BE49-F238E27FC236}">
                <a16:creationId xmlns:a16="http://schemas.microsoft.com/office/drawing/2014/main" id="{B64A301C-6056-F047-99AE-97855D3D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067" y="11577397"/>
            <a:ext cx="87470" cy="87470"/>
          </a:xfrm>
          <a:custGeom>
            <a:avLst/>
            <a:gdLst>
              <a:gd name="T0" fmla="*/ 47 w 95"/>
              <a:gd name="T1" fmla="*/ 95 h 96"/>
              <a:gd name="T2" fmla="*/ 47 w 95"/>
              <a:gd name="T3" fmla="*/ 95 h 96"/>
              <a:gd name="T4" fmla="*/ 94 w 95"/>
              <a:gd name="T5" fmla="*/ 48 h 96"/>
              <a:gd name="T6" fmla="*/ 47 w 95"/>
              <a:gd name="T7" fmla="*/ 0 h 96"/>
              <a:gd name="T8" fmla="*/ 0 w 95"/>
              <a:gd name="T9" fmla="*/ 48 h 96"/>
              <a:gd name="T10" fmla="*/ 47 w 95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47" y="95"/>
                </a:moveTo>
                <a:lnTo>
                  <a:pt x="47" y="95"/>
                </a:lnTo>
                <a:cubicBezTo>
                  <a:pt x="75" y="95"/>
                  <a:pt x="94" y="66"/>
                  <a:pt x="94" y="48"/>
                </a:cubicBezTo>
                <a:cubicBezTo>
                  <a:pt x="94" y="19"/>
                  <a:pt x="75" y="0"/>
                  <a:pt x="47" y="0"/>
                </a:cubicBezTo>
                <a:cubicBezTo>
                  <a:pt x="19" y="0"/>
                  <a:pt x="0" y="19"/>
                  <a:pt x="0" y="48"/>
                </a:cubicBezTo>
                <a:cubicBezTo>
                  <a:pt x="0" y="66"/>
                  <a:pt x="19" y="95"/>
                  <a:pt x="47" y="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04">
            <a:extLst>
              <a:ext uri="{FF2B5EF4-FFF2-40B4-BE49-F238E27FC236}">
                <a16:creationId xmlns:a16="http://schemas.microsoft.com/office/drawing/2014/main" id="{421BF6F8-9E3F-044C-BA04-095AC3EF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61" y="8456314"/>
            <a:ext cx="1097350" cy="202770"/>
          </a:xfrm>
          <a:custGeom>
            <a:avLst/>
            <a:gdLst>
              <a:gd name="T0" fmla="*/ 595 w 1219"/>
              <a:gd name="T1" fmla="*/ 9 h 227"/>
              <a:gd name="T2" fmla="*/ 595 w 1219"/>
              <a:gd name="T3" fmla="*/ 9 h 227"/>
              <a:gd name="T4" fmla="*/ 1208 w 1219"/>
              <a:gd name="T5" fmla="*/ 226 h 227"/>
              <a:gd name="T6" fmla="*/ 1218 w 1219"/>
              <a:gd name="T7" fmla="*/ 217 h 227"/>
              <a:gd name="T8" fmla="*/ 595 w 1219"/>
              <a:gd name="T9" fmla="*/ 0 h 227"/>
              <a:gd name="T10" fmla="*/ 0 w 1219"/>
              <a:gd name="T11" fmla="*/ 207 h 227"/>
              <a:gd name="T12" fmla="*/ 0 w 1219"/>
              <a:gd name="T13" fmla="*/ 217 h 227"/>
              <a:gd name="T14" fmla="*/ 595 w 1219"/>
              <a:gd name="T15" fmla="*/ 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227">
                <a:moveTo>
                  <a:pt x="595" y="9"/>
                </a:moveTo>
                <a:lnTo>
                  <a:pt x="595" y="9"/>
                </a:lnTo>
                <a:cubicBezTo>
                  <a:pt x="1208" y="226"/>
                  <a:pt x="1208" y="226"/>
                  <a:pt x="1208" y="226"/>
                </a:cubicBezTo>
                <a:cubicBezTo>
                  <a:pt x="1218" y="226"/>
                  <a:pt x="1218" y="226"/>
                  <a:pt x="1218" y="217"/>
                </a:cubicBezTo>
                <a:cubicBezTo>
                  <a:pt x="595" y="0"/>
                  <a:pt x="595" y="0"/>
                  <a:pt x="595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7"/>
                  <a:pt x="0" y="217"/>
                  <a:pt x="0" y="217"/>
                </a:cubicBezTo>
                <a:lnTo>
                  <a:pt x="595" y="9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05">
            <a:extLst>
              <a:ext uri="{FF2B5EF4-FFF2-40B4-BE49-F238E27FC236}">
                <a16:creationId xmlns:a16="http://schemas.microsoft.com/office/drawing/2014/main" id="{E4611A68-8397-6C4D-BD94-1F9078D1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161" y="6555832"/>
            <a:ext cx="1089398" cy="206747"/>
          </a:xfrm>
          <a:custGeom>
            <a:avLst/>
            <a:gdLst>
              <a:gd name="T0" fmla="*/ 595 w 1209"/>
              <a:gd name="T1" fmla="*/ 10 h 228"/>
              <a:gd name="T2" fmla="*/ 595 w 1209"/>
              <a:gd name="T3" fmla="*/ 10 h 228"/>
              <a:gd name="T4" fmla="*/ 1208 w 1209"/>
              <a:gd name="T5" fmla="*/ 227 h 228"/>
              <a:gd name="T6" fmla="*/ 1208 w 1209"/>
              <a:gd name="T7" fmla="*/ 218 h 228"/>
              <a:gd name="T8" fmla="*/ 595 w 1209"/>
              <a:gd name="T9" fmla="*/ 0 h 228"/>
              <a:gd name="T10" fmla="*/ 0 w 1209"/>
              <a:gd name="T11" fmla="*/ 208 h 228"/>
              <a:gd name="T12" fmla="*/ 9 w 1209"/>
              <a:gd name="T13" fmla="*/ 218 h 228"/>
              <a:gd name="T14" fmla="*/ 595 w 1209"/>
              <a:gd name="T15" fmla="*/ 1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9" h="228">
                <a:moveTo>
                  <a:pt x="595" y="10"/>
                </a:moveTo>
                <a:lnTo>
                  <a:pt x="595" y="10"/>
                </a:lnTo>
                <a:cubicBezTo>
                  <a:pt x="1208" y="227"/>
                  <a:pt x="1208" y="227"/>
                  <a:pt x="1208" y="227"/>
                </a:cubicBezTo>
                <a:cubicBezTo>
                  <a:pt x="1208" y="227"/>
                  <a:pt x="1208" y="227"/>
                  <a:pt x="1208" y="218"/>
                </a:cubicBezTo>
                <a:cubicBezTo>
                  <a:pt x="595" y="0"/>
                  <a:pt x="595" y="0"/>
                  <a:pt x="595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8"/>
                  <a:pt x="0" y="218"/>
                  <a:pt x="9" y="218"/>
                </a:cubicBezTo>
                <a:lnTo>
                  <a:pt x="595" y="1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06">
            <a:extLst>
              <a:ext uri="{FF2B5EF4-FFF2-40B4-BE49-F238E27FC236}">
                <a16:creationId xmlns:a16="http://schemas.microsoft.com/office/drawing/2014/main" id="{4382CA74-30AD-214D-BABA-94FB61835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113" y="2770771"/>
            <a:ext cx="1073494" cy="194818"/>
          </a:xfrm>
          <a:custGeom>
            <a:avLst/>
            <a:gdLst>
              <a:gd name="T0" fmla="*/ 586 w 1191"/>
              <a:gd name="T1" fmla="*/ 0 h 218"/>
              <a:gd name="T2" fmla="*/ 586 w 1191"/>
              <a:gd name="T3" fmla="*/ 0 h 218"/>
              <a:gd name="T4" fmla="*/ 1190 w 1191"/>
              <a:gd name="T5" fmla="*/ 217 h 218"/>
              <a:gd name="T6" fmla="*/ 1190 w 1191"/>
              <a:gd name="T7" fmla="*/ 217 h 218"/>
              <a:gd name="T8" fmla="*/ 586 w 1191"/>
              <a:gd name="T9" fmla="*/ 0 h 218"/>
              <a:gd name="T10" fmla="*/ 0 w 1191"/>
              <a:gd name="T11" fmla="*/ 208 h 218"/>
              <a:gd name="T12" fmla="*/ 0 w 1191"/>
              <a:gd name="T13" fmla="*/ 208 h 218"/>
              <a:gd name="T14" fmla="*/ 586 w 1191"/>
              <a:gd name="T1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1" h="218">
                <a:moveTo>
                  <a:pt x="586" y="0"/>
                </a:moveTo>
                <a:lnTo>
                  <a:pt x="586" y="0"/>
                </a:lnTo>
                <a:cubicBezTo>
                  <a:pt x="1190" y="217"/>
                  <a:pt x="1190" y="217"/>
                  <a:pt x="1190" y="217"/>
                </a:cubicBezTo>
                <a:lnTo>
                  <a:pt x="1190" y="217"/>
                </a:lnTo>
                <a:cubicBezTo>
                  <a:pt x="586" y="0"/>
                  <a:pt x="586" y="0"/>
                  <a:pt x="586" y="0"/>
                </a:cubicBezTo>
                <a:cubicBezTo>
                  <a:pt x="0" y="208"/>
                  <a:pt x="0" y="208"/>
                  <a:pt x="0" y="208"/>
                </a:cubicBezTo>
                <a:lnTo>
                  <a:pt x="0" y="208"/>
                </a:lnTo>
                <a:lnTo>
                  <a:pt x="586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07">
            <a:extLst>
              <a:ext uri="{FF2B5EF4-FFF2-40B4-BE49-F238E27FC236}">
                <a16:creationId xmlns:a16="http://schemas.microsoft.com/office/drawing/2014/main" id="{02D776E9-A35F-E94B-AE19-22613601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113" y="4667276"/>
            <a:ext cx="1081446" cy="198795"/>
          </a:xfrm>
          <a:custGeom>
            <a:avLst/>
            <a:gdLst>
              <a:gd name="T0" fmla="*/ 586 w 1200"/>
              <a:gd name="T1" fmla="*/ 0 h 219"/>
              <a:gd name="T2" fmla="*/ 586 w 1200"/>
              <a:gd name="T3" fmla="*/ 0 h 219"/>
              <a:gd name="T4" fmla="*/ 1190 w 1200"/>
              <a:gd name="T5" fmla="*/ 218 h 219"/>
              <a:gd name="T6" fmla="*/ 1199 w 1200"/>
              <a:gd name="T7" fmla="*/ 218 h 219"/>
              <a:gd name="T8" fmla="*/ 586 w 1200"/>
              <a:gd name="T9" fmla="*/ 0 h 219"/>
              <a:gd name="T10" fmla="*/ 0 w 1200"/>
              <a:gd name="T11" fmla="*/ 199 h 219"/>
              <a:gd name="T12" fmla="*/ 0 w 1200"/>
              <a:gd name="T13" fmla="*/ 208 h 219"/>
              <a:gd name="T14" fmla="*/ 586 w 1200"/>
              <a:gd name="T1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0" h="219">
                <a:moveTo>
                  <a:pt x="586" y="0"/>
                </a:moveTo>
                <a:lnTo>
                  <a:pt x="586" y="0"/>
                </a:lnTo>
                <a:cubicBezTo>
                  <a:pt x="1190" y="218"/>
                  <a:pt x="1190" y="218"/>
                  <a:pt x="1190" y="218"/>
                </a:cubicBezTo>
                <a:lnTo>
                  <a:pt x="1199" y="218"/>
                </a:lnTo>
                <a:cubicBezTo>
                  <a:pt x="586" y="0"/>
                  <a:pt x="586" y="0"/>
                  <a:pt x="586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0" y="208"/>
                  <a:pt x="0" y="208"/>
                </a:cubicBezTo>
                <a:lnTo>
                  <a:pt x="586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08">
            <a:extLst>
              <a:ext uri="{FF2B5EF4-FFF2-40B4-BE49-F238E27FC236}">
                <a16:creationId xmlns:a16="http://schemas.microsoft.com/office/drawing/2014/main" id="{F3B8B614-1C79-8644-B82E-8D933D73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209" y="10352819"/>
            <a:ext cx="1109278" cy="202772"/>
          </a:xfrm>
          <a:custGeom>
            <a:avLst/>
            <a:gdLst>
              <a:gd name="T0" fmla="*/ 605 w 1229"/>
              <a:gd name="T1" fmla="*/ 0 h 227"/>
              <a:gd name="T2" fmla="*/ 605 w 1229"/>
              <a:gd name="T3" fmla="*/ 0 h 227"/>
              <a:gd name="T4" fmla="*/ 1228 w 1229"/>
              <a:gd name="T5" fmla="*/ 226 h 227"/>
              <a:gd name="T6" fmla="*/ 1228 w 1229"/>
              <a:gd name="T7" fmla="*/ 217 h 227"/>
              <a:gd name="T8" fmla="*/ 605 w 1229"/>
              <a:gd name="T9" fmla="*/ 0 h 227"/>
              <a:gd name="T10" fmla="*/ 0 w 1229"/>
              <a:gd name="T11" fmla="*/ 208 h 227"/>
              <a:gd name="T12" fmla="*/ 10 w 1229"/>
              <a:gd name="T13" fmla="*/ 217 h 227"/>
              <a:gd name="T14" fmla="*/ 605 w 1229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9" h="227">
                <a:moveTo>
                  <a:pt x="605" y="0"/>
                </a:moveTo>
                <a:lnTo>
                  <a:pt x="605" y="0"/>
                </a:lnTo>
                <a:cubicBezTo>
                  <a:pt x="1228" y="226"/>
                  <a:pt x="1228" y="226"/>
                  <a:pt x="1228" y="226"/>
                </a:cubicBezTo>
                <a:lnTo>
                  <a:pt x="1228" y="217"/>
                </a:lnTo>
                <a:cubicBezTo>
                  <a:pt x="605" y="0"/>
                  <a:pt x="605" y="0"/>
                  <a:pt x="605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10" y="208"/>
                  <a:pt x="10" y="217"/>
                  <a:pt x="10" y="217"/>
                </a:cubicBezTo>
                <a:lnTo>
                  <a:pt x="605" y="0"/>
                </a:lnTo>
              </a:path>
            </a:pathLst>
          </a:custGeom>
          <a:solidFill>
            <a:schemeClr val="bg1"/>
          </a:solidFill>
          <a:ln w="237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09">
            <a:extLst>
              <a:ext uri="{FF2B5EF4-FFF2-40B4-BE49-F238E27FC236}">
                <a16:creationId xmlns:a16="http://schemas.microsoft.com/office/drawing/2014/main" id="{E1F5C2A4-8582-5646-921D-51B099E9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878241"/>
            <a:ext cx="3260241" cy="2469035"/>
          </a:xfrm>
          <a:custGeom>
            <a:avLst/>
            <a:gdLst>
              <a:gd name="T0" fmla="*/ 0 w 3616"/>
              <a:gd name="T1" fmla="*/ 642 h 2739"/>
              <a:gd name="T2" fmla="*/ 0 w 3616"/>
              <a:gd name="T3" fmla="*/ 642 h 2739"/>
              <a:gd name="T4" fmla="*/ 0 w 3616"/>
              <a:gd name="T5" fmla="*/ 2738 h 2739"/>
              <a:gd name="T6" fmla="*/ 613 w 3616"/>
              <a:gd name="T7" fmla="*/ 2521 h 2739"/>
              <a:gd name="T8" fmla="*/ 575 w 3616"/>
              <a:gd name="T9" fmla="*/ 2361 h 2739"/>
              <a:gd name="T10" fmla="*/ 905 w 3616"/>
              <a:gd name="T11" fmla="*/ 2030 h 2739"/>
              <a:gd name="T12" fmla="*/ 1226 w 3616"/>
              <a:gd name="T13" fmla="*/ 2304 h 2739"/>
              <a:gd name="T14" fmla="*/ 1812 w 3616"/>
              <a:gd name="T15" fmla="*/ 2096 h 2739"/>
              <a:gd name="T16" fmla="*/ 2416 w 3616"/>
              <a:gd name="T17" fmla="*/ 2313 h 2739"/>
              <a:gd name="T18" fmla="*/ 2746 w 3616"/>
              <a:gd name="T19" fmla="*/ 2030 h 2739"/>
              <a:gd name="T20" fmla="*/ 3077 w 3616"/>
              <a:gd name="T21" fmla="*/ 2361 h 2739"/>
              <a:gd name="T22" fmla="*/ 3030 w 3616"/>
              <a:gd name="T23" fmla="*/ 2530 h 2739"/>
              <a:gd name="T24" fmla="*/ 3615 w 3616"/>
              <a:gd name="T25" fmla="*/ 2738 h 2739"/>
              <a:gd name="T26" fmla="*/ 3615 w 3616"/>
              <a:gd name="T27" fmla="*/ 642 h 2739"/>
              <a:gd name="T28" fmla="*/ 1812 w 3616"/>
              <a:gd name="T29" fmla="*/ 0 h 2739"/>
              <a:gd name="T30" fmla="*/ 0 w 3616"/>
              <a:gd name="T31" fmla="*/ 642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16" h="2739">
                <a:moveTo>
                  <a:pt x="0" y="642"/>
                </a:moveTo>
                <a:lnTo>
                  <a:pt x="0" y="642"/>
                </a:lnTo>
                <a:cubicBezTo>
                  <a:pt x="0" y="2738"/>
                  <a:pt x="0" y="2738"/>
                  <a:pt x="0" y="2738"/>
                </a:cubicBezTo>
                <a:cubicBezTo>
                  <a:pt x="613" y="2521"/>
                  <a:pt x="613" y="2521"/>
                  <a:pt x="613" y="2521"/>
                </a:cubicBezTo>
                <a:cubicBezTo>
                  <a:pt x="594" y="2474"/>
                  <a:pt x="575" y="2417"/>
                  <a:pt x="575" y="2361"/>
                </a:cubicBezTo>
                <a:cubicBezTo>
                  <a:pt x="575" y="2181"/>
                  <a:pt x="726" y="2030"/>
                  <a:pt x="905" y="2030"/>
                </a:cubicBezTo>
                <a:cubicBezTo>
                  <a:pt x="1066" y="2030"/>
                  <a:pt x="1198" y="2153"/>
                  <a:pt x="1226" y="2304"/>
                </a:cubicBezTo>
                <a:cubicBezTo>
                  <a:pt x="1812" y="2096"/>
                  <a:pt x="1812" y="2096"/>
                  <a:pt x="1812" y="2096"/>
                </a:cubicBezTo>
                <a:cubicBezTo>
                  <a:pt x="2416" y="2313"/>
                  <a:pt x="2416" y="2313"/>
                  <a:pt x="2416" y="2313"/>
                </a:cubicBezTo>
                <a:cubicBezTo>
                  <a:pt x="2444" y="2153"/>
                  <a:pt x="2577" y="2030"/>
                  <a:pt x="2746" y="2030"/>
                </a:cubicBezTo>
                <a:cubicBezTo>
                  <a:pt x="2926" y="2030"/>
                  <a:pt x="3077" y="2181"/>
                  <a:pt x="3077" y="2361"/>
                </a:cubicBezTo>
                <a:cubicBezTo>
                  <a:pt x="3077" y="2427"/>
                  <a:pt x="3058" y="2483"/>
                  <a:pt x="3030" y="2530"/>
                </a:cubicBezTo>
                <a:cubicBezTo>
                  <a:pt x="3615" y="2738"/>
                  <a:pt x="3615" y="2738"/>
                  <a:pt x="3615" y="2738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1812" y="0"/>
                  <a:pt x="1812" y="0"/>
                  <a:pt x="1812" y="0"/>
                </a:cubicBezTo>
                <a:lnTo>
                  <a:pt x="0" y="6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10">
            <a:extLst>
              <a:ext uri="{FF2B5EF4-FFF2-40B4-BE49-F238E27FC236}">
                <a16:creationId xmlns:a16="http://schemas.microsoft.com/office/drawing/2014/main" id="{FCA2D23A-D1D5-1B46-B6DC-975D6FEC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10352819"/>
            <a:ext cx="3260241" cy="2484941"/>
          </a:xfrm>
          <a:custGeom>
            <a:avLst/>
            <a:gdLst>
              <a:gd name="T0" fmla="*/ 1217 w 3616"/>
              <a:gd name="T1" fmla="*/ 217 h 2757"/>
              <a:gd name="T2" fmla="*/ 1217 w 3616"/>
              <a:gd name="T3" fmla="*/ 217 h 2757"/>
              <a:gd name="T4" fmla="*/ 1207 w 3616"/>
              <a:gd name="T5" fmla="*/ 208 h 2757"/>
              <a:gd name="T6" fmla="*/ 905 w 3616"/>
              <a:gd name="T7" fmla="*/ 0 h 2757"/>
              <a:gd name="T8" fmla="*/ 575 w 3616"/>
              <a:gd name="T9" fmla="*/ 330 h 2757"/>
              <a:gd name="T10" fmla="*/ 594 w 3616"/>
              <a:gd name="T11" fmla="*/ 425 h 2757"/>
              <a:gd name="T12" fmla="*/ 594 w 3616"/>
              <a:gd name="T13" fmla="*/ 434 h 2757"/>
              <a:gd name="T14" fmla="*/ 0 w 3616"/>
              <a:gd name="T15" fmla="*/ 642 h 2757"/>
              <a:gd name="T16" fmla="*/ 0 w 3616"/>
              <a:gd name="T17" fmla="*/ 2738 h 2757"/>
              <a:gd name="T18" fmla="*/ 0 w 3616"/>
              <a:gd name="T19" fmla="*/ 2756 h 2757"/>
              <a:gd name="T20" fmla="*/ 3615 w 3616"/>
              <a:gd name="T21" fmla="*/ 2756 h 2757"/>
              <a:gd name="T22" fmla="*/ 3615 w 3616"/>
              <a:gd name="T23" fmla="*/ 2738 h 2757"/>
              <a:gd name="T24" fmla="*/ 3615 w 3616"/>
              <a:gd name="T25" fmla="*/ 642 h 2757"/>
              <a:gd name="T26" fmla="*/ 3058 w 3616"/>
              <a:gd name="T27" fmla="*/ 443 h 2757"/>
              <a:gd name="T28" fmla="*/ 3058 w 3616"/>
              <a:gd name="T29" fmla="*/ 443 h 2757"/>
              <a:gd name="T30" fmla="*/ 3077 w 3616"/>
              <a:gd name="T31" fmla="*/ 330 h 2757"/>
              <a:gd name="T32" fmla="*/ 2746 w 3616"/>
              <a:gd name="T33" fmla="*/ 0 h 2757"/>
              <a:gd name="T34" fmla="*/ 2435 w 3616"/>
              <a:gd name="T35" fmla="*/ 217 h 2757"/>
              <a:gd name="T36" fmla="*/ 2435 w 3616"/>
              <a:gd name="T37" fmla="*/ 226 h 2757"/>
              <a:gd name="T38" fmla="*/ 1812 w 3616"/>
              <a:gd name="T39" fmla="*/ 0 h 2757"/>
              <a:gd name="T40" fmla="*/ 1217 w 3616"/>
              <a:gd name="T41" fmla="*/ 217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16" h="2757">
                <a:moveTo>
                  <a:pt x="1217" y="217"/>
                </a:moveTo>
                <a:lnTo>
                  <a:pt x="1217" y="217"/>
                </a:lnTo>
                <a:cubicBezTo>
                  <a:pt x="1217" y="217"/>
                  <a:pt x="1217" y="208"/>
                  <a:pt x="1207" y="208"/>
                </a:cubicBezTo>
                <a:cubicBezTo>
                  <a:pt x="1160" y="85"/>
                  <a:pt x="1047" y="0"/>
                  <a:pt x="905" y="0"/>
                </a:cubicBezTo>
                <a:cubicBezTo>
                  <a:pt x="726" y="0"/>
                  <a:pt x="575" y="151"/>
                  <a:pt x="575" y="330"/>
                </a:cubicBezTo>
                <a:cubicBezTo>
                  <a:pt x="575" y="368"/>
                  <a:pt x="584" y="396"/>
                  <a:pt x="594" y="425"/>
                </a:cubicBezTo>
                <a:cubicBezTo>
                  <a:pt x="594" y="434"/>
                  <a:pt x="594" y="434"/>
                  <a:pt x="594" y="434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2738"/>
                  <a:pt x="0" y="2738"/>
                  <a:pt x="0" y="2738"/>
                </a:cubicBezTo>
                <a:cubicBezTo>
                  <a:pt x="0" y="2756"/>
                  <a:pt x="0" y="2756"/>
                  <a:pt x="0" y="2756"/>
                </a:cubicBezTo>
                <a:cubicBezTo>
                  <a:pt x="3615" y="2756"/>
                  <a:pt x="3615" y="2756"/>
                  <a:pt x="3615" y="2756"/>
                </a:cubicBezTo>
                <a:cubicBezTo>
                  <a:pt x="3615" y="2738"/>
                  <a:pt x="3615" y="2738"/>
                  <a:pt x="3615" y="2738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3058" y="443"/>
                  <a:pt x="3058" y="443"/>
                  <a:pt x="3058" y="443"/>
                </a:cubicBezTo>
                <a:lnTo>
                  <a:pt x="3058" y="443"/>
                </a:lnTo>
                <a:cubicBezTo>
                  <a:pt x="3067" y="406"/>
                  <a:pt x="3077" y="368"/>
                  <a:pt x="3077" y="330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605" y="0"/>
                  <a:pt x="2482" y="94"/>
                  <a:pt x="2435" y="217"/>
                </a:cubicBezTo>
                <a:lnTo>
                  <a:pt x="2435" y="226"/>
                </a:lnTo>
                <a:cubicBezTo>
                  <a:pt x="1812" y="0"/>
                  <a:pt x="1812" y="0"/>
                  <a:pt x="1812" y="0"/>
                </a:cubicBezTo>
                <a:lnTo>
                  <a:pt x="1217" y="21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511">
            <a:extLst>
              <a:ext uri="{FF2B5EF4-FFF2-40B4-BE49-F238E27FC236}">
                <a16:creationId xmlns:a16="http://schemas.microsoft.com/office/drawing/2014/main" id="{3ED4F319-22E4-B149-BB62-DA7B7519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8456314"/>
            <a:ext cx="3260241" cy="2476987"/>
          </a:xfrm>
          <a:custGeom>
            <a:avLst/>
            <a:gdLst>
              <a:gd name="T0" fmla="*/ 2435 w 3616"/>
              <a:gd name="T1" fmla="*/ 217 h 2748"/>
              <a:gd name="T2" fmla="*/ 2435 w 3616"/>
              <a:gd name="T3" fmla="*/ 217 h 2748"/>
              <a:gd name="T4" fmla="*/ 2425 w 3616"/>
              <a:gd name="T5" fmla="*/ 226 h 2748"/>
              <a:gd name="T6" fmla="*/ 1812 w 3616"/>
              <a:gd name="T7" fmla="*/ 9 h 2748"/>
              <a:gd name="T8" fmla="*/ 1217 w 3616"/>
              <a:gd name="T9" fmla="*/ 217 h 2748"/>
              <a:gd name="T10" fmla="*/ 1217 w 3616"/>
              <a:gd name="T11" fmla="*/ 207 h 2748"/>
              <a:gd name="T12" fmla="*/ 905 w 3616"/>
              <a:gd name="T13" fmla="*/ 0 h 2748"/>
              <a:gd name="T14" fmla="*/ 575 w 3616"/>
              <a:gd name="T15" fmla="*/ 330 h 2748"/>
              <a:gd name="T16" fmla="*/ 594 w 3616"/>
              <a:gd name="T17" fmla="*/ 434 h 2748"/>
              <a:gd name="T18" fmla="*/ 594 w 3616"/>
              <a:gd name="T19" fmla="*/ 434 h 2748"/>
              <a:gd name="T20" fmla="*/ 0 w 3616"/>
              <a:gd name="T21" fmla="*/ 642 h 2748"/>
              <a:gd name="T22" fmla="*/ 0 w 3616"/>
              <a:gd name="T23" fmla="*/ 2747 h 2748"/>
              <a:gd name="T24" fmla="*/ 594 w 3616"/>
              <a:gd name="T25" fmla="*/ 2530 h 2748"/>
              <a:gd name="T26" fmla="*/ 575 w 3616"/>
              <a:gd name="T27" fmla="*/ 2435 h 2748"/>
              <a:gd name="T28" fmla="*/ 905 w 3616"/>
              <a:gd name="T29" fmla="*/ 2105 h 2748"/>
              <a:gd name="T30" fmla="*/ 1207 w 3616"/>
              <a:gd name="T31" fmla="*/ 2313 h 2748"/>
              <a:gd name="T32" fmla="*/ 1812 w 3616"/>
              <a:gd name="T33" fmla="*/ 2105 h 2748"/>
              <a:gd name="T34" fmla="*/ 2435 w 3616"/>
              <a:gd name="T35" fmla="*/ 2322 h 2748"/>
              <a:gd name="T36" fmla="*/ 2746 w 3616"/>
              <a:gd name="T37" fmla="*/ 2105 h 2748"/>
              <a:gd name="T38" fmla="*/ 3077 w 3616"/>
              <a:gd name="T39" fmla="*/ 2435 h 2748"/>
              <a:gd name="T40" fmla="*/ 3058 w 3616"/>
              <a:gd name="T41" fmla="*/ 2548 h 2748"/>
              <a:gd name="T42" fmla="*/ 3615 w 3616"/>
              <a:gd name="T43" fmla="*/ 2747 h 2748"/>
              <a:gd name="T44" fmla="*/ 3615 w 3616"/>
              <a:gd name="T45" fmla="*/ 642 h 2748"/>
              <a:gd name="T46" fmla="*/ 3048 w 3616"/>
              <a:gd name="T47" fmla="*/ 443 h 2748"/>
              <a:gd name="T48" fmla="*/ 3058 w 3616"/>
              <a:gd name="T49" fmla="*/ 443 h 2748"/>
              <a:gd name="T50" fmla="*/ 3077 w 3616"/>
              <a:gd name="T51" fmla="*/ 330 h 2748"/>
              <a:gd name="T52" fmla="*/ 2746 w 3616"/>
              <a:gd name="T53" fmla="*/ 0 h 2748"/>
              <a:gd name="T54" fmla="*/ 2435 w 3616"/>
              <a:gd name="T55" fmla="*/ 217 h 2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48">
                <a:moveTo>
                  <a:pt x="2435" y="217"/>
                </a:moveTo>
                <a:lnTo>
                  <a:pt x="2435" y="217"/>
                </a:lnTo>
                <a:cubicBezTo>
                  <a:pt x="2435" y="226"/>
                  <a:pt x="2435" y="226"/>
                  <a:pt x="2425" y="226"/>
                </a:cubicBezTo>
                <a:cubicBezTo>
                  <a:pt x="1812" y="9"/>
                  <a:pt x="1812" y="9"/>
                  <a:pt x="1812" y="9"/>
                </a:cubicBezTo>
                <a:cubicBezTo>
                  <a:pt x="1217" y="217"/>
                  <a:pt x="1217" y="217"/>
                  <a:pt x="1217" y="217"/>
                </a:cubicBezTo>
                <a:cubicBezTo>
                  <a:pt x="1217" y="217"/>
                  <a:pt x="1217" y="217"/>
                  <a:pt x="1217" y="207"/>
                </a:cubicBezTo>
                <a:cubicBezTo>
                  <a:pt x="1170" y="85"/>
                  <a:pt x="1047" y="0"/>
                  <a:pt x="905" y="0"/>
                </a:cubicBezTo>
                <a:cubicBezTo>
                  <a:pt x="726" y="0"/>
                  <a:pt x="575" y="151"/>
                  <a:pt x="575" y="330"/>
                </a:cubicBezTo>
                <a:cubicBezTo>
                  <a:pt x="575" y="368"/>
                  <a:pt x="584" y="396"/>
                  <a:pt x="594" y="434"/>
                </a:cubicBezTo>
                <a:lnTo>
                  <a:pt x="594" y="434"/>
                </a:lnTo>
                <a:cubicBezTo>
                  <a:pt x="0" y="642"/>
                  <a:pt x="0" y="642"/>
                  <a:pt x="0" y="642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594" y="2530"/>
                  <a:pt x="594" y="2530"/>
                  <a:pt x="594" y="2530"/>
                </a:cubicBezTo>
                <a:cubicBezTo>
                  <a:pt x="584" y="2501"/>
                  <a:pt x="575" y="2473"/>
                  <a:pt x="575" y="2435"/>
                </a:cubicBezTo>
                <a:cubicBezTo>
                  <a:pt x="575" y="2256"/>
                  <a:pt x="726" y="2105"/>
                  <a:pt x="905" y="2105"/>
                </a:cubicBezTo>
                <a:cubicBezTo>
                  <a:pt x="1047" y="2105"/>
                  <a:pt x="1160" y="2190"/>
                  <a:pt x="1207" y="2313"/>
                </a:cubicBezTo>
                <a:cubicBezTo>
                  <a:pt x="1812" y="2105"/>
                  <a:pt x="1812" y="2105"/>
                  <a:pt x="1812" y="2105"/>
                </a:cubicBezTo>
                <a:cubicBezTo>
                  <a:pt x="2435" y="2322"/>
                  <a:pt x="2435" y="2322"/>
                  <a:pt x="2435" y="2322"/>
                </a:cubicBezTo>
                <a:cubicBezTo>
                  <a:pt x="2482" y="2199"/>
                  <a:pt x="2605" y="2105"/>
                  <a:pt x="2746" y="2105"/>
                </a:cubicBezTo>
                <a:cubicBezTo>
                  <a:pt x="2926" y="2105"/>
                  <a:pt x="3077" y="2256"/>
                  <a:pt x="3077" y="2435"/>
                </a:cubicBezTo>
                <a:cubicBezTo>
                  <a:pt x="3077" y="2473"/>
                  <a:pt x="3067" y="2511"/>
                  <a:pt x="3058" y="2548"/>
                </a:cubicBezTo>
                <a:cubicBezTo>
                  <a:pt x="3615" y="2747"/>
                  <a:pt x="3615" y="2747"/>
                  <a:pt x="3615" y="2747"/>
                </a:cubicBezTo>
                <a:cubicBezTo>
                  <a:pt x="3615" y="642"/>
                  <a:pt x="3615" y="642"/>
                  <a:pt x="3615" y="642"/>
                </a:cubicBezTo>
                <a:cubicBezTo>
                  <a:pt x="3048" y="443"/>
                  <a:pt x="3048" y="443"/>
                  <a:pt x="3048" y="443"/>
                </a:cubicBezTo>
                <a:lnTo>
                  <a:pt x="3058" y="443"/>
                </a:lnTo>
                <a:cubicBezTo>
                  <a:pt x="3067" y="405"/>
                  <a:pt x="3077" y="368"/>
                  <a:pt x="3077" y="330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95" y="0"/>
                  <a:pt x="2473" y="94"/>
                  <a:pt x="2435" y="21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512">
            <a:extLst>
              <a:ext uri="{FF2B5EF4-FFF2-40B4-BE49-F238E27FC236}">
                <a16:creationId xmlns:a16="http://schemas.microsoft.com/office/drawing/2014/main" id="{7B91BE0D-BD21-074F-BFE3-66CBE6C6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6539928"/>
            <a:ext cx="3260241" cy="2492891"/>
          </a:xfrm>
          <a:custGeom>
            <a:avLst/>
            <a:gdLst>
              <a:gd name="T0" fmla="*/ 2425 w 3616"/>
              <a:gd name="T1" fmla="*/ 237 h 2767"/>
              <a:gd name="T2" fmla="*/ 2425 w 3616"/>
              <a:gd name="T3" fmla="*/ 237 h 2767"/>
              <a:gd name="T4" fmla="*/ 2425 w 3616"/>
              <a:gd name="T5" fmla="*/ 246 h 2767"/>
              <a:gd name="T6" fmla="*/ 1812 w 3616"/>
              <a:gd name="T7" fmla="*/ 29 h 2767"/>
              <a:gd name="T8" fmla="*/ 1226 w 3616"/>
              <a:gd name="T9" fmla="*/ 237 h 2767"/>
              <a:gd name="T10" fmla="*/ 1217 w 3616"/>
              <a:gd name="T11" fmla="*/ 227 h 2767"/>
              <a:gd name="T12" fmla="*/ 905 w 3616"/>
              <a:gd name="T13" fmla="*/ 0 h 2767"/>
              <a:gd name="T14" fmla="*/ 575 w 3616"/>
              <a:gd name="T15" fmla="*/ 331 h 2767"/>
              <a:gd name="T16" fmla="*/ 594 w 3616"/>
              <a:gd name="T17" fmla="*/ 452 h 2767"/>
              <a:gd name="T18" fmla="*/ 603 w 3616"/>
              <a:gd name="T19" fmla="*/ 452 h 2767"/>
              <a:gd name="T20" fmla="*/ 0 w 3616"/>
              <a:gd name="T21" fmla="*/ 670 h 2767"/>
              <a:gd name="T22" fmla="*/ 0 w 3616"/>
              <a:gd name="T23" fmla="*/ 2766 h 2767"/>
              <a:gd name="T24" fmla="*/ 594 w 3616"/>
              <a:gd name="T25" fmla="*/ 2558 h 2767"/>
              <a:gd name="T26" fmla="*/ 575 w 3616"/>
              <a:gd name="T27" fmla="*/ 2454 h 2767"/>
              <a:gd name="T28" fmla="*/ 905 w 3616"/>
              <a:gd name="T29" fmla="*/ 2124 h 2767"/>
              <a:gd name="T30" fmla="*/ 1217 w 3616"/>
              <a:gd name="T31" fmla="*/ 2331 h 2767"/>
              <a:gd name="T32" fmla="*/ 1812 w 3616"/>
              <a:gd name="T33" fmla="*/ 2124 h 2767"/>
              <a:gd name="T34" fmla="*/ 2435 w 3616"/>
              <a:gd name="T35" fmla="*/ 2341 h 2767"/>
              <a:gd name="T36" fmla="*/ 2746 w 3616"/>
              <a:gd name="T37" fmla="*/ 2124 h 2767"/>
              <a:gd name="T38" fmla="*/ 3077 w 3616"/>
              <a:gd name="T39" fmla="*/ 2454 h 2767"/>
              <a:gd name="T40" fmla="*/ 3058 w 3616"/>
              <a:gd name="T41" fmla="*/ 2567 h 2767"/>
              <a:gd name="T42" fmla="*/ 3615 w 3616"/>
              <a:gd name="T43" fmla="*/ 2766 h 2767"/>
              <a:gd name="T44" fmla="*/ 3615 w 3616"/>
              <a:gd name="T45" fmla="*/ 670 h 2767"/>
              <a:gd name="T46" fmla="*/ 3048 w 3616"/>
              <a:gd name="T47" fmla="*/ 462 h 2767"/>
              <a:gd name="T48" fmla="*/ 3048 w 3616"/>
              <a:gd name="T49" fmla="*/ 462 h 2767"/>
              <a:gd name="T50" fmla="*/ 3077 w 3616"/>
              <a:gd name="T51" fmla="*/ 331 h 2767"/>
              <a:gd name="T52" fmla="*/ 2746 w 3616"/>
              <a:gd name="T53" fmla="*/ 0 h 2767"/>
              <a:gd name="T54" fmla="*/ 2425 w 3616"/>
              <a:gd name="T55" fmla="*/ 237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67">
                <a:moveTo>
                  <a:pt x="2425" y="237"/>
                </a:moveTo>
                <a:lnTo>
                  <a:pt x="2425" y="237"/>
                </a:lnTo>
                <a:cubicBezTo>
                  <a:pt x="2425" y="246"/>
                  <a:pt x="2425" y="246"/>
                  <a:pt x="2425" y="246"/>
                </a:cubicBezTo>
                <a:cubicBezTo>
                  <a:pt x="1812" y="29"/>
                  <a:pt x="1812" y="29"/>
                  <a:pt x="1812" y="29"/>
                </a:cubicBezTo>
                <a:cubicBezTo>
                  <a:pt x="1226" y="237"/>
                  <a:pt x="1226" y="237"/>
                  <a:pt x="1226" y="237"/>
                </a:cubicBezTo>
                <a:cubicBezTo>
                  <a:pt x="1217" y="237"/>
                  <a:pt x="1217" y="237"/>
                  <a:pt x="1217" y="227"/>
                </a:cubicBezTo>
                <a:cubicBezTo>
                  <a:pt x="1179" y="95"/>
                  <a:pt x="105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77"/>
                  <a:pt x="584" y="415"/>
                  <a:pt x="594" y="452"/>
                </a:cubicBezTo>
                <a:lnTo>
                  <a:pt x="603" y="452"/>
                </a:lnTo>
                <a:cubicBezTo>
                  <a:pt x="0" y="670"/>
                  <a:pt x="0" y="670"/>
                  <a:pt x="0" y="670"/>
                </a:cubicBezTo>
                <a:cubicBezTo>
                  <a:pt x="0" y="2766"/>
                  <a:pt x="0" y="2766"/>
                  <a:pt x="0" y="2766"/>
                </a:cubicBezTo>
                <a:cubicBezTo>
                  <a:pt x="594" y="2558"/>
                  <a:pt x="594" y="2558"/>
                  <a:pt x="594" y="2558"/>
                </a:cubicBezTo>
                <a:cubicBezTo>
                  <a:pt x="584" y="2520"/>
                  <a:pt x="575" y="2492"/>
                  <a:pt x="575" y="2454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47" y="2124"/>
                  <a:pt x="1170" y="2209"/>
                  <a:pt x="1217" y="2331"/>
                </a:cubicBezTo>
                <a:cubicBezTo>
                  <a:pt x="1812" y="2124"/>
                  <a:pt x="1812" y="2124"/>
                  <a:pt x="1812" y="2124"/>
                </a:cubicBezTo>
                <a:cubicBezTo>
                  <a:pt x="2435" y="2341"/>
                  <a:pt x="2435" y="2341"/>
                  <a:pt x="2435" y="2341"/>
                </a:cubicBezTo>
                <a:cubicBezTo>
                  <a:pt x="2473" y="2218"/>
                  <a:pt x="2595" y="2124"/>
                  <a:pt x="2746" y="2124"/>
                </a:cubicBezTo>
                <a:cubicBezTo>
                  <a:pt x="2926" y="2124"/>
                  <a:pt x="3077" y="2275"/>
                  <a:pt x="3077" y="2454"/>
                </a:cubicBezTo>
                <a:cubicBezTo>
                  <a:pt x="3077" y="2492"/>
                  <a:pt x="3067" y="2529"/>
                  <a:pt x="3058" y="2567"/>
                </a:cubicBezTo>
                <a:cubicBezTo>
                  <a:pt x="3615" y="2766"/>
                  <a:pt x="3615" y="2766"/>
                  <a:pt x="3615" y="2766"/>
                </a:cubicBezTo>
                <a:cubicBezTo>
                  <a:pt x="3615" y="670"/>
                  <a:pt x="3615" y="670"/>
                  <a:pt x="3615" y="670"/>
                </a:cubicBezTo>
                <a:cubicBezTo>
                  <a:pt x="3048" y="462"/>
                  <a:pt x="3048" y="462"/>
                  <a:pt x="3048" y="462"/>
                </a:cubicBezTo>
                <a:lnTo>
                  <a:pt x="3048" y="462"/>
                </a:lnTo>
                <a:cubicBezTo>
                  <a:pt x="3067" y="424"/>
                  <a:pt x="3077" y="37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95" y="0"/>
                  <a:pt x="2463" y="104"/>
                  <a:pt x="2425" y="23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513">
            <a:extLst>
              <a:ext uri="{FF2B5EF4-FFF2-40B4-BE49-F238E27FC236}">
                <a16:creationId xmlns:a16="http://schemas.microsoft.com/office/drawing/2014/main" id="{2EF1E96B-74AC-644A-96D5-4C8951B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4623542"/>
            <a:ext cx="3260241" cy="2512771"/>
          </a:xfrm>
          <a:custGeom>
            <a:avLst/>
            <a:gdLst>
              <a:gd name="T0" fmla="*/ 2425 w 3616"/>
              <a:gd name="T1" fmla="*/ 265 h 2785"/>
              <a:gd name="T2" fmla="*/ 2425 w 3616"/>
              <a:gd name="T3" fmla="*/ 265 h 2785"/>
              <a:gd name="T4" fmla="*/ 2416 w 3616"/>
              <a:gd name="T5" fmla="*/ 265 h 2785"/>
              <a:gd name="T6" fmla="*/ 1812 w 3616"/>
              <a:gd name="T7" fmla="*/ 47 h 2785"/>
              <a:gd name="T8" fmla="*/ 1226 w 3616"/>
              <a:gd name="T9" fmla="*/ 255 h 2785"/>
              <a:gd name="T10" fmla="*/ 1226 w 3616"/>
              <a:gd name="T11" fmla="*/ 246 h 2785"/>
              <a:gd name="T12" fmla="*/ 905 w 3616"/>
              <a:gd name="T13" fmla="*/ 0 h 2785"/>
              <a:gd name="T14" fmla="*/ 575 w 3616"/>
              <a:gd name="T15" fmla="*/ 331 h 2785"/>
              <a:gd name="T16" fmla="*/ 603 w 3616"/>
              <a:gd name="T17" fmla="*/ 472 h 2785"/>
              <a:gd name="T18" fmla="*/ 603 w 3616"/>
              <a:gd name="T19" fmla="*/ 472 h 2785"/>
              <a:gd name="T20" fmla="*/ 0 w 3616"/>
              <a:gd name="T21" fmla="*/ 689 h 2785"/>
              <a:gd name="T22" fmla="*/ 0 w 3616"/>
              <a:gd name="T23" fmla="*/ 2784 h 2785"/>
              <a:gd name="T24" fmla="*/ 594 w 3616"/>
              <a:gd name="T25" fmla="*/ 2576 h 2785"/>
              <a:gd name="T26" fmla="*/ 575 w 3616"/>
              <a:gd name="T27" fmla="*/ 2455 h 2785"/>
              <a:gd name="T28" fmla="*/ 905 w 3616"/>
              <a:gd name="T29" fmla="*/ 2124 h 2785"/>
              <a:gd name="T30" fmla="*/ 1217 w 3616"/>
              <a:gd name="T31" fmla="*/ 2351 h 2785"/>
              <a:gd name="T32" fmla="*/ 1812 w 3616"/>
              <a:gd name="T33" fmla="*/ 2143 h 2785"/>
              <a:gd name="T34" fmla="*/ 2425 w 3616"/>
              <a:gd name="T35" fmla="*/ 2361 h 2785"/>
              <a:gd name="T36" fmla="*/ 2746 w 3616"/>
              <a:gd name="T37" fmla="*/ 2124 h 2785"/>
              <a:gd name="T38" fmla="*/ 3077 w 3616"/>
              <a:gd name="T39" fmla="*/ 2455 h 2785"/>
              <a:gd name="T40" fmla="*/ 3048 w 3616"/>
              <a:gd name="T41" fmla="*/ 2586 h 2785"/>
              <a:gd name="T42" fmla="*/ 3615 w 3616"/>
              <a:gd name="T43" fmla="*/ 2784 h 2785"/>
              <a:gd name="T44" fmla="*/ 3615 w 3616"/>
              <a:gd name="T45" fmla="*/ 689 h 2785"/>
              <a:gd name="T46" fmla="*/ 3039 w 3616"/>
              <a:gd name="T47" fmla="*/ 482 h 2785"/>
              <a:gd name="T48" fmla="*/ 3039 w 3616"/>
              <a:gd name="T49" fmla="*/ 482 h 2785"/>
              <a:gd name="T50" fmla="*/ 3077 w 3616"/>
              <a:gd name="T51" fmla="*/ 331 h 2785"/>
              <a:gd name="T52" fmla="*/ 2746 w 3616"/>
              <a:gd name="T53" fmla="*/ 0 h 2785"/>
              <a:gd name="T54" fmla="*/ 2425 w 3616"/>
              <a:gd name="T55" fmla="*/ 265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785">
                <a:moveTo>
                  <a:pt x="2425" y="265"/>
                </a:moveTo>
                <a:lnTo>
                  <a:pt x="2425" y="265"/>
                </a:lnTo>
                <a:lnTo>
                  <a:pt x="2416" y="265"/>
                </a:lnTo>
                <a:cubicBezTo>
                  <a:pt x="1812" y="47"/>
                  <a:pt x="1812" y="47"/>
                  <a:pt x="1812" y="47"/>
                </a:cubicBezTo>
                <a:cubicBezTo>
                  <a:pt x="1226" y="255"/>
                  <a:pt x="1226" y="255"/>
                  <a:pt x="1226" y="255"/>
                </a:cubicBezTo>
                <a:cubicBezTo>
                  <a:pt x="1226" y="255"/>
                  <a:pt x="1226" y="255"/>
                  <a:pt x="1226" y="246"/>
                </a:cubicBezTo>
                <a:cubicBezTo>
                  <a:pt x="1189" y="104"/>
                  <a:pt x="105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78"/>
                  <a:pt x="584" y="425"/>
                  <a:pt x="603" y="472"/>
                </a:cubicBezTo>
                <a:lnTo>
                  <a:pt x="603" y="472"/>
                </a:lnTo>
                <a:cubicBezTo>
                  <a:pt x="0" y="689"/>
                  <a:pt x="0" y="689"/>
                  <a:pt x="0" y="689"/>
                </a:cubicBezTo>
                <a:cubicBezTo>
                  <a:pt x="0" y="2784"/>
                  <a:pt x="0" y="2784"/>
                  <a:pt x="0" y="2784"/>
                </a:cubicBezTo>
                <a:cubicBezTo>
                  <a:pt x="594" y="2576"/>
                  <a:pt x="594" y="2576"/>
                  <a:pt x="594" y="2576"/>
                </a:cubicBezTo>
                <a:cubicBezTo>
                  <a:pt x="584" y="2539"/>
                  <a:pt x="575" y="2501"/>
                  <a:pt x="575" y="2455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56" y="2124"/>
                  <a:pt x="1179" y="2219"/>
                  <a:pt x="1217" y="2351"/>
                </a:cubicBezTo>
                <a:cubicBezTo>
                  <a:pt x="1812" y="2143"/>
                  <a:pt x="1812" y="2143"/>
                  <a:pt x="1812" y="2143"/>
                </a:cubicBezTo>
                <a:cubicBezTo>
                  <a:pt x="2425" y="2361"/>
                  <a:pt x="2425" y="2361"/>
                  <a:pt x="2425" y="2361"/>
                </a:cubicBezTo>
                <a:cubicBezTo>
                  <a:pt x="2463" y="2228"/>
                  <a:pt x="2595" y="2124"/>
                  <a:pt x="2746" y="2124"/>
                </a:cubicBezTo>
                <a:cubicBezTo>
                  <a:pt x="2926" y="2124"/>
                  <a:pt x="3077" y="2275"/>
                  <a:pt x="3077" y="2455"/>
                </a:cubicBezTo>
                <a:cubicBezTo>
                  <a:pt x="3077" y="2501"/>
                  <a:pt x="3067" y="2548"/>
                  <a:pt x="3048" y="2586"/>
                </a:cubicBezTo>
                <a:cubicBezTo>
                  <a:pt x="3615" y="2784"/>
                  <a:pt x="3615" y="2784"/>
                  <a:pt x="3615" y="2784"/>
                </a:cubicBezTo>
                <a:cubicBezTo>
                  <a:pt x="3615" y="689"/>
                  <a:pt x="3615" y="689"/>
                  <a:pt x="3615" y="689"/>
                </a:cubicBezTo>
                <a:cubicBezTo>
                  <a:pt x="3039" y="482"/>
                  <a:pt x="3039" y="482"/>
                  <a:pt x="3039" y="482"/>
                </a:cubicBezTo>
                <a:lnTo>
                  <a:pt x="3039" y="482"/>
                </a:lnTo>
                <a:cubicBezTo>
                  <a:pt x="3058" y="435"/>
                  <a:pt x="3077" y="38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86" y="0"/>
                  <a:pt x="2454" y="114"/>
                  <a:pt x="2425" y="26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514">
            <a:extLst>
              <a:ext uri="{FF2B5EF4-FFF2-40B4-BE49-F238E27FC236}">
                <a16:creationId xmlns:a16="http://schemas.microsoft.com/office/drawing/2014/main" id="{BB989F79-4DBE-AE43-8BC9-A99FAFD9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12" y="2711131"/>
            <a:ext cx="3260241" cy="2528675"/>
          </a:xfrm>
          <a:custGeom>
            <a:avLst/>
            <a:gdLst>
              <a:gd name="T0" fmla="*/ 2416 w 3616"/>
              <a:gd name="T1" fmla="*/ 283 h 2805"/>
              <a:gd name="T2" fmla="*/ 2416 w 3616"/>
              <a:gd name="T3" fmla="*/ 283 h 2805"/>
              <a:gd name="T4" fmla="*/ 2416 w 3616"/>
              <a:gd name="T5" fmla="*/ 283 h 2805"/>
              <a:gd name="T6" fmla="*/ 1812 w 3616"/>
              <a:gd name="T7" fmla="*/ 66 h 2805"/>
              <a:gd name="T8" fmla="*/ 1226 w 3616"/>
              <a:gd name="T9" fmla="*/ 274 h 2805"/>
              <a:gd name="T10" fmla="*/ 1226 w 3616"/>
              <a:gd name="T11" fmla="*/ 274 h 2805"/>
              <a:gd name="T12" fmla="*/ 905 w 3616"/>
              <a:gd name="T13" fmla="*/ 0 h 2805"/>
              <a:gd name="T14" fmla="*/ 575 w 3616"/>
              <a:gd name="T15" fmla="*/ 331 h 2805"/>
              <a:gd name="T16" fmla="*/ 613 w 3616"/>
              <a:gd name="T17" fmla="*/ 491 h 2805"/>
              <a:gd name="T18" fmla="*/ 613 w 3616"/>
              <a:gd name="T19" fmla="*/ 491 h 2805"/>
              <a:gd name="T20" fmla="*/ 0 w 3616"/>
              <a:gd name="T21" fmla="*/ 708 h 2805"/>
              <a:gd name="T22" fmla="*/ 0 w 3616"/>
              <a:gd name="T23" fmla="*/ 2804 h 2805"/>
              <a:gd name="T24" fmla="*/ 603 w 3616"/>
              <a:gd name="T25" fmla="*/ 2596 h 2805"/>
              <a:gd name="T26" fmla="*/ 575 w 3616"/>
              <a:gd name="T27" fmla="*/ 2455 h 2805"/>
              <a:gd name="T28" fmla="*/ 905 w 3616"/>
              <a:gd name="T29" fmla="*/ 2124 h 2805"/>
              <a:gd name="T30" fmla="*/ 1226 w 3616"/>
              <a:gd name="T31" fmla="*/ 2370 h 2805"/>
              <a:gd name="T32" fmla="*/ 1812 w 3616"/>
              <a:gd name="T33" fmla="*/ 2171 h 2805"/>
              <a:gd name="T34" fmla="*/ 2425 w 3616"/>
              <a:gd name="T35" fmla="*/ 2389 h 2805"/>
              <a:gd name="T36" fmla="*/ 2746 w 3616"/>
              <a:gd name="T37" fmla="*/ 2124 h 2805"/>
              <a:gd name="T38" fmla="*/ 3077 w 3616"/>
              <a:gd name="T39" fmla="*/ 2455 h 2805"/>
              <a:gd name="T40" fmla="*/ 3039 w 3616"/>
              <a:gd name="T41" fmla="*/ 2606 h 2805"/>
              <a:gd name="T42" fmla="*/ 3615 w 3616"/>
              <a:gd name="T43" fmla="*/ 2804 h 2805"/>
              <a:gd name="T44" fmla="*/ 3615 w 3616"/>
              <a:gd name="T45" fmla="*/ 708 h 2805"/>
              <a:gd name="T46" fmla="*/ 3030 w 3616"/>
              <a:gd name="T47" fmla="*/ 500 h 2805"/>
              <a:gd name="T48" fmla="*/ 3030 w 3616"/>
              <a:gd name="T49" fmla="*/ 500 h 2805"/>
              <a:gd name="T50" fmla="*/ 3077 w 3616"/>
              <a:gd name="T51" fmla="*/ 331 h 2805"/>
              <a:gd name="T52" fmla="*/ 2746 w 3616"/>
              <a:gd name="T53" fmla="*/ 0 h 2805"/>
              <a:gd name="T54" fmla="*/ 2416 w 3616"/>
              <a:gd name="T55" fmla="*/ 283 h 2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16" h="2805">
                <a:moveTo>
                  <a:pt x="2416" y="283"/>
                </a:moveTo>
                <a:lnTo>
                  <a:pt x="2416" y="283"/>
                </a:lnTo>
                <a:lnTo>
                  <a:pt x="2416" y="283"/>
                </a:lnTo>
                <a:cubicBezTo>
                  <a:pt x="1812" y="66"/>
                  <a:pt x="1812" y="66"/>
                  <a:pt x="1812" y="66"/>
                </a:cubicBezTo>
                <a:cubicBezTo>
                  <a:pt x="1226" y="274"/>
                  <a:pt x="1226" y="274"/>
                  <a:pt x="1226" y="274"/>
                </a:cubicBezTo>
                <a:lnTo>
                  <a:pt x="1226" y="274"/>
                </a:lnTo>
                <a:cubicBezTo>
                  <a:pt x="1198" y="123"/>
                  <a:pt x="1066" y="0"/>
                  <a:pt x="905" y="0"/>
                </a:cubicBezTo>
                <a:cubicBezTo>
                  <a:pt x="726" y="0"/>
                  <a:pt x="575" y="151"/>
                  <a:pt x="575" y="331"/>
                </a:cubicBezTo>
                <a:cubicBezTo>
                  <a:pt x="575" y="387"/>
                  <a:pt x="594" y="444"/>
                  <a:pt x="613" y="491"/>
                </a:cubicBezTo>
                <a:lnTo>
                  <a:pt x="613" y="491"/>
                </a:lnTo>
                <a:cubicBezTo>
                  <a:pt x="0" y="708"/>
                  <a:pt x="0" y="708"/>
                  <a:pt x="0" y="708"/>
                </a:cubicBezTo>
                <a:cubicBezTo>
                  <a:pt x="0" y="2804"/>
                  <a:pt x="0" y="2804"/>
                  <a:pt x="0" y="2804"/>
                </a:cubicBezTo>
                <a:cubicBezTo>
                  <a:pt x="603" y="2596"/>
                  <a:pt x="603" y="2596"/>
                  <a:pt x="603" y="2596"/>
                </a:cubicBezTo>
                <a:cubicBezTo>
                  <a:pt x="584" y="2549"/>
                  <a:pt x="575" y="2502"/>
                  <a:pt x="575" y="2455"/>
                </a:cubicBezTo>
                <a:cubicBezTo>
                  <a:pt x="575" y="2275"/>
                  <a:pt x="726" y="2124"/>
                  <a:pt x="905" y="2124"/>
                </a:cubicBezTo>
                <a:cubicBezTo>
                  <a:pt x="1056" y="2124"/>
                  <a:pt x="1189" y="2228"/>
                  <a:pt x="1226" y="2370"/>
                </a:cubicBezTo>
                <a:cubicBezTo>
                  <a:pt x="1812" y="2171"/>
                  <a:pt x="1812" y="2171"/>
                  <a:pt x="1812" y="2171"/>
                </a:cubicBezTo>
                <a:cubicBezTo>
                  <a:pt x="2425" y="2389"/>
                  <a:pt x="2425" y="2389"/>
                  <a:pt x="2425" y="2389"/>
                </a:cubicBezTo>
                <a:cubicBezTo>
                  <a:pt x="2454" y="2238"/>
                  <a:pt x="2586" y="2124"/>
                  <a:pt x="2746" y="2124"/>
                </a:cubicBezTo>
                <a:cubicBezTo>
                  <a:pt x="2926" y="2124"/>
                  <a:pt x="3077" y="2275"/>
                  <a:pt x="3077" y="2455"/>
                </a:cubicBezTo>
                <a:cubicBezTo>
                  <a:pt x="3077" y="2511"/>
                  <a:pt x="3058" y="2559"/>
                  <a:pt x="3039" y="2606"/>
                </a:cubicBezTo>
                <a:cubicBezTo>
                  <a:pt x="3615" y="2804"/>
                  <a:pt x="3615" y="2804"/>
                  <a:pt x="3615" y="2804"/>
                </a:cubicBezTo>
                <a:cubicBezTo>
                  <a:pt x="3615" y="708"/>
                  <a:pt x="3615" y="708"/>
                  <a:pt x="3615" y="708"/>
                </a:cubicBezTo>
                <a:cubicBezTo>
                  <a:pt x="3030" y="500"/>
                  <a:pt x="3030" y="500"/>
                  <a:pt x="3030" y="500"/>
                </a:cubicBezTo>
                <a:lnTo>
                  <a:pt x="3030" y="500"/>
                </a:lnTo>
                <a:cubicBezTo>
                  <a:pt x="3058" y="453"/>
                  <a:pt x="3077" y="397"/>
                  <a:pt x="3077" y="331"/>
                </a:cubicBezTo>
                <a:cubicBezTo>
                  <a:pt x="3077" y="151"/>
                  <a:pt x="2926" y="0"/>
                  <a:pt x="2746" y="0"/>
                </a:cubicBezTo>
                <a:cubicBezTo>
                  <a:pt x="2577" y="0"/>
                  <a:pt x="2444" y="123"/>
                  <a:pt x="2416" y="28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515">
            <a:extLst>
              <a:ext uri="{FF2B5EF4-FFF2-40B4-BE49-F238E27FC236}">
                <a16:creationId xmlns:a16="http://schemas.microsoft.com/office/drawing/2014/main" id="{16B6F375-397C-A648-AE12-0396B143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897" y="1399083"/>
            <a:ext cx="982047" cy="982050"/>
          </a:xfrm>
          <a:custGeom>
            <a:avLst/>
            <a:gdLst>
              <a:gd name="T0" fmla="*/ 925 w 1087"/>
              <a:gd name="T1" fmla="*/ 161 h 1087"/>
              <a:gd name="T2" fmla="*/ 925 w 1087"/>
              <a:gd name="T3" fmla="*/ 161 h 1087"/>
              <a:gd name="T4" fmla="*/ 548 w 1087"/>
              <a:gd name="T5" fmla="*/ 0 h 1087"/>
              <a:gd name="T6" fmla="*/ 161 w 1087"/>
              <a:gd name="T7" fmla="*/ 161 h 1087"/>
              <a:gd name="T8" fmla="*/ 0 w 1087"/>
              <a:gd name="T9" fmla="*/ 539 h 1087"/>
              <a:gd name="T10" fmla="*/ 161 w 1087"/>
              <a:gd name="T11" fmla="*/ 926 h 1087"/>
              <a:gd name="T12" fmla="*/ 538 w 1087"/>
              <a:gd name="T13" fmla="*/ 1086 h 1087"/>
              <a:gd name="T14" fmla="*/ 548 w 1087"/>
              <a:gd name="T15" fmla="*/ 1086 h 1087"/>
              <a:gd name="T16" fmla="*/ 548 w 1087"/>
              <a:gd name="T17" fmla="*/ 1086 h 1087"/>
              <a:gd name="T18" fmla="*/ 548 w 1087"/>
              <a:gd name="T19" fmla="*/ 1086 h 1087"/>
              <a:gd name="T20" fmla="*/ 925 w 1087"/>
              <a:gd name="T21" fmla="*/ 926 h 1087"/>
              <a:gd name="T22" fmla="*/ 1086 w 1087"/>
              <a:gd name="T23" fmla="*/ 539 h 1087"/>
              <a:gd name="T24" fmla="*/ 925 w 1087"/>
              <a:gd name="T25" fmla="*/ 161 h 1087"/>
              <a:gd name="T26" fmla="*/ 227 w 1087"/>
              <a:gd name="T27" fmla="*/ 878 h 1087"/>
              <a:gd name="T28" fmla="*/ 227 w 1087"/>
              <a:gd name="T29" fmla="*/ 878 h 1087"/>
              <a:gd name="T30" fmla="*/ 227 w 1087"/>
              <a:gd name="T31" fmla="*/ 878 h 1087"/>
              <a:gd name="T32" fmla="*/ 227 w 1087"/>
              <a:gd name="T33" fmla="*/ 878 h 1087"/>
              <a:gd name="T34" fmla="*/ 538 w 1087"/>
              <a:gd name="T35" fmla="*/ 774 h 1087"/>
              <a:gd name="T36" fmla="*/ 859 w 1087"/>
              <a:gd name="T37" fmla="*/ 878 h 1087"/>
              <a:gd name="T38" fmla="*/ 859 w 1087"/>
              <a:gd name="T39" fmla="*/ 878 h 1087"/>
              <a:gd name="T40" fmla="*/ 859 w 1087"/>
              <a:gd name="T41" fmla="*/ 888 h 1087"/>
              <a:gd name="T42" fmla="*/ 548 w 1087"/>
              <a:gd name="T43" fmla="*/ 1010 h 1087"/>
              <a:gd name="T44" fmla="*/ 538 w 1087"/>
              <a:gd name="T45" fmla="*/ 1010 h 1087"/>
              <a:gd name="T46" fmla="*/ 227 w 1087"/>
              <a:gd name="T47" fmla="*/ 878 h 1087"/>
              <a:gd name="T48" fmla="*/ 916 w 1087"/>
              <a:gd name="T49" fmla="*/ 841 h 1087"/>
              <a:gd name="T50" fmla="*/ 916 w 1087"/>
              <a:gd name="T51" fmla="*/ 841 h 1087"/>
              <a:gd name="T52" fmla="*/ 906 w 1087"/>
              <a:gd name="T53" fmla="*/ 822 h 1087"/>
              <a:gd name="T54" fmla="*/ 746 w 1087"/>
              <a:gd name="T55" fmla="*/ 737 h 1087"/>
              <a:gd name="T56" fmla="*/ 538 w 1087"/>
              <a:gd name="T57" fmla="*/ 699 h 1087"/>
              <a:gd name="T58" fmla="*/ 180 w 1087"/>
              <a:gd name="T59" fmla="*/ 822 h 1087"/>
              <a:gd name="T60" fmla="*/ 170 w 1087"/>
              <a:gd name="T61" fmla="*/ 831 h 1087"/>
              <a:gd name="T62" fmla="*/ 76 w 1087"/>
              <a:gd name="T63" fmla="*/ 539 h 1087"/>
              <a:gd name="T64" fmla="*/ 208 w 1087"/>
              <a:gd name="T65" fmla="*/ 208 h 1087"/>
              <a:gd name="T66" fmla="*/ 548 w 1087"/>
              <a:gd name="T67" fmla="*/ 66 h 1087"/>
              <a:gd name="T68" fmla="*/ 878 w 1087"/>
              <a:gd name="T69" fmla="*/ 208 h 1087"/>
              <a:gd name="T70" fmla="*/ 1020 w 1087"/>
              <a:gd name="T71" fmla="*/ 539 h 1087"/>
              <a:gd name="T72" fmla="*/ 916 w 1087"/>
              <a:gd name="T73" fmla="*/ 841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7" h="1087">
                <a:moveTo>
                  <a:pt x="925" y="161"/>
                </a:moveTo>
                <a:lnTo>
                  <a:pt x="925" y="161"/>
                </a:lnTo>
                <a:cubicBezTo>
                  <a:pt x="831" y="57"/>
                  <a:pt x="689" y="0"/>
                  <a:pt x="548" y="0"/>
                </a:cubicBezTo>
                <a:cubicBezTo>
                  <a:pt x="397" y="0"/>
                  <a:pt x="265" y="57"/>
                  <a:pt x="161" y="161"/>
                </a:cubicBezTo>
                <a:cubicBezTo>
                  <a:pt x="57" y="265"/>
                  <a:pt x="0" y="397"/>
                  <a:pt x="0" y="539"/>
                </a:cubicBezTo>
                <a:cubicBezTo>
                  <a:pt x="0" y="690"/>
                  <a:pt x="57" y="822"/>
                  <a:pt x="161" y="926"/>
                </a:cubicBezTo>
                <a:cubicBezTo>
                  <a:pt x="265" y="1029"/>
                  <a:pt x="397" y="1086"/>
                  <a:pt x="538" y="1086"/>
                </a:cubicBezTo>
                <a:cubicBezTo>
                  <a:pt x="538" y="1086"/>
                  <a:pt x="538" y="1086"/>
                  <a:pt x="548" y="1086"/>
                </a:cubicBezTo>
                <a:lnTo>
                  <a:pt x="548" y="1086"/>
                </a:lnTo>
                <a:lnTo>
                  <a:pt x="548" y="1086"/>
                </a:lnTo>
                <a:cubicBezTo>
                  <a:pt x="689" y="1086"/>
                  <a:pt x="831" y="1029"/>
                  <a:pt x="925" y="926"/>
                </a:cubicBezTo>
                <a:cubicBezTo>
                  <a:pt x="1029" y="822"/>
                  <a:pt x="1086" y="690"/>
                  <a:pt x="1086" y="539"/>
                </a:cubicBezTo>
                <a:cubicBezTo>
                  <a:pt x="1086" y="397"/>
                  <a:pt x="1029" y="265"/>
                  <a:pt x="925" y="161"/>
                </a:cubicBezTo>
                <a:close/>
                <a:moveTo>
                  <a:pt x="227" y="878"/>
                </a:moveTo>
                <a:lnTo>
                  <a:pt x="227" y="878"/>
                </a:lnTo>
                <a:lnTo>
                  <a:pt x="227" y="878"/>
                </a:lnTo>
                <a:lnTo>
                  <a:pt x="227" y="878"/>
                </a:lnTo>
                <a:cubicBezTo>
                  <a:pt x="302" y="812"/>
                  <a:pt x="416" y="774"/>
                  <a:pt x="538" y="774"/>
                </a:cubicBezTo>
                <a:cubicBezTo>
                  <a:pt x="661" y="774"/>
                  <a:pt x="784" y="812"/>
                  <a:pt x="859" y="878"/>
                </a:cubicBezTo>
                <a:lnTo>
                  <a:pt x="859" y="878"/>
                </a:lnTo>
                <a:lnTo>
                  <a:pt x="859" y="888"/>
                </a:lnTo>
                <a:cubicBezTo>
                  <a:pt x="774" y="963"/>
                  <a:pt x="661" y="1010"/>
                  <a:pt x="548" y="1010"/>
                </a:cubicBezTo>
                <a:cubicBezTo>
                  <a:pt x="538" y="1010"/>
                  <a:pt x="538" y="1010"/>
                  <a:pt x="538" y="1010"/>
                </a:cubicBezTo>
                <a:cubicBezTo>
                  <a:pt x="416" y="1010"/>
                  <a:pt x="312" y="963"/>
                  <a:pt x="227" y="878"/>
                </a:cubicBezTo>
                <a:close/>
                <a:moveTo>
                  <a:pt x="916" y="841"/>
                </a:moveTo>
                <a:lnTo>
                  <a:pt x="916" y="841"/>
                </a:lnTo>
                <a:cubicBezTo>
                  <a:pt x="906" y="831"/>
                  <a:pt x="906" y="831"/>
                  <a:pt x="906" y="822"/>
                </a:cubicBezTo>
                <a:cubicBezTo>
                  <a:pt x="859" y="784"/>
                  <a:pt x="803" y="755"/>
                  <a:pt x="746" y="737"/>
                </a:cubicBezTo>
                <a:cubicBezTo>
                  <a:pt x="680" y="718"/>
                  <a:pt x="614" y="699"/>
                  <a:pt x="538" y="699"/>
                </a:cubicBezTo>
                <a:cubicBezTo>
                  <a:pt x="397" y="699"/>
                  <a:pt x="274" y="746"/>
                  <a:pt x="180" y="822"/>
                </a:cubicBezTo>
                <a:cubicBezTo>
                  <a:pt x="180" y="822"/>
                  <a:pt x="180" y="831"/>
                  <a:pt x="170" y="831"/>
                </a:cubicBezTo>
                <a:cubicBezTo>
                  <a:pt x="113" y="746"/>
                  <a:pt x="76" y="652"/>
                  <a:pt x="76" y="539"/>
                </a:cubicBezTo>
                <a:cubicBezTo>
                  <a:pt x="76" y="416"/>
                  <a:pt x="123" y="293"/>
                  <a:pt x="208" y="208"/>
                </a:cubicBezTo>
                <a:cubicBezTo>
                  <a:pt x="302" y="123"/>
                  <a:pt x="416" y="66"/>
                  <a:pt x="548" y="66"/>
                </a:cubicBezTo>
                <a:cubicBezTo>
                  <a:pt x="671" y="66"/>
                  <a:pt x="793" y="123"/>
                  <a:pt x="878" y="208"/>
                </a:cubicBezTo>
                <a:cubicBezTo>
                  <a:pt x="963" y="293"/>
                  <a:pt x="1020" y="416"/>
                  <a:pt x="1020" y="539"/>
                </a:cubicBezTo>
                <a:cubicBezTo>
                  <a:pt x="1020" y="652"/>
                  <a:pt x="982" y="755"/>
                  <a:pt x="916" y="8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516">
            <a:extLst>
              <a:ext uri="{FF2B5EF4-FFF2-40B4-BE49-F238E27FC236}">
                <a16:creationId xmlns:a16="http://schemas.microsoft.com/office/drawing/2014/main" id="{4CFB8230-15AA-174E-8C4A-F06BC94B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500" y="1502457"/>
            <a:ext cx="512890" cy="504941"/>
          </a:xfrm>
          <a:custGeom>
            <a:avLst/>
            <a:gdLst>
              <a:gd name="T0" fmla="*/ 283 w 568"/>
              <a:gd name="T1" fmla="*/ 0 h 559"/>
              <a:gd name="T2" fmla="*/ 283 w 568"/>
              <a:gd name="T3" fmla="*/ 0 h 559"/>
              <a:gd name="T4" fmla="*/ 0 w 568"/>
              <a:gd name="T5" fmla="*/ 284 h 559"/>
              <a:gd name="T6" fmla="*/ 283 w 568"/>
              <a:gd name="T7" fmla="*/ 558 h 559"/>
              <a:gd name="T8" fmla="*/ 567 w 568"/>
              <a:gd name="T9" fmla="*/ 284 h 559"/>
              <a:gd name="T10" fmla="*/ 283 w 568"/>
              <a:gd name="T11" fmla="*/ 0 h 559"/>
              <a:gd name="T12" fmla="*/ 283 w 568"/>
              <a:gd name="T13" fmla="*/ 491 h 559"/>
              <a:gd name="T14" fmla="*/ 283 w 568"/>
              <a:gd name="T15" fmla="*/ 491 h 559"/>
              <a:gd name="T16" fmla="*/ 76 w 568"/>
              <a:gd name="T17" fmla="*/ 284 h 559"/>
              <a:gd name="T18" fmla="*/ 283 w 568"/>
              <a:gd name="T19" fmla="*/ 76 h 559"/>
              <a:gd name="T20" fmla="*/ 491 w 568"/>
              <a:gd name="T21" fmla="*/ 284 h 559"/>
              <a:gd name="T22" fmla="*/ 283 w 568"/>
              <a:gd name="T23" fmla="*/ 491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8" h="559">
                <a:moveTo>
                  <a:pt x="283" y="0"/>
                </a:moveTo>
                <a:lnTo>
                  <a:pt x="283" y="0"/>
                </a:lnTo>
                <a:cubicBezTo>
                  <a:pt x="132" y="0"/>
                  <a:pt x="0" y="123"/>
                  <a:pt x="0" y="284"/>
                </a:cubicBezTo>
                <a:cubicBezTo>
                  <a:pt x="0" y="435"/>
                  <a:pt x="132" y="558"/>
                  <a:pt x="283" y="558"/>
                </a:cubicBezTo>
                <a:cubicBezTo>
                  <a:pt x="444" y="558"/>
                  <a:pt x="567" y="435"/>
                  <a:pt x="567" y="284"/>
                </a:cubicBezTo>
                <a:cubicBezTo>
                  <a:pt x="567" y="123"/>
                  <a:pt x="444" y="0"/>
                  <a:pt x="283" y="0"/>
                </a:cubicBezTo>
                <a:close/>
                <a:moveTo>
                  <a:pt x="283" y="491"/>
                </a:moveTo>
                <a:lnTo>
                  <a:pt x="283" y="491"/>
                </a:lnTo>
                <a:cubicBezTo>
                  <a:pt x="170" y="491"/>
                  <a:pt x="76" y="397"/>
                  <a:pt x="76" y="284"/>
                </a:cubicBezTo>
                <a:cubicBezTo>
                  <a:pt x="76" y="171"/>
                  <a:pt x="170" y="76"/>
                  <a:pt x="283" y="76"/>
                </a:cubicBezTo>
                <a:cubicBezTo>
                  <a:pt x="397" y="76"/>
                  <a:pt x="491" y="171"/>
                  <a:pt x="491" y="284"/>
                </a:cubicBezTo>
                <a:cubicBezTo>
                  <a:pt x="491" y="397"/>
                  <a:pt x="397" y="491"/>
                  <a:pt x="283" y="4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517">
            <a:extLst>
              <a:ext uri="{FF2B5EF4-FFF2-40B4-BE49-F238E27FC236}">
                <a16:creationId xmlns:a16="http://schemas.microsoft.com/office/drawing/2014/main" id="{43634EB4-C4FE-EC46-8821-00B1E2CC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946" y="5152336"/>
            <a:ext cx="997951" cy="1005905"/>
          </a:xfrm>
          <a:custGeom>
            <a:avLst/>
            <a:gdLst>
              <a:gd name="T0" fmla="*/ 557 w 1105"/>
              <a:gd name="T1" fmla="*/ 1114 h 1115"/>
              <a:gd name="T2" fmla="*/ 557 w 1105"/>
              <a:gd name="T3" fmla="*/ 1114 h 1115"/>
              <a:gd name="T4" fmla="*/ 160 w 1105"/>
              <a:gd name="T5" fmla="*/ 944 h 1115"/>
              <a:gd name="T6" fmla="*/ 0 w 1105"/>
              <a:gd name="T7" fmla="*/ 556 h 1115"/>
              <a:gd name="T8" fmla="*/ 160 w 1105"/>
              <a:gd name="T9" fmla="*/ 169 h 1115"/>
              <a:gd name="T10" fmla="*/ 557 w 1105"/>
              <a:gd name="T11" fmla="*/ 0 h 1115"/>
              <a:gd name="T12" fmla="*/ 944 w 1105"/>
              <a:gd name="T13" fmla="*/ 169 h 1115"/>
              <a:gd name="T14" fmla="*/ 1104 w 1105"/>
              <a:gd name="T15" fmla="*/ 556 h 1115"/>
              <a:gd name="T16" fmla="*/ 944 w 1105"/>
              <a:gd name="T17" fmla="*/ 944 h 1115"/>
              <a:gd name="T18" fmla="*/ 557 w 1105"/>
              <a:gd name="T19" fmla="*/ 1114 h 1115"/>
              <a:gd name="T20" fmla="*/ 557 w 1105"/>
              <a:gd name="T21" fmla="*/ 75 h 1115"/>
              <a:gd name="T22" fmla="*/ 557 w 1105"/>
              <a:gd name="T23" fmla="*/ 75 h 1115"/>
              <a:gd name="T24" fmla="*/ 217 w 1105"/>
              <a:gd name="T25" fmla="*/ 217 h 1115"/>
              <a:gd name="T26" fmla="*/ 75 w 1105"/>
              <a:gd name="T27" fmla="*/ 556 h 1115"/>
              <a:gd name="T28" fmla="*/ 217 w 1105"/>
              <a:gd name="T29" fmla="*/ 896 h 1115"/>
              <a:gd name="T30" fmla="*/ 557 w 1105"/>
              <a:gd name="T31" fmla="*/ 1038 h 1115"/>
              <a:gd name="T32" fmla="*/ 896 w 1105"/>
              <a:gd name="T33" fmla="*/ 896 h 1115"/>
              <a:gd name="T34" fmla="*/ 1038 w 1105"/>
              <a:gd name="T35" fmla="*/ 556 h 1115"/>
              <a:gd name="T36" fmla="*/ 896 w 1105"/>
              <a:gd name="T37" fmla="*/ 217 h 1115"/>
              <a:gd name="T38" fmla="*/ 557 w 1105"/>
              <a:gd name="T39" fmla="*/ 75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5" h="1115">
                <a:moveTo>
                  <a:pt x="557" y="1114"/>
                </a:moveTo>
                <a:lnTo>
                  <a:pt x="557" y="1114"/>
                </a:lnTo>
                <a:cubicBezTo>
                  <a:pt x="406" y="1114"/>
                  <a:pt x="264" y="1047"/>
                  <a:pt x="160" y="944"/>
                </a:cubicBezTo>
                <a:cubicBezTo>
                  <a:pt x="56" y="840"/>
                  <a:pt x="0" y="708"/>
                  <a:pt x="0" y="556"/>
                </a:cubicBezTo>
                <a:cubicBezTo>
                  <a:pt x="0" y="405"/>
                  <a:pt x="56" y="273"/>
                  <a:pt x="160" y="169"/>
                </a:cubicBezTo>
                <a:cubicBezTo>
                  <a:pt x="264" y="66"/>
                  <a:pt x="406" y="0"/>
                  <a:pt x="557" y="0"/>
                </a:cubicBezTo>
                <a:cubicBezTo>
                  <a:pt x="698" y="0"/>
                  <a:pt x="840" y="66"/>
                  <a:pt x="944" y="169"/>
                </a:cubicBezTo>
                <a:cubicBezTo>
                  <a:pt x="1048" y="273"/>
                  <a:pt x="1104" y="405"/>
                  <a:pt x="1104" y="556"/>
                </a:cubicBezTo>
                <a:cubicBezTo>
                  <a:pt x="1104" y="708"/>
                  <a:pt x="1048" y="840"/>
                  <a:pt x="944" y="944"/>
                </a:cubicBezTo>
                <a:cubicBezTo>
                  <a:pt x="840" y="1047"/>
                  <a:pt x="698" y="1114"/>
                  <a:pt x="557" y="1114"/>
                </a:cubicBezTo>
                <a:close/>
                <a:moveTo>
                  <a:pt x="557" y="75"/>
                </a:moveTo>
                <a:lnTo>
                  <a:pt x="557" y="75"/>
                </a:lnTo>
                <a:cubicBezTo>
                  <a:pt x="425" y="75"/>
                  <a:pt x="302" y="122"/>
                  <a:pt x="217" y="217"/>
                </a:cubicBezTo>
                <a:cubicBezTo>
                  <a:pt x="122" y="311"/>
                  <a:pt x="75" y="424"/>
                  <a:pt x="75" y="556"/>
                </a:cubicBezTo>
                <a:cubicBezTo>
                  <a:pt x="75" y="689"/>
                  <a:pt x="122" y="802"/>
                  <a:pt x="217" y="896"/>
                </a:cubicBezTo>
                <a:cubicBezTo>
                  <a:pt x="302" y="991"/>
                  <a:pt x="425" y="1038"/>
                  <a:pt x="557" y="1038"/>
                </a:cubicBezTo>
                <a:cubicBezTo>
                  <a:pt x="680" y="1038"/>
                  <a:pt x="802" y="991"/>
                  <a:pt x="896" y="896"/>
                </a:cubicBezTo>
                <a:cubicBezTo>
                  <a:pt x="982" y="802"/>
                  <a:pt x="1038" y="689"/>
                  <a:pt x="1038" y="556"/>
                </a:cubicBezTo>
                <a:cubicBezTo>
                  <a:pt x="1038" y="424"/>
                  <a:pt x="982" y="311"/>
                  <a:pt x="896" y="217"/>
                </a:cubicBezTo>
                <a:cubicBezTo>
                  <a:pt x="802" y="122"/>
                  <a:pt x="680" y="75"/>
                  <a:pt x="557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18">
            <a:extLst>
              <a:ext uri="{FF2B5EF4-FFF2-40B4-BE49-F238E27FC236}">
                <a16:creationId xmlns:a16="http://schemas.microsoft.com/office/drawing/2014/main" id="{59F46D7A-6FCE-3742-B09C-5F3E6D29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82" y="5367035"/>
            <a:ext cx="512893" cy="314098"/>
          </a:xfrm>
          <a:custGeom>
            <a:avLst/>
            <a:gdLst>
              <a:gd name="T0" fmla="*/ 557 w 567"/>
              <a:gd name="T1" fmla="*/ 66 h 350"/>
              <a:gd name="T2" fmla="*/ 557 w 567"/>
              <a:gd name="T3" fmla="*/ 66 h 350"/>
              <a:gd name="T4" fmla="*/ 274 w 567"/>
              <a:gd name="T5" fmla="*/ 340 h 350"/>
              <a:gd name="T6" fmla="*/ 245 w 567"/>
              <a:gd name="T7" fmla="*/ 349 h 350"/>
              <a:gd name="T8" fmla="*/ 38 w 567"/>
              <a:gd name="T9" fmla="*/ 349 h 350"/>
              <a:gd name="T10" fmla="*/ 0 w 567"/>
              <a:gd name="T11" fmla="*/ 320 h 350"/>
              <a:gd name="T12" fmla="*/ 38 w 567"/>
              <a:gd name="T13" fmla="*/ 283 h 350"/>
              <a:gd name="T14" fmla="*/ 227 w 567"/>
              <a:gd name="T15" fmla="*/ 283 h 350"/>
              <a:gd name="T16" fmla="*/ 500 w 567"/>
              <a:gd name="T17" fmla="*/ 9 h 350"/>
              <a:gd name="T18" fmla="*/ 557 w 567"/>
              <a:gd name="T19" fmla="*/ 9 h 350"/>
              <a:gd name="T20" fmla="*/ 557 w 567"/>
              <a:gd name="T21" fmla="*/ 6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7" h="350">
                <a:moveTo>
                  <a:pt x="557" y="66"/>
                </a:moveTo>
                <a:lnTo>
                  <a:pt x="557" y="66"/>
                </a:lnTo>
                <a:cubicBezTo>
                  <a:pt x="274" y="340"/>
                  <a:pt x="274" y="340"/>
                  <a:pt x="274" y="340"/>
                </a:cubicBezTo>
                <a:cubicBezTo>
                  <a:pt x="274" y="349"/>
                  <a:pt x="264" y="349"/>
                  <a:pt x="245" y="349"/>
                </a:cubicBezTo>
                <a:cubicBezTo>
                  <a:pt x="38" y="349"/>
                  <a:pt x="38" y="349"/>
                  <a:pt x="38" y="349"/>
                </a:cubicBezTo>
                <a:cubicBezTo>
                  <a:pt x="19" y="349"/>
                  <a:pt x="0" y="340"/>
                  <a:pt x="0" y="320"/>
                </a:cubicBezTo>
                <a:cubicBezTo>
                  <a:pt x="0" y="302"/>
                  <a:pt x="19" y="283"/>
                  <a:pt x="38" y="283"/>
                </a:cubicBezTo>
                <a:cubicBezTo>
                  <a:pt x="227" y="283"/>
                  <a:pt x="227" y="283"/>
                  <a:pt x="227" y="283"/>
                </a:cubicBezTo>
                <a:cubicBezTo>
                  <a:pt x="500" y="9"/>
                  <a:pt x="500" y="9"/>
                  <a:pt x="500" y="9"/>
                </a:cubicBezTo>
                <a:cubicBezTo>
                  <a:pt x="519" y="0"/>
                  <a:pt x="538" y="0"/>
                  <a:pt x="557" y="9"/>
                </a:cubicBezTo>
                <a:cubicBezTo>
                  <a:pt x="566" y="28"/>
                  <a:pt x="566" y="47"/>
                  <a:pt x="557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19">
            <a:extLst>
              <a:ext uri="{FF2B5EF4-FFF2-40B4-BE49-F238E27FC236}">
                <a16:creationId xmlns:a16="http://schemas.microsoft.com/office/drawing/2014/main" id="{C5B63114-FFD9-C242-AD79-6C93DA72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946" y="3255832"/>
            <a:ext cx="997951" cy="997951"/>
          </a:xfrm>
          <a:custGeom>
            <a:avLst/>
            <a:gdLst>
              <a:gd name="T0" fmla="*/ 557 w 1105"/>
              <a:gd name="T1" fmla="*/ 1105 h 1106"/>
              <a:gd name="T2" fmla="*/ 557 w 1105"/>
              <a:gd name="T3" fmla="*/ 1105 h 1106"/>
              <a:gd name="T4" fmla="*/ 160 w 1105"/>
              <a:gd name="T5" fmla="*/ 944 h 1106"/>
              <a:gd name="T6" fmla="*/ 0 w 1105"/>
              <a:gd name="T7" fmla="*/ 548 h 1106"/>
              <a:gd name="T8" fmla="*/ 160 w 1105"/>
              <a:gd name="T9" fmla="*/ 161 h 1106"/>
              <a:gd name="T10" fmla="*/ 557 w 1105"/>
              <a:gd name="T11" fmla="*/ 0 h 1106"/>
              <a:gd name="T12" fmla="*/ 944 w 1105"/>
              <a:gd name="T13" fmla="*/ 161 h 1106"/>
              <a:gd name="T14" fmla="*/ 1104 w 1105"/>
              <a:gd name="T15" fmla="*/ 548 h 1106"/>
              <a:gd name="T16" fmla="*/ 944 w 1105"/>
              <a:gd name="T17" fmla="*/ 944 h 1106"/>
              <a:gd name="T18" fmla="*/ 557 w 1105"/>
              <a:gd name="T19" fmla="*/ 1105 h 1106"/>
              <a:gd name="T20" fmla="*/ 557 w 1105"/>
              <a:gd name="T21" fmla="*/ 67 h 1106"/>
              <a:gd name="T22" fmla="*/ 557 w 1105"/>
              <a:gd name="T23" fmla="*/ 67 h 1106"/>
              <a:gd name="T24" fmla="*/ 217 w 1105"/>
              <a:gd name="T25" fmla="*/ 208 h 1106"/>
              <a:gd name="T26" fmla="*/ 75 w 1105"/>
              <a:gd name="T27" fmla="*/ 548 h 1106"/>
              <a:gd name="T28" fmla="*/ 217 w 1105"/>
              <a:gd name="T29" fmla="*/ 888 h 1106"/>
              <a:gd name="T30" fmla="*/ 557 w 1105"/>
              <a:gd name="T31" fmla="*/ 1029 h 1106"/>
              <a:gd name="T32" fmla="*/ 896 w 1105"/>
              <a:gd name="T33" fmla="*/ 888 h 1106"/>
              <a:gd name="T34" fmla="*/ 1038 w 1105"/>
              <a:gd name="T35" fmla="*/ 548 h 1106"/>
              <a:gd name="T36" fmla="*/ 896 w 1105"/>
              <a:gd name="T37" fmla="*/ 208 h 1106"/>
              <a:gd name="T38" fmla="*/ 557 w 1105"/>
              <a:gd name="T39" fmla="*/ 67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5" h="1106">
                <a:moveTo>
                  <a:pt x="557" y="1105"/>
                </a:moveTo>
                <a:lnTo>
                  <a:pt x="557" y="1105"/>
                </a:lnTo>
                <a:cubicBezTo>
                  <a:pt x="406" y="1105"/>
                  <a:pt x="264" y="1048"/>
                  <a:pt x="160" y="944"/>
                </a:cubicBezTo>
                <a:cubicBezTo>
                  <a:pt x="56" y="841"/>
                  <a:pt x="0" y="699"/>
                  <a:pt x="0" y="548"/>
                </a:cubicBezTo>
                <a:cubicBezTo>
                  <a:pt x="0" y="406"/>
                  <a:pt x="56" y="265"/>
                  <a:pt x="160" y="161"/>
                </a:cubicBezTo>
                <a:cubicBezTo>
                  <a:pt x="264" y="57"/>
                  <a:pt x="406" y="0"/>
                  <a:pt x="557" y="0"/>
                </a:cubicBezTo>
                <a:cubicBezTo>
                  <a:pt x="698" y="0"/>
                  <a:pt x="840" y="57"/>
                  <a:pt x="944" y="161"/>
                </a:cubicBezTo>
                <a:cubicBezTo>
                  <a:pt x="1048" y="265"/>
                  <a:pt x="1104" y="406"/>
                  <a:pt x="1104" y="548"/>
                </a:cubicBezTo>
                <a:cubicBezTo>
                  <a:pt x="1104" y="699"/>
                  <a:pt x="1048" y="841"/>
                  <a:pt x="944" y="944"/>
                </a:cubicBezTo>
                <a:cubicBezTo>
                  <a:pt x="840" y="1048"/>
                  <a:pt x="698" y="1105"/>
                  <a:pt x="557" y="1105"/>
                </a:cubicBezTo>
                <a:close/>
                <a:moveTo>
                  <a:pt x="557" y="67"/>
                </a:moveTo>
                <a:lnTo>
                  <a:pt x="557" y="67"/>
                </a:lnTo>
                <a:cubicBezTo>
                  <a:pt x="425" y="67"/>
                  <a:pt x="302" y="123"/>
                  <a:pt x="217" y="208"/>
                </a:cubicBezTo>
                <a:cubicBezTo>
                  <a:pt x="122" y="302"/>
                  <a:pt x="75" y="425"/>
                  <a:pt x="75" y="548"/>
                </a:cubicBezTo>
                <a:cubicBezTo>
                  <a:pt x="75" y="680"/>
                  <a:pt x="122" y="803"/>
                  <a:pt x="217" y="888"/>
                </a:cubicBezTo>
                <a:cubicBezTo>
                  <a:pt x="302" y="982"/>
                  <a:pt x="425" y="1029"/>
                  <a:pt x="557" y="1029"/>
                </a:cubicBezTo>
                <a:cubicBezTo>
                  <a:pt x="680" y="1029"/>
                  <a:pt x="802" y="982"/>
                  <a:pt x="896" y="888"/>
                </a:cubicBezTo>
                <a:cubicBezTo>
                  <a:pt x="982" y="803"/>
                  <a:pt x="1038" y="680"/>
                  <a:pt x="1038" y="548"/>
                </a:cubicBezTo>
                <a:cubicBezTo>
                  <a:pt x="1038" y="425"/>
                  <a:pt x="982" y="302"/>
                  <a:pt x="896" y="208"/>
                </a:cubicBezTo>
                <a:cubicBezTo>
                  <a:pt x="802" y="123"/>
                  <a:pt x="680" y="67"/>
                  <a:pt x="5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520">
            <a:extLst>
              <a:ext uri="{FF2B5EF4-FFF2-40B4-BE49-F238E27FC236}">
                <a16:creationId xmlns:a16="http://schemas.microsoft.com/office/drawing/2014/main" id="{D9470532-4547-5648-BBDB-26469200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812" y="3442698"/>
            <a:ext cx="612289" cy="520845"/>
          </a:xfrm>
          <a:custGeom>
            <a:avLst/>
            <a:gdLst>
              <a:gd name="T0" fmla="*/ 671 w 681"/>
              <a:gd name="T1" fmla="*/ 57 h 577"/>
              <a:gd name="T2" fmla="*/ 671 w 681"/>
              <a:gd name="T3" fmla="*/ 57 h 577"/>
              <a:gd name="T4" fmla="*/ 265 w 681"/>
              <a:gd name="T5" fmla="*/ 566 h 577"/>
              <a:gd name="T6" fmla="*/ 255 w 681"/>
              <a:gd name="T7" fmla="*/ 566 h 577"/>
              <a:gd name="T8" fmla="*/ 255 w 681"/>
              <a:gd name="T9" fmla="*/ 566 h 577"/>
              <a:gd name="T10" fmla="*/ 255 w 681"/>
              <a:gd name="T11" fmla="*/ 566 h 577"/>
              <a:gd name="T12" fmla="*/ 255 w 681"/>
              <a:gd name="T13" fmla="*/ 566 h 577"/>
              <a:gd name="T14" fmla="*/ 255 w 681"/>
              <a:gd name="T15" fmla="*/ 576 h 577"/>
              <a:gd name="T16" fmla="*/ 246 w 681"/>
              <a:gd name="T17" fmla="*/ 576 h 577"/>
              <a:gd name="T18" fmla="*/ 246 w 681"/>
              <a:gd name="T19" fmla="*/ 576 h 577"/>
              <a:gd name="T20" fmla="*/ 246 w 681"/>
              <a:gd name="T21" fmla="*/ 576 h 577"/>
              <a:gd name="T22" fmla="*/ 246 w 681"/>
              <a:gd name="T23" fmla="*/ 576 h 577"/>
              <a:gd name="T24" fmla="*/ 236 w 681"/>
              <a:gd name="T25" fmla="*/ 576 h 577"/>
              <a:gd name="T26" fmla="*/ 236 w 681"/>
              <a:gd name="T27" fmla="*/ 576 h 577"/>
              <a:gd name="T28" fmla="*/ 236 w 681"/>
              <a:gd name="T29" fmla="*/ 576 h 577"/>
              <a:gd name="T30" fmla="*/ 236 w 681"/>
              <a:gd name="T31" fmla="*/ 576 h 577"/>
              <a:gd name="T32" fmla="*/ 236 w 681"/>
              <a:gd name="T33" fmla="*/ 576 h 577"/>
              <a:gd name="T34" fmla="*/ 236 w 681"/>
              <a:gd name="T35" fmla="*/ 576 h 577"/>
              <a:gd name="T36" fmla="*/ 236 w 681"/>
              <a:gd name="T37" fmla="*/ 576 h 577"/>
              <a:gd name="T38" fmla="*/ 236 w 681"/>
              <a:gd name="T39" fmla="*/ 576 h 577"/>
              <a:gd name="T40" fmla="*/ 236 w 681"/>
              <a:gd name="T41" fmla="*/ 576 h 577"/>
              <a:gd name="T42" fmla="*/ 227 w 681"/>
              <a:gd name="T43" fmla="*/ 576 h 577"/>
              <a:gd name="T44" fmla="*/ 227 w 681"/>
              <a:gd name="T45" fmla="*/ 576 h 577"/>
              <a:gd name="T46" fmla="*/ 227 w 681"/>
              <a:gd name="T47" fmla="*/ 576 h 577"/>
              <a:gd name="T48" fmla="*/ 227 w 681"/>
              <a:gd name="T49" fmla="*/ 576 h 577"/>
              <a:gd name="T50" fmla="*/ 227 w 681"/>
              <a:gd name="T51" fmla="*/ 576 h 577"/>
              <a:gd name="T52" fmla="*/ 218 w 681"/>
              <a:gd name="T53" fmla="*/ 576 h 577"/>
              <a:gd name="T54" fmla="*/ 218 w 681"/>
              <a:gd name="T55" fmla="*/ 576 h 577"/>
              <a:gd name="T56" fmla="*/ 218 w 681"/>
              <a:gd name="T57" fmla="*/ 566 h 577"/>
              <a:gd name="T58" fmla="*/ 218 w 681"/>
              <a:gd name="T59" fmla="*/ 566 h 577"/>
              <a:gd name="T60" fmla="*/ 218 w 681"/>
              <a:gd name="T61" fmla="*/ 566 h 577"/>
              <a:gd name="T62" fmla="*/ 10 w 681"/>
              <a:gd name="T63" fmla="*/ 359 h 577"/>
              <a:gd name="T64" fmla="*/ 10 w 681"/>
              <a:gd name="T65" fmla="*/ 321 h 577"/>
              <a:gd name="T66" fmla="*/ 57 w 681"/>
              <a:gd name="T67" fmla="*/ 321 h 577"/>
              <a:gd name="T68" fmla="*/ 236 w 681"/>
              <a:gd name="T69" fmla="*/ 501 h 577"/>
              <a:gd name="T70" fmla="*/ 624 w 681"/>
              <a:gd name="T71" fmla="*/ 10 h 577"/>
              <a:gd name="T72" fmla="*/ 671 w 681"/>
              <a:gd name="T73" fmla="*/ 10 h 577"/>
              <a:gd name="T74" fmla="*/ 671 w 681"/>
              <a:gd name="T75" fmla="*/ 5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1" h="577">
                <a:moveTo>
                  <a:pt x="671" y="57"/>
                </a:moveTo>
                <a:lnTo>
                  <a:pt x="671" y="57"/>
                </a:lnTo>
                <a:cubicBezTo>
                  <a:pt x="265" y="566"/>
                  <a:pt x="265" y="566"/>
                  <a:pt x="265" y="566"/>
                </a:cubicBezTo>
                <a:cubicBezTo>
                  <a:pt x="255" y="566"/>
                  <a:pt x="255" y="566"/>
                  <a:pt x="255" y="566"/>
                </a:cubicBezTo>
                <a:lnTo>
                  <a:pt x="255" y="566"/>
                </a:lnTo>
                <a:lnTo>
                  <a:pt x="255" y="566"/>
                </a:lnTo>
                <a:lnTo>
                  <a:pt x="255" y="566"/>
                </a:lnTo>
                <a:cubicBezTo>
                  <a:pt x="255" y="576"/>
                  <a:pt x="255" y="576"/>
                  <a:pt x="255" y="576"/>
                </a:cubicBezTo>
                <a:lnTo>
                  <a:pt x="246" y="576"/>
                </a:lnTo>
                <a:lnTo>
                  <a:pt x="246" y="576"/>
                </a:lnTo>
                <a:lnTo>
                  <a:pt x="246" y="576"/>
                </a:lnTo>
                <a:lnTo>
                  <a:pt x="246" y="576"/>
                </a:lnTo>
                <a:cubicBezTo>
                  <a:pt x="246" y="576"/>
                  <a:pt x="246" y="576"/>
                  <a:pt x="236" y="576"/>
                </a:cubicBez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lnTo>
                  <a:pt x="236" y="576"/>
                </a:lnTo>
                <a:cubicBezTo>
                  <a:pt x="236" y="576"/>
                  <a:pt x="236" y="576"/>
                  <a:pt x="227" y="576"/>
                </a:cubicBezTo>
                <a:lnTo>
                  <a:pt x="227" y="576"/>
                </a:lnTo>
                <a:lnTo>
                  <a:pt x="227" y="576"/>
                </a:lnTo>
                <a:lnTo>
                  <a:pt x="227" y="576"/>
                </a:lnTo>
                <a:lnTo>
                  <a:pt x="227" y="576"/>
                </a:lnTo>
                <a:cubicBezTo>
                  <a:pt x="218" y="576"/>
                  <a:pt x="218" y="576"/>
                  <a:pt x="218" y="576"/>
                </a:cubicBezTo>
                <a:lnTo>
                  <a:pt x="218" y="576"/>
                </a:lnTo>
                <a:lnTo>
                  <a:pt x="218" y="566"/>
                </a:lnTo>
                <a:lnTo>
                  <a:pt x="218" y="566"/>
                </a:lnTo>
                <a:lnTo>
                  <a:pt x="218" y="566"/>
                </a:lnTo>
                <a:cubicBezTo>
                  <a:pt x="10" y="359"/>
                  <a:pt x="10" y="359"/>
                  <a:pt x="10" y="359"/>
                </a:cubicBezTo>
                <a:cubicBezTo>
                  <a:pt x="0" y="349"/>
                  <a:pt x="0" y="330"/>
                  <a:pt x="10" y="321"/>
                </a:cubicBezTo>
                <a:cubicBezTo>
                  <a:pt x="29" y="302"/>
                  <a:pt x="47" y="302"/>
                  <a:pt x="57" y="321"/>
                </a:cubicBezTo>
                <a:cubicBezTo>
                  <a:pt x="236" y="501"/>
                  <a:pt x="236" y="501"/>
                  <a:pt x="236" y="501"/>
                </a:cubicBezTo>
                <a:cubicBezTo>
                  <a:pt x="624" y="10"/>
                  <a:pt x="624" y="10"/>
                  <a:pt x="624" y="10"/>
                </a:cubicBezTo>
                <a:cubicBezTo>
                  <a:pt x="633" y="0"/>
                  <a:pt x="652" y="0"/>
                  <a:pt x="671" y="10"/>
                </a:cubicBezTo>
                <a:cubicBezTo>
                  <a:pt x="680" y="19"/>
                  <a:pt x="680" y="38"/>
                  <a:pt x="671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521">
            <a:extLst>
              <a:ext uri="{FF2B5EF4-FFF2-40B4-BE49-F238E27FC236}">
                <a16:creationId xmlns:a16="http://schemas.microsoft.com/office/drawing/2014/main" id="{716F9DA4-C99E-CC49-9030-0966442C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849" y="7136314"/>
            <a:ext cx="970121" cy="238554"/>
          </a:xfrm>
          <a:custGeom>
            <a:avLst/>
            <a:gdLst>
              <a:gd name="T0" fmla="*/ 37 w 1077"/>
              <a:gd name="T1" fmla="*/ 265 h 266"/>
              <a:gd name="T2" fmla="*/ 37 w 1077"/>
              <a:gd name="T3" fmla="*/ 265 h 266"/>
              <a:gd name="T4" fmla="*/ 9 w 1077"/>
              <a:gd name="T5" fmla="*/ 255 h 266"/>
              <a:gd name="T6" fmla="*/ 9 w 1077"/>
              <a:gd name="T7" fmla="*/ 198 h 266"/>
              <a:gd name="T8" fmla="*/ 538 w 1077"/>
              <a:gd name="T9" fmla="*/ 0 h 266"/>
              <a:gd name="T10" fmla="*/ 1057 w 1077"/>
              <a:gd name="T11" fmla="*/ 198 h 266"/>
              <a:gd name="T12" fmla="*/ 1057 w 1077"/>
              <a:gd name="T13" fmla="*/ 246 h 266"/>
              <a:gd name="T14" fmla="*/ 1010 w 1077"/>
              <a:gd name="T15" fmla="*/ 246 h 266"/>
              <a:gd name="T16" fmla="*/ 538 w 1077"/>
              <a:gd name="T17" fmla="*/ 76 h 266"/>
              <a:gd name="T18" fmla="*/ 56 w 1077"/>
              <a:gd name="T19" fmla="*/ 255 h 266"/>
              <a:gd name="T20" fmla="*/ 37 w 1077"/>
              <a:gd name="T21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7" h="266">
                <a:moveTo>
                  <a:pt x="37" y="265"/>
                </a:moveTo>
                <a:lnTo>
                  <a:pt x="37" y="265"/>
                </a:lnTo>
                <a:cubicBezTo>
                  <a:pt x="28" y="265"/>
                  <a:pt x="19" y="255"/>
                  <a:pt x="9" y="255"/>
                </a:cubicBezTo>
                <a:cubicBezTo>
                  <a:pt x="0" y="236"/>
                  <a:pt x="0" y="217"/>
                  <a:pt x="9" y="198"/>
                </a:cubicBezTo>
                <a:cubicBezTo>
                  <a:pt x="141" y="76"/>
                  <a:pt x="330" y="0"/>
                  <a:pt x="538" y="0"/>
                </a:cubicBezTo>
                <a:cubicBezTo>
                  <a:pt x="736" y="0"/>
                  <a:pt x="925" y="76"/>
                  <a:pt x="1057" y="198"/>
                </a:cubicBezTo>
                <a:cubicBezTo>
                  <a:pt x="1076" y="208"/>
                  <a:pt x="1076" y="227"/>
                  <a:pt x="1057" y="246"/>
                </a:cubicBezTo>
                <a:cubicBezTo>
                  <a:pt x="1048" y="255"/>
                  <a:pt x="1029" y="265"/>
                  <a:pt x="1010" y="246"/>
                </a:cubicBezTo>
                <a:cubicBezTo>
                  <a:pt x="896" y="132"/>
                  <a:pt x="717" y="76"/>
                  <a:pt x="538" y="76"/>
                </a:cubicBezTo>
                <a:cubicBezTo>
                  <a:pt x="349" y="76"/>
                  <a:pt x="179" y="142"/>
                  <a:pt x="56" y="255"/>
                </a:cubicBezTo>
                <a:cubicBezTo>
                  <a:pt x="56" y="255"/>
                  <a:pt x="47" y="265"/>
                  <a:pt x="37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22">
            <a:extLst>
              <a:ext uri="{FF2B5EF4-FFF2-40B4-BE49-F238E27FC236}">
                <a16:creationId xmlns:a16="http://schemas.microsoft.com/office/drawing/2014/main" id="{5A591073-EC39-1E41-8D5A-BEE84CC4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584" y="7748603"/>
            <a:ext cx="230602" cy="230602"/>
          </a:xfrm>
          <a:custGeom>
            <a:avLst/>
            <a:gdLst>
              <a:gd name="T0" fmla="*/ 123 w 256"/>
              <a:gd name="T1" fmla="*/ 76 h 256"/>
              <a:gd name="T2" fmla="*/ 123 w 256"/>
              <a:gd name="T3" fmla="*/ 76 h 256"/>
              <a:gd name="T4" fmla="*/ 179 w 256"/>
              <a:gd name="T5" fmla="*/ 132 h 256"/>
              <a:gd name="T6" fmla="*/ 123 w 256"/>
              <a:gd name="T7" fmla="*/ 189 h 256"/>
              <a:gd name="T8" fmla="*/ 66 w 256"/>
              <a:gd name="T9" fmla="*/ 132 h 256"/>
              <a:gd name="T10" fmla="*/ 123 w 256"/>
              <a:gd name="T11" fmla="*/ 76 h 256"/>
              <a:gd name="T12" fmla="*/ 123 w 256"/>
              <a:gd name="T13" fmla="*/ 0 h 256"/>
              <a:gd name="T14" fmla="*/ 123 w 256"/>
              <a:gd name="T15" fmla="*/ 0 h 256"/>
              <a:gd name="T16" fmla="*/ 0 w 256"/>
              <a:gd name="T17" fmla="*/ 132 h 256"/>
              <a:gd name="T18" fmla="*/ 123 w 256"/>
              <a:gd name="T19" fmla="*/ 255 h 256"/>
              <a:gd name="T20" fmla="*/ 255 w 256"/>
              <a:gd name="T21" fmla="*/ 132 h 256"/>
              <a:gd name="T22" fmla="*/ 123 w 256"/>
              <a:gd name="T23" fmla="*/ 0 h 256"/>
              <a:gd name="T24" fmla="*/ 123 w 256"/>
              <a:gd name="T25" fmla="*/ 7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256">
                <a:moveTo>
                  <a:pt x="123" y="76"/>
                </a:moveTo>
                <a:lnTo>
                  <a:pt x="123" y="76"/>
                </a:lnTo>
                <a:cubicBezTo>
                  <a:pt x="151" y="76"/>
                  <a:pt x="179" y="104"/>
                  <a:pt x="179" y="132"/>
                </a:cubicBezTo>
                <a:cubicBezTo>
                  <a:pt x="179" y="160"/>
                  <a:pt x="151" y="189"/>
                  <a:pt x="123" y="189"/>
                </a:cubicBezTo>
                <a:cubicBezTo>
                  <a:pt x="95" y="189"/>
                  <a:pt x="66" y="160"/>
                  <a:pt x="66" y="132"/>
                </a:cubicBezTo>
                <a:cubicBezTo>
                  <a:pt x="66" y="104"/>
                  <a:pt x="95" y="76"/>
                  <a:pt x="123" y="76"/>
                </a:cubicBezTo>
                <a:lnTo>
                  <a:pt x="123" y="0"/>
                </a:lnTo>
                <a:lnTo>
                  <a:pt x="123" y="0"/>
                </a:lnTo>
                <a:cubicBezTo>
                  <a:pt x="57" y="0"/>
                  <a:pt x="0" y="56"/>
                  <a:pt x="0" y="132"/>
                </a:cubicBezTo>
                <a:cubicBezTo>
                  <a:pt x="0" y="198"/>
                  <a:pt x="57" y="255"/>
                  <a:pt x="123" y="255"/>
                </a:cubicBezTo>
                <a:cubicBezTo>
                  <a:pt x="198" y="255"/>
                  <a:pt x="255" y="198"/>
                  <a:pt x="255" y="132"/>
                </a:cubicBezTo>
                <a:cubicBezTo>
                  <a:pt x="255" y="56"/>
                  <a:pt x="198" y="0"/>
                  <a:pt x="123" y="0"/>
                </a:cubicBezTo>
                <a:lnTo>
                  <a:pt x="123" y="7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523">
            <a:extLst>
              <a:ext uri="{FF2B5EF4-FFF2-40B4-BE49-F238E27FC236}">
                <a16:creationId xmlns:a16="http://schemas.microsoft.com/office/drawing/2014/main" id="{78E51740-762D-5041-A09E-2A896BF2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271" y="7323180"/>
            <a:ext cx="775300" cy="194821"/>
          </a:xfrm>
          <a:custGeom>
            <a:avLst/>
            <a:gdLst>
              <a:gd name="T0" fmla="*/ 48 w 861"/>
              <a:gd name="T1" fmla="*/ 217 h 218"/>
              <a:gd name="T2" fmla="*/ 48 w 861"/>
              <a:gd name="T3" fmla="*/ 217 h 218"/>
              <a:gd name="T4" fmla="*/ 19 w 861"/>
              <a:gd name="T5" fmla="*/ 208 h 218"/>
              <a:gd name="T6" fmla="*/ 19 w 861"/>
              <a:gd name="T7" fmla="*/ 161 h 218"/>
              <a:gd name="T8" fmla="*/ 435 w 861"/>
              <a:gd name="T9" fmla="*/ 0 h 218"/>
              <a:gd name="T10" fmla="*/ 841 w 861"/>
              <a:gd name="T11" fmla="*/ 151 h 218"/>
              <a:gd name="T12" fmla="*/ 841 w 861"/>
              <a:gd name="T13" fmla="*/ 198 h 218"/>
              <a:gd name="T14" fmla="*/ 793 w 861"/>
              <a:gd name="T15" fmla="*/ 208 h 218"/>
              <a:gd name="T16" fmla="*/ 435 w 861"/>
              <a:gd name="T17" fmla="*/ 75 h 218"/>
              <a:gd name="T18" fmla="*/ 67 w 861"/>
              <a:gd name="T19" fmla="*/ 208 h 218"/>
              <a:gd name="T20" fmla="*/ 48 w 861"/>
              <a:gd name="T2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218">
                <a:moveTo>
                  <a:pt x="48" y="217"/>
                </a:moveTo>
                <a:lnTo>
                  <a:pt x="48" y="217"/>
                </a:lnTo>
                <a:cubicBezTo>
                  <a:pt x="38" y="217"/>
                  <a:pt x="29" y="217"/>
                  <a:pt x="19" y="208"/>
                </a:cubicBezTo>
                <a:cubicBezTo>
                  <a:pt x="0" y="189"/>
                  <a:pt x="0" y="170"/>
                  <a:pt x="19" y="161"/>
                </a:cubicBezTo>
                <a:cubicBezTo>
                  <a:pt x="123" y="57"/>
                  <a:pt x="274" y="0"/>
                  <a:pt x="435" y="0"/>
                </a:cubicBezTo>
                <a:cubicBezTo>
                  <a:pt x="586" y="0"/>
                  <a:pt x="737" y="57"/>
                  <a:pt x="841" y="151"/>
                </a:cubicBezTo>
                <a:cubicBezTo>
                  <a:pt x="860" y="170"/>
                  <a:pt x="860" y="189"/>
                  <a:pt x="841" y="198"/>
                </a:cubicBezTo>
                <a:cubicBezTo>
                  <a:pt x="831" y="217"/>
                  <a:pt x="803" y="217"/>
                  <a:pt x="793" y="208"/>
                </a:cubicBezTo>
                <a:cubicBezTo>
                  <a:pt x="699" y="122"/>
                  <a:pt x="567" y="75"/>
                  <a:pt x="435" y="75"/>
                </a:cubicBezTo>
                <a:cubicBezTo>
                  <a:pt x="293" y="75"/>
                  <a:pt x="161" y="122"/>
                  <a:pt x="67" y="208"/>
                </a:cubicBezTo>
                <a:cubicBezTo>
                  <a:pt x="57" y="217"/>
                  <a:pt x="48" y="217"/>
                  <a:pt x="48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24">
            <a:extLst>
              <a:ext uri="{FF2B5EF4-FFF2-40B4-BE49-F238E27FC236}">
                <a16:creationId xmlns:a16="http://schemas.microsoft.com/office/drawing/2014/main" id="{E14D4150-AE03-5841-B478-2BB4F5CD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548" y="7510049"/>
            <a:ext cx="536746" cy="155059"/>
          </a:xfrm>
          <a:custGeom>
            <a:avLst/>
            <a:gdLst>
              <a:gd name="T0" fmla="*/ 38 w 596"/>
              <a:gd name="T1" fmla="*/ 169 h 170"/>
              <a:gd name="T2" fmla="*/ 38 w 596"/>
              <a:gd name="T3" fmla="*/ 169 h 170"/>
              <a:gd name="T4" fmla="*/ 20 w 596"/>
              <a:gd name="T5" fmla="*/ 160 h 170"/>
              <a:gd name="T6" fmla="*/ 20 w 596"/>
              <a:gd name="T7" fmla="*/ 113 h 170"/>
              <a:gd name="T8" fmla="*/ 303 w 596"/>
              <a:gd name="T9" fmla="*/ 0 h 170"/>
              <a:gd name="T10" fmla="*/ 586 w 596"/>
              <a:gd name="T11" fmla="*/ 104 h 170"/>
              <a:gd name="T12" fmla="*/ 586 w 596"/>
              <a:gd name="T13" fmla="*/ 160 h 170"/>
              <a:gd name="T14" fmla="*/ 529 w 596"/>
              <a:gd name="T15" fmla="*/ 160 h 170"/>
              <a:gd name="T16" fmla="*/ 303 w 596"/>
              <a:gd name="T17" fmla="*/ 75 h 170"/>
              <a:gd name="T18" fmla="*/ 67 w 596"/>
              <a:gd name="T19" fmla="*/ 160 h 170"/>
              <a:gd name="T20" fmla="*/ 38 w 596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170">
                <a:moveTo>
                  <a:pt x="38" y="169"/>
                </a:moveTo>
                <a:lnTo>
                  <a:pt x="38" y="169"/>
                </a:lnTo>
                <a:cubicBezTo>
                  <a:pt x="29" y="169"/>
                  <a:pt x="20" y="169"/>
                  <a:pt x="20" y="160"/>
                </a:cubicBezTo>
                <a:cubicBezTo>
                  <a:pt x="0" y="151"/>
                  <a:pt x="0" y="122"/>
                  <a:pt x="20" y="113"/>
                </a:cubicBezTo>
                <a:cubicBezTo>
                  <a:pt x="86" y="47"/>
                  <a:pt x="189" y="0"/>
                  <a:pt x="303" y="0"/>
                </a:cubicBezTo>
                <a:cubicBezTo>
                  <a:pt x="407" y="0"/>
                  <a:pt x="510" y="37"/>
                  <a:pt x="586" y="104"/>
                </a:cubicBezTo>
                <a:cubicBezTo>
                  <a:pt x="595" y="122"/>
                  <a:pt x="595" y="141"/>
                  <a:pt x="586" y="160"/>
                </a:cubicBezTo>
                <a:cubicBezTo>
                  <a:pt x="567" y="169"/>
                  <a:pt x="548" y="169"/>
                  <a:pt x="529" y="160"/>
                </a:cubicBezTo>
                <a:cubicBezTo>
                  <a:pt x="473" y="104"/>
                  <a:pt x="388" y="75"/>
                  <a:pt x="303" y="75"/>
                </a:cubicBezTo>
                <a:cubicBezTo>
                  <a:pt x="208" y="75"/>
                  <a:pt x="123" y="104"/>
                  <a:pt x="67" y="160"/>
                </a:cubicBezTo>
                <a:cubicBezTo>
                  <a:pt x="57" y="169"/>
                  <a:pt x="48" y="169"/>
                  <a:pt x="38" y="1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525">
            <a:extLst>
              <a:ext uri="{FF2B5EF4-FFF2-40B4-BE49-F238E27FC236}">
                <a16:creationId xmlns:a16="http://schemas.microsoft.com/office/drawing/2014/main" id="{4E1AF175-96B8-2345-8CD0-F13B31C2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595" y="9525831"/>
            <a:ext cx="417471" cy="409519"/>
          </a:xfrm>
          <a:custGeom>
            <a:avLst/>
            <a:gdLst>
              <a:gd name="T0" fmla="*/ 321 w 464"/>
              <a:gd name="T1" fmla="*/ 453 h 454"/>
              <a:gd name="T2" fmla="*/ 321 w 464"/>
              <a:gd name="T3" fmla="*/ 453 h 454"/>
              <a:gd name="T4" fmla="*/ 302 w 464"/>
              <a:gd name="T5" fmla="*/ 444 h 454"/>
              <a:gd name="T6" fmla="*/ 38 w 464"/>
              <a:gd name="T7" fmla="*/ 179 h 454"/>
              <a:gd name="T8" fmla="*/ 38 w 464"/>
              <a:gd name="T9" fmla="*/ 28 h 454"/>
              <a:gd name="T10" fmla="*/ 114 w 464"/>
              <a:gd name="T11" fmla="*/ 0 h 454"/>
              <a:gd name="T12" fmla="*/ 199 w 464"/>
              <a:gd name="T13" fmla="*/ 28 h 454"/>
              <a:gd name="T14" fmla="*/ 454 w 464"/>
              <a:gd name="T15" fmla="*/ 293 h 454"/>
              <a:gd name="T16" fmla="*/ 463 w 464"/>
              <a:gd name="T17" fmla="*/ 311 h 454"/>
              <a:gd name="T18" fmla="*/ 454 w 464"/>
              <a:gd name="T19" fmla="*/ 340 h 454"/>
              <a:gd name="T20" fmla="*/ 350 w 464"/>
              <a:gd name="T21" fmla="*/ 444 h 454"/>
              <a:gd name="T22" fmla="*/ 321 w 464"/>
              <a:gd name="T23" fmla="*/ 453 h 454"/>
              <a:gd name="T24" fmla="*/ 114 w 464"/>
              <a:gd name="T25" fmla="*/ 66 h 454"/>
              <a:gd name="T26" fmla="*/ 114 w 464"/>
              <a:gd name="T27" fmla="*/ 66 h 454"/>
              <a:gd name="T28" fmla="*/ 114 w 464"/>
              <a:gd name="T29" fmla="*/ 66 h 454"/>
              <a:gd name="T30" fmla="*/ 95 w 464"/>
              <a:gd name="T31" fmla="*/ 76 h 454"/>
              <a:gd name="T32" fmla="*/ 95 w 464"/>
              <a:gd name="T33" fmla="*/ 132 h 454"/>
              <a:gd name="T34" fmla="*/ 321 w 464"/>
              <a:gd name="T35" fmla="*/ 368 h 454"/>
              <a:gd name="T36" fmla="*/ 378 w 464"/>
              <a:gd name="T37" fmla="*/ 311 h 454"/>
              <a:gd name="T38" fmla="*/ 142 w 464"/>
              <a:gd name="T39" fmla="*/ 76 h 454"/>
              <a:gd name="T40" fmla="*/ 114 w 464"/>
              <a:gd name="T41" fmla="*/ 6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4" h="454">
                <a:moveTo>
                  <a:pt x="321" y="453"/>
                </a:moveTo>
                <a:lnTo>
                  <a:pt x="321" y="453"/>
                </a:lnTo>
                <a:cubicBezTo>
                  <a:pt x="312" y="453"/>
                  <a:pt x="302" y="444"/>
                  <a:pt x="302" y="444"/>
                </a:cubicBezTo>
                <a:cubicBezTo>
                  <a:pt x="38" y="179"/>
                  <a:pt x="38" y="179"/>
                  <a:pt x="38" y="179"/>
                </a:cubicBezTo>
                <a:cubicBezTo>
                  <a:pt x="0" y="142"/>
                  <a:pt x="0" y="76"/>
                  <a:pt x="38" y="28"/>
                </a:cubicBezTo>
                <a:cubicBezTo>
                  <a:pt x="57" y="9"/>
                  <a:pt x="85" y="0"/>
                  <a:pt x="114" y="0"/>
                </a:cubicBezTo>
                <a:cubicBezTo>
                  <a:pt x="142" y="0"/>
                  <a:pt x="170" y="9"/>
                  <a:pt x="199" y="28"/>
                </a:cubicBezTo>
                <a:cubicBezTo>
                  <a:pt x="454" y="293"/>
                  <a:pt x="454" y="293"/>
                  <a:pt x="454" y="293"/>
                </a:cubicBezTo>
                <a:cubicBezTo>
                  <a:pt x="463" y="293"/>
                  <a:pt x="463" y="302"/>
                  <a:pt x="463" y="311"/>
                </a:cubicBezTo>
                <a:cubicBezTo>
                  <a:pt x="463" y="321"/>
                  <a:pt x="463" y="330"/>
                  <a:pt x="454" y="340"/>
                </a:cubicBezTo>
                <a:cubicBezTo>
                  <a:pt x="350" y="444"/>
                  <a:pt x="350" y="444"/>
                  <a:pt x="350" y="444"/>
                </a:cubicBezTo>
                <a:cubicBezTo>
                  <a:pt x="340" y="444"/>
                  <a:pt x="331" y="453"/>
                  <a:pt x="321" y="453"/>
                </a:cubicBezTo>
                <a:close/>
                <a:moveTo>
                  <a:pt x="114" y="66"/>
                </a:moveTo>
                <a:lnTo>
                  <a:pt x="114" y="66"/>
                </a:lnTo>
                <a:lnTo>
                  <a:pt x="114" y="66"/>
                </a:lnTo>
                <a:cubicBezTo>
                  <a:pt x="104" y="66"/>
                  <a:pt x="95" y="76"/>
                  <a:pt x="95" y="76"/>
                </a:cubicBezTo>
                <a:cubicBezTo>
                  <a:pt x="76" y="95"/>
                  <a:pt x="76" y="113"/>
                  <a:pt x="95" y="132"/>
                </a:cubicBezTo>
                <a:cubicBezTo>
                  <a:pt x="321" y="368"/>
                  <a:pt x="321" y="368"/>
                  <a:pt x="321" y="368"/>
                </a:cubicBezTo>
                <a:cubicBezTo>
                  <a:pt x="378" y="311"/>
                  <a:pt x="378" y="311"/>
                  <a:pt x="378" y="311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32" y="76"/>
                  <a:pt x="123" y="66"/>
                  <a:pt x="114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526">
            <a:extLst>
              <a:ext uri="{FF2B5EF4-FFF2-40B4-BE49-F238E27FC236}">
                <a16:creationId xmlns:a16="http://schemas.microsoft.com/office/drawing/2014/main" id="{82277E04-2BE6-0543-B514-9CB5C202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801" y="8989085"/>
            <a:ext cx="632167" cy="640119"/>
          </a:xfrm>
          <a:custGeom>
            <a:avLst/>
            <a:gdLst>
              <a:gd name="T0" fmla="*/ 349 w 700"/>
              <a:gd name="T1" fmla="*/ 708 h 709"/>
              <a:gd name="T2" fmla="*/ 349 w 700"/>
              <a:gd name="T3" fmla="*/ 708 h 709"/>
              <a:gd name="T4" fmla="*/ 0 w 700"/>
              <a:gd name="T5" fmla="*/ 350 h 709"/>
              <a:gd name="T6" fmla="*/ 349 w 700"/>
              <a:gd name="T7" fmla="*/ 0 h 709"/>
              <a:gd name="T8" fmla="*/ 699 w 700"/>
              <a:gd name="T9" fmla="*/ 350 h 709"/>
              <a:gd name="T10" fmla="*/ 349 w 700"/>
              <a:gd name="T11" fmla="*/ 708 h 709"/>
              <a:gd name="T12" fmla="*/ 349 w 700"/>
              <a:gd name="T13" fmla="*/ 76 h 709"/>
              <a:gd name="T14" fmla="*/ 349 w 700"/>
              <a:gd name="T15" fmla="*/ 76 h 709"/>
              <a:gd name="T16" fmla="*/ 75 w 700"/>
              <a:gd name="T17" fmla="*/ 350 h 709"/>
              <a:gd name="T18" fmla="*/ 349 w 700"/>
              <a:gd name="T19" fmla="*/ 633 h 709"/>
              <a:gd name="T20" fmla="*/ 633 w 700"/>
              <a:gd name="T21" fmla="*/ 350 h 709"/>
              <a:gd name="T22" fmla="*/ 349 w 700"/>
              <a:gd name="T23" fmla="*/ 7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0" h="709">
                <a:moveTo>
                  <a:pt x="349" y="708"/>
                </a:moveTo>
                <a:lnTo>
                  <a:pt x="349" y="708"/>
                </a:lnTo>
                <a:cubicBezTo>
                  <a:pt x="161" y="708"/>
                  <a:pt x="0" y="548"/>
                  <a:pt x="0" y="350"/>
                </a:cubicBezTo>
                <a:cubicBezTo>
                  <a:pt x="0" y="161"/>
                  <a:pt x="161" y="0"/>
                  <a:pt x="349" y="0"/>
                </a:cubicBezTo>
                <a:cubicBezTo>
                  <a:pt x="548" y="0"/>
                  <a:pt x="699" y="161"/>
                  <a:pt x="699" y="350"/>
                </a:cubicBezTo>
                <a:cubicBezTo>
                  <a:pt x="699" y="548"/>
                  <a:pt x="548" y="708"/>
                  <a:pt x="349" y="708"/>
                </a:cubicBezTo>
                <a:close/>
                <a:moveTo>
                  <a:pt x="349" y="76"/>
                </a:moveTo>
                <a:lnTo>
                  <a:pt x="349" y="76"/>
                </a:lnTo>
                <a:cubicBezTo>
                  <a:pt x="198" y="76"/>
                  <a:pt x="75" y="199"/>
                  <a:pt x="75" y="350"/>
                </a:cubicBezTo>
                <a:cubicBezTo>
                  <a:pt x="75" y="510"/>
                  <a:pt x="198" y="633"/>
                  <a:pt x="349" y="633"/>
                </a:cubicBezTo>
                <a:cubicBezTo>
                  <a:pt x="510" y="633"/>
                  <a:pt x="633" y="510"/>
                  <a:pt x="633" y="350"/>
                </a:cubicBezTo>
                <a:cubicBezTo>
                  <a:pt x="633" y="199"/>
                  <a:pt x="510" y="76"/>
                  <a:pt x="349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527">
            <a:extLst>
              <a:ext uri="{FF2B5EF4-FFF2-40B4-BE49-F238E27FC236}">
                <a16:creationId xmlns:a16="http://schemas.microsoft.com/office/drawing/2014/main" id="{A043B4A7-D00E-2844-8C0D-25B7F599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908" y="11187759"/>
            <a:ext cx="656025" cy="1037712"/>
          </a:xfrm>
          <a:custGeom>
            <a:avLst/>
            <a:gdLst>
              <a:gd name="T0" fmla="*/ 368 w 727"/>
              <a:gd name="T1" fmla="*/ 1152 h 1153"/>
              <a:gd name="T2" fmla="*/ 368 w 727"/>
              <a:gd name="T3" fmla="*/ 1152 h 1153"/>
              <a:gd name="T4" fmla="*/ 340 w 727"/>
              <a:gd name="T5" fmla="*/ 1142 h 1153"/>
              <a:gd name="T6" fmla="*/ 169 w 727"/>
              <a:gd name="T7" fmla="*/ 840 h 1153"/>
              <a:gd name="T8" fmla="*/ 0 w 727"/>
              <a:gd name="T9" fmla="*/ 368 h 1153"/>
              <a:gd name="T10" fmla="*/ 368 w 727"/>
              <a:gd name="T11" fmla="*/ 0 h 1153"/>
              <a:gd name="T12" fmla="*/ 726 w 727"/>
              <a:gd name="T13" fmla="*/ 368 h 1153"/>
              <a:gd name="T14" fmla="*/ 566 w 727"/>
              <a:gd name="T15" fmla="*/ 840 h 1153"/>
              <a:gd name="T16" fmla="*/ 405 w 727"/>
              <a:gd name="T17" fmla="*/ 1142 h 1153"/>
              <a:gd name="T18" fmla="*/ 368 w 727"/>
              <a:gd name="T19" fmla="*/ 1152 h 1153"/>
              <a:gd name="T20" fmla="*/ 368 w 727"/>
              <a:gd name="T21" fmla="*/ 76 h 1153"/>
              <a:gd name="T22" fmla="*/ 368 w 727"/>
              <a:gd name="T23" fmla="*/ 76 h 1153"/>
              <a:gd name="T24" fmla="*/ 75 w 727"/>
              <a:gd name="T25" fmla="*/ 368 h 1153"/>
              <a:gd name="T26" fmla="*/ 236 w 727"/>
              <a:gd name="T27" fmla="*/ 802 h 1153"/>
              <a:gd name="T28" fmla="*/ 368 w 727"/>
              <a:gd name="T29" fmla="*/ 1048 h 1153"/>
              <a:gd name="T30" fmla="*/ 500 w 727"/>
              <a:gd name="T31" fmla="*/ 802 h 1153"/>
              <a:gd name="T32" fmla="*/ 651 w 727"/>
              <a:gd name="T33" fmla="*/ 368 h 1153"/>
              <a:gd name="T34" fmla="*/ 368 w 727"/>
              <a:gd name="T35" fmla="*/ 76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7" h="1153">
                <a:moveTo>
                  <a:pt x="368" y="1152"/>
                </a:moveTo>
                <a:lnTo>
                  <a:pt x="368" y="1152"/>
                </a:lnTo>
                <a:cubicBezTo>
                  <a:pt x="358" y="1152"/>
                  <a:pt x="349" y="1152"/>
                  <a:pt x="340" y="1142"/>
                </a:cubicBezTo>
                <a:cubicBezTo>
                  <a:pt x="340" y="1133"/>
                  <a:pt x="254" y="1001"/>
                  <a:pt x="169" y="840"/>
                </a:cubicBezTo>
                <a:cubicBezTo>
                  <a:pt x="56" y="623"/>
                  <a:pt x="0" y="462"/>
                  <a:pt x="0" y="368"/>
                </a:cubicBezTo>
                <a:cubicBezTo>
                  <a:pt x="0" y="170"/>
                  <a:pt x="160" y="0"/>
                  <a:pt x="368" y="0"/>
                </a:cubicBezTo>
                <a:cubicBezTo>
                  <a:pt x="566" y="0"/>
                  <a:pt x="726" y="170"/>
                  <a:pt x="726" y="368"/>
                </a:cubicBezTo>
                <a:cubicBezTo>
                  <a:pt x="726" y="462"/>
                  <a:pt x="679" y="623"/>
                  <a:pt x="566" y="840"/>
                </a:cubicBezTo>
                <a:cubicBezTo>
                  <a:pt x="481" y="1001"/>
                  <a:pt x="405" y="1133"/>
                  <a:pt x="405" y="1142"/>
                </a:cubicBezTo>
                <a:cubicBezTo>
                  <a:pt x="396" y="1152"/>
                  <a:pt x="387" y="1152"/>
                  <a:pt x="368" y="1152"/>
                </a:cubicBezTo>
                <a:close/>
                <a:moveTo>
                  <a:pt x="368" y="76"/>
                </a:moveTo>
                <a:lnTo>
                  <a:pt x="368" y="76"/>
                </a:lnTo>
                <a:cubicBezTo>
                  <a:pt x="207" y="76"/>
                  <a:pt x="75" y="208"/>
                  <a:pt x="75" y="368"/>
                </a:cubicBezTo>
                <a:cubicBezTo>
                  <a:pt x="75" y="425"/>
                  <a:pt x="103" y="547"/>
                  <a:pt x="236" y="802"/>
                </a:cubicBezTo>
                <a:cubicBezTo>
                  <a:pt x="283" y="906"/>
                  <a:pt x="340" y="991"/>
                  <a:pt x="368" y="1048"/>
                </a:cubicBezTo>
                <a:cubicBezTo>
                  <a:pt x="396" y="991"/>
                  <a:pt x="453" y="906"/>
                  <a:pt x="500" y="802"/>
                </a:cubicBezTo>
                <a:cubicBezTo>
                  <a:pt x="632" y="547"/>
                  <a:pt x="651" y="425"/>
                  <a:pt x="651" y="368"/>
                </a:cubicBezTo>
                <a:cubicBezTo>
                  <a:pt x="651" y="208"/>
                  <a:pt x="528" y="76"/>
                  <a:pt x="36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528">
            <a:extLst>
              <a:ext uri="{FF2B5EF4-FFF2-40B4-BE49-F238E27FC236}">
                <a16:creationId xmlns:a16="http://schemas.microsoft.com/office/drawing/2014/main" id="{0E8DB0D6-83FB-094F-8750-B71FE613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825" y="11358724"/>
            <a:ext cx="306143" cy="306143"/>
          </a:xfrm>
          <a:custGeom>
            <a:avLst/>
            <a:gdLst>
              <a:gd name="T0" fmla="*/ 170 w 341"/>
              <a:gd name="T1" fmla="*/ 340 h 341"/>
              <a:gd name="T2" fmla="*/ 170 w 341"/>
              <a:gd name="T3" fmla="*/ 340 h 341"/>
              <a:gd name="T4" fmla="*/ 0 w 341"/>
              <a:gd name="T5" fmla="*/ 170 h 341"/>
              <a:gd name="T6" fmla="*/ 170 w 341"/>
              <a:gd name="T7" fmla="*/ 0 h 341"/>
              <a:gd name="T8" fmla="*/ 340 w 341"/>
              <a:gd name="T9" fmla="*/ 170 h 341"/>
              <a:gd name="T10" fmla="*/ 170 w 341"/>
              <a:gd name="T11" fmla="*/ 340 h 341"/>
              <a:gd name="T12" fmla="*/ 170 w 341"/>
              <a:gd name="T13" fmla="*/ 75 h 341"/>
              <a:gd name="T14" fmla="*/ 170 w 341"/>
              <a:gd name="T15" fmla="*/ 75 h 341"/>
              <a:gd name="T16" fmla="*/ 75 w 341"/>
              <a:gd name="T17" fmla="*/ 170 h 341"/>
              <a:gd name="T18" fmla="*/ 170 w 341"/>
              <a:gd name="T19" fmla="*/ 264 h 341"/>
              <a:gd name="T20" fmla="*/ 264 w 341"/>
              <a:gd name="T21" fmla="*/ 170 h 341"/>
              <a:gd name="T22" fmla="*/ 170 w 341"/>
              <a:gd name="T23" fmla="*/ 7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1" h="341">
                <a:moveTo>
                  <a:pt x="170" y="340"/>
                </a:moveTo>
                <a:lnTo>
                  <a:pt x="170" y="340"/>
                </a:lnTo>
                <a:cubicBezTo>
                  <a:pt x="75" y="340"/>
                  <a:pt x="0" y="264"/>
                  <a:pt x="0" y="170"/>
                </a:cubicBezTo>
                <a:cubicBezTo>
                  <a:pt x="0" y="75"/>
                  <a:pt x="75" y="0"/>
                  <a:pt x="170" y="0"/>
                </a:cubicBezTo>
                <a:cubicBezTo>
                  <a:pt x="264" y="0"/>
                  <a:pt x="340" y="75"/>
                  <a:pt x="340" y="170"/>
                </a:cubicBezTo>
                <a:cubicBezTo>
                  <a:pt x="340" y="264"/>
                  <a:pt x="264" y="340"/>
                  <a:pt x="170" y="340"/>
                </a:cubicBezTo>
                <a:close/>
                <a:moveTo>
                  <a:pt x="170" y="75"/>
                </a:moveTo>
                <a:lnTo>
                  <a:pt x="170" y="75"/>
                </a:lnTo>
                <a:cubicBezTo>
                  <a:pt x="113" y="75"/>
                  <a:pt x="75" y="113"/>
                  <a:pt x="75" y="170"/>
                </a:cubicBezTo>
                <a:cubicBezTo>
                  <a:pt x="75" y="217"/>
                  <a:pt x="113" y="264"/>
                  <a:pt x="170" y="264"/>
                </a:cubicBezTo>
                <a:cubicBezTo>
                  <a:pt x="217" y="264"/>
                  <a:pt x="264" y="217"/>
                  <a:pt x="264" y="170"/>
                </a:cubicBezTo>
                <a:cubicBezTo>
                  <a:pt x="264" y="113"/>
                  <a:pt x="217" y="75"/>
                  <a:pt x="170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Google Shape;137;p5">
            <a:extLst>
              <a:ext uri="{FF2B5EF4-FFF2-40B4-BE49-F238E27FC236}">
                <a16:creationId xmlns:a16="http://schemas.microsoft.com/office/drawing/2014/main" id="{BAE86B6E-E9E7-9042-85B3-1F3D0C716B85}"/>
              </a:ext>
            </a:extLst>
          </p:cNvPr>
          <p:cNvSpPr txBox="1"/>
          <p:nvPr/>
        </p:nvSpPr>
        <p:spPr>
          <a:xfrm>
            <a:off x="2582134" y="4293227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6" name="Google Shape;138;p5">
            <a:extLst>
              <a:ext uri="{FF2B5EF4-FFF2-40B4-BE49-F238E27FC236}">
                <a16:creationId xmlns:a16="http://schemas.microsoft.com/office/drawing/2014/main" id="{ACDC186D-FD77-274A-8130-E08A42DFDEB2}"/>
              </a:ext>
            </a:extLst>
          </p:cNvPr>
          <p:cNvSpPr txBox="1"/>
          <p:nvPr/>
        </p:nvSpPr>
        <p:spPr>
          <a:xfrm>
            <a:off x="2590304" y="5711878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299;p7">
            <a:extLst>
              <a:ext uri="{FF2B5EF4-FFF2-40B4-BE49-F238E27FC236}">
                <a16:creationId xmlns:a16="http://schemas.microsoft.com/office/drawing/2014/main" id="{C9944D2A-E317-F442-A213-16323F6B2EAF}"/>
              </a:ext>
            </a:extLst>
          </p:cNvPr>
          <p:cNvSpPr txBox="1"/>
          <p:nvPr/>
        </p:nvSpPr>
        <p:spPr>
          <a:xfrm>
            <a:off x="18020000" y="13863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300;p7">
            <a:extLst>
              <a:ext uri="{FF2B5EF4-FFF2-40B4-BE49-F238E27FC236}">
                <a16:creationId xmlns:a16="http://schemas.microsoft.com/office/drawing/2014/main" id="{90E6F924-1954-954B-9B64-9E1930E2A598}"/>
              </a:ext>
            </a:extLst>
          </p:cNvPr>
          <p:cNvSpPr/>
          <p:nvPr/>
        </p:nvSpPr>
        <p:spPr>
          <a:xfrm>
            <a:off x="18016158" y="19027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299;p7">
            <a:extLst>
              <a:ext uri="{FF2B5EF4-FFF2-40B4-BE49-F238E27FC236}">
                <a16:creationId xmlns:a16="http://schemas.microsoft.com/office/drawing/2014/main" id="{B72EA71D-9A83-9A4C-B9C8-D9D23F772EB0}"/>
              </a:ext>
            </a:extLst>
          </p:cNvPr>
          <p:cNvSpPr txBox="1"/>
          <p:nvPr/>
        </p:nvSpPr>
        <p:spPr>
          <a:xfrm>
            <a:off x="18015036" y="31684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300;p7">
            <a:extLst>
              <a:ext uri="{FF2B5EF4-FFF2-40B4-BE49-F238E27FC236}">
                <a16:creationId xmlns:a16="http://schemas.microsoft.com/office/drawing/2014/main" id="{26F0FAD2-D98F-3847-BC15-774F6C544269}"/>
              </a:ext>
            </a:extLst>
          </p:cNvPr>
          <p:cNvSpPr/>
          <p:nvPr/>
        </p:nvSpPr>
        <p:spPr>
          <a:xfrm>
            <a:off x="18011194" y="368483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299;p7">
            <a:extLst>
              <a:ext uri="{FF2B5EF4-FFF2-40B4-BE49-F238E27FC236}">
                <a16:creationId xmlns:a16="http://schemas.microsoft.com/office/drawing/2014/main" id="{E801E2FE-8703-AD4C-A2F3-57FC1C0088FB}"/>
              </a:ext>
            </a:extLst>
          </p:cNvPr>
          <p:cNvSpPr txBox="1"/>
          <p:nvPr/>
        </p:nvSpPr>
        <p:spPr>
          <a:xfrm>
            <a:off x="18021547" y="506958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300;p7">
            <a:extLst>
              <a:ext uri="{FF2B5EF4-FFF2-40B4-BE49-F238E27FC236}">
                <a16:creationId xmlns:a16="http://schemas.microsoft.com/office/drawing/2014/main" id="{9B7DC43B-D4D8-FD4E-87EA-735C342F1E3E}"/>
              </a:ext>
            </a:extLst>
          </p:cNvPr>
          <p:cNvSpPr/>
          <p:nvPr/>
        </p:nvSpPr>
        <p:spPr>
          <a:xfrm>
            <a:off x="18017705" y="558592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299;p7">
            <a:extLst>
              <a:ext uri="{FF2B5EF4-FFF2-40B4-BE49-F238E27FC236}">
                <a16:creationId xmlns:a16="http://schemas.microsoft.com/office/drawing/2014/main" id="{0656C8AB-41EF-4F47-8EAB-D516615723A7}"/>
              </a:ext>
            </a:extLst>
          </p:cNvPr>
          <p:cNvSpPr txBox="1"/>
          <p:nvPr/>
        </p:nvSpPr>
        <p:spPr>
          <a:xfrm>
            <a:off x="18021547" y="68585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300;p7">
            <a:extLst>
              <a:ext uri="{FF2B5EF4-FFF2-40B4-BE49-F238E27FC236}">
                <a16:creationId xmlns:a16="http://schemas.microsoft.com/office/drawing/2014/main" id="{D193C741-0D6C-C043-A963-C03A048FC08F}"/>
              </a:ext>
            </a:extLst>
          </p:cNvPr>
          <p:cNvSpPr/>
          <p:nvPr/>
        </p:nvSpPr>
        <p:spPr>
          <a:xfrm>
            <a:off x="18017705" y="73748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99;p7">
            <a:extLst>
              <a:ext uri="{FF2B5EF4-FFF2-40B4-BE49-F238E27FC236}">
                <a16:creationId xmlns:a16="http://schemas.microsoft.com/office/drawing/2014/main" id="{0747E336-147E-AF4D-8E34-A4681D3F69AE}"/>
              </a:ext>
            </a:extLst>
          </p:cNvPr>
          <p:cNvSpPr txBox="1"/>
          <p:nvPr/>
        </p:nvSpPr>
        <p:spPr>
          <a:xfrm>
            <a:off x="18021547" y="888247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300;p7">
            <a:extLst>
              <a:ext uri="{FF2B5EF4-FFF2-40B4-BE49-F238E27FC236}">
                <a16:creationId xmlns:a16="http://schemas.microsoft.com/office/drawing/2014/main" id="{65B94FAE-C532-394A-B7C3-2044BE79A6D1}"/>
              </a:ext>
            </a:extLst>
          </p:cNvPr>
          <p:cNvSpPr/>
          <p:nvPr/>
        </p:nvSpPr>
        <p:spPr>
          <a:xfrm>
            <a:off x="18017705" y="939881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FE3242"/>
      </a:accent1>
      <a:accent2>
        <a:srgbClr val="FEAB16"/>
      </a:accent2>
      <a:accent3>
        <a:srgbClr val="FF8438"/>
      </a:accent3>
      <a:accent4>
        <a:srgbClr val="00B894"/>
      </a:accent4>
      <a:accent5>
        <a:srgbClr val="009EB4"/>
      </a:accent5>
      <a:accent6>
        <a:srgbClr val="737373"/>
      </a:accent6>
      <a:hlink>
        <a:srgbClr val="FE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719</Words>
  <Application>Microsoft Macintosh PowerPoint</Application>
  <PresentationFormat>Personalizado</PresentationFormat>
  <Paragraphs>158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Calibri</vt:lpstr>
      <vt:lpstr>Arial</vt:lpstr>
      <vt:lpstr>Lato</vt:lpstr>
      <vt:lpstr>Montserrat Light</vt:lpstr>
      <vt:lpstr>Lato Light</vt:lpstr>
      <vt:lpstr>Lato Black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36</cp:revision>
  <dcterms:modified xsi:type="dcterms:W3CDTF">2019-07-09T21:24:33Z</dcterms:modified>
</cp:coreProperties>
</file>