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</p:sldIdLst>
  <p:sldSz cx="24377650" cy="13716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  <p:embeddedFont>
      <p:font typeface="Montserrat Ligh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/>
    <p:restoredTop sz="95213"/>
  </p:normalViewPr>
  <p:slideViewPr>
    <p:cSldViewPr snapToGrid="0">
      <p:cViewPr varScale="1">
        <p:scale>
          <a:sx n="48" d="100"/>
          <a:sy n="48" d="100"/>
        </p:scale>
        <p:origin x="8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e8060b9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g5ce8060b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g5ce8060b99_0_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9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71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41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745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459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ce8060b99_0_10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g5ce8060b99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g5ce8060b99_0_106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25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reeform 316">
            <a:extLst>
              <a:ext uri="{FF2B5EF4-FFF2-40B4-BE49-F238E27FC236}">
                <a16:creationId xmlns:a16="http://schemas.microsoft.com/office/drawing/2014/main" id="{ACE41860-D966-C84A-A416-1A69BA09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137" y="8622606"/>
            <a:ext cx="4514" cy="3262945"/>
          </a:xfrm>
          <a:custGeom>
            <a:avLst/>
            <a:gdLst>
              <a:gd name="T0" fmla="*/ 0 w 1"/>
              <a:gd name="T1" fmla="*/ 0 h 3190"/>
              <a:gd name="T2" fmla="*/ 0 w 1"/>
              <a:gd name="T3" fmla="*/ 0 h 3190"/>
              <a:gd name="T4" fmla="*/ 0 w 1"/>
              <a:gd name="T5" fmla="*/ 3162 h 3190"/>
              <a:gd name="T6" fmla="*/ 0 w 1"/>
              <a:gd name="T7" fmla="*/ 3189 h 3190"/>
              <a:gd name="T8" fmla="*/ 0 w 1"/>
              <a:gd name="T9" fmla="*/ 0 h 3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190">
                <a:moveTo>
                  <a:pt x="0" y="0"/>
                </a:moveTo>
                <a:lnTo>
                  <a:pt x="0" y="0"/>
                </a:lnTo>
                <a:cubicBezTo>
                  <a:pt x="0" y="3162"/>
                  <a:pt x="0" y="3162"/>
                  <a:pt x="0" y="3162"/>
                </a:cubicBezTo>
                <a:cubicBezTo>
                  <a:pt x="0" y="3171"/>
                  <a:pt x="0" y="3180"/>
                  <a:pt x="0" y="318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0606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7">
            <a:extLst>
              <a:ext uri="{FF2B5EF4-FFF2-40B4-BE49-F238E27FC236}">
                <a16:creationId xmlns:a16="http://schemas.microsoft.com/office/drawing/2014/main" id="{60BCA8CE-B7D8-2649-BFDF-5A1213A07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137" y="8622606"/>
            <a:ext cx="3258431" cy="3542755"/>
          </a:xfrm>
          <a:custGeom>
            <a:avLst/>
            <a:gdLst>
              <a:gd name="T0" fmla="*/ 2756 w 3182"/>
              <a:gd name="T1" fmla="*/ 1735 h 3462"/>
              <a:gd name="T2" fmla="*/ 2756 w 3182"/>
              <a:gd name="T3" fmla="*/ 1735 h 3462"/>
              <a:gd name="T4" fmla="*/ 3181 w 3182"/>
              <a:gd name="T5" fmla="*/ 1310 h 3462"/>
              <a:gd name="T6" fmla="*/ 3181 w 3182"/>
              <a:gd name="T7" fmla="*/ 0 h 3462"/>
              <a:gd name="T8" fmla="*/ 2015 w 3182"/>
              <a:gd name="T9" fmla="*/ 0 h 3462"/>
              <a:gd name="T10" fmla="*/ 1591 w 3182"/>
              <a:gd name="T11" fmla="*/ 425 h 3462"/>
              <a:gd name="T12" fmla="*/ 1166 w 3182"/>
              <a:gd name="T13" fmla="*/ 0 h 3462"/>
              <a:gd name="T14" fmla="*/ 0 w 3182"/>
              <a:gd name="T15" fmla="*/ 0 h 3462"/>
              <a:gd name="T16" fmla="*/ 0 w 3182"/>
              <a:gd name="T17" fmla="*/ 3189 h 3462"/>
              <a:gd name="T18" fmla="*/ 298 w 3182"/>
              <a:gd name="T19" fmla="*/ 3461 h 3462"/>
              <a:gd name="T20" fmla="*/ 3181 w 3182"/>
              <a:gd name="T21" fmla="*/ 3461 h 3462"/>
              <a:gd name="T22" fmla="*/ 3181 w 3182"/>
              <a:gd name="T23" fmla="*/ 2151 h 3462"/>
              <a:gd name="T24" fmla="*/ 2756 w 3182"/>
              <a:gd name="T25" fmla="*/ 1735 h 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82" h="3462">
                <a:moveTo>
                  <a:pt x="2756" y="1735"/>
                </a:moveTo>
                <a:lnTo>
                  <a:pt x="2756" y="1735"/>
                </a:lnTo>
                <a:cubicBezTo>
                  <a:pt x="2756" y="1500"/>
                  <a:pt x="2946" y="1310"/>
                  <a:pt x="3181" y="1310"/>
                </a:cubicBezTo>
                <a:cubicBezTo>
                  <a:pt x="3181" y="0"/>
                  <a:pt x="3181" y="0"/>
                  <a:pt x="3181" y="0"/>
                </a:cubicBezTo>
                <a:cubicBezTo>
                  <a:pt x="2015" y="0"/>
                  <a:pt x="2015" y="0"/>
                  <a:pt x="2015" y="0"/>
                </a:cubicBezTo>
                <a:cubicBezTo>
                  <a:pt x="2015" y="235"/>
                  <a:pt x="1826" y="425"/>
                  <a:pt x="1591" y="425"/>
                </a:cubicBezTo>
                <a:cubicBezTo>
                  <a:pt x="1356" y="425"/>
                  <a:pt x="1166" y="235"/>
                  <a:pt x="116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89"/>
                  <a:pt x="0" y="3189"/>
                  <a:pt x="0" y="3189"/>
                </a:cubicBezTo>
                <a:cubicBezTo>
                  <a:pt x="9" y="3343"/>
                  <a:pt x="145" y="3461"/>
                  <a:pt x="298" y="3461"/>
                </a:cubicBezTo>
                <a:cubicBezTo>
                  <a:pt x="3181" y="3461"/>
                  <a:pt x="3181" y="3461"/>
                  <a:pt x="3181" y="3461"/>
                </a:cubicBezTo>
                <a:cubicBezTo>
                  <a:pt x="3181" y="2151"/>
                  <a:pt x="3181" y="2151"/>
                  <a:pt x="3181" y="2151"/>
                </a:cubicBezTo>
                <a:cubicBezTo>
                  <a:pt x="2946" y="2151"/>
                  <a:pt x="2756" y="1961"/>
                  <a:pt x="2756" y="173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8">
            <a:extLst>
              <a:ext uri="{FF2B5EF4-FFF2-40B4-BE49-F238E27FC236}">
                <a16:creationId xmlns:a16="http://schemas.microsoft.com/office/drawing/2014/main" id="{D134824E-C012-1D4C-9734-7A6C4A73D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308" y="4371301"/>
            <a:ext cx="3885748" cy="4689073"/>
          </a:xfrm>
          <a:custGeom>
            <a:avLst/>
            <a:gdLst>
              <a:gd name="T0" fmla="*/ 3795 w 3796"/>
              <a:gd name="T1" fmla="*/ 1816 h 4581"/>
              <a:gd name="T2" fmla="*/ 3795 w 3796"/>
              <a:gd name="T3" fmla="*/ 1816 h 4581"/>
              <a:gd name="T4" fmla="*/ 3795 w 3796"/>
              <a:gd name="T5" fmla="*/ 0 h 4581"/>
              <a:gd name="T6" fmla="*/ 3714 w 3796"/>
              <a:gd name="T7" fmla="*/ 27 h 4581"/>
              <a:gd name="T8" fmla="*/ 1753 w 3796"/>
              <a:gd name="T9" fmla="*/ 1428 h 4581"/>
              <a:gd name="T10" fmla="*/ 63 w 3796"/>
              <a:gd name="T11" fmla="*/ 2637 h 4581"/>
              <a:gd name="T12" fmla="*/ 0 w 3796"/>
              <a:gd name="T13" fmla="*/ 2728 h 4581"/>
              <a:gd name="T14" fmla="*/ 0 w 3796"/>
              <a:gd name="T15" fmla="*/ 2764 h 4581"/>
              <a:gd name="T16" fmla="*/ 135 w 3796"/>
              <a:gd name="T17" fmla="*/ 2881 h 4581"/>
              <a:gd name="T18" fmla="*/ 614 w 3796"/>
              <a:gd name="T19" fmla="*/ 2881 h 4581"/>
              <a:gd name="T20" fmla="*/ 614 w 3796"/>
              <a:gd name="T21" fmla="*/ 4155 h 4581"/>
              <a:gd name="T22" fmla="*/ 614 w 3796"/>
              <a:gd name="T23" fmla="*/ 4155 h 4581"/>
              <a:gd name="T24" fmla="*/ 1780 w 3796"/>
              <a:gd name="T25" fmla="*/ 4155 h 4581"/>
              <a:gd name="T26" fmla="*/ 2205 w 3796"/>
              <a:gd name="T27" fmla="*/ 4580 h 4581"/>
              <a:gd name="T28" fmla="*/ 2629 w 3796"/>
              <a:gd name="T29" fmla="*/ 4155 h 4581"/>
              <a:gd name="T30" fmla="*/ 3795 w 3796"/>
              <a:gd name="T31" fmla="*/ 4155 h 4581"/>
              <a:gd name="T32" fmla="*/ 3795 w 3796"/>
              <a:gd name="T33" fmla="*/ 2881 h 4581"/>
              <a:gd name="T34" fmla="*/ 3795 w 3796"/>
              <a:gd name="T35" fmla="*/ 2655 h 4581"/>
              <a:gd name="T36" fmla="*/ 3370 w 3796"/>
              <a:gd name="T37" fmla="*/ 2241 h 4581"/>
              <a:gd name="T38" fmla="*/ 3795 w 3796"/>
              <a:gd name="T39" fmla="*/ 1816 h 4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96" h="4581">
                <a:moveTo>
                  <a:pt x="3795" y="1816"/>
                </a:moveTo>
                <a:lnTo>
                  <a:pt x="3795" y="1816"/>
                </a:lnTo>
                <a:cubicBezTo>
                  <a:pt x="3795" y="0"/>
                  <a:pt x="3795" y="0"/>
                  <a:pt x="3795" y="0"/>
                </a:cubicBezTo>
                <a:cubicBezTo>
                  <a:pt x="3768" y="0"/>
                  <a:pt x="3741" y="9"/>
                  <a:pt x="3714" y="27"/>
                </a:cubicBezTo>
                <a:cubicBezTo>
                  <a:pt x="1753" y="1428"/>
                  <a:pt x="1753" y="1428"/>
                  <a:pt x="1753" y="1428"/>
                </a:cubicBezTo>
                <a:cubicBezTo>
                  <a:pt x="63" y="2637"/>
                  <a:pt x="63" y="2637"/>
                  <a:pt x="63" y="2637"/>
                </a:cubicBezTo>
                <a:cubicBezTo>
                  <a:pt x="27" y="2655"/>
                  <a:pt x="9" y="2692"/>
                  <a:pt x="0" y="2728"/>
                </a:cubicBezTo>
                <a:cubicBezTo>
                  <a:pt x="0" y="2737"/>
                  <a:pt x="0" y="2746"/>
                  <a:pt x="0" y="2764"/>
                </a:cubicBezTo>
                <a:cubicBezTo>
                  <a:pt x="9" y="2827"/>
                  <a:pt x="63" y="2881"/>
                  <a:pt x="135" y="2881"/>
                </a:cubicBezTo>
                <a:cubicBezTo>
                  <a:pt x="614" y="2881"/>
                  <a:pt x="614" y="2881"/>
                  <a:pt x="614" y="2881"/>
                </a:cubicBezTo>
                <a:cubicBezTo>
                  <a:pt x="614" y="4155"/>
                  <a:pt x="614" y="4155"/>
                  <a:pt x="614" y="4155"/>
                </a:cubicBezTo>
                <a:lnTo>
                  <a:pt x="614" y="4155"/>
                </a:lnTo>
                <a:cubicBezTo>
                  <a:pt x="1780" y="4155"/>
                  <a:pt x="1780" y="4155"/>
                  <a:pt x="1780" y="4155"/>
                </a:cubicBezTo>
                <a:cubicBezTo>
                  <a:pt x="1780" y="4390"/>
                  <a:pt x="1970" y="4580"/>
                  <a:pt x="2205" y="4580"/>
                </a:cubicBezTo>
                <a:cubicBezTo>
                  <a:pt x="2440" y="4580"/>
                  <a:pt x="2629" y="4390"/>
                  <a:pt x="2629" y="4155"/>
                </a:cubicBezTo>
                <a:cubicBezTo>
                  <a:pt x="3795" y="4155"/>
                  <a:pt x="3795" y="4155"/>
                  <a:pt x="3795" y="4155"/>
                </a:cubicBezTo>
                <a:cubicBezTo>
                  <a:pt x="3795" y="2881"/>
                  <a:pt x="3795" y="2881"/>
                  <a:pt x="3795" y="2881"/>
                </a:cubicBezTo>
                <a:cubicBezTo>
                  <a:pt x="3795" y="2655"/>
                  <a:pt x="3795" y="2655"/>
                  <a:pt x="3795" y="2655"/>
                </a:cubicBezTo>
                <a:cubicBezTo>
                  <a:pt x="3560" y="2655"/>
                  <a:pt x="3370" y="2465"/>
                  <a:pt x="3370" y="2241"/>
                </a:cubicBezTo>
                <a:cubicBezTo>
                  <a:pt x="3370" y="2006"/>
                  <a:pt x="3560" y="1816"/>
                  <a:pt x="3795" y="181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19">
            <a:extLst>
              <a:ext uri="{FF2B5EF4-FFF2-40B4-BE49-F238E27FC236}">
                <a16:creationId xmlns:a16="http://schemas.microsoft.com/office/drawing/2014/main" id="{44F8DAD2-D42A-4145-BF1B-8FD4EB01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802" y="4371301"/>
            <a:ext cx="4364130" cy="4251304"/>
          </a:xfrm>
          <a:custGeom>
            <a:avLst/>
            <a:gdLst>
              <a:gd name="T0" fmla="*/ 4156 w 4265"/>
              <a:gd name="T1" fmla="*/ 2637 h 4156"/>
              <a:gd name="T2" fmla="*/ 4156 w 4265"/>
              <a:gd name="T3" fmla="*/ 2637 h 4156"/>
              <a:gd name="T4" fmla="*/ 2466 w 4265"/>
              <a:gd name="T5" fmla="*/ 1428 h 4156"/>
              <a:gd name="T6" fmla="*/ 505 w 4265"/>
              <a:gd name="T7" fmla="*/ 27 h 4156"/>
              <a:gd name="T8" fmla="*/ 425 w 4265"/>
              <a:gd name="T9" fmla="*/ 0 h 4156"/>
              <a:gd name="T10" fmla="*/ 425 w 4265"/>
              <a:gd name="T11" fmla="*/ 1816 h 4156"/>
              <a:gd name="T12" fmla="*/ 0 w 4265"/>
              <a:gd name="T13" fmla="*/ 2241 h 4156"/>
              <a:gd name="T14" fmla="*/ 425 w 4265"/>
              <a:gd name="T15" fmla="*/ 2655 h 4156"/>
              <a:gd name="T16" fmla="*/ 425 w 4265"/>
              <a:gd name="T17" fmla="*/ 2881 h 4156"/>
              <a:gd name="T18" fmla="*/ 425 w 4265"/>
              <a:gd name="T19" fmla="*/ 4155 h 4156"/>
              <a:gd name="T20" fmla="*/ 1599 w 4265"/>
              <a:gd name="T21" fmla="*/ 4155 h 4156"/>
              <a:gd name="T22" fmla="*/ 2014 w 4265"/>
              <a:gd name="T23" fmla="*/ 3740 h 4156"/>
              <a:gd name="T24" fmla="*/ 2439 w 4265"/>
              <a:gd name="T25" fmla="*/ 4155 h 4156"/>
              <a:gd name="T26" fmla="*/ 3604 w 4265"/>
              <a:gd name="T27" fmla="*/ 4155 h 4156"/>
              <a:gd name="T28" fmla="*/ 3604 w 4265"/>
              <a:gd name="T29" fmla="*/ 2881 h 4156"/>
              <a:gd name="T30" fmla="*/ 4083 w 4265"/>
              <a:gd name="T31" fmla="*/ 2881 h 4156"/>
              <a:gd name="T32" fmla="*/ 4156 w 4265"/>
              <a:gd name="T33" fmla="*/ 2637 h 4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65" h="4156">
                <a:moveTo>
                  <a:pt x="4156" y="2637"/>
                </a:moveTo>
                <a:lnTo>
                  <a:pt x="4156" y="2637"/>
                </a:lnTo>
                <a:cubicBezTo>
                  <a:pt x="2466" y="1428"/>
                  <a:pt x="2466" y="1428"/>
                  <a:pt x="2466" y="1428"/>
                </a:cubicBezTo>
                <a:cubicBezTo>
                  <a:pt x="505" y="27"/>
                  <a:pt x="505" y="27"/>
                  <a:pt x="505" y="27"/>
                </a:cubicBezTo>
                <a:cubicBezTo>
                  <a:pt x="478" y="9"/>
                  <a:pt x="451" y="0"/>
                  <a:pt x="425" y="0"/>
                </a:cubicBezTo>
                <a:cubicBezTo>
                  <a:pt x="425" y="1816"/>
                  <a:pt x="425" y="1816"/>
                  <a:pt x="425" y="1816"/>
                </a:cubicBezTo>
                <a:cubicBezTo>
                  <a:pt x="190" y="1816"/>
                  <a:pt x="0" y="2006"/>
                  <a:pt x="0" y="2241"/>
                </a:cubicBezTo>
                <a:cubicBezTo>
                  <a:pt x="0" y="2465"/>
                  <a:pt x="190" y="2655"/>
                  <a:pt x="425" y="2655"/>
                </a:cubicBezTo>
                <a:cubicBezTo>
                  <a:pt x="425" y="2881"/>
                  <a:pt x="425" y="2881"/>
                  <a:pt x="425" y="2881"/>
                </a:cubicBezTo>
                <a:cubicBezTo>
                  <a:pt x="425" y="4155"/>
                  <a:pt x="425" y="4155"/>
                  <a:pt x="425" y="4155"/>
                </a:cubicBezTo>
                <a:cubicBezTo>
                  <a:pt x="1599" y="4155"/>
                  <a:pt x="1599" y="4155"/>
                  <a:pt x="1599" y="4155"/>
                </a:cubicBezTo>
                <a:cubicBezTo>
                  <a:pt x="1599" y="3929"/>
                  <a:pt x="1779" y="3740"/>
                  <a:pt x="2014" y="3740"/>
                </a:cubicBezTo>
                <a:cubicBezTo>
                  <a:pt x="2249" y="3740"/>
                  <a:pt x="2439" y="3929"/>
                  <a:pt x="2439" y="4155"/>
                </a:cubicBezTo>
                <a:cubicBezTo>
                  <a:pt x="3604" y="4155"/>
                  <a:pt x="3604" y="4155"/>
                  <a:pt x="3604" y="4155"/>
                </a:cubicBezTo>
                <a:cubicBezTo>
                  <a:pt x="3604" y="2881"/>
                  <a:pt x="3604" y="2881"/>
                  <a:pt x="3604" y="2881"/>
                </a:cubicBezTo>
                <a:cubicBezTo>
                  <a:pt x="4083" y="2881"/>
                  <a:pt x="4083" y="2881"/>
                  <a:pt x="4083" y="2881"/>
                </a:cubicBezTo>
                <a:cubicBezTo>
                  <a:pt x="4210" y="2881"/>
                  <a:pt x="4264" y="2709"/>
                  <a:pt x="4156" y="2637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0">
            <a:extLst>
              <a:ext uri="{FF2B5EF4-FFF2-40B4-BE49-F238E27FC236}">
                <a16:creationId xmlns:a16="http://schemas.microsoft.com/office/drawing/2014/main" id="{744D4329-E4B5-9F4E-8BB4-892E8B32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802" y="8198378"/>
            <a:ext cx="3691685" cy="3966983"/>
          </a:xfrm>
          <a:custGeom>
            <a:avLst/>
            <a:gdLst>
              <a:gd name="T0" fmla="*/ 2439 w 3605"/>
              <a:gd name="T1" fmla="*/ 415 h 3877"/>
              <a:gd name="T2" fmla="*/ 2439 w 3605"/>
              <a:gd name="T3" fmla="*/ 415 h 3877"/>
              <a:gd name="T4" fmla="*/ 2014 w 3605"/>
              <a:gd name="T5" fmla="*/ 0 h 3877"/>
              <a:gd name="T6" fmla="*/ 1599 w 3605"/>
              <a:gd name="T7" fmla="*/ 415 h 3877"/>
              <a:gd name="T8" fmla="*/ 425 w 3605"/>
              <a:gd name="T9" fmla="*/ 415 h 3877"/>
              <a:gd name="T10" fmla="*/ 425 w 3605"/>
              <a:gd name="T11" fmla="*/ 1725 h 3877"/>
              <a:gd name="T12" fmla="*/ 0 w 3605"/>
              <a:gd name="T13" fmla="*/ 2150 h 3877"/>
              <a:gd name="T14" fmla="*/ 425 w 3605"/>
              <a:gd name="T15" fmla="*/ 2566 h 3877"/>
              <a:gd name="T16" fmla="*/ 425 w 3605"/>
              <a:gd name="T17" fmla="*/ 3876 h 3877"/>
              <a:gd name="T18" fmla="*/ 3306 w 3605"/>
              <a:gd name="T19" fmla="*/ 3876 h 3877"/>
              <a:gd name="T20" fmla="*/ 3604 w 3605"/>
              <a:gd name="T21" fmla="*/ 3577 h 3877"/>
              <a:gd name="T22" fmla="*/ 3604 w 3605"/>
              <a:gd name="T23" fmla="*/ 415 h 3877"/>
              <a:gd name="T24" fmla="*/ 2439 w 3605"/>
              <a:gd name="T25" fmla="*/ 415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05" h="3877">
                <a:moveTo>
                  <a:pt x="2439" y="415"/>
                </a:moveTo>
                <a:lnTo>
                  <a:pt x="2439" y="415"/>
                </a:lnTo>
                <a:cubicBezTo>
                  <a:pt x="2439" y="189"/>
                  <a:pt x="2249" y="0"/>
                  <a:pt x="2014" y="0"/>
                </a:cubicBezTo>
                <a:cubicBezTo>
                  <a:pt x="1779" y="0"/>
                  <a:pt x="1599" y="189"/>
                  <a:pt x="1599" y="415"/>
                </a:cubicBezTo>
                <a:cubicBezTo>
                  <a:pt x="425" y="415"/>
                  <a:pt x="425" y="415"/>
                  <a:pt x="425" y="415"/>
                </a:cubicBezTo>
                <a:cubicBezTo>
                  <a:pt x="425" y="1725"/>
                  <a:pt x="425" y="1725"/>
                  <a:pt x="425" y="1725"/>
                </a:cubicBezTo>
                <a:cubicBezTo>
                  <a:pt x="190" y="1725"/>
                  <a:pt x="0" y="1915"/>
                  <a:pt x="0" y="2150"/>
                </a:cubicBezTo>
                <a:cubicBezTo>
                  <a:pt x="0" y="2376"/>
                  <a:pt x="190" y="2566"/>
                  <a:pt x="425" y="2566"/>
                </a:cubicBezTo>
                <a:cubicBezTo>
                  <a:pt x="425" y="3876"/>
                  <a:pt x="425" y="3876"/>
                  <a:pt x="425" y="3876"/>
                </a:cubicBezTo>
                <a:cubicBezTo>
                  <a:pt x="3306" y="3876"/>
                  <a:pt x="3306" y="3876"/>
                  <a:pt x="3306" y="3876"/>
                </a:cubicBezTo>
                <a:cubicBezTo>
                  <a:pt x="3469" y="3876"/>
                  <a:pt x="3604" y="3740"/>
                  <a:pt x="3604" y="3577"/>
                </a:cubicBezTo>
                <a:cubicBezTo>
                  <a:pt x="3604" y="415"/>
                  <a:pt x="3604" y="415"/>
                  <a:pt x="3604" y="415"/>
                </a:cubicBezTo>
                <a:lnTo>
                  <a:pt x="2439" y="41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1">
            <a:extLst>
              <a:ext uri="{FF2B5EF4-FFF2-40B4-BE49-F238E27FC236}">
                <a16:creationId xmlns:a16="http://schemas.microsoft.com/office/drawing/2014/main" id="{C39DE12B-85BB-2344-9624-12F59AF7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439" y="6496955"/>
            <a:ext cx="943229" cy="1155344"/>
          </a:xfrm>
          <a:custGeom>
            <a:avLst/>
            <a:gdLst>
              <a:gd name="T0" fmla="*/ 904 w 923"/>
              <a:gd name="T1" fmla="*/ 884 h 1129"/>
              <a:gd name="T2" fmla="*/ 904 w 923"/>
              <a:gd name="T3" fmla="*/ 884 h 1129"/>
              <a:gd name="T4" fmla="*/ 814 w 923"/>
              <a:gd name="T5" fmla="*/ 650 h 1129"/>
              <a:gd name="T6" fmla="*/ 805 w 923"/>
              <a:gd name="T7" fmla="*/ 415 h 1129"/>
              <a:gd name="T8" fmla="*/ 805 w 923"/>
              <a:gd name="T9" fmla="*/ 342 h 1129"/>
              <a:gd name="T10" fmla="*/ 805 w 923"/>
              <a:gd name="T11" fmla="*/ 289 h 1129"/>
              <a:gd name="T12" fmla="*/ 452 w 923"/>
              <a:gd name="T13" fmla="*/ 0 h 1129"/>
              <a:gd name="T14" fmla="*/ 235 w 923"/>
              <a:gd name="T15" fmla="*/ 81 h 1129"/>
              <a:gd name="T16" fmla="*/ 109 w 923"/>
              <a:gd name="T17" fmla="*/ 271 h 1129"/>
              <a:gd name="T18" fmla="*/ 100 w 923"/>
              <a:gd name="T19" fmla="*/ 351 h 1129"/>
              <a:gd name="T20" fmla="*/ 109 w 923"/>
              <a:gd name="T21" fmla="*/ 424 h 1129"/>
              <a:gd name="T22" fmla="*/ 109 w 923"/>
              <a:gd name="T23" fmla="*/ 433 h 1129"/>
              <a:gd name="T24" fmla="*/ 109 w 923"/>
              <a:gd name="T25" fmla="*/ 433 h 1129"/>
              <a:gd name="T26" fmla="*/ 100 w 923"/>
              <a:gd name="T27" fmla="*/ 659 h 1129"/>
              <a:gd name="T28" fmla="*/ 9 w 923"/>
              <a:gd name="T29" fmla="*/ 884 h 1129"/>
              <a:gd name="T30" fmla="*/ 9 w 923"/>
              <a:gd name="T31" fmla="*/ 939 h 1129"/>
              <a:gd name="T32" fmla="*/ 55 w 923"/>
              <a:gd name="T33" fmla="*/ 966 h 1129"/>
              <a:gd name="T34" fmla="*/ 55 w 923"/>
              <a:gd name="T35" fmla="*/ 966 h 1129"/>
              <a:gd name="T36" fmla="*/ 190 w 923"/>
              <a:gd name="T37" fmla="*/ 966 h 1129"/>
              <a:gd name="T38" fmla="*/ 290 w 923"/>
              <a:gd name="T39" fmla="*/ 1074 h 1129"/>
              <a:gd name="T40" fmla="*/ 461 w 923"/>
              <a:gd name="T41" fmla="*/ 1128 h 1129"/>
              <a:gd name="T42" fmla="*/ 633 w 923"/>
              <a:gd name="T43" fmla="*/ 1074 h 1129"/>
              <a:gd name="T44" fmla="*/ 723 w 923"/>
              <a:gd name="T45" fmla="*/ 966 h 1129"/>
              <a:gd name="T46" fmla="*/ 868 w 923"/>
              <a:gd name="T47" fmla="*/ 966 h 1129"/>
              <a:gd name="T48" fmla="*/ 868 w 923"/>
              <a:gd name="T49" fmla="*/ 966 h 1129"/>
              <a:gd name="T50" fmla="*/ 913 w 923"/>
              <a:gd name="T51" fmla="*/ 939 h 1129"/>
              <a:gd name="T52" fmla="*/ 904 w 923"/>
              <a:gd name="T53" fmla="*/ 884 h 1129"/>
              <a:gd name="T54" fmla="*/ 588 w 923"/>
              <a:gd name="T55" fmla="*/ 1020 h 1129"/>
              <a:gd name="T56" fmla="*/ 588 w 923"/>
              <a:gd name="T57" fmla="*/ 1020 h 1129"/>
              <a:gd name="T58" fmla="*/ 461 w 923"/>
              <a:gd name="T59" fmla="*/ 1056 h 1129"/>
              <a:gd name="T60" fmla="*/ 326 w 923"/>
              <a:gd name="T61" fmla="*/ 1020 h 1129"/>
              <a:gd name="T62" fmla="*/ 280 w 923"/>
              <a:gd name="T63" fmla="*/ 966 h 1129"/>
              <a:gd name="T64" fmla="*/ 461 w 923"/>
              <a:gd name="T65" fmla="*/ 966 h 1129"/>
              <a:gd name="T66" fmla="*/ 642 w 923"/>
              <a:gd name="T67" fmla="*/ 966 h 1129"/>
              <a:gd name="T68" fmla="*/ 588 w 923"/>
              <a:gd name="T69" fmla="*/ 1020 h 1129"/>
              <a:gd name="T70" fmla="*/ 759 w 923"/>
              <a:gd name="T71" fmla="*/ 893 h 1129"/>
              <a:gd name="T72" fmla="*/ 759 w 923"/>
              <a:gd name="T73" fmla="*/ 893 h 1129"/>
              <a:gd name="T74" fmla="*/ 759 w 923"/>
              <a:gd name="T75" fmla="*/ 893 h 1129"/>
              <a:gd name="T76" fmla="*/ 461 w 923"/>
              <a:gd name="T77" fmla="*/ 893 h 1129"/>
              <a:gd name="T78" fmla="*/ 100 w 923"/>
              <a:gd name="T79" fmla="*/ 893 h 1129"/>
              <a:gd name="T80" fmla="*/ 172 w 923"/>
              <a:gd name="T81" fmla="*/ 668 h 1129"/>
              <a:gd name="T82" fmla="*/ 181 w 923"/>
              <a:gd name="T83" fmla="*/ 415 h 1129"/>
              <a:gd name="T84" fmla="*/ 181 w 923"/>
              <a:gd name="T85" fmla="*/ 406 h 1129"/>
              <a:gd name="T86" fmla="*/ 181 w 923"/>
              <a:gd name="T87" fmla="*/ 406 h 1129"/>
              <a:gd name="T88" fmla="*/ 172 w 923"/>
              <a:gd name="T89" fmla="*/ 342 h 1129"/>
              <a:gd name="T90" fmla="*/ 181 w 923"/>
              <a:gd name="T91" fmla="*/ 289 h 1129"/>
              <a:gd name="T92" fmla="*/ 280 w 923"/>
              <a:gd name="T93" fmla="*/ 135 h 1129"/>
              <a:gd name="T94" fmla="*/ 452 w 923"/>
              <a:gd name="T95" fmla="*/ 72 h 1129"/>
              <a:gd name="T96" fmla="*/ 732 w 923"/>
              <a:gd name="T97" fmla="*/ 298 h 1129"/>
              <a:gd name="T98" fmla="*/ 732 w 923"/>
              <a:gd name="T99" fmla="*/ 342 h 1129"/>
              <a:gd name="T100" fmla="*/ 732 w 923"/>
              <a:gd name="T101" fmla="*/ 415 h 1129"/>
              <a:gd name="T102" fmla="*/ 741 w 923"/>
              <a:gd name="T103" fmla="*/ 668 h 1129"/>
              <a:gd name="T104" fmla="*/ 823 w 923"/>
              <a:gd name="T105" fmla="*/ 893 h 1129"/>
              <a:gd name="T106" fmla="*/ 759 w 923"/>
              <a:gd name="T107" fmla="*/ 893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23" h="1129">
                <a:moveTo>
                  <a:pt x="904" y="884"/>
                </a:moveTo>
                <a:lnTo>
                  <a:pt x="904" y="884"/>
                </a:lnTo>
                <a:cubicBezTo>
                  <a:pt x="859" y="830"/>
                  <a:pt x="832" y="758"/>
                  <a:pt x="814" y="650"/>
                </a:cubicBezTo>
                <a:cubicBezTo>
                  <a:pt x="805" y="559"/>
                  <a:pt x="805" y="478"/>
                  <a:pt x="805" y="415"/>
                </a:cubicBezTo>
                <a:cubicBezTo>
                  <a:pt x="805" y="387"/>
                  <a:pt x="805" y="361"/>
                  <a:pt x="805" y="342"/>
                </a:cubicBezTo>
                <a:cubicBezTo>
                  <a:pt x="814" y="324"/>
                  <a:pt x="814" y="307"/>
                  <a:pt x="805" y="289"/>
                </a:cubicBezTo>
                <a:cubicBezTo>
                  <a:pt x="777" y="127"/>
                  <a:pt x="624" y="0"/>
                  <a:pt x="452" y="0"/>
                </a:cubicBezTo>
                <a:cubicBezTo>
                  <a:pt x="371" y="0"/>
                  <a:pt x="299" y="27"/>
                  <a:pt x="235" y="81"/>
                </a:cubicBezTo>
                <a:cubicBezTo>
                  <a:pt x="172" y="127"/>
                  <a:pt x="127" y="199"/>
                  <a:pt x="109" y="271"/>
                </a:cubicBezTo>
                <a:cubicBezTo>
                  <a:pt x="100" y="298"/>
                  <a:pt x="100" y="324"/>
                  <a:pt x="100" y="351"/>
                </a:cubicBezTo>
                <a:cubicBezTo>
                  <a:pt x="100" y="361"/>
                  <a:pt x="109" y="387"/>
                  <a:pt x="109" y="424"/>
                </a:cubicBezTo>
                <a:cubicBezTo>
                  <a:pt x="109" y="433"/>
                  <a:pt x="109" y="433"/>
                  <a:pt x="109" y="433"/>
                </a:cubicBezTo>
                <a:lnTo>
                  <a:pt x="109" y="433"/>
                </a:lnTo>
                <a:cubicBezTo>
                  <a:pt x="109" y="496"/>
                  <a:pt x="109" y="577"/>
                  <a:pt x="100" y="659"/>
                </a:cubicBezTo>
                <a:cubicBezTo>
                  <a:pt x="82" y="758"/>
                  <a:pt x="55" y="830"/>
                  <a:pt x="9" y="884"/>
                </a:cubicBezTo>
                <a:cubicBezTo>
                  <a:pt x="0" y="903"/>
                  <a:pt x="0" y="921"/>
                  <a:pt x="9" y="939"/>
                </a:cubicBezTo>
                <a:cubicBezTo>
                  <a:pt x="18" y="957"/>
                  <a:pt x="37" y="966"/>
                  <a:pt x="55" y="966"/>
                </a:cubicBezTo>
                <a:lnTo>
                  <a:pt x="55" y="966"/>
                </a:lnTo>
                <a:cubicBezTo>
                  <a:pt x="190" y="966"/>
                  <a:pt x="190" y="966"/>
                  <a:pt x="190" y="966"/>
                </a:cubicBezTo>
                <a:cubicBezTo>
                  <a:pt x="217" y="1011"/>
                  <a:pt x="244" y="1047"/>
                  <a:pt x="290" y="1074"/>
                </a:cubicBezTo>
                <a:cubicBezTo>
                  <a:pt x="335" y="1110"/>
                  <a:pt x="398" y="1128"/>
                  <a:pt x="461" y="1128"/>
                </a:cubicBezTo>
                <a:cubicBezTo>
                  <a:pt x="524" y="1128"/>
                  <a:pt x="579" y="1110"/>
                  <a:pt x="633" y="1074"/>
                </a:cubicBezTo>
                <a:cubicBezTo>
                  <a:pt x="669" y="1047"/>
                  <a:pt x="705" y="1011"/>
                  <a:pt x="723" y="966"/>
                </a:cubicBezTo>
                <a:cubicBezTo>
                  <a:pt x="868" y="966"/>
                  <a:pt x="868" y="966"/>
                  <a:pt x="868" y="966"/>
                </a:cubicBezTo>
                <a:lnTo>
                  <a:pt x="868" y="966"/>
                </a:lnTo>
                <a:cubicBezTo>
                  <a:pt x="886" y="966"/>
                  <a:pt x="904" y="957"/>
                  <a:pt x="913" y="939"/>
                </a:cubicBezTo>
                <a:cubicBezTo>
                  <a:pt x="922" y="921"/>
                  <a:pt x="922" y="903"/>
                  <a:pt x="904" y="884"/>
                </a:cubicBezTo>
                <a:close/>
                <a:moveTo>
                  <a:pt x="588" y="1020"/>
                </a:moveTo>
                <a:lnTo>
                  <a:pt x="588" y="1020"/>
                </a:lnTo>
                <a:cubicBezTo>
                  <a:pt x="552" y="1038"/>
                  <a:pt x="506" y="1056"/>
                  <a:pt x="461" y="1056"/>
                </a:cubicBezTo>
                <a:cubicBezTo>
                  <a:pt x="416" y="1056"/>
                  <a:pt x="371" y="1038"/>
                  <a:pt x="326" y="1020"/>
                </a:cubicBezTo>
                <a:cubicBezTo>
                  <a:pt x="308" y="1002"/>
                  <a:pt x="290" y="984"/>
                  <a:pt x="280" y="966"/>
                </a:cubicBezTo>
                <a:cubicBezTo>
                  <a:pt x="461" y="966"/>
                  <a:pt x="461" y="966"/>
                  <a:pt x="461" y="966"/>
                </a:cubicBezTo>
                <a:cubicBezTo>
                  <a:pt x="642" y="966"/>
                  <a:pt x="642" y="966"/>
                  <a:pt x="642" y="966"/>
                </a:cubicBezTo>
                <a:cubicBezTo>
                  <a:pt x="624" y="984"/>
                  <a:pt x="606" y="1002"/>
                  <a:pt x="588" y="1020"/>
                </a:cubicBezTo>
                <a:close/>
                <a:moveTo>
                  <a:pt x="759" y="893"/>
                </a:moveTo>
                <a:lnTo>
                  <a:pt x="759" y="893"/>
                </a:lnTo>
                <a:lnTo>
                  <a:pt x="759" y="893"/>
                </a:lnTo>
                <a:cubicBezTo>
                  <a:pt x="461" y="893"/>
                  <a:pt x="461" y="893"/>
                  <a:pt x="461" y="893"/>
                </a:cubicBezTo>
                <a:cubicBezTo>
                  <a:pt x="100" y="893"/>
                  <a:pt x="100" y="893"/>
                  <a:pt x="100" y="893"/>
                </a:cubicBezTo>
                <a:cubicBezTo>
                  <a:pt x="127" y="839"/>
                  <a:pt x="154" y="758"/>
                  <a:pt x="172" y="668"/>
                </a:cubicBezTo>
                <a:cubicBezTo>
                  <a:pt x="181" y="577"/>
                  <a:pt x="181" y="478"/>
                  <a:pt x="181" y="415"/>
                </a:cubicBezTo>
                <a:cubicBezTo>
                  <a:pt x="181" y="406"/>
                  <a:pt x="181" y="406"/>
                  <a:pt x="181" y="406"/>
                </a:cubicBezTo>
                <a:lnTo>
                  <a:pt x="181" y="406"/>
                </a:lnTo>
                <a:cubicBezTo>
                  <a:pt x="181" y="379"/>
                  <a:pt x="172" y="351"/>
                  <a:pt x="172" y="342"/>
                </a:cubicBezTo>
                <a:cubicBezTo>
                  <a:pt x="172" y="324"/>
                  <a:pt x="172" y="307"/>
                  <a:pt x="181" y="289"/>
                </a:cubicBezTo>
                <a:cubicBezTo>
                  <a:pt x="190" y="235"/>
                  <a:pt x="226" y="181"/>
                  <a:pt x="280" y="135"/>
                </a:cubicBezTo>
                <a:cubicBezTo>
                  <a:pt x="326" y="99"/>
                  <a:pt x="389" y="72"/>
                  <a:pt x="452" y="72"/>
                </a:cubicBezTo>
                <a:cubicBezTo>
                  <a:pt x="588" y="72"/>
                  <a:pt x="705" y="172"/>
                  <a:pt x="732" y="298"/>
                </a:cubicBezTo>
                <a:cubicBezTo>
                  <a:pt x="732" y="315"/>
                  <a:pt x="741" y="324"/>
                  <a:pt x="732" y="342"/>
                </a:cubicBezTo>
                <a:cubicBezTo>
                  <a:pt x="732" y="361"/>
                  <a:pt x="732" y="387"/>
                  <a:pt x="732" y="415"/>
                </a:cubicBezTo>
                <a:cubicBezTo>
                  <a:pt x="732" y="478"/>
                  <a:pt x="732" y="568"/>
                  <a:pt x="741" y="668"/>
                </a:cubicBezTo>
                <a:cubicBezTo>
                  <a:pt x="759" y="758"/>
                  <a:pt x="786" y="830"/>
                  <a:pt x="823" y="893"/>
                </a:cubicBezTo>
                <a:lnTo>
                  <a:pt x="759" y="8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2">
            <a:extLst>
              <a:ext uri="{FF2B5EF4-FFF2-40B4-BE49-F238E27FC236}">
                <a16:creationId xmlns:a16="http://schemas.microsoft.com/office/drawing/2014/main" id="{0A519338-CF19-604D-8D44-D9ABEE96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7400" y="6487929"/>
            <a:ext cx="880046" cy="1015438"/>
          </a:xfrm>
          <a:custGeom>
            <a:avLst/>
            <a:gdLst>
              <a:gd name="T0" fmla="*/ 859 w 860"/>
              <a:gd name="T1" fmla="*/ 975 h 994"/>
              <a:gd name="T2" fmla="*/ 859 w 860"/>
              <a:gd name="T3" fmla="*/ 975 h 994"/>
              <a:gd name="T4" fmla="*/ 859 w 860"/>
              <a:gd name="T5" fmla="*/ 957 h 994"/>
              <a:gd name="T6" fmla="*/ 859 w 860"/>
              <a:gd name="T7" fmla="*/ 957 h 994"/>
              <a:gd name="T8" fmla="*/ 859 w 860"/>
              <a:gd name="T9" fmla="*/ 948 h 994"/>
              <a:gd name="T10" fmla="*/ 859 w 860"/>
              <a:gd name="T11" fmla="*/ 939 h 994"/>
              <a:gd name="T12" fmla="*/ 470 w 860"/>
              <a:gd name="T13" fmla="*/ 18 h 994"/>
              <a:gd name="T14" fmla="*/ 461 w 860"/>
              <a:gd name="T15" fmla="*/ 18 h 994"/>
              <a:gd name="T16" fmla="*/ 461 w 860"/>
              <a:gd name="T17" fmla="*/ 9 h 994"/>
              <a:gd name="T18" fmla="*/ 452 w 860"/>
              <a:gd name="T19" fmla="*/ 9 h 994"/>
              <a:gd name="T20" fmla="*/ 452 w 860"/>
              <a:gd name="T21" fmla="*/ 0 h 994"/>
              <a:gd name="T22" fmla="*/ 452 w 860"/>
              <a:gd name="T23" fmla="*/ 0 h 994"/>
              <a:gd name="T24" fmla="*/ 443 w 860"/>
              <a:gd name="T25" fmla="*/ 0 h 994"/>
              <a:gd name="T26" fmla="*/ 443 w 860"/>
              <a:gd name="T27" fmla="*/ 0 h 994"/>
              <a:gd name="T28" fmla="*/ 434 w 860"/>
              <a:gd name="T29" fmla="*/ 0 h 994"/>
              <a:gd name="T30" fmla="*/ 425 w 860"/>
              <a:gd name="T31" fmla="*/ 0 h 994"/>
              <a:gd name="T32" fmla="*/ 425 w 860"/>
              <a:gd name="T33" fmla="*/ 0 h 994"/>
              <a:gd name="T34" fmla="*/ 416 w 860"/>
              <a:gd name="T35" fmla="*/ 0 h 994"/>
              <a:gd name="T36" fmla="*/ 416 w 860"/>
              <a:gd name="T37" fmla="*/ 0 h 994"/>
              <a:gd name="T38" fmla="*/ 407 w 860"/>
              <a:gd name="T39" fmla="*/ 9 h 994"/>
              <a:gd name="T40" fmla="*/ 407 w 860"/>
              <a:gd name="T41" fmla="*/ 9 h 994"/>
              <a:gd name="T42" fmla="*/ 407 w 860"/>
              <a:gd name="T43" fmla="*/ 18 h 994"/>
              <a:gd name="T44" fmla="*/ 398 w 860"/>
              <a:gd name="T45" fmla="*/ 18 h 994"/>
              <a:gd name="T46" fmla="*/ 10 w 860"/>
              <a:gd name="T47" fmla="*/ 939 h 994"/>
              <a:gd name="T48" fmla="*/ 0 w 860"/>
              <a:gd name="T49" fmla="*/ 948 h 994"/>
              <a:gd name="T50" fmla="*/ 0 w 860"/>
              <a:gd name="T51" fmla="*/ 948 h 994"/>
              <a:gd name="T52" fmla="*/ 0 w 860"/>
              <a:gd name="T53" fmla="*/ 957 h 994"/>
              <a:gd name="T54" fmla="*/ 0 w 860"/>
              <a:gd name="T55" fmla="*/ 966 h 994"/>
              <a:gd name="T56" fmla="*/ 10 w 860"/>
              <a:gd name="T57" fmla="*/ 966 h 994"/>
              <a:gd name="T58" fmla="*/ 10 w 860"/>
              <a:gd name="T59" fmla="*/ 975 h 994"/>
              <a:gd name="T60" fmla="*/ 10 w 860"/>
              <a:gd name="T61" fmla="*/ 975 h 994"/>
              <a:gd name="T62" fmla="*/ 18 w 860"/>
              <a:gd name="T63" fmla="*/ 984 h 994"/>
              <a:gd name="T64" fmla="*/ 18 w 860"/>
              <a:gd name="T65" fmla="*/ 984 h 994"/>
              <a:gd name="T66" fmla="*/ 27 w 860"/>
              <a:gd name="T67" fmla="*/ 984 h 994"/>
              <a:gd name="T68" fmla="*/ 27 w 860"/>
              <a:gd name="T69" fmla="*/ 993 h 994"/>
              <a:gd name="T70" fmla="*/ 36 w 860"/>
              <a:gd name="T71" fmla="*/ 993 h 994"/>
              <a:gd name="T72" fmla="*/ 46 w 860"/>
              <a:gd name="T73" fmla="*/ 993 h 994"/>
              <a:gd name="T74" fmla="*/ 55 w 860"/>
              <a:gd name="T75" fmla="*/ 984 h 994"/>
              <a:gd name="T76" fmla="*/ 434 w 860"/>
              <a:gd name="T77" fmla="*/ 740 h 994"/>
              <a:gd name="T78" fmla="*/ 805 w 860"/>
              <a:gd name="T79" fmla="*/ 984 h 994"/>
              <a:gd name="T80" fmla="*/ 823 w 860"/>
              <a:gd name="T81" fmla="*/ 993 h 994"/>
              <a:gd name="T82" fmla="*/ 832 w 860"/>
              <a:gd name="T83" fmla="*/ 993 h 994"/>
              <a:gd name="T84" fmla="*/ 832 w 860"/>
              <a:gd name="T85" fmla="*/ 993 h 994"/>
              <a:gd name="T86" fmla="*/ 841 w 860"/>
              <a:gd name="T87" fmla="*/ 984 h 994"/>
              <a:gd name="T88" fmla="*/ 841 w 860"/>
              <a:gd name="T89" fmla="*/ 984 h 994"/>
              <a:gd name="T90" fmla="*/ 850 w 860"/>
              <a:gd name="T91" fmla="*/ 984 h 994"/>
              <a:gd name="T92" fmla="*/ 859 w 860"/>
              <a:gd name="T93" fmla="*/ 975 h 994"/>
              <a:gd name="T94" fmla="*/ 452 w 860"/>
              <a:gd name="T95" fmla="*/ 668 h 994"/>
              <a:gd name="T96" fmla="*/ 452 w 860"/>
              <a:gd name="T97" fmla="*/ 659 h 994"/>
              <a:gd name="T98" fmla="*/ 443 w 860"/>
              <a:gd name="T99" fmla="*/ 659 h 994"/>
              <a:gd name="T100" fmla="*/ 443 w 860"/>
              <a:gd name="T101" fmla="*/ 659 h 994"/>
              <a:gd name="T102" fmla="*/ 434 w 860"/>
              <a:gd name="T103" fmla="*/ 659 h 994"/>
              <a:gd name="T104" fmla="*/ 434 w 860"/>
              <a:gd name="T105" fmla="*/ 659 h 994"/>
              <a:gd name="T106" fmla="*/ 425 w 860"/>
              <a:gd name="T107" fmla="*/ 659 h 994"/>
              <a:gd name="T108" fmla="*/ 416 w 860"/>
              <a:gd name="T109" fmla="*/ 659 h 994"/>
              <a:gd name="T110" fmla="*/ 416 w 860"/>
              <a:gd name="T111" fmla="*/ 668 h 994"/>
              <a:gd name="T112" fmla="*/ 416 w 860"/>
              <a:gd name="T113" fmla="*/ 668 h 994"/>
              <a:gd name="T114" fmla="*/ 741 w 860"/>
              <a:gd name="T115" fmla="*/ 857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0" h="994">
                <a:moveTo>
                  <a:pt x="859" y="975"/>
                </a:moveTo>
                <a:lnTo>
                  <a:pt x="859" y="975"/>
                </a:lnTo>
                <a:lnTo>
                  <a:pt x="859" y="975"/>
                </a:lnTo>
                <a:lnTo>
                  <a:pt x="859" y="975"/>
                </a:lnTo>
                <a:lnTo>
                  <a:pt x="859" y="975"/>
                </a:lnTo>
                <a:lnTo>
                  <a:pt x="859" y="975"/>
                </a:lnTo>
                <a:cubicBezTo>
                  <a:pt x="859" y="966"/>
                  <a:pt x="859" y="966"/>
                  <a:pt x="859" y="966"/>
                </a:cubicBezTo>
                <a:cubicBezTo>
                  <a:pt x="859" y="966"/>
                  <a:pt x="859" y="966"/>
                  <a:pt x="859" y="957"/>
                </a:cubicBez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lnTo>
                  <a:pt x="859" y="957"/>
                </a:lnTo>
                <a:cubicBezTo>
                  <a:pt x="859" y="948"/>
                  <a:pt x="859" y="948"/>
                  <a:pt x="859" y="948"/>
                </a:cubicBezTo>
                <a:cubicBezTo>
                  <a:pt x="859" y="948"/>
                  <a:pt x="859" y="948"/>
                  <a:pt x="859" y="939"/>
                </a:cubicBezTo>
                <a:lnTo>
                  <a:pt x="859" y="939"/>
                </a:lnTo>
                <a:lnTo>
                  <a:pt x="859" y="939"/>
                </a:lnTo>
                <a:lnTo>
                  <a:pt x="859" y="939"/>
                </a:lnTo>
                <a:cubicBezTo>
                  <a:pt x="470" y="18"/>
                  <a:pt x="470" y="18"/>
                  <a:pt x="470" y="18"/>
                </a:cubicBezTo>
                <a:lnTo>
                  <a:pt x="470" y="18"/>
                </a:lnTo>
                <a:cubicBezTo>
                  <a:pt x="470" y="18"/>
                  <a:pt x="470" y="18"/>
                  <a:pt x="461" y="18"/>
                </a:cubicBezTo>
                <a:lnTo>
                  <a:pt x="461" y="18"/>
                </a:lnTo>
                <a:lnTo>
                  <a:pt x="461" y="18"/>
                </a:lnTo>
                <a:cubicBezTo>
                  <a:pt x="461" y="9"/>
                  <a:pt x="461" y="9"/>
                  <a:pt x="461" y="9"/>
                </a:cubicBezTo>
                <a:lnTo>
                  <a:pt x="461" y="9"/>
                </a:lnTo>
                <a:lnTo>
                  <a:pt x="461" y="9"/>
                </a:lnTo>
                <a:lnTo>
                  <a:pt x="461" y="9"/>
                </a:lnTo>
                <a:lnTo>
                  <a:pt x="461" y="9"/>
                </a:lnTo>
                <a:cubicBezTo>
                  <a:pt x="461" y="9"/>
                  <a:pt x="461" y="9"/>
                  <a:pt x="452" y="9"/>
                </a:cubicBezTo>
                <a:lnTo>
                  <a:pt x="452" y="9"/>
                </a:lnTo>
                <a:lnTo>
                  <a:pt x="452" y="0"/>
                </a:lnTo>
                <a:lnTo>
                  <a:pt x="452" y="0"/>
                </a:lnTo>
                <a:lnTo>
                  <a:pt x="452" y="0"/>
                </a:lnTo>
                <a:lnTo>
                  <a:pt x="452" y="0"/>
                </a:lnTo>
                <a:lnTo>
                  <a:pt x="452" y="0"/>
                </a:lnTo>
                <a:cubicBezTo>
                  <a:pt x="443" y="0"/>
                  <a:pt x="443" y="0"/>
                  <a:pt x="443" y="0"/>
                </a:cubicBez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cubicBezTo>
                  <a:pt x="434" y="0"/>
                  <a:pt x="434" y="0"/>
                  <a:pt x="434" y="0"/>
                </a:cubicBez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lnTo>
                  <a:pt x="434" y="0"/>
                </a:lnTo>
                <a:cubicBezTo>
                  <a:pt x="425" y="0"/>
                  <a:pt x="425" y="0"/>
                  <a:pt x="425" y="0"/>
                </a:cubicBez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0"/>
                </a:lnTo>
                <a:lnTo>
                  <a:pt x="416" y="9"/>
                </a:lnTo>
                <a:cubicBezTo>
                  <a:pt x="407" y="9"/>
                  <a:pt x="407" y="9"/>
                  <a:pt x="407" y="9"/>
                </a:cubicBez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lnTo>
                  <a:pt x="407" y="9"/>
                </a:lnTo>
                <a:cubicBezTo>
                  <a:pt x="407" y="9"/>
                  <a:pt x="407" y="9"/>
                  <a:pt x="407" y="18"/>
                </a:cubicBezTo>
                <a:lnTo>
                  <a:pt x="398" y="18"/>
                </a:lnTo>
                <a:lnTo>
                  <a:pt x="398" y="18"/>
                </a:lnTo>
                <a:lnTo>
                  <a:pt x="398" y="18"/>
                </a:lnTo>
                <a:lnTo>
                  <a:pt x="398" y="18"/>
                </a:lnTo>
                <a:cubicBezTo>
                  <a:pt x="10" y="939"/>
                  <a:pt x="10" y="939"/>
                  <a:pt x="10" y="939"/>
                </a:cubicBezTo>
                <a:lnTo>
                  <a:pt x="10" y="939"/>
                </a:lnTo>
                <a:cubicBezTo>
                  <a:pt x="10" y="939"/>
                  <a:pt x="10" y="939"/>
                  <a:pt x="0" y="939"/>
                </a:cubicBezTo>
                <a:lnTo>
                  <a:pt x="0" y="939"/>
                </a:lnTo>
                <a:lnTo>
                  <a:pt x="0" y="948"/>
                </a:lnTo>
                <a:lnTo>
                  <a:pt x="0" y="948"/>
                </a:lnTo>
                <a:lnTo>
                  <a:pt x="0" y="948"/>
                </a:lnTo>
                <a:lnTo>
                  <a:pt x="0" y="948"/>
                </a:lnTo>
                <a:cubicBezTo>
                  <a:pt x="0" y="957"/>
                  <a:pt x="0" y="957"/>
                  <a:pt x="0" y="957"/>
                </a:cubicBezTo>
                <a:lnTo>
                  <a:pt x="0" y="957"/>
                </a:lnTo>
                <a:lnTo>
                  <a:pt x="0" y="957"/>
                </a:lnTo>
                <a:lnTo>
                  <a:pt x="0" y="957"/>
                </a:lnTo>
                <a:lnTo>
                  <a:pt x="0" y="957"/>
                </a:lnTo>
                <a:cubicBezTo>
                  <a:pt x="0" y="957"/>
                  <a:pt x="0" y="957"/>
                  <a:pt x="0" y="966"/>
                </a:cubicBezTo>
                <a:lnTo>
                  <a:pt x="0" y="966"/>
                </a:lnTo>
                <a:lnTo>
                  <a:pt x="0" y="966"/>
                </a:lnTo>
                <a:cubicBezTo>
                  <a:pt x="10" y="966"/>
                  <a:pt x="10" y="966"/>
                  <a:pt x="10" y="966"/>
                </a:cubicBezTo>
                <a:cubicBezTo>
                  <a:pt x="10" y="966"/>
                  <a:pt x="10" y="966"/>
                  <a:pt x="10" y="975"/>
                </a:cubicBez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lnTo>
                  <a:pt x="10" y="975"/>
                </a:lnTo>
                <a:cubicBezTo>
                  <a:pt x="10" y="984"/>
                  <a:pt x="18" y="984"/>
                  <a:pt x="18" y="984"/>
                </a:cubicBezTo>
                <a:lnTo>
                  <a:pt x="18" y="984"/>
                </a:lnTo>
                <a:lnTo>
                  <a:pt x="18" y="984"/>
                </a:lnTo>
                <a:lnTo>
                  <a:pt x="18" y="984"/>
                </a:lnTo>
                <a:lnTo>
                  <a:pt x="27" y="984"/>
                </a:lnTo>
                <a:lnTo>
                  <a:pt x="27" y="984"/>
                </a:lnTo>
                <a:lnTo>
                  <a:pt x="27" y="984"/>
                </a:lnTo>
                <a:cubicBezTo>
                  <a:pt x="27" y="984"/>
                  <a:pt x="27" y="984"/>
                  <a:pt x="27" y="993"/>
                </a:cubicBezTo>
                <a:lnTo>
                  <a:pt x="27" y="993"/>
                </a:lnTo>
                <a:lnTo>
                  <a:pt x="27" y="993"/>
                </a:lnTo>
                <a:lnTo>
                  <a:pt x="36" y="993"/>
                </a:lnTo>
                <a:lnTo>
                  <a:pt x="36" y="993"/>
                </a:lnTo>
                <a:lnTo>
                  <a:pt x="36" y="993"/>
                </a:lnTo>
                <a:lnTo>
                  <a:pt x="36" y="993"/>
                </a:lnTo>
                <a:lnTo>
                  <a:pt x="36" y="993"/>
                </a:lnTo>
                <a:lnTo>
                  <a:pt x="46" y="993"/>
                </a:lnTo>
                <a:lnTo>
                  <a:pt x="55" y="984"/>
                </a:lnTo>
                <a:lnTo>
                  <a:pt x="55" y="984"/>
                </a:lnTo>
                <a:lnTo>
                  <a:pt x="55" y="984"/>
                </a:lnTo>
                <a:cubicBezTo>
                  <a:pt x="55" y="984"/>
                  <a:pt x="55" y="984"/>
                  <a:pt x="64" y="984"/>
                </a:cubicBezTo>
                <a:lnTo>
                  <a:pt x="64" y="984"/>
                </a:lnTo>
                <a:cubicBezTo>
                  <a:pt x="434" y="740"/>
                  <a:pt x="434" y="740"/>
                  <a:pt x="434" y="740"/>
                </a:cubicBezTo>
                <a:cubicBezTo>
                  <a:pt x="805" y="984"/>
                  <a:pt x="805" y="984"/>
                  <a:pt x="805" y="984"/>
                </a:cubicBezTo>
                <a:lnTo>
                  <a:pt x="805" y="984"/>
                </a:lnTo>
                <a:lnTo>
                  <a:pt x="805" y="984"/>
                </a:lnTo>
                <a:lnTo>
                  <a:pt x="805" y="984"/>
                </a:lnTo>
                <a:lnTo>
                  <a:pt x="814" y="984"/>
                </a:lnTo>
                <a:lnTo>
                  <a:pt x="823" y="993"/>
                </a:lnTo>
                <a:lnTo>
                  <a:pt x="823" y="993"/>
                </a:lnTo>
                <a:lnTo>
                  <a:pt x="823" y="993"/>
                </a:lnTo>
                <a:cubicBezTo>
                  <a:pt x="832" y="993"/>
                  <a:pt x="832" y="993"/>
                  <a:pt x="832" y="993"/>
                </a:cubicBezTo>
                <a:lnTo>
                  <a:pt x="832" y="993"/>
                </a:lnTo>
                <a:lnTo>
                  <a:pt x="832" y="993"/>
                </a:lnTo>
                <a:lnTo>
                  <a:pt x="832" y="993"/>
                </a:lnTo>
                <a:cubicBezTo>
                  <a:pt x="832" y="993"/>
                  <a:pt x="832" y="993"/>
                  <a:pt x="841" y="993"/>
                </a:cubicBezTo>
                <a:lnTo>
                  <a:pt x="841" y="993"/>
                </a:lnTo>
                <a:cubicBezTo>
                  <a:pt x="841" y="984"/>
                  <a:pt x="841" y="984"/>
                  <a:pt x="841" y="984"/>
                </a:cubicBezTo>
                <a:lnTo>
                  <a:pt x="841" y="984"/>
                </a:lnTo>
                <a:lnTo>
                  <a:pt x="841" y="984"/>
                </a:lnTo>
                <a:lnTo>
                  <a:pt x="841" y="984"/>
                </a:lnTo>
                <a:lnTo>
                  <a:pt x="841" y="984"/>
                </a:lnTo>
                <a:cubicBezTo>
                  <a:pt x="850" y="984"/>
                  <a:pt x="850" y="984"/>
                  <a:pt x="850" y="984"/>
                </a:cubicBezTo>
                <a:lnTo>
                  <a:pt x="850" y="984"/>
                </a:lnTo>
                <a:cubicBezTo>
                  <a:pt x="850" y="984"/>
                  <a:pt x="850" y="984"/>
                  <a:pt x="850" y="975"/>
                </a:cubicBezTo>
                <a:lnTo>
                  <a:pt x="850" y="975"/>
                </a:lnTo>
                <a:cubicBezTo>
                  <a:pt x="850" y="975"/>
                  <a:pt x="850" y="975"/>
                  <a:pt x="859" y="975"/>
                </a:cubicBezTo>
                <a:close/>
                <a:moveTo>
                  <a:pt x="452" y="668"/>
                </a:moveTo>
                <a:lnTo>
                  <a:pt x="452" y="668"/>
                </a:lnTo>
                <a:lnTo>
                  <a:pt x="452" y="668"/>
                </a:lnTo>
                <a:lnTo>
                  <a:pt x="452" y="668"/>
                </a:lnTo>
                <a:lnTo>
                  <a:pt x="452" y="668"/>
                </a:lnTo>
                <a:lnTo>
                  <a:pt x="452" y="659"/>
                </a:lnTo>
                <a:lnTo>
                  <a:pt x="452" y="659"/>
                </a:lnTo>
                <a:lnTo>
                  <a:pt x="452" y="659"/>
                </a:lnTo>
                <a:cubicBezTo>
                  <a:pt x="443" y="659"/>
                  <a:pt x="443" y="659"/>
                  <a:pt x="443" y="659"/>
                </a:cubicBezTo>
                <a:lnTo>
                  <a:pt x="443" y="659"/>
                </a:lnTo>
                <a:lnTo>
                  <a:pt x="443" y="659"/>
                </a:lnTo>
                <a:lnTo>
                  <a:pt x="443" y="659"/>
                </a:lnTo>
                <a:lnTo>
                  <a:pt x="443" y="659"/>
                </a:lnTo>
                <a:cubicBezTo>
                  <a:pt x="434" y="659"/>
                  <a:pt x="434" y="659"/>
                  <a:pt x="434" y="659"/>
                </a:cubicBezTo>
                <a:lnTo>
                  <a:pt x="434" y="659"/>
                </a:lnTo>
                <a:lnTo>
                  <a:pt x="434" y="659"/>
                </a:lnTo>
                <a:lnTo>
                  <a:pt x="434" y="659"/>
                </a:lnTo>
                <a:lnTo>
                  <a:pt x="434" y="659"/>
                </a:lnTo>
                <a:lnTo>
                  <a:pt x="425" y="659"/>
                </a:lnTo>
                <a:lnTo>
                  <a:pt x="425" y="659"/>
                </a:lnTo>
                <a:lnTo>
                  <a:pt x="425" y="659"/>
                </a:lnTo>
                <a:lnTo>
                  <a:pt x="425" y="659"/>
                </a:lnTo>
                <a:lnTo>
                  <a:pt x="425" y="659"/>
                </a:lnTo>
                <a:cubicBezTo>
                  <a:pt x="425" y="659"/>
                  <a:pt x="425" y="659"/>
                  <a:pt x="416" y="659"/>
                </a:cubicBezTo>
                <a:lnTo>
                  <a:pt x="416" y="659"/>
                </a:lnTo>
                <a:lnTo>
                  <a:pt x="416" y="659"/>
                </a:lnTo>
                <a:lnTo>
                  <a:pt x="416" y="668"/>
                </a:lnTo>
                <a:lnTo>
                  <a:pt x="416" y="668"/>
                </a:lnTo>
                <a:lnTo>
                  <a:pt x="416" y="668"/>
                </a:lnTo>
                <a:lnTo>
                  <a:pt x="416" y="668"/>
                </a:lnTo>
                <a:cubicBezTo>
                  <a:pt x="118" y="857"/>
                  <a:pt x="118" y="857"/>
                  <a:pt x="118" y="857"/>
                </a:cubicBezTo>
                <a:cubicBezTo>
                  <a:pt x="434" y="127"/>
                  <a:pt x="434" y="127"/>
                  <a:pt x="434" y="127"/>
                </a:cubicBezTo>
                <a:cubicBezTo>
                  <a:pt x="741" y="857"/>
                  <a:pt x="741" y="857"/>
                  <a:pt x="741" y="857"/>
                </a:cubicBezTo>
                <a:lnTo>
                  <a:pt x="452" y="6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3">
            <a:extLst>
              <a:ext uri="{FF2B5EF4-FFF2-40B4-BE49-F238E27FC236}">
                <a16:creationId xmlns:a16="http://schemas.microsoft.com/office/drawing/2014/main" id="{CD03C3AE-7ED2-C145-B45E-48C44315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468" y="9944934"/>
            <a:ext cx="1173396" cy="1019952"/>
          </a:xfrm>
          <a:custGeom>
            <a:avLst/>
            <a:gdLst>
              <a:gd name="T0" fmla="*/ 578 w 1148"/>
              <a:gd name="T1" fmla="*/ 994 h 995"/>
              <a:gd name="T2" fmla="*/ 578 w 1148"/>
              <a:gd name="T3" fmla="*/ 994 h 995"/>
              <a:gd name="T4" fmla="*/ 551 w 1148"/>
              <a:gd name="T5" fmla="*/ 976 h 995"/>
              <a:gd name="T6" fmla="*/ 171 w 1148"/>
              <a:gd name="T7" fmla="*/ 596 h 995"/>
              <a:gd name="T8" fmla="*/ 171 w 1148"/>
              <a:gd name="T9" fmla="*/ 596 h 995"/>
              <a:gd name="T10" fmla="*/ 90 w 1148"/>
              <a:gd name="T11" fmla="*/ 524 h 995"/>
              <a:gd name="T12" fmla="*/ 0 w 1148"/>
              <a:gd name="T13" fmla="*/ 307 h 995"/>
              <a:gd name="T14" fmla="*/ 90 w 1148"/>
              <a:gd name="T15" fmla="*/ 90 h 995"/>
              <a:gd name="T16" fmla="*/ 307 w 1148"/>
              <a:gd name="T17" fmla="*/ 0 h 995"/>
              <a:gd name="T18" fmla="*/ 524 w 1148"/>
              <a:gd name="T19" fmla="*/ 90 h 995"/>
              <a:gd name="T20" fmla="*/ 578 w 1148"/>
              <a:gd name="T21" fmla="*/ 136 h 995"/>
              <a:gd name="T22" fmla="*/ 623 w 1148"/>
              <a:gd name="T23" fmla="*/ 90 h 995"/>
              <a:gd name="T24" fmla="*/ 840 w 1148"/>
              <a:gd name="T25" fmla="*/ 0 h 995"/>
              <a:gd name="T26" fmla="*/ 1057 w 1148"/>
              <a:gd name="T27" fmla="*/ 90 h 995"/>
              <a:gd name="T28" fmla="*/ 1147 w 1148"/>
              <a:gd name="T29" fmla="*/ 307 h 995"/>
              <a:gd name="T30" fmla="*/ 1057 w 1148"/>
              <a:gd name="T31" fmla="*/ 524 h 995"/>
              <a:gd name="T32" fmla="*/ 1057 w 1148"/>
              <a:gd name="T33" fmla="*/ 524 h 995"/>
              <a:gd name="T34" fmla="*/ 985 w 1148"/>
              <a:gd name="T35" fmla="*/ 596 h 995"/>
              <a:gd name="T36" fmla="*/ 985 w 1148"/>
              <a:gd name="T37" fmla="*/ 596 h 995"/>
              <a:gd name="T38" fmla="*/ 605 w 1148"/>
              <a:gd name="T39" fmla="*/ 976 h 995"/>
              <a:gd name="T40" fmla="*/ 578 w 1148"/>
              <a:gd name="T41" fmla="*/ 994 h 995"/>
              <a:gd name="T42" fmla="*/ 226 w 1148"/>
              <a:gd name="T43" fmla="*/ 551 h 995"/>
              <a:gd name="T44" fmla="*/ 226 w 1148"/>
              <a:gd name="T45" fmla="*/ 551 h 995"/>
              <a:gd name="T46" fmla="*/ 578 w 1148"/>
              <a:gd name="T47" fmla="*/ 904 h 995"/>
              <a:gd name="T48" fmla="*/ 930 w 1148"/>
              <a:gd name="T49" fmla="*/ 551 h 995"/>
              <a:gd name="T50" fmla="*/ 930 w 1148"/>
              <a:gd name="T51" fmla="*/ 551 h 995"/>
              <a:gd name="T52" fmla="*/ 1012 w 1148"/>
              <a:gd name="T53" fmla="*/ 470 h 995"/>
              <a:gd name="T54" fmla="*/ 1075 w 1148"/>
              <a:gd name="T55" fmla="*/ 307 h 995"/>
              <a:gd name="T56" fmla="*/ 1012 w 1148"/>
              <a:gd name="T57" fmla="*/ 136 h 995"/>
              <a:gd name="T58" fmla="*/ 840 w 1148"/>
              <a:gd name="T59" fmla="*/ 72 h 995"/>
              <a:gd name="T60" fmla="*/ 677 w 1148"/>
              <a:gd name="T61" fmla="*/ 136 h 995"/>
              <a:gd name="T62" fmla="*/ 605 w 1148"/>
              <a:gd name="T63" fmla="*/ 217 h 995"/>
              <a:gd name="T64" fmla="*/ 578 w 1148"/>
              <a:gd name="T65" fmla="*/ 226 h 995"/>
              <a:gd name="T66" fmla="*/ 551 w 1148"/>
              <a:gd name="T67" fmla="*/ 217 h 995"/>
              <a:gd name="T68" fmla="*/ 479 w 1148"/>
              <a:gd name="T69" fmla="*/ 136 h 995"/>
              <a:gd name="T70" fmla="*/ 307 w 1148"/>
              <a:gd name="T71" fmla="*/ 72 h 995"/>
              <a:gd name="T72" fmla="*/ 144 w 1148"/>
              <a:gd name="T73" fmla="*/ 136 h 995"/>
              <a:gd name="T74" fmla="*/ 72 w 1148"/>
              <a:gd name="T75" fmla="*/ 307 h 995"/>
              <a:gd name="T76" fmla="*/ 144 w 1148"/>
              <a:gd name="T77" fmla="*/ 470 h 995"/>
              <a:gd name="T78" fmla="*/ 217 w 1148"/>
              <a:gd name="T79" fmla="*/ 551 h 995"/>
              <a:gd name="T80" fmla="*/ 226 w 1148"/>
              <a:gd name="T81" fmla="*/ 551 h 995"/>
              <a:gd name="T82" fmla="*/ 1039 w 1148"/>
              <a:gd name="T83" fmla="*/ 497 h 995"/>
              <a:gd name="T84" fmla="*/ 1039 w 1148"/>
              <a:gd name="T85" fmla="*/ 497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48" h="995">
                <a:moveTo>
                  <a:pt x="578" y="994"/>
                </a:moveTo>
                <a:lnTo>
                  <a:pt x="578" y="994"/>
                </a:lnTo>
                <a:cubicBezTo>
                  <a:pt x="569" y="994"/>
                  <a:pt x="560" y="985"/>
                  <a:pt x="551" y="976"/>
                </a:cubicBezTo>
                <a:cubicBezTo>
                  <a:pt x="171" y="596"/>
                  <a:pt x="171" y="596"/>
                  <a:pt x="171" y="596"/>
                </a:cubicBezTo>
                <a:lnTo>
                  <a:pt x="171" y="596"/>
                </a:lnTo>
                <a:cubicBezTo>
                  <a:pt x="90" y="524"/>
                  <a:pt x="90" y="524"/>
                  <a:pt x="90" y="524"/>
                </a:cubicBezTo>
                <a:cubicBezTo>
                  <a:pt x="36" y="461"/>
                  <a:pt x="0" y="389"/>
                  <a:pt x="0" y="307"/>
                </a:cubicBezTo>
                <a:cubicBezTo>
                  <a:pt x="0" y="226"/>
                  <a:pt x="36" y="145"/>
                  <a:pt x="90" y="90"/>
                </a:cubicBezTo>
                <a:cubicBezTo>
                  <a:pt x="154" y="27"/>
                  <a:pt x="226" y="0"/>
                  <a:pt x="307" y="0"/>
                </a:cubicBezTo>
                <a:cubicBezTo>
                  <a:pt x="388" y="0"/>
                  <a:pt x="470" y="27"/>
                  <a:pt x="524" y="90"/>
                </a:cubicBezTo>
                <a:cubicBezTo>
                  <a:pt x="578" y="136"/>
                  <a:pt x="578" y="136"/>
                  <a:pt x="578" y="136"/>
                </a:cubicBezTo>
                <a:cubicBezTo>
                  <a:pt x="623" y="90"/>
                  <a:pt x="623" y="90"/>
                  <a:pt x="623" y="90"/>
                </a:cubicBezTo>
                <a:cubicBezTo>
                  <a:pt x="686" y="27"/>
                  <a:pt x="759" y="0"/>
                  <a:pt x="840" y="0"/>
                </a:cubicBezTo>
                <a:cubicBezTo>
                  <a:pt x="930" y="0"/>
                  <a:pt x="1003" y="27"/>
                  <a:pt x="1057" y="90"/>
                </a:cubicBezTo>
                <a:cubicBezTo>
                  <a:pt x="1120" y="145"/>
                  <a:pt x="1147" y="226"/>
                  <a:pt x="1147" y="307"/>
                </a:cubicBezTo>
                <a:cubicBezTo>
                  <a:pt x="1147" y="389"/>
                  <a:pt x="1120" y="461"/>
                  <a:pt x="1057" y="524"/>
                </a:cubicBezTo>
                <a:lnTo>
                  <a:pt x="1057" y="524"/>
                </a:lnTo>
                <a:cubicBezTo>
                  <a:pt x="985" y="596"/>
                  <a:pt x="985" y="596"/>
                  <a:pt x="985" y="596"/>
                </a:cubicBezTo>
                <a:lnTo>
                  <a:pt x="985" y="596"/>
                </a:lnTo>
                <a:cubicBezTo>
                  <a:pt x="605" y="976"/>
                  <a:pt x="605" y="976"/>
                  <a:pt x="605" y="976"/>
                </a:cubicBezTo>
                <a:cubicBezTo>
                  <a:pt x="596" y="985"/>
                  <a:pt x="587" y="994"/>
                  <a:pt x="578" y="994"/>
                </a:cubicBezTo>
                <a:close/>
                <a:moveTo>
                  <a:pt x="226" y="551"/>
                </a:moveTo>
                <a:lnTo>
                  <a:pt x="226" y="551"/>
                </a:lnTo>
                <a:cubicBezTo>
                  <a:pt x="578" y="904"/>
                  <a:pt x="578" y="904"/>
                  <a:pt x="578" y="904"/>
                </a:cubicBezTo>
                <a:cubicBezTo>
                  <a:pt x="930" y="551"/>
                  <a:pt x="930" y="551"/>
                  <a:pt x="930" y="551"/>
                </a:cubicBezTo>
                <a:lnTo>
                  <a:pt x="930" y="551"/>
                </a:lnTo>
                <a:cubicBezTo>
                  <a:pt x="1012" y="470"/>
                  <a:pt x="1012" y="470"/>
                  <a:pt x="1012" y="470"/>
                </a:cubicBezTo>
                <a:cubicBezTo>
                  <a:pt x="1057" y="425"/>
                  <a:pt x="1075" y="371"/>
                  <a:pt x="1075" y="307"/>
                </a:cubicBezTo>
                <a:cubicBezTo>
                  <a:pt x="1075" y="244"/>
                  <a:pt x="1057" y="181"/>
                  <a:pt x="1012" y="136"/>
                </a:cubicBezTo>
                <a:cubicBezTo>
                  <a:pt x="967" y="100"/>
                  <a:pt x="903" y="72"/>
                  <a:pt x="840" y="72"/>
                </a:cubicBezTo>
                <a:cubicBezTo>
                  <a:pt x="786" y="72"/>
                  <a:pt x="723" y="100"/>
                  <a:pt x="677" y="136"/>
                </a:cubicBezTo>
                <a:cubicBezTo>
                  <a:pt x="605" y="217"/>
                  <a:pt x="605" y="217"/>
                  <a:pt x="605" y="217"/>
                </a:cubicBezTo>
                <a:cubicBezTo>
                  <a:pt x="596" y="226"/>
                  <a:pt x="587" y="226"/>
                  <a:pt x="578" y="226"/>
                </a:cubicBezTo>
                <a:cubicBezTo>
                  <a:pt x="569" y="226"/>
                  <a:pt x="560" y="226"/>
                  <a:pt x="551" y="217"/>
                </a:cubicBezTo>
                <a:cubicBezTo>
                  <a:pt x="479" y="136"/>
                  <a:pt x="479" y="136"/>
                  <a:pt x="479" y="136"/>
                </a:cubicBezTo>
                <a:cubicBezTo>
                  <a:pt x="433" y="100"/>
                  <a:pt x="370" y="72"/>
                  <a:pt x="307" y="72"/>
                </a:cubicBezTo>
                <a:cubicBezTo>
                  <a:pt x="244" y="72"/>
                  <a:pt x="190" y="100"/>
                  <a:pt x="144" y="136"/>
                </a:cubicBezTo>
                <a:cubicBezTo>
                  <a:pt x="99" y="181"/>
                  <a:pt x="72" y="244"/>
                  <a:pt x="72" y="307"/>
                </a:cubicBezTo>
                <a:cubicBezTo>
                  <a:pt x="72" y="371"/>
                  <a:pt x="99" y="425"/>
                  <a:pt x="144" y="470"/>
                </a:cubicBezTo>
                <a:cubicBezTo>
                  <a:pt x="217" y="551"/>
                  <a:pt x="217" y="551"/>
                  <a:pt x="217" y="551"/>
                </a:cubicBezTo>
                <a:cubicBezTo>
                  <a:pt x="226" y="551"/>
                  <a:pt x="226" y="551"/>
                  <a:pt x="226" y="551"/>
                </a:cubicBezTo>
                <a:close/>
                <a:moveTo>
                  <a:pt x="1039" y="497"/>
                </a:moveTo>
                <a:lnTo>
                  <a:pt x="1039" y="4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4">
            <a:extLst>
              <a:ext uri="{FF2B5EF4-FFF2-40B4-BE49-F238E27FC236}">
                <a16:creationId xmlns:a16="http://schemas.microsoft.com/office/drawing/2014/main" id="{4CA352F5-3F04-3942-B8EE-429EBD99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518" y="9805028"/>
            <a:ext cx="880046" cy="1146318"/>
          </a:xfrm>
          <a:custGeom>
            <a:avLst/>
            <a:gdLst>
              <a:gd name="T0" fmla="*/ 814 w 860"/>
              <a:gd name="T1" fmla="*/ 524 h 1121"/>
              <a:gd name="T2" fmla="*/ 814 w 860"/>
              <a:gd name="T3" fmla="*/ 524 h 1121"/>
              <a:gd name="T4" fmla="*/ 787 w 860"/>
              <a:gd name="T5" fmla="*/ 524 h 1121"/>
              <a:gd name="T6" fmla="*/ 787 w 860"/>
              <a:gd name="T7" fmla="*/ 352 h 1121"/>
              <a:gd name="T8" fmla="*/ 434 w 860"/>
              <a:gd name="T9" fmla="*/ 0 h 1121"/>
              <a:gd name="T10" fmla="*/ 73 w 860"/>
              <a:gd name="T11" fmla="*/ 352 h 1121"/>
              <a:gd name="T12" fmla="*/ 73 w 860"/>
              <a:gd name="T13" fmla="*/ 524 h 1121"/>
              <a:gd name="T14" fmla="*/ 55 w 860"/>
              <a:gd name="T15" fmla="*/ 524 h 1121"/>
              <a:gd name="T16" fmla="*/ 0 w 860"/>
              <a:gd name="T17" fmla="*/ 578 h 1121"/>
              <a:gd name="T18" fmla="*/ 0 w 860"/>
              <a:gd name="T19" fmla="*/ 1075 h 1121"/>
              <a:gd name="T20" fmla="*/ 55 w 860"/>
              <a:gd name="T21" fmla="*/ 1120 h 1121"/>
              <a:gd name="T22" fmla="*/ 814 w 860"/>
              <a:gd name="T23" fmla="*/ 1120 h 1121"/>
              <a:gd name="T24" fmla="*/ 859 w 860"/>
              <a:gd name="T25" fmla="*/ 1075 h 1121"/>
              <a:gd name="T26" fmla="*/ 859 w 860"/>
              <a:gd name="T27" fmla="*/ 578 h 1121"/>
              <a:gd name="T28" fmla="*/ 814 w 860"/>
              <a:gd name="T29" fmla="*/ 524 h 1121"/>
              <a:gd name="T30" fmla="*/ 145 w 860"/>
              <a:gd name="T31" fmla="*/ 352 h 1121"/>
              <a:gd name="T32" fmla="*/ 145 w 860"/>
              <a:gd name="T33" fmla="*/ 352 h 1121"/>
              <a:gd name="T34" fmla="*/ 434 w 860"/>
              <a:gd name="T35" fmla="*/ 72 h 1121"/>
              <a:gd name="T36" fmla="*/ 714 w 860"/>
              <a:gd name="T37" fmla="*/ 352 h 1121"/>
              <a:gd name="T38" fmla="*/ 714 w 860"/>
              <a:gd name="T39" fmla="*/ 524 h 1121"/>
              <a:gd name="T40" fmla="*/ 145 w 860"/>
              <a:gd name="T41" fmla="*/ 524 h 1121"/>
              <a:gd name="T42" fmla="*/ 145 w 860"/>
              <a:gd name="T43" fmla="*/ 352 h 1121"/>
              <a:gd name="T44" fmla="*/ 787 w 860"/>
              <a:gd name="T45" fmla="*/ 1048 h 1121"/>
              <a:gd name="T46" fmla="*/ 787 w 860"/>
              <a:gd name="T47" fmla="*/ 1048 h 1121"/>
              <a:gd name="T48" fmla="*/ 73 w 860"/>
              <a:gd name="T49" fmla="*/ 1048 h 1121"/>
              <a:gd name="T50" fmla="*/ 73 w 860"/>
              <a:gd name="T51" fmla="*/ 596 h 1121"/>
              <a:gd name="T52" fmla="*/ 787 w 860"/>
              <a:gd name="T53" fmla="*/ 596 h 1121"/>
              <a:gd name="T54" fmla="*/ 787 w 860"/>
              <a:gd name="T55" fmla="*/ 1048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60" h="1121">
                <a:moveTo>
                  <a:pt x="814" y="524"/>
                </a:moveTo>
                <a:lnTo>
                  <a:pt x="814" y="524"/>
                </a:lnTo>
                <a:cubicBezTo>
                  <a:pt x="787" y="524"/>
                  <a:pt x="787" y="524"/>
                  <a:pt x="787" y="524"/>
                </a:cubicBezTo>
                <a:cubicBezTo>
                  <a:pt x="787" y="352"/>
                  <a:pt x="787" y="352"/>
                  <a:pt x="787" y="352"/>
                </a:cubicBezTo>
                <a:cubicBezTo>
                  <a:pt x="787" y="153"/>
                  <a:pt x="624" y="0"/>
                  <a:pt x="434" y="0"/>
                </a:cubicBezTo>
                <a:cubicBezTo>
                  <a:pt x="235" y="0"/>
                  <a:pt x="73" y="153"/>
                  <a:pt x="73" y="352"/>
                </a:cubicBezTo>
                <a:cubicBezTo>
                  <a:pt x="73" y="524"/>
                  <a:pt x="73" y="524"/>
                  <a:pt x="73" y="524"/>
                </a:cubicBezTo>
                <a:cubicBezTo>
                  <a:pt x="55" y="524"/>
                  <a:pt x="55" y="524"/>
                  <a:pt x="55" y="524"/>
                </a:cubicBezTo>
                <a:cubicBezTo>
                  <a:pt x="28" y="524"/>
                  <a:pt x="0" y="551"/>
                  <a:pt x="0" y="578"/>
                </a:cubicBezTo>
                <a:cubicBezTo>
                  <a:pt x="0" y="1075"/>
                  <a:pt x="0" y="1075"/>
                  <a:pt x="0" y="1075"/>
                </a:cubicBezTo>
                <a:cubicBezTo>
                  <a:pt x="0" y="1102"/>
                  <a:pt x="28" y="1120"/>
                  <a:pt x="55" y="1120"/>
                </a:cubicBezTo>
                <a:cubicBezTo>
                  <a:pt x="814" y="1120"/>
                  <a:pt x="814" y="1120"/>
                  <a:pt x="814" y="1120"/>
                </a:cubicBezTo>
                <a:cubicBezTo>
                  <a:pt x="841" y="1120"/>
                  <a:pt x="859" y="1102"/>
                  <a:pt x="859" y="1075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59" y="551"/>
                  <a:pt x="841" y="524"/>
                  <a:pt x="814" y="524"/>
                </a:cubicBezTo>
                <a:close/>
                <a:moveTo>
                  <a:pt x="145" y="352"/>
                </a:moveTo>
                <a:lnTo>
                  <a:pt x="145" y="352"/>
                </a:lnTo>
                <a:cubicBezTo>
                  <a:pt x="145" y="198"/>
                  <a:pt x="272" y="72"/>
                  <a:pt x="434" y="72"/>
                </a:cubicBezTo>
                <a:cubicBezTo>
                  <a:pt x="588" y="72"/>
                  <a:pt x="714" y="198"/>
                  <a:pt x="714" y="352"/>
                </a:cubicBezTo>
                <a:cubicBezTo>
                  <a:pt x="714" y="524"/>
                  <a:pt x="714" y="524"/>
                  <a:pt x="714" y="524"/>
                </a:cubicBezTo>
                <a:cubicBezTo>
                  <a:pt x="145" y="524"/>
                  <a:pt x="145" y="524"/>
                  <a:pt x="145" y="524"/>
                </a:cubicBezTo>
                <a:lnTo>
                  <a:pt x="145" y="352"/>
                </a:lnTo>
                <a:close/>
                <a:moveTo>
                  <a:pt x="787" y="1048"/>
                </a:moveTo>
                <a:lnTo>
                  <a:pt x="787" y="1048"/>
                </a:lnTo>
                <a:cubicBezTo>
                  <a:pt x="73" y="1048"/>
                  <a:pt x="73" y="1048"/>
                  <a:pt x="73" y="1048"/>
                </a:cubicBezTo>
                <a:cubicBezTo>
                  <a:pt x="73" y="596"/>
                  <a:pt x="73" y="596"/>
                  <a:pt x="73" y="596"/>
                </a:cubicBezTo>
                <a:cubicBezTo>
                  <a:pt x="787" y="596"/>
                  <a:pt x="787" y="596"/>
                  <a:pt x="787" y="596"/>
                </a:cubicBezTo>
                <a:lnTo>
                  <a:pt x="787" y="10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5">
            <a:extLst>
              <a:ext uri="{FF2B5EF4-FFF2-40B4-BE49-F238E27FC236}">
                <a16:creationId xmlns:a16="http://schemas.microsoft.com/office/drawing/2014/main" id="{1DDB5C3B-6814-F94E-A50A-D5D8EC17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806" y="10545170"/>
            <a:ext cx="76723" cy="212115"/>
          </a:xfrm>
          <a:custGeom>
            <a:avLst/>
            <a:gdLst>
              <a:gd name="T0" fmla="*/ 36 w 73"/>
              <a:gd name="T1" fmla="*/ 208 h 209"/>
              <a:gd name="T2" fmla="*/ 36 w 73"/>
              <a:gd name="T3" fmla="*/ 208 h 209"/>
              <a:gd name="T4" fmla="*/ 72 w 73"/>
              <a:gd name="T5" fmla="*/ 172 h 209"/>
              <a:gd name="T6" fmla="*/ 72 w 73"/>
              <a:gd name="T7" fmla="*/ 37 h 209"/>
              <a:gd name="T8" fmla="*/ 36 w 73"/>
              <a:gd name="T9" fmla="*/ 0 h 209"/>
              <a:gd name="T10" fmla="*/ 0 w 73"/>
              <a:gd name="T11" fmla="*/ 37 h 209"/>
              <a:gd name="T12" fmla="*/ 0 w 73"/>
              <a:gd name="T13" fmla="*/ 172 h 209"/>
              <a:gd name="T14" fmla="*/ 36 w 73"/>
              <a:gd name="T1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209">
                <a:moveTo>
                  <a:pt x="36" y="208"/>
                </a:moveTo>
                <a:lnTo>
                  <a:pt x="36" y="208"/>
                </a:lnTo>
                <a:cubicBezTo>
                  <a:pt x="63" y="208"/>
                  <a:pt x="72" y="190"/>
                  <a:pt x="72" y="172"/>
                </a:cubicBezTo>
                <a:cubicBezTo>
                  <a:pt x="72" y="37"/>
                  <a:pt x="72" y="37"/>
                  <a:pt x="72" y="37"/>
                </a:cubicBezTo>
                <a:cubicBezTo>
                  <a:pt x="72" y="19"/>
                  <a:pt x="63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90"/>
                  <a:pt x="18" y="208"/>
                  <a:pt x="36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Line 326">
            <a:extLst>
              <a:ext uri="{FF2B5EF4-FFF2-40B4-BE49-F238E27FC236}">
                <a16:creationId xmlns:a16="http://schemas.microsoft.com/office/drawing/2014/main" id="{AF17ABCE-3344-CE4D-BE97-793BFED14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016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" name="Line 327">
            <a:extLst>
              <a:ext uri="{FF2B5EF4-FFF2-40B4-BE49-F238E27FC236}">
                <a16:creationId xmlns:a16="http://schemas.microsoft.com/office/drawing/2014/main" id="{789DB0DE-D530-0745-BF42-DE0B115F3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879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9" name="Line 328">
            <a:extLst>
              <a:ext uri="{FF2B5EF4-FFF2-40B4-BE49-F238E27FC236}">
                <a16:creationId xmlns:a16="http://schemas.microsoft.com/office/drawing/2014/main" id="{F139AF1D-2BE5-614A-A141-CAD832C77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229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0" name="Line 329">
            <a:extLst>
              <a:ext uri="{FF2B5EF4-FFF2-40B4-BE49-F238E27FC236}">
                <a16:creationId xmlns:a16="http://schemas.microsoft.com/office/drawing/2014/main" id="{3C4716FA-E3FB-9F43-BCDB-32E86C050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091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1" name="Line 330">
            <a:extLst>
              <a:ext uri="{FF2B5EF4-FFF2-40B4-BE49-F238E27FC236}">
                <a16:creationId xmlns:a16="http://schemas.microsoft.com/office/drawing/2014/main" id="{58F2E0F9-578B-4B47-8355-F8A7CB062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953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2" name="Line 331">
            <a:extLst>
              <a:ext uri="{FF2B5EF4-FFF2-40B4-BE49-F238E27FC236}">
                <a16:creationId xmlns:a16="http://schemas.microsoft.com/office/drawing/2014/main" id="{4D3227D6-B6F6-2744-B9C9-FAE009692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301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3" name="Line 332">
            <a:extLst>
              <a:ext uri="{FF2B5EF4-FFF2-40B4-BE49-F238E27FC236}">
                <a16:creationId xmlns:a16="http://schemas.microsoft.com/office/drawing/2014/main" id="{DA5C658D-D744-8146-9BB0-A5055E03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163" y="6984366"/>
            <a:ext cx="148932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4" name="Line 333">
            <a:extLst>
              <a:ext uri="{FF2B5EF4-FFF2-40B4-BE49-F238E27FC236}">
                <a16:creationId xmlns:a16="http://schemas.microsoft.com/office/drawing/2014/main" id="{8C304D61-2C5D-0746-B34B-8CEDFF12B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0513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5" name="Line 334">
            <a:extLst>
              <a:ext uri="{FF2B5EF4-FFF2-40B4-BE49-F238E27FC236}">
                <a16:creationId xmlns:a16="http://schemas.microsoft.com/office/drawing/2014/main" id="{8CB14C89-0C0C-2C4F-9C5B-DDD8A6A36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376" y="6984366"/>
            <a:ext cx="148930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6" name="Freeform 335">
            <a:extLst>
              <a:ext uri="{FF2B5EF4-FFF2-40B4-BE49-F238E27FC236}">
                <a16:creationId xmlns:a16="http://schemas.microsoft.com/office/drawing/2014/main" id="{07311B51-9FDC-AF47-96EB-D10F07A92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55" y="6894104"/>
            <a:ext cx="194063" cy="194060"/>
          </a:xfrm>
          <a:custGeom>
            <a:avLst/>
            <a:gdLst>
              <a:gd name="T0" fmla="*/ 100 w 191"/>
              <a:gd name="T1" fmla="*/ 190 h 191"/>
              <a:gd name="T2" fmla="*/ 100 w 191"/>
              <a:gd name="T3" fmla="*/ 190 h 191"/>
              <a:gd name="T4" fmla="*/ 0 w 191"/>
              <a:gd name="T5" fmla="*/ 91 h 191"/>
              <a:gd name="T6" fmla="*/ 100 w 191"/>
              <a:gd name="T7" fmla="*/ 0 h 191"/>
              <a:gd name="T8" fmla="*/ 190 w 191"/>
              <a:gd name="T9" fmla="*/ 91 h 191"/>
              <a:gd name="T10" fmla="*/ 100 w 191"/>
              <a:gd name="T1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91">
                <a:moveTo>
                  <a:pt x="100" y="190"/>
                </a:moveTo>
                <a:lnTo>
                  <a:pt x="100" y="190"/>
                </a:lnTo>
                <a:cubicBezTo>
                  <a:pt x="45" y="190"/>
                  <a:pt x="0" y="145"/>
                  <a:pt x="0" y="91"/>
                </a:cubicBezTo>
                <a:cubicBezTo>
                  <a:pt x="0" y="46"/>
                  <a:pt x="45" y="0"/>
                  <a:pt x="100" y="0"/>
                </a:cubicBezTo>
                <a:cubicBezTo>
                  <a:pt x="145" y="0"/>
                  <a:pt x="190" y="46"/>
                  <a:pt x="190" y="91"/>
                </a:cubicBezTo>
                <a:cubicBezTo>
                  <a:pt x="190" y="145"/>
                  <a:pt x="145" y="190"/>
                  <a:pt x="100" y="19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Line 336">
            <a:extLst>
              <a:ext uri="{FF2B5EF4-FFF2-40B4-BE49-F238E27FC236}">
                <a16:creationId xmlns:a16="http://schemas.microsoft.com/office/drawing/2014/main" id="{4FE10862-85F2-1943-8B6E-ABADCAAB0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016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8" name="Line 337">
            <a:extLst>
              <a:ext uri="{FF2B5EF4-FFF2-40B4-BE49-F238E27FC236}">
                <a16:creationId xmlns:a16="http://schemas.microsoft.com/office/drawing/2014/main" id="{9BB820BF-7946-D341-81A6-542050E2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879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Line 338">
            <a:extLst>
              <a:ext uri="{FF2B5EF4-FFF2-40B4-BE49-F238E27FC236}">
                <a16:creationId xmlns:a16="http://schemas.microsoft.com/office/drawing/2014/main" id="{ABC6EAF0-05E4-8B4C-ABA2-229A333F4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229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Line 339">
            <a:extLst>
              <a:ext uri="{FF2B5EF4-FFF2-40B4-BE49-F238E27FC236}">
                <a16:creationId xmlns:a16="http://schemas.microsoft.com/office/drawing/2014/main" id="{0FDC6F00-29ED-9647-9CD9-5AC0AB7E3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8091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40">
            <a:extLst>
              <a:ext uri="{FF2B5EF4-FFF2-40B4-BE49-F238E27FC236}">
                <a16:creationId xmlns:a16="http://schemas.microsoft.com/office/drawing/2014/main" id="{D8D0FA2F-C793-524E-88EE-7C63011A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953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41">
            <a:extLst>
              <a:ext uri="{FF2B5EF4-FFF2-40B4-BE49-F238E27FC236}">
                <a16:creationId xmlns:a16="http://schemas.microsoft.com/office/drawing/2014/main" id="{C798346A-0FFA-B749-886C-3D8DDE070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301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42">
            <a:extLst>
              <a:ext uri="{FF2B5EF4-FFF2-40B4-BE49-F238E27FC236}">
                <a16:creationId xmlns:a16="http://schemas.microsoft.com/office/drawing/2014/main" id="{5E08BACE-A6A8-CB46-82E5-0E2F64C6B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163" y="10454909"/>
            <a:ext cx="148932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43">
            <a:extLst>
              <a:ext uri="{FF2B5EF4-FFF2-40B4-BE49-F238E27FC236}">
                <a16:creationId xmlns:a16="http://schemas.microsoft.com/office/drawing/2014/main" id="{67433CBC-24A7-0646-AF15-46678E50E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0513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44">
            <a:extLst>
              <a:ext uri="{FF2B5EF4-FFF2-40B4-BE49-F238E27FC236}">
                <a16:creationId xmlns:a16="http://schemas.microsoft.com/office/drawing/2014/main" id="{B0576547-0E4D-9A49-BB88-EA00C767C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376" y="10454909"/>
            <a:ext cx="148930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Freeform 345">
            <a:extLst>
              <a:ext uri="{FF2B5EF4-FFF2-40B4-BE49-F238E27FC236}">
                <a16:creationId xmlns:a16="http://schemas.microsoft.com/office/drawing/2014/main" id="{AB68BEF1-25B4-FD49-AACD-E83DC1A8B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755" y="10360136"/>
            <a:ext cx="194063" cy="185034"/>
          </a:xfrm>
          <a:custGeom>
            <a:avLst/>
            <a:gdLst>
              <a:gd name="T0" fmla="*/ 100 w 191"/>
              <a:gd name="T1" fmla="*/ 180 h 181"/>
              <a:gd name="T2" fmla="*/ 100 w 191"/>
              <a:gd name="T3" fmla="*/ 180 h 181"/>
              <a:gd name="T4" fmla="*/ 0 w 191"/>
              <a:gd name="T5" fmla="*/ 90 h 181"/>
              <a:gd name="T6" fmla="*/ 100 w 191"/>
              <a:gd name="T7" fmla="*/ 0 h 181"/>
              <a:gd name="T8" fmla="*/ 190 w 191"/>
              <a:gd name="T9" fmla="*/ 90 h 181"/>
              <a:gd name="T10" fmla="*/ 100 w 191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" h="181">
                <a:moveTo>
                  <a:pt x="100" y="180"/>
                </a:moveTo>
                <a:lnTo>
                  <a:pt x="100" y="180"/>
                </a:lnTo>
                <a:cubicBezTo>
                  <a:pt x="45" y="180"/>
                  <a:pt x="0" y="135"/>
                  <a:pt x="0" y="90"/>
                </a:cubicBezTo>
                <a:cubicBezTo>
                  <a:pt x="0" y="36"/>
                  <a:pt x="45" y="0"/>
                  <a:pt x="100" y="0"/>
                </a:cubicBezTo>
                <a:cubicBezTo>
                  <a:pt x="145" y="0"/>
                  <a:pt x="190" y="36"/>
                  <a:pt x="190" y="90"/>
                </a:cubicBezTo>
                <a:cubicBezTo>
                  <a:pt x="190" y="135"/>
                  <a:pt x="145" y="180"/>
                  <a:pt x="100" y="18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Line 346">
            <a:extLst>
              <a:ext uri="{FF2B5EF4-FFF2-40B4-BE49-F238E27FC236}">
                <a16:creationId xmlns:a16="http://schemas.microsoft.com/office/drawing/2014/main" id="{6C65ABEA-3203-0A42-8FA2-3E4B3A24D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6067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47">
            <a:extLst>
              <a:ext uri="{FF2B5EF4-FFF2-40B4-BE49-F238E27FC236}">
                <a16:creationId xmlns:a16="http://schemas.microsoft.com/office/drawing/2014/main" id="{720D820A-D336-304A-A75E-2BB78055DA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2719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Line 348">
            <a:extLst>
              <a:ext uri="{FF2B5EF4-FFF2-40B4-BE49-F238E27FC236}">
                <a16:creationId xmlns:a16="http://schemas.microsoft.com/office/drawing/2014/main" id="{2C0B70AB-67AA-AC48-A833-B94E2A8A8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4857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49">
            <a:extLst>
              <a:ext uri="{FF2B5EF4-FFF2-40B4-BE49-F238E27FC236}">
                <a16:creationId xmlns:a16="http://schemas.microsoft.com/office/drawing/2014/main" id="{3D976F0B-4398-4F4E-BDEC-C53A2E8020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11507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50">
            <a:extLst>
              <a:ext uri="{FF2B5EF4-FFF2-40B4-BE49-F238E27FC236}">
                <a16:creationId xmlns:a16="http://schemas.microsoft.com/office/drawing/2014/main" id="{53EDE333-E915-9949-A275-2DCE637D0A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13645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51">
            <a:extLst>
              <a:ext uri="{FF2B5EF4-FFF2-40B4-BE49-F238E27FC236}">
                <a16:creationId xmlns:a16="http://schemas.microsoft.com/office/drawing/2014/main" id="{98DD39FD-D9F7-6941-9579-849757E8B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5782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52">
            <a:extLst>
              <a:ext uri="{FF2B5EF4-FFF2-40B4-BE49-F238E27FC236}">
                <a16:creationId xmlns:a16="http://schemas.microsoft.com/office/drawing/2014/main" id="{606BD550-009B-7543-A4B2-01A0B1B40D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2435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53">
            <a:extLst>
              <a:ext uri="{FF2B5EF4-FFF2-40B4-BE49-F238E27FC236}">
                <a16:creationId xmlns:a16="http://schemas.microsoft.com/office/drawing/2014/main" id="{05B1BDA1-7A75-D943-85BA-FF8C306C8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4573" y="6984366"/>
            <a:ext cx="157956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354">
            <a:extLst>
              <a:ext uri="{FF2B5EF4-FFF2-40B4-BE49-F238E27FC236}">
                <a16:creationId xmlns:a16="http://schemas.microsoft.com/office/drawing/2014/main" id="{FC6500DD-FE92-1A4D-86EA-718BE7F87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1222" y="6984366"/>
            <a:ext cx="157959" cy="4512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Freeform 355">
            <a:extLst>
              <a:ext uri="{FF2B5EF4-FFF2-40B4-BE49-F238E27FC236}">
                <a16:creationId xmlns:a16="http://schemas.microsoft.com/office/drawing/2014/main" id="{BF69B433-3048-B348-99B5-F95B552A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250" y="6894104"/>
            <a:ext cx="185037" cy="194060"/>
          </a:xfrm>
          <a:custGeom>
            <a:avLst/>
            <a:gdLst>
              <a:gd name="T0" fmla="*/ 91 w 182"/>
              <a:gd name="T1" fmla="*/ 0 h 191"/>
              <a:gd name="T2" fmla="*/ 91 w 182"/>
              <a:gd name="T3" fmla="*/ 0 h 191"/>
              <a:gd name="T4" fmla="*/ 181 w 182"/>
              <a:gd name="T5" fmla="*/ 91 h 191"/>
              <a:gd name="T6" fmla="*/ 91 w 182"/>
              <a:gd name="T7" fmla="*/ 190 h 191"/>
              <a:gd name="T8" fmla="*/ 0 w 182"/>
              <a:gd name="T9" fmla="*/ 91 h 191"/>
              <a:gd name="T10" fmla="*/ 91 w 182"/>
              <a:gd name="T1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91">
                <a:moveTo>
                  <a:pt x="91" y="0"/>
                </a:moveTo>
                <a:lnTo>
                  <a:pt x="91" y="0"/>
                </a:lnTo>
                <a:cubicBezTo>
                  <a:pt x="136" y="0"/>
                  <a:pt x="181" y="46"/>
                  <a:pt x="181" y="91"/>
                </a:cubicBezTo>
                <a:cubicBezTo>
                  <a:pt x="181" y="145"/>
                  <a:pt x="136" y="190"/>
                  <a:pt x="91" y="190"/>
                </a:cubicBezTo>
                <a:cubicBezTo>
                  <a:pt x="37" y="190"/>
                  <a:pt x="0" y="145"/>
                  <a:pt x="0" y="91"/>
                </a:cubicBezTo>
                <a:cubicBezTo>
                  <a:pt x="0" y="46"/>
                  <a:pt x="37" y="0"/>
                  <a:pt x="91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Line 356">
            <a:extLst>
              <a:ext uri="{FF2B5EF4-FFF2-40B4-BE49-F238E27FC236}">
                <a16:creationId xmlns:a16="http://schemas.microsoft.com/office/drawing/2014/main" id="{A7E3D8D7-3DC2-A24A-AC5C-B623C644F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96067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57">
            <a:extLst>
              <a:ext uri="{FF2B5EF4-FFF2-40B4-BE49-F238E27FC236}">
                <a16:creationId xmlns:a16="http://schemas.microsoft.com/office/drawing/2014/main" id="{32855D32-BF24-5244-8300-09AE5B79B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2719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58">
            <a:extLst>
              <a:ext uri="{FF2B5EF4-FFF2-40B4-BE49-F238E27FC236}">
                <a16:creationId xmlns:a16="http://schemas.microsoft.com/office/drawing/2014/main" id="{3B0B4A18-8C12-A341-A6E3-F2B345F6C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04857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59">
            <a:extLst>
              <a:ext uri="{FF2B5EF4-FFF2-40B4-BE49-F238E27FC236}">
                <a16:creationId xmlns:a16="http://schemas.microsoft.com/office/drawing/2014/main" id="{446B33E0-56F0-5F4F-BC11-78525C064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11507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60">
            <a:extLst>
              <a:ext uri="{FF2B5EF4-FFF2-40B4-BE49-F238E27FC236}">
                <a16:creationId xmlns:a16="http://schemas.microsoft.com/office/drawing/2014/main" id="{1C7D1B87-6CF7-D244-A362-1777739AAE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13645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61">
            <a:extLst>
              <a:ext uri="{FF2B5EF4-FFF2-40B4-BE49-F238E27FC236}">
                <a16:creationId xmlns:a16="http://schemas.microsoft.com/office/drawing/2014/main" id="{BC2ADE43-4670-064F-B366-90B341004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15782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Line 362">
            <a:extLst>
              <a:ext uri="{FF2B5EF4-FFF2-40B4-BE49-F238E27FC236}">
                <a16:creationId xmlns:a16="http://schemas.microsoft.com/office/drawing/2014/main" id="{D4A08411-52E6-7942-99BE-600BCF2C7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22435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Line 363">
            <a:extLst>
              <a:ext uri="{FF2B5EF4-FFF2-40B4-BE49-F238E27FC236}">
                <a16:creationId xmlns:a16="http://schemas.microsoft.com/office/drawing/2014/main" id="{B50EC0EB-0849-9F4B-A346-9CF8BB31A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24573" y="10454909"/>
            <a:ext cx="157956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Line 364">
            <a:extLst>
              <a:ext uri="{FF2B5EF4-FFF2-40B4-BE49-F238E27FC236}">
                <a16:creationId xmlns:a16="http://schemas.microsoft.com/office/drawing/2014/main" id="{E9C7545B-9118-1D44-B688-6389234A1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1222" y="10454909"/>
            <a:ext cx="157959" cy="4514"/>
          </a:xfrm>
          <a:prstGeom prst="line">
            <a:avLst/>
          </a:prstGeom>
          <a:noFill/>
          <a:ln w="972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6" name="Freeform 365">
            <a:extLst>
              <a:ext uri="{FF2B5EF4-FFF2-40B4-BE49-F238E27FC236}">
                <a16:creationId xmlns:a16="http://schemas.microsoft.com/office/drawing/2014/main" id="{BBB673DD-AB9C-724E-A174-4BBB3CF1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9250" y="10360136"/>
            <a:ext cx="185037" cy="185034"/>
          </a:xfrm>
          <a:custGeom>
            <a:avLst/>
            <a:gdLst>
              <a:gd name="T0" fmla="*/ 91 w 182"/>
              <a:gd name="T1" fmla="*/ 0 h 181"/>
              <a:gd name="T2" fmla="*/ 91 w 182"/>
              <a:gd name="T3" fmla="*/ 0 h 181"/>
              <a:gd name="T4" fmla="*/ 181 w 182"/>
              <a:gd name="T5" fmla="*/ 90 h 181"/>
              <a:gd name="T6" fmla="*/ 91 w 182"/>
              <a:gd name="T7" fmla="*/ 180 h 181"/>
              <a:gd name="T8" fmla="*/ 0 w 182"/>
              <a:gd name="T9" fmla="*/ 90 h 181"/>
              <a:gd name="T10" fmla="*/ 91 w 18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1" y="0"/>
                </a:moveTo>
                <a:lnTo>
                  <a:pt x="91" y="0"/>
                </a:lnTo>
                <a:cubicBezTo>
                  <a:pt x="136" y="0"/>
                  <a:pt x="181" y="36"/>
                  <a:pt x="181" y="90"/>
                </a:cubicBezTo>
                <a:cubicBezTo>
                  <a:pt x="181" y="135"/>
                  <a:pt x="136" y="180"/>
                  <a:pt x="91" y="180"/>
                </a:cubicBezTo>
                <a:cubicBezTo>
                  <a:pt x="37" y="180"/>
                  <a:pt x="0" y="135"/>
                  <a:pt x="0" y="90"/>
                </a:cubicBezTo>
                <a:cubicBezTo>
                  <a:pt x="0" y="36"/>
                  <a:pt x="37" y="0"/>
                  <a:pt x="91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Google Shape;287;p7">
            <a:extLst>
              <a:ext uri="{FF2B5EF4-FFF2-40B4-BE49-F238E27FC236}">
                <a16:creationId xmlns:a16="http://schemas.microsoft.com/office/drawing/2014/main" id="{A93F1039-C212-7F4E-9188-78BE4CAC25DB}"/>
              </a:ext>
            </a:extLst>
          </p:cNvPr>
          <p:cNvSpPr txBox="1"/>
          <p:nvPr/>
        </p:nvSpPr>
        <p:spPr>
          <a:xfrm>
            <a:off x="10565975" y="938550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8" name="Google Shape;288;p7">
            <a:extLst>
              <a:ext uri="{FF2B5EF4-FFF2-40B4-BE49-F238E27FC236}">
                <a16:creationId xmlns:a16="http://schemas.microsoft.com/office/drawing/2014/main" id="{8B2743E0-50ED-8A49-8240-46DAE5CB9B62}"/>
              </a:ext>
            </a:extLst>
          </p:cNvPr>
          <p:cNvSpPr txBox="1"/>
          <p:nvPr/>
        </p:nvSpPr>
        <p:spPr>
          <a:xfrm>
            <a:off x="2451398" y="2402422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298;p7">
            <a:extLst>
              <a:ext uri="{FF2B5EF4-FFF2-40B4-BE49-F238E27FC236}">
                <a16:creationId xmlns:a16="http://schemas.microsoft.com/office/drawing/2014/main" id="{A065EEDB-E465-A143-AE45-73FEE6B95D1D}"/>
              </a:ext>
            </a:extLst>
          </p:cNvPr>
          <p:cNvGrpSpPr/>
          <p:nvPr/>
        </p:nvGrpSpPr>
        <p:grpSpPr>
          <a:xfrm>
            <a:off x="3768660" y="6302892"/>
            <a:ext cx="3134439" cy="1470344"/>
            <a:chOff x="2858924" y="10474806"/>
            <a:chExt cx="3652341" cy="1470344"/>
          </a:xfrm>
        </p:grpSpPr>
        <p:sp>
          <p:nvSpPr>
            <p:cNvPr id="420" name="Google Shape;299;p7">
              <a:extLst>
                <a:ext uri="{FF2B5EF4-FFF2-40B4-BE49-F238E27FC236}">
                  <a16:creationId xmlns:a16="http://schemas.microsoft.com/office/drawing/2014/main" id="{CDAE2FEF-A0E9-E947-A651-240B534F92CF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300;p7">
              <a:extLst>
                <a:ext uri="{FF2B5EF4-FFF2-40B4-BE49-F238E27FC236}">
                  <a16:creationId xmlns:a16="http://schemas.microsoft.com/office/drawing/2014/main" id="{096A6DEF-C1D4-AD49-A221-679ECF08E2E9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298;p7">
            <a:extLst>
              <a:ext uri="{FF2B5EF4-FFF2-40B4-BE49-F238E27FC236}">
                <a16:creationId xmlns:a16="http://schemas.microsoft.com/office/drawing/2014/main" id="{568376D8-9544-EC43-927E-CCD157661AB3}"/>
              </a:ext>
            </a:extLst>
          </p:cNvPr>
          <p:cNvGrpSpPr/>
          <p:nvPr/>
        </p:nvGrpSpPr>
        <p:grpSpPr>
          <a:xfrm>
            <a:off x="3771922" y="9762612"/>
            <a:ext cx="3134439" cy="1470344"/>
            <a:chOff x="2858924" y="10474806"/>
            <a:chExt cx="3652341" cy="1470344"/>
          </a:xfrm>
        </p:grpSpPr>
        <p:sp>
          <p:nvSpPr>
            <p:cNvPr id="423" name="Google Shape;299;p7">
              <a:extLst>
                <a:ext uri="{FF2B5EF4-FFF2-40B4-BE49-F238E27FC236}">
                  <a16:creationId xmlns:a16="http://schemas.microsoft.com/office/drawing/2014/main" id="{C1B61095-D632-354A-9D16-B7D869C8B8BE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4" name="Google Shape;300;p7">
              <a:extLst>
                <a:ext uri="{FF2B5EF4-FFF2-40B4-BE49-F238E27FC236}">
                  <a16:creationId xmlns:a16="http://schemas.microsoft.com/office/drawing/2014/main" id="{44F88B89-099E-4645-94C5-9D8FA9292BA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298;p7">
            <a:extLst>
              <a:ext uri="{FF2B5EF4-FFF2-40B4-BE49-F238E27FC236}">
                <a16:creationId xmlns:a16="http://schemas.microsoft.com/office/drawing/2014/main" id="{64A1613E-314E-B240-897C-30EB00872726}"/>
              </a:ext>
            </a:extLst>
          </p:cNvPr>
          <p:cNvGrpSpPr/>
          <p:nvPr/>
        </p:nvGrpSpPr>
        <p:grpSpPr>
          <a:xfrm>
            <a:off x="17489418" y="6273396"/>
            <a:ext cx="3119385" cy="1470344"/>
            <a:chOff x="2858924" y="10474806"/>
            <a:chExt cx="3634800" cy="1470344"/>
          </a:xfrm>
        </p:grpSpPr>
        <p:sp>
          <p:nvSpPr>
            <p:cNvPr id="426" name="Google Shape;299;p7">
              <a:extLst>
                <a:ext uri="{FF2B5EF4-FFF2-40B4-BE49-F238E27FC236}">
                  <a16:creationId xmlns:a16="http://schemas.microsoft.com/office/drawing/2014/main" id="{919CEC68-3A01-4249-AAA8-C594AD7283A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300;p7">
              <a:extLst>
                <a:ext uri="{FF2B5EF4-FFF2-40B4-BE49-F238E27FC236}">
                  <a16:creationId xmlns:a16="http://schemas.microsoft.com/office/drawing/2014/main" id="{0438DF26-037A-5A44-81E5-7F733D0E708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298;p7">
            <a:extLst>
              <a:ext uri="{FF2B5EF4-FFF2-40B4-BE49-F238E27FC236}">
                <a16:creationId xmlns:a16="http://schemas.microsoft.com/office/drawing/2014/main" id="{FCA340EC-FF51-8349-AAF0-9D74E7331776}"/>
              </a:ext>
            </a:extLst>
          </p:cNvPr>
          <p:cNvGrpSpPr/>
          <p:nvPr/>
        </p:nvGrpSpPr>
        <p:grpSpPr>
          <a:xfrm>
            <a:off x="17507470" y="9658892"/>
            <a:ext cx="3119385" cy="1470344"/>
            <a:chOff x="2858924" y="10474806"/>
            <a:chExt cx="3634800" cy="1470344"/>
          </a:xfrm>
        </p:grpSpPr>
        <p:sp>
          <p:nvSpPr>
            <p:cNvPr id="429" name="Google Shape;299;p7">
              <a:extLst>
                <a:ext uri="{FF2B5EF4-FFF2-40B4-BE49-F238E27FC236}">
                  <a16:creationId xmlns:a16="http://schemas.microsoft.com/office/drawing/2014/main" id="{FAFE3EE0-9341-4143-88AF-7BF3B8443A5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300;p7">
              <a:extLst>
                <a:ext uri="{FF2B5EF4-FFF2-40B4-BE49-F238E27FC236}">
                  <a16:creationId xmlns:a16="http://schemas.microsoft.com/office/drawing/2014/main" id="{15BFA2CD-606F-6843-A5B5-725BC38A67B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ine 198">
            <a:extLst>
              <a:ext uri="{FF2B5EF4-FFF2-40B4-BE49-F238E27FC236}">
                <a16:creationId xmlns:a16="http://schemas.microsoft.com/office/drawing/2014/main" id="{33265A03-8C5A-6543-A13B-A687D1E0E3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46587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0" name="Line 199">
            <a:extLst>
              <a:ext uri="{FF2B5EF4-FFF2-40B4-BE49-F238E27FC236}">
                <a16:creationId xmlns:a16="http://schemas.microsoft.com/office/drawing/2014/main" id="{9374A5B3-B2C8-B34B-9BC1-F70955B12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74599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Line 200">
            <a:extLst>
              <a:ext uri="{FF2B5EF4-FFF2-40B4-BE49-F238E27FC236}">
                <a16:creationId xmlns:a16="http://schemas.microsoft.com/office/drawing/2014/main" id="{1AB9BAE0-F6AD-4B43-9ADE-35D58FBAB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07143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2" name="Line 201">
            <a:extLst>
              <a:ext uri="{FF2B5EF4-FFF2-40B4-BE49-F238E27FC236}">
                <a16:creationId xmlns:a16="http://schemas.microsoft.com/office/drawing/2014/main" id="{779901E6-3502-EA42-8AFB-10020C06D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35157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3" name="Line 202">
            <a:extLst>
              <a:ext uri="{FF2B5EF4-FFF2-40B4-BE49-F238E27FC236}">
                <a16:creationId xmlns:a16="http://schemas.microsoft.com/office/drawing/2014/main" id="{C49BC61D-866E-4F4E-BE92-9E25BF9DF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7704" y="3192972"/>
            <a:ext cx="145060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4" name="Line 203">
            <a:extLst>
              <a:ext uri="{FF2B5EF4-FFF2-40B4-BE49-F238E27FC236}">
                <a16:creationId xmlns:a16="http://schemas.microsoft.com/office/drawing/2014/main" id="{80DB6655-E219-8C48-9CD5-E22E94BED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5717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Line 204">
            <a:extLst>
              <a:ext uri="{FF2B5EF4-FFF2-40B4-BE49-F238E27FC236}">
                <a16:creationId xmlns:a16="http://schemas.microsoft.com/office/drawing/2014/main" id="{5FB440FC-E3C5-284B-804F-BAA48B086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261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6" name="Line 205">
            <a:extLst>
              <a:ext uri="{FF2B5EF4-FFF2-40B4-BE49-F238E27FC236}">
                <a16:creationId xmlns:a16="http://schemas.microsoft.com/office/drawing/2014/main" id="{FA9FC15D-CF3D-4146-83C9-91ED326C9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6274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7" name="Line 206">
            <a:extLst>
              <a:ext uri="{FF2B5EF4-FFF2-40B4-BE49-F238E27FC236}">
                <a16:creationId xmlns:a16="http://schemas.microsoft.com/office/drawing/2014/main" id="{B5A545FD-FB80-B147-BBC3-B580F42B9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4287" y="3192972"/>
            <a:ext cx="145060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8" name="Freeform 207">
            <a:extLst>
              <a:ext uri="{FF2B5EF4-FFF2-40B4-BE49-F238E27FC236}">
                <a16:creationId xmlns:a16="http://schemas.microsoft.com/office/drawing/2014/main" id="{405AB672-5FC7-EF45-BAEE-A6F3C6D2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984" y="3106845"/>
            <a:ext cx="172259" cy="167724"/>
          </a:xfrm>
          <a:custGeom>
            <a:avLst/>
            <a:gdLst>
              <a:gd name="T0" fmla="*/ 82 w 166"/>
              <a:gd name="T1" fmla="*/ 0 h 165"/>
              <a:gd name="T2" fmla="*/ 82 w 166"/>
              <a:gd name="T3" fmla="*/ 0 h 165"/>
              <a:gd name="T4" fmla="*/ 165 w 166"/>
              <a:gd name="T5" fmla="*/ 82 h 165"/>
              <a:gd name="T6" fmla="*/ 82 w 166"/>
              <a:gd name="T7" fmla="*/ 164 h 165"/>
              <a:gd name="T8" fmla="*/ 0 w 166"/>
              <a:gd name="T9" fmla="*/ 82 h 165"/>
              <a:gd name="T10" fmla="*/ 82 w 166"/>
              <a:gd name="T1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5">
                <a:moveTo>
                  <a:pt x="82" y="0"/>
                </a:moveTo>
                <a:lnTo>
                  <a:pt x="82" y="0"/>
                </a:lnTo>
                <a:cubicBezTo>
                  <a:pt x="124" y="0"/>
                  <a:pt x="165" y="41"/>
                  <a:pt x="165" y="82"/>
                </a:cubicBezTo>
                <a:cubicBezTo>
                  <a:pt x="165" y="132"/>
                  <a:pt x="124" y="164"/>
                  <a:pt x="82" y="164"/>
                </a:cubicBezTo>
                <a:cubicBezTo>
                  <a:pt x="33" y="164"/>
                  <a:pt x="0" y="132"/>
                  <a:pt x="0" y="82"/>
                </a:cubicBezTo>
                <a:cubicBezTo>
                  <a:pt x="0" y="41"/>
                  <a:pt x="33" y="0"/>
                  <a:pt x="8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Line 249">
            <a:extLst>
              <a:ext uri="{FF2B5EF4-FFF2-40B4-BE49-F238E27FC236}">
                <a16:creationId xmlns:a16="http://schemas.microsoft.com/office/drawing/2014/main" id="{2AD9C416-6EAA-B14C-BF81-EFA2651CC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46587" y="5654458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Line 250">
            <a:extLst>
              <a:ext uri="{FF2B5EF4-FFF2-40B4-BE49-F238E27FC236}">
                <a16:creationId xmlns:a16="http://schemas.microsoft.com/office/drawing/2014/main" id="{5B23FACE-ADD0-024F-A2BD-00D6707CF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74599" y="5654458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2" name="Line 251">
            <a:extLst>
              <a:ext uri="{FF2B5EF4-FFF2-40B4-BE49-F238E27FC236}">
                <a16:creationId xmlns:a16="http://schemas.microsoft.com/office/drawing/2014/main" id="{6227E90D-5273-E844-BA84-28CF35246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07143" y="5654458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3" name="Line 252">
            <a:extLst>
              <a:ext uri="{FF2B5EF4-FFF2-40B4-BE49-F238E27FC236}">
                <a16:creationId xmlns:a16="http://schemas.microsoft.com/office/drawing/2014/main" id="{53563D19-6452-DD48-B9F0-4999BF99D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35157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Line 253">
            <a:extLst>
              <a:ext uri="{FF2B5EF4-FFF2-40B4-BE49-F238E27FC236}">
                <a16:creationId xmlns:a16="http://schemas.microsoft.com/office/drawing/2014/main" id="{8D7BA02F-8439-E04A-8807-8788D92FC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7704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5" name="Line 254">
            <a:extLst>
              <a:ext uri="{FF2B5EF4-FFF2-40B4-BE49-F238E27FC236}">
                <a16:creationId xmlns:a16="http://schemas.microsoft.com/office/drawing/2014/main" id="{BBF257A8-511E-2D45-A2BC-16229B7FB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5717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6" name="Line 255">
            <a:extLst>
              <a:ext uri="{FF2B5EF4-FFF2-40B4-BE49-F238E27FC236}">
                <a16:creationId xmlns:a16="http://schemas.microsoft.com/office/drawing/2014/main" id="{A58DC9BB-7B28-D84C-ADA9-3F4466BA3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261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7" name="Line 256">
            <a:extLst>
              <a:ext uri="{FF2B5EF4-FFF2-40B4-BE49-F238E27FC236}">
                <a16:creationId xmlns:a16="http://schemas.microsoft.com/office/drawing/2014/main" id="{0AC85D75-DB9E-AE4C-A63F-004D43058A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6274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Line 257">
            <a:extLst>
              <a:ext uri="{FF2B5EF4-FFF2-40B4-BE49-F238E27FC236}">
                <a16:creationId xmlns:a16="http://schemas.microsoft.com/office/drawing/2014/main" id="{B11E1E7D-FA6E-0C46-9F83-B53CA8044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4287" y="5654458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9" name="Freeform 258">
            <a:extLst>
              <a:ext uri="{FF2B5EF4-FFF2-40B4-BE49-F238E27FC236}">
                <a16:creationId xmlns:a16="http://schemas.microsoft.com/office/drawing/2014/main" id="{064B0CD0-ECB9-5945-B26B-1F0367B1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984" y="5568327"/>
            <a:ext cx="172259" cy="172259"/>
          </a:xfrm>
          <a:custGeom>
            <a:avLst/>
            <a:gdLst>
              <a:gd name="T0" fmla="*/ 82 w 166"/>
              <a:gd name="T1" fmla="*/ 0 h 166"/>
              <a:gd name="T2" fmla="*/ 82 w 166"/>
              <a:gd name="T3" fmla="*/ 0 h 166"/>
              <a:gd name="T4" fmla="*/ 165 w 166"/>
              <a:gd name="T5" fmla="*/ 82 h 166"/>
              <a:gd name="T6" fmla="*/ 82 w 166"/>
              <a:gd name="T7" fmla="*/ 165 h 166"/>
              <a:gd name="T8" fmla="*/ 0 w 166"/>
              <a:gd name="T9" fmla="*/ 82 h 166"/>
              <a:gd name="T10" fmla="*/ 82 w 166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6">
                <a:moveTo>
                  <a:pt x="82" y="0"/>
                </a:moveTo>
                <a:lnTo>
                  <a:pt x="82" y="0"/>
                </a:lnTo>
                <a:cubicBezTo>
                  <a:pt x="124" y="0"/>
                  <a:pt x="165" y="33"/>
                  <a:pt x="165" y="82"/>
                </a:cubicBezTo>
                <a:cubicBezTo>
                  <a:pt x="165" y="124"/>
                  <a:pt x="124" y="165"/>
                  <a:pt x="82" y="165"/>
                </a:cubicBezTo>
                <a:cubicBezTo>
                  <a:pt x="33" y="165"/>
                  <a:pt x="0" y="124"/>
                  <a:pt x="0" y="82"/>
                </a:cubicBezTo>
                <a:cubicBezTo>
                  <a:pt x="0" y="33"/>
                  <a:pt x="33" y="0"/>
                  <a:pt x="8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Line 299">
            <a:extLst>
              <a:ext uri="{FF2B5EF4-FFF2-40B4-BE49-F238E27FC236}">
                <a16:creationId xmlns:a16="http://schemas.microsoft.com/office/drawing/2014/main" id="{18B3C422-5EC0-C34A-9810-4CFDDC857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46587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1" name="Line 300">
            <a:extLst>
              <a:ext uri="{FF2B5EF4-FFF2-40B4-BE49-F238E27FC236}">
                <a16:creationId xmlns:a16="http://schemas.microsoft.com/office/drawing/2014/main" id="{43AE45FA-3B68-8245-AF7F-492655C49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74599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01">
            <a:extLst>
              <a:ext uri="{FF2B5EF4-FFF2-40B4-BE49-F238E27FC236}">
                <a16:creationId xmlns:a16="http://schemas.microsoft.com/office/drawing/2014/main" id="{A8CDFD52-E47E-D647-957D-D42E196EA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07143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02">
            <a:extLst>
              <a:ext uri="{FF2B5EF4-FFF2-40B4-BE49-F238E27FC236}">
                <a16:creationId xmlns:a16="http://schemas.microsoft.com/office/drawing/2014/main" id="{109ECE94-A469-8945-A4E8-3B8D43CE3E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35157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03">
            <a:extLst>
              <a:ext uri="{FF2B5EF4-FFF2-40B4-BE49-F238E27FC236}">
                <a16:creationId xmlns:a16="http://schemas.microsoft.com/office/drawing/2014/main" id="{07E86915-872D-6C4C-84BC-A3871A695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7704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04">
            <a:extLst>
              <a:ext uri="{FF2B5EF4-FFF2-40B4-BE49-F238E27FC236}">
                <a16:creationId xmlns:a16="http://schemas.microsoft.com/office/drawing/2014/main" id="{A22D4A68-CD5D-0A4A-894E-9D11958B1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95717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05">
            <a:extLst>
              <a:ext uri="{FF2B5EF4-FFF2-40B4-BE49-F238E27FC236}">
                <a16:creationId xmlns:a16="http://schemas.microsoft.com/office/drawing/2014/main" id="{0752D74A-3B6D-FB4B-8668-70F519565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261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06">
            <a:extLst>
              <a:ext uri="{FF2B5EF4-FFF2-40B4-BE49-F238E27FC236}">
                <a16:creationId xmlns:a16="http://schemas.microsoft.com/office/drawing/2014/main" id="{5A5827E8-A09B-B04B-AB03-8967C7EA6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6274" y="8319931"/>
            <a:ext cx="145060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Line 307">
            <a:extLst>
              <a:ext uri="{FF2B5EF4-FFF2-40B4-BE49-F238E27FC236}">
                <a16:creationId xmlns:a16="http://schemas.microsoft.com/office/drawing/2014/main" id="{06B7C7E8-6916-8E42-BD11-50A42878A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4287" y="8319931"/>
            <a:ext cx="145060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Freeform 308">
            <a:extLst>
              <a:ext uri="{FF2B5EF4-FFF2-40B4-BE49-F238E27FC236}">
                <a16:creationId xmlns:a16="http://schemas.microsoft.com/office/drawing/2014/main" id="{E2DC2554-A7DD-D24F-ACC9-4AF362787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0984" y="8233801"/>
            <a:ext cx="172259" cy="167727"/>
          </a:xfrm>
          <a:custGeom>
            <a:avLst/>
            <a:gdLst>
              <a:gd name="T0" fmla="*/ 82 w 166"/>
              <a:gd name="T1" fmla="*/ 0 h 165"/>
              <a:gd name="T2" fmla="*/ 82 w 166"/>
              <a:gd name="T3" fmla="*/ 0 h 165"/>
              <a:gd name="T4" fmla="*/ 165 w 166"/>
              <a:gd name="T5" fmla="*/ 81 h 165"/>
              <a:gd name="T6" fmla="*/ 82 w 166"/>
              <a:gd name="T7" fmla="*/ 164 h 165"/>
              <a:gd name="T8" fmla="*/ 0 w 166"/>
              <a:gd name="T9" fmla="*/ 81 h 165"/>
              <a:gd name="T10" fmla="*/ 82 w 166"/>
              <a:gd name="T1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" h="165">
                <a:moveTo>
                  <a:pt x="82" y="0"/>
                </a:moveTo>
                <a:lnTo>
                  <a:pt x="82" y="0"/>
                </a:lnTo>
                <a:cubicBezTo>
                  <a:pt x="124" y="0"/>
                  <a:pt x="165" y="40"/>
                  <a:pt x="165" y="81"/>
                </a:cubicBezTo>
                <a:cubicBezTo>
                  <a:pt x="165" y="131"/>
                  <a:pt x="124" y="164"/>
                  <a:pt x="82" y="164"/>
                </a:cubicBezTo>
                <a:cubicBezTo>
                  <a:pt x="33" y="164"/>
                  <a:pt x="0" y="131"/>
                  <a:pt x="0" y="81"/>
                </a:cubicBezTo>
                <a:cubicBezTo>
                  <a:pt x="0" y="40"/>
                  <a:pt x="33" y="0"/>
                  <a:pt x="8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Line 347">
            <a:extLst>
              <a:ext uri="{FF2B5EF4-FFF2-40B4-BE49-F238E27FC236}">
                <a16:creationId xmlns:a16="http://schemas.microsoft.com/office/drawing/2014/main" id="{55C1B64B-BF21-A345-9F95-5987B141B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989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48">
            <a:extLst>
              <a:ext uri="{FF2B5EF4-FFF2-40B4-BE49-F238E27FC236}">
                <a16:creationId xmlns:a16="http://schemas.microsoft.com/office/drawing/2014/main" id="{57C4DC43-5E3F-A947-94CD-33EE58068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444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Line 349">
            <a:extLst>
              <a:ext uri="{FF2B5EF4-FFF2-40B4-BE49-F238E27FC236}">
                <a16:creationId xmlns:a16="http://schemas.microsoft.com/office/drawing/2014/main" id="{69198DFA-A01E-684B-BA5D-22A6A2DDB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431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Line 350">
            <a:extLst>
              <a:ext uri="{FF2B5EF4-FFF2-40B4-BE49-F238E27FC236}">
                <a16:creationId xmlns:a16="http://schemas.microsoft.com/office/drawing/2014/main" id="{2BEEF267-E53C-0E48-BDD2-BDF0CECCC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83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Line 351">
            <a:extLst>
              <a:ext uri="{FF2B5EF4-FFF2-40B4-BE49-F238E27FC236}">
                <a16:creationId xmlns:a16="http://schemas.microsoft.com/office/drawing/2014/main" id="{AD973140-B5F3-3A4C-A731-3396E885B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71" y="3192972"/>
            <a:ext cx="135994" cy="4535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Line 352">
            <a:extLst>
              <a:ext uri="{FF2B5EF4-FFF2-40B4-BE49-F238E27FC236}">
                <a16:creationId xmlns:a16="http://schemas.microsoft.com/office/drawing/2014/main" id="{74EF6DCA-DC4F-E843-BE35-39EA8415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327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Line 353">
            <a:extLst>
              <a:ext uri="{FF2B5EF4-FFF2-40B4-BE49-F238E27FC236}">
                <a16:creationId xmlns:a16="http://schemas.microsoft.com/office/drawing/2014/main" id="{B40401E4-4C73-3444-94E0-AA8F4D8ED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313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Line 354">
            <a:extLst>
              <a:ext uri="{FF2B5EF4-FFF2-40B4-BE49-F238E27FC236}">
                <a16:creationId xmlns:a16="http://schemas.microsoft.com/office/drawing/2014/main" id="{3D0D67AB-BDEA-C147-B308-96283032E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6301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Line 355">
            <a:extLst>
              <a:ext uri="{FF2B5EF4-FFF2-40B4-BE49-F238E27FC236}">
                <a16:creationId xmlns:a16="http://schemas.microsoft.com/office/drawing/2014/main" id="{80F865F8-C28C-B448-98CD-43E8F4B84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753" y="3192972"/>
            <a:ext cx="135994" cy="4535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Freeform 356">
            <a:extLst>
              <a:ext uri="{FF2B5EF4-FFF2-40B4-BE49-F238E27FC236}">
                <a16:creationId xmlns:a16="http://schemas.microsoft.com/office/drawing/2014/main" id="{0D0F8930-573A-A045-AC3C-06C4C95F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60" y="3106845"/>
            <a:ext cx="167724" cy="167724"/>
          </a:xfrm>
          <a:custGeom>
            <a:avLst/>
            <a:gdLst>
              <a:gd name="T0" fmla="*/ 82 w 165"/>
              <a:gd name="T1" fmla="*/ 164 h 165"/>
              <a:gd name="T2" fmla="*/ 82 w 165"/>
              <a:gd name="T3" fmla="*/ 164 h 165"/>
              <a:gd name="T4" fmla="*/ 0 w 165"/>
              <a:gd name="T5" fmla="*/ 82 h 165"/>
              <a:gd name="T6" fmla="*/ 82 w 165"/>
              <a:gd name="T7" fmla="*/ 0 h 165"/>
              <a:gd name="T8" fmla="*/ 164 w 165"/>
              <a:gd name="T9" fmla="*/ 82 h 165"/>
              <a:gd name="T10" fmla="*/ 82 w 165"/>
              <a:gd name="T1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5">
                <a:moveTo>
                  <a:pt x="82" y="164"/>
                </a:moveTo>
                <a:lnTo>
                  <a:pt x="82" y="164"/>
                </a:lnTo>
                <a:cubicBezTo>
                  <a:pt x="41" y="164"/>
                  <a:pt x="0" y="132"/>
                  <a:pt x="0" y="82"/>
                </a:cubicBezTo>
                <a:cubicBezTo>
                  <a:pt x="0" y="41"/>
                  <a:pt x="41" y="0"/>
                  <a:pt x="82" y="0"/>
                </a:cubicBezTo>
                <a:cubicBezTo>
                  <a:pt x="131" y="0"/>
                  <a:pt x="164" y="41"/>
                  <a:pt x="164" y="82"/>
                </a:cubicBezTo>
                <a:cubicBezTo>
                  <a:pt x="164" y="132"/>
                  <a:pt x="131" y="164"/>
                  <a:pt x="82" y="16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Line 396">
            <a:extLst>
              <a:ext uri="{FF2B5EF4-FFF2-40B4-BE49-F238E27FC236}">
                <a16:creationId xmlns:a16="http://schemas.microsoft.com/office/drawing/2014/main" id="{78C3F63B-F7DA-5645-91E7-867460CA7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989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Line 397">
            <a:extLst>
              <a:ext uri="{FF2B5EF4-FFF2-40B4-BE49-F238E27FC236}">
                <a16:creationId xmlns:a16="http://schemas.microsoft.com/office/drawing/2014/main" id="{4D00257F-6E40-0A40-91A6-4D2CE2472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444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Line 398">
            <a:extLst>
              <a:ext uri="{FF2B5EF4-FFF2-40B4-BE49-F238E27FC236}">
                <a16:creationId xmlns:a16="http://schemas.microsoft.com/office/drawing/2014/main" id="{93E5EB8D-B6AB-604D-BCBE-22A541FB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431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399">
            <a:extLst>
              <a:ext uri="{FF2B5EF4-FFF2-40B4-BE49-F238E27FC236}">
                <a16:creationId xmlns:a16="http://schemas.microsoft.com/office/drawing/2014/main" id="{4EEE3DEB-1B8E-9D48-A87E-7C1C2DDE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83" y="5654458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00">
            <a:extLst>
              <a:ext uri="{FF2B5EF4-FFF2-40B4-BE49-F238E27FC236}">
                <a16:creationId xmlns:a16="http://schemas.microsoft.com/office/drawing/2014/main" id="{6BBB616A-0220-3644-8C96-315F09175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71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01">
            <a:extLst>
              <a:ext uri="{FF2B5EF4-FFF2-40B4-BE49-F238E27FC236}">
                <a16:creationId xmlns:a16="http://schemas.microsoft.com/office/drawing/2014/main" id="{A19E63BF-782C-A94D-BD19-56822DB11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327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02">
            <a:extLst>
              <a:ext uri="{FF2B5EF4-FFF2-40B4-BE49-F238E27FC236}">
                <a16:creationId xmlns:a16="http://schemas.microsoft.com/office/drawing/2014/main" id="{DB65DD90-31D9-F745-90D6-35398D995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313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03">
            <a:extLst>
              <a:ext uri="{FF2B5EF4-FFF2-40B4-BE49-F238E27FC236}">
                <a16:creationId xmlns:a16="http://schemas.microsoft.com/office/drawing/2014/main" id="{D0F81466-8465-5B48-BE1F-312375204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6301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404">
            <a:extLst>
              <a:ext uri="{FF2B5EF4-FFF2-40B4-BE49-F238E27FC236}">
                <a16:creationId xmlns:a16="http://schemas.microsoft.com/office/drawing/2014/main" id="{94C54BB4-FCEA-B644-A91F-0EDB4352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753" y="5654458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Freeform 405">
            <a:extLst>
              <a:ext uri="{FF2B5EF4-FFF2-40B4-BE49-F238E27FC236}">
                <a16:creationId xmlns:a16="http://schemas.microsoft.com/office/drawing/2014/main" id="{906D535B-92BA-584E-86A6-0A80F195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60" y="5568327"/>
            <a:ext cx="167724" cy="172259"/>
          </a:xfrm>
          <a:custGeom>
            <a:avLst/>
            <a:gdLst>
              <a:gd name="T0" fmla="*/ 82 w 165"/>
              <a:gd name="T1" fmla="*/ 165 h 166"/>
              <a:gd name="T2" fmla="*/ 82 w 165"/>
              <a:gd name="T3" fmla="*/ 165 h 166"/>
              <a:gd name="T4" fmla="*/ 0 w 165"/>
              <a:gd name="T5" fmla="*/ 82 h 166"/>
              <a:gd name="T6" fmla="*/ 82 w 165"/>
              <a:gd name="T7" fmla="*/ 0 h 166"/>
              <a:gd name="T8" fmla="*/ 164 w 165"/>
              <a:gd name="T9" fmla="*/ 82 h 166"/>
              <a:gd name="T10" fmla="*/ 82 w 165"/>
              <a:gd name="T11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6">
                <a:moveTo>
                  <a:pt x="82" y="165"/>
                </a:moveTo>
                <a:lnTo>
                  <a:pt x="82" y="165"/>
                </a:lnTo>
                <a:cubicBezTo>
                  <a:pt x="41" y="165"/>
                  <a:pt x="0" y="124"/>
                  <a:pt x="0" y="82"/>
                </a:cubicBezTo>
                <a:cubicBezTo>
                  <a:pt x="0" y="33"/>
                  <a:pt x="41" y="0"/>
                  <a:pt x="82" y="0"/>
                </a:cubicBezTo>
                <a:cubicBezTo>
                  <a:pt x="131" y="0"/>
                  <a:pt x="164" y="33"/>
                  <a:pt x="164" y="82"/>
                </a:cubicBezTo>
                <a:cubicBezTo>
                  <a:pt x="164" y="124"/>
                  <a:pt x="131" y="165"/>
                  <a:pt x="82" y="16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Line 447">
            <a:extLst>
              <a:ext uri="{FF2B5EF4-FFF2-40B4-BE49-F238E27FC236}">
                <a16:creationId xmlns:a16="http://schemas.microsoft.com/office/drawing/2014/main" id="{50FB801D-3519-E240-8B44-3EBB19107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989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48">
            <a:extLst>
              <a:ext uri="{FF2B5EF4-FFF2-40B4-BE49-F238E27FC236}">
                <a16:creationId xmlns:a16="http://schemas.microsoft.com/office/drawing/2014/main" id="{E44BDF4B-064E-2C4E-A2A3-AB3E4E354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444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49">
            <a:extLst>
              <a:ext uri="{FF2B5EF4-FFF2-40B4-BE49-F238E27FC236}">
                <a16:creationId xmlns:a16="http://schemas.microsoft.com/office/drawing/2014/main" id="{AB8CAB01-AFC0-A746-9134-FA3128C00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431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1" name="Line 450">
            <a:extLst>
              <a:ext uri="{FF2B5EF4-FFF2-40B4-BE49-F238E27FC236}">
                <a16:creationId xmlns:a16="http://schemas.microsoft.com/office/drawing/2014/main" id="{CA560EAB-7334-354F-BBCE-6776866C9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83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2" name="Line 451">
            <a:extLst>
              <a:ext uri="{FF2B5EF4-FFF2-40B4-BE49-F238E27FC236}">
                <a16:creationId xmlns:a16="http://schemas.microsoft.com/office/drawing/2014/main" id="{E951E7F2-A47E-5C49-A9FD-BCB1A02B4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871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3" name="Line 452">
            <a:extLst>
              <a:ext uri="{FF2B5EF4-FFF2-40B4-BE49-F238E27FC236}">
                <a16:creationId xmlns:a16="http://schemas.microsoft.com/office/drawing/2014/main" id="{27D7C5DE-82BB-C940-8E00-BA7BBB45B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327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53">
            <a:extLst>
              <a:ext uri="{FF2B5EF4-FFF2-40B4-BE49-F238E27FC236}">
                <a16:creationId xmlns:a16="http://schemas.microsoft.com/office/drawing/2014/main" id="{93010AB9-1EB9-2D44-9306-F60C41B6D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313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Line 454">
            <a:extLst>
              <a:ext uri="{FF2B5EF4-FFF2-40B4-BE49-F238E27FC236}">
                <a16:creationId xmlns:a16="http://schemas.microsoft.com/office/drawing/2014/main" id="{424B66B1-7A2E-7D4C-843A-68677C085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6301" y="8319931"/>
            <a:ext cx="135994" cy="4532"/>
          </a:xfrm>
          <a:prstGeom prst="line">
            <a:avLst/>
          </a:prstGeom>
          <a:noFill/>
          <a:ln w="90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6" name="Line 455">
            <a:extLst>
              <a:ext uri="{FF2B5EF4-FFF2-40B4-BE49-F238E27FC236}">
                <a16:creationId xmlns:a16="http://schemas.microsoft.com/office/drawing/2014/main" id="{44D68C79-37B2-6944-A277-F1CCFCA4E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3753" y="8319931"/>
            <a:ext cx="135994" cy="4532"/>
          </a:xfrm>
          <a:prstGeom prst="line">
            <a:avLst/>
          </a:prstGeom>
          <a:noFill/>
          <a:ln w="9000" cap="flat">
            <a:solidFill>
              <a:srgbClr val="60606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7" name="Freeform 456">
            <a:extLst>
              <a:ext uri="{FF2B5EF4-FFF2-40B4-BE49-F238E27FC236}">
                <a16:creationId xmlns:a16="http://schemas.microsoft.com/office/drawing/2014/main" id="{89BF2E5B-2E87-7746-91F7-87A98DEF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860" y="8233801"/>
            <a:ext cx="167724" cy="167727"/>
          </a:xfrm>
          <a:custGeom>
            <a:avLst/>
            <a:gdLst>
              <a:gd name="T0" fmla="*/ 82 w 165"/>
              <a:gd name="T1" fmla="*/ 164 h 165"/>
              <a:gd name="T2" fmla="*/ 82 w 165"/>
              <a:gd name="T3" fmla="*/ 164 h 165"/>
              <a:gd name="T4" fmla="*/ 0 w 165"/>
              <a:gd name="T5" fmla="*/ 81 h 165"/>
              <a:gd name="T6" fmla="*/ 82 w 165"/>
              <a:gd name="T7" fmla="*/ 0 h 165"/>
              <a:gd name="T8" fmla="*/ 164 w 165"/>
              <a:gd name="T9" fmla="*/ 81 h 165"/>
              <a:gd name="T10" fmla="*/ 82 w 165"/>
              <a:gd name="T11" fmla="*/ 164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65">
                <a:moveTo>
                  <a:pt x="82" y="164"/>
                </a:moveTo>
                <a:lnTo>
                  <a:pt x="82" y="164"/>
                </a:lnTo>
                <a:cubicBezTo>
                  <a:pt x="41" y="164"/>
                  <a:pt x="0" y="131"/>
                  <a:pt x="0" y="81"/>
                </a:cubicBezTo>
                <a:cubicBezTo>
                  <a:pt x="0" y="40"/>
                  <a:pt x="41" y="0"/>
                  <a:pt x="82" y="0"/>
                </a:cubicBezTo>
                <a:cubicBezTo>
                  <a:pt x="131" y="0"/>
                  <a:pt x="164" y="40"/>
                  <a:pt x="164" y="81"/>
                </a:cubicBezTo>
                <a:cubicBezTo>
                  <a:pt x="164" y="131"/>
                  <a:pt x="131" y="164"/>
                  <a:pt x="82" y="164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7">
            <a:extLst>
              <a:ext uri="{FF2B5EF4-FFF2-40B4-BE49-F238E27FC236}">
                <a16:creationId xmlns:a16="http://schemas.microsoft.com/office/drawing/2014/main" id="{74121CD5-B306-924C-93CA-6BCB682F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759" y="9525742"/>
            <a:ext cx="861293" cy="4532"/>
          </a:xfrm>
          <a:custGeom>
            <a:avLst/>
            <a:gdLst>
              <a:gd name="T0" fmla="*/ 115 w 838"/>
              <a:gd name="T1" fmla="*/ 0 h 1"/>
              <a:gd name="T2" fmla="*/ 115 w 838"/>
              <a:gd name="T3" fmla="*/ 0 h 1"/>
              <a:gd name="T4" fmla="*/ 0 w 838"/>
              <a:gd name="T5" fmla="*/ 0 h 1"/>
              <a:gd name="T6" fmla="*/ 90 w 838"/>
              <a:gd name="T7" fmla="*/ 0 h 1"/>
              <a:gd name="T8" fmla="*/ 812 w 838"/>
              <a:gd name="T9" fmla="*/ 0 h 1"/>
              <a:gd name="T10" fmla="*/ 837 w 838"/>
              <a:gd name="T11" fmla="*/ 0 h 1"/>
              <a:gd name="T12" fmla="*/ 123 w 838"/>
              <a:gd name="T13" fmla="*/ 0 h 1"/>
              <a:gd name="T14" fmla="*/ 115 w 838"/>
              <a:gd name="T1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8" h="1">
                <a:moveTo>
                  <a:pt x="115" y="0"/>
                </a:moveTo>
                <a:lnTo>
                  <a:pt x="115" y="0"/>
                </a:lnTo>
                <a:cubicBezTo>
                  <a:pt x="0" y="0"/>
                  <a:pt x="0" y="0"/>
                  <a:pt x="0" y="0"/>
                </a:cubicBezTo>
                <a:cubicBezTo>
                  <a:pt x="25" y="0"/>
                  <a:pt x="57" y="0"/>
                  <a:pt x="90" y="0"/>
                </a:cubicBezTo>
                <a:cubicBezTo>
                  <a:pt x="328" y="0"/>
                  <a:pt x="575" y="0"/>
                  <a:pt x="812" y="0"/>
                </a:cubicBezTo>
                <a:cubicBezTo>
                  <a:pt x="821" y="0"/>
                  <a:pt x="829" y="0"/>
                  <a:pt x="837" y="0"/>
                </a:cubicBezTo>
                <a:cubicBezTo>
                  <a:pt x="123" y="0"/>
                  <a:pt x="123" y="0"/>
                  <a:pt x="123" y="0"/>
                </a:cubicBezTo>
                <a:lnTo>
                  <a:pt x="115" y="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8">
            <a:extLst>
              <a:ext uri="{FF2B5EF4-FFF2-40B4-BE49-F238E27FC236}">
                <a16:creationId xmlns:a16="http://schemas.microsoft.com/office/drawing/2014/main" id="{1938D54B-C0D8-E949-993E-99B99DE2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255" y="9525742"/>
            <a:ext cx="185857" cy="4532"/>
          </a:xfrm>
          <a:custGeom>
            <a:avLst/>
            <a:gdLst>
              <a:gd name="T0" fmla="*/ 181 w 182"/>
              <a:gd name="T1" fmla="*/ 0 h 1"/>
              <a:gd name="T2" fmla="*/ 181 w 182"/>
              <a:gd name="T3" fmla="*/ 0 h 1"/>
              <a:gd name="T4" fmla="*/ 0 w 182"/>
              <a:gd name="T5" fmla="*/ 0 h 1"/>
              <a:gd name="T6" fmla="*/ 181 w 18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" h="1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57" y="0"/>
                  <a:pt x="115" y="0"/>
                  <a:pt x="181" y="0"/>
                </a:cubicBezTo>
              </a:path>
            </a:pathLst>
          </a:custGeom>
          <a:solidFill>
            <a:srgbClr val="00000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9">
            <a:extLst>
              <a:ext uri="{FF2B5EF4-FFF2-40B4-BE49-F238E27FC236}">
                <a16:creationId xmlns:a16="http://schemas.microsoft.com/office/drawing/2014/main" id="{40493A59-32CD-1C40-90EE-9D6552B9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40" y="9711597"/>
            <a:ext cx="2234826" cy="539442"/>
          </a:xfrm>
          <a:custGeom>
            <a:avLst/>
            <a:gdLst>
              <a:gd name="T0" fmla="*/ 1978 w 2176"/>
              <a:gd name="T1" fmla="*/ 24 h 526"/>
              <a:gd name="T2" fmla="*/ 1978 w 2176"/>
              <a:gd name="T3" fmla="*/ 24 h 526"/>
              <a:gd name="T4" fmla="*/ 221 w 2176"/>
              <a:gd name="T5" fmla="*/ 24 h 526"/>
              <a:gd name="T6" fmla="*/ 148 w 2176"/>
              <a:gd name="T7" fmla="*/ 49 h 526"/>
              <a:gd name="T8" fmla="*/ 148 w 2176"/>
              <a:gd name="T9" fmla="*/ 451 h 526"/>
              <a:gd name="T10" fmla="*/ 246 w 2176"/>
              <a:gd name="T11" fmla="*/ 492 h 526"/>
              <a:gd name="T12" fmla="*/ 1100 w 2176"/>
              <a:gd name="T13" fmla="*/ 500 h 526"/>
              <a:gd name="T14" fmla="*/ 1100 w 2176"/>
              <a:gd name="T15" fmla="*/ 492 h 526"/>
              <a:gd name="T16" fmla="*/ 1953 w 2176"/>
              <a:gd name="T17" fmla="*/ 484 h 526"/>
              <a:gd name="T18" fmla="*/ 2052 w 2176"/>
              <a:gd name="T19" fmla="*/ 443 h 526"/>
              <a:gd name="T20" fmla="*/ 2076 w 2176"/>
              <a:gd name="T21" fmla="*/ 73 h 526"/>
              <a:gd name="T22" fmla="*/ 1978 w 2176"/>
              <a:gd name="T23" fmla="*/ 24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6" h="526">
                <a:moveTo>
                  <a:pt x="1978" y="24"/>
                </a:moveTo>
                <a:lnTo>
                  <a:pt x="1978" y="24"/>
                </a:lnTo>
                <a:cubicBezTo>
                  <a:pt x="1395" y="0"/>
                  <a:pt x="804" y="0"/>
                  <a:pt x="221" y="24"/>
                </a:cubicBezTo>
                <a:cubicBezTo>
                  <a:pt x="197" y="24"/>
                  <a:pt x="172" y="32"/>
                  <a:pt x="148" y="49"/>
                </a:cubicBezTo>
                <a:cubicBezTo>
                  <a:pt x="0" y="139"/>
                  <a:pt x="8" y="352"/>
                  <a:pt x="148" y="451"/>
                </a:cubicBezTo>
                <a:cubicBezTo>
                  <a:pt x="180" y="467"/>
                  <a:pt x="213" y="484"/>
                  <a:pt x="246" y="492"/>
                </a:cubicBezTo>
                <a:cubicBezTo>
                  <a:pt x="525" y="525"/>
                  <a:pt x="812" y="500"/>
                  <a:pt x="1100" y="500"/>
                </a:cubicBezTo>
                <a:cubicBezTo>
                  <a:pt x="1100" y="500"/>
                  <a:pt x="1100" y="500"/>
                  <a:pt x="1100" y="492"/>
                </a:cubicBezTo>
                <a:cubicBezTo>
                  <a:pt x="1387" y="492"/>
                  <a:pt x="1674" y="516"/>
                  <a:pt x="1953" y="484"/>
                </a:cubicBezTo>
                <a:cubicBezTo>
                  <a:pt x="1986" y="484"/>
                  <a:pt x="2019" y="459"/>
                  <a:pt x="2052" y="443"/>
                </a:cubicBezTo>
                <a:cubicBezTo>
                  <a:pt x="2166" y="352"/>
                  <a:pt x="2175" y="180"/>
                  <a:pt x="2076" y="73"/>
                </a:cubicBezTo>
                <a:cubicBezTo>
                  <a:pt x="2043" y="49"/>
                  <a:pt x="2010" y="24"/>
                  <a:pt x="1978" y="2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0">
            <a:extLst>
              <a:ext uri="{FF2B5EF4-FFF2-40B4-BE49-F238E27FC236}">
                <a16:creationId xmlns:a16="http://schemas.microsoft.com/office/drawing/2014/main" id="{C4EA8EC4-913E-3F49-AAA9-C8C98EE6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40" y="10436897"/>
            <a:ext cx="2234826" cy="516775"/>
          </a:xfrm>
          <a:custGeom>
            <a:avLst/>
            <a:gdLst>
              <a:gd name="T0" fmla="*/ 1953 w 2176"/>
              <a:gd name="T1" fmla="*/ 25 h 502"/>
              <a:gd name="T2" fmla="*/ 1953 w 2176"/>
              <a:gd name="T3" fmla="*/ 25 h 502"/>
              <a:gd name="T4" fmla="*/ 205 w 2176"/>
              <a:gd name="T5" fmla="*/ 25 h 502"/>
              <a:gd name="T6" fmla="*/ 106 w 2176"/>
              <a:gd name="T7" fmla="*/ 74 h 502"/>
              <a:gd name="T8" fmla="*/ 106 w 2176"/>
              <a:gd name="T9" fmla="*/ 427 h 502"/>
              <a:gd name="T10" fmla="*/ 197 w 2176"/>
              <a:gd name="T11" fmla="*/ 468 h 502"/>
              <a:gd name="T12" fmla="*/ 1091 w 2176"/>
              <a:gd name="T13" fmla="*/ 484 h 502"/>
              <a:gd name="T14" fmla="*/ 1091 w 2176"/>
              <a:gd name="T15" fmla="*/ 484 h 502"/>
              <a:gd name="T16" fmla="*/ 1945 w 2176"/>
              <a:gd name="T17" fmla="*/ 476 h 502"/>
              <a:gd name="T18" fmla="*/ 2010 w 2176"/>
              <a:gd name="T19" fmla="*/ 460 h 502"/>
              <a:gd name="T20" fmla="*/ 2060 w 2176"/>
              <a:gd name="T21" fmla="*/ 74 h 502"/>
              <a:gd name="T22" fmla="*/ 1953 w 2176"/>
              <a:gd name="T23" fmla="*/ 2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6" h="502">
                <a:moveTo>
                  <a:pt x="1953" y="25"/>
                </a:moveTo>
                <a:lnTo>
                  <a:pt x="1953" y="25"/>
                </a:lnTo>
                <a:cubicBezTo>
                  <a:pt x="1370" y="0"/>
                  <a:pt x="788" y="0"/>
                  <a:pt x="205" y="25"/>
                </a:cubicBezTo>
                <a:cubicBezTo>
                  <a:pt x="172" y="25"/>
                  <a:pt x="139" y="41"/>
                  <a:pt x="106" y="74"/>
                </a:cubicBezTo>
                <a:cubicBezTo>
                  <a:pt x="0" y="164"/>
                  <a:pt x="0" y="337"/>
                  <a:pt x="106" y="427"/>
                </a:cubicBezTo>
                <a:cubicBezTo>
                  <a:pt x="139" y="452"/>
                  <a:pt x="164" y="468"/>
                  <a:pt x="197" y="468"/>
                </a:cubicBezTo>
                <a:cubicBezTo>
                  <a:pt x="492" y="501"/>
                  <a:pt x="796" y="484"/>
                  <a:pt x="1091" y="484"/>
                </a:cubicBezTo>
                <a:lnTo>
                  <a:pt x="1091" y="484"/>
                </a:lnTo>
                <a:cubicBezTo>
                  <a:pt x="1379" y="484"/>
                  <a:pt x="1666" y="501"/>
                  <a:pt x="1945" y="476"/>
                </a:cubicBezTo>
                <a:cubicBezTo>
                  <a:pt x="1969" y="476"/>
                  <a:pt x="1986" y="468"/>
                  <a:pt x="2010" y="460"/>
                </a:cubicBezTo>
                <a:cubicBezTo>
                  <a:pt x="2150" y="386"/>
                  <a:pt x="2175" y="189"/>
                  <a:pt x="2060" y="74"/>
                </a:cubicBezTo>
                <a:cubicBezTo>
                  <a:pt x="2027" y="50"/>
                  <a:pt x="1994" y="25"/>
                  <a:pt x="1953" y="2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1">
            <a:extLst>
              <a:ext uri="{FF2B5EF4-FFF2-40B4-BE49-F238E27FC236}">
                <a16:creationId xmlns:a16="http://schemas.microsoft.com/office/drawing/2014/main" id="{163729B7-C2F5-8B46-B69F-66C79CFF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8" y="11692572"/>
            <a:ext cx="4535" cy="453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C296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2">
            <a:extLst>
              <a:ext uri="{FF2B5EF4-FFF2-40B4-BE49-F238E27FC236}">
                <a16:creationId xmlns:a16="http://schemas.microsoft.com/office/drawing/2014/main" id="{C3119754-A352-5045-88BD-C085FC16D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110" y="11130465"/>
            <a:ext cx="979154" cy="566639"/>
          </a:xfrm>
          <a:custGeom>
            <a:avLst/>
            <a:gdLst>
              <a:gd name="T0" fmla="*/ 722 w 953"/>
              <a:gd name="T1" fmla="*/ 41 h 551"/>
              <a:gd name="T2" fmla="*/ 722 w 953"/>
              <a:gd name="T3" fmla="*/ 41 h 551"/>
              <a:gd name="T4" fmla="*/ 722 w 953"/>
              <a:gd name="T5" fmla="*/ 41 h 551"/>
              <a:gd name="T6" fmla="*/ 230 w 953"/>
              <a:gd name="T7" fmla="*/ 41 h 551"/>
              <a:gd name="T8" fmla="*/ 156 w 953"/>
              <a:gd name="T9" fmla="*/ 74 h 551"/>
              <a:gd name="T10" fmla="*/ 123 w 953"/>
              <a:gd name="T11" fmla="*/ 451 h 551"/>
              <a:gd name="T12" fmla="*/ 197 w 953"/>
              <a:gd name="T13" fmla="*/ 509 h 551"/>
              <a:gd name="T14" fmla="*/ 509 w 953"/>
              <a:gd name="T15" fmla="*/ 550 h 551"/>
              <a:gd name="T16" fmla="*/ 509 w 953"/>
              <a:gd name="T17" fmla="*/ 550 h 551"/>
              <a:gd name="T18" fmla="*/ 731 w 953"/>
              <a:gd name="T19" fmla="*/ 509 h 551"/>
              <a:gd name="T20" fmla="*/ 788 w 953"/>
              <a:gd name="T21" fmla="*/ 476 h 551"/>
              <a:gd name="T22" fmla="*/ 722 w 953"/>
              <a:gd name="T23" fmla="*/ 41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3" h="551">
                <a:moveTo>
                  <a:pt x="722" y="41"/>
                </a:moveTo>
                <a:lnTo>
                  <a:pt x="722" y="41"/>
                </a:lnTo>
                <a:lnTo>
                  <a:pt x="722" y="41"/>
                </a:lnTo>
                <a:cubicBezTo>
                  <a:pt x="566" y="0"/>
                  <a:pt x="386" y="8"/>
                  <a:pt x="230" y="41"/>
                </a:cubicBezTo>
                <a:cubicBezTo>
                  <a:pt x="205" y="49"/>
                  <a:pt x="181" y="58"/>
                  <a:pt x="156" y="74"/>
                </a:cubicBezTo>
                <a:cubicBezTo>
                  <a:pt x="17" y="156"/>
                  <a:pt x="0" y="353"/>
                  <a:pt x="123" y="451"/>
                </a:cubicBezTo>
                <a:cubicBezTo>
                  <a:pt x="140" y="476"/>
                  <a:pt x="164" y="493"/>
                  <a:pt x="197" y="509"/>
                </a:cubicBezTo>
                <a:cubicBezTo>
                  <a:pt x="279" y="550"/>
                  <a:pt x="402" y="550"/>
                  <a:pt x="509" y="550"/>
                </a:cubicBezTo>
                <a:lnTo>
                  <a:pt x="509" y="550"/>
                </a:lnTo>
                <a:cubicBezTo>
                  <a:pt x="583" y="550"/>
                  <a:pt x="673" y="542"/>
                  <a:pt x="731" y="509"/>
                </a:cubicBezTo>
                <a:cubicBezTo>
                  <a:pt x="747" y="501"/>
                  <a:pt x="772" y="484"/>
                  <a:pt x="788" y="476"/>
                </a:cubicBezTo>
                <a:cubicBezTo>
                  <a:pt x="952" y="361"/>
                  <a:pt x="911" y="90"/>
                  <a:pt x="722" y="4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3">
            <a:extLst>
              <a:ext uri="{FF2B5EF4-FFF2-40B4-BE49-F238E27FC236}">
                <a16:creationId xmlns:a16="http://schemas.microsoft.com/office/drawing/2014/main" id="{C3A5D294-67E6-4646-9702-614F755A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8" y="11692572"/>
            <a:ext cx="4535" cy="453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1C296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4">
            <a:extLst>
              <a:ext uri="{FF2B5EF4-FFF2-40B4-BE49-F238E27FC236}">
                <a16:creationId xmlns:a16="http://schemas.microsoft.com/office/drawing/2014/main" id="{B855FF74-6228-664B-8011-ECCE2B46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688" y="2018896"/>
            <a:ext cx="2969192" cy="2370820"/>
          </a:xfrm>
          <a:custGeom>
            <a:avLst/>
            <a:gdLst>
              <a:gd name="T0" fmla="*/ 296 w 2890"/>
              <a:gd name="T1" fmla="*/ 1026 h 2308"/>
              <a:gd name="T2" fmla="*/ 296 w 2890"/>
              <a:gd name="T3" fmla="*/ 1026 h 2308"/>
              <a:gd name="T4" fmla="*/ 0 w 2890"/>
              <a:gd name="T5" fmla="*/ 1330 h 2308"/>
              <a:gd name="T6" fmla="*/ 0 w 2890"/>
              <a:gd name="T7" fmla="*/ 2307 h 2308"/>
              <a:gd name="T8" fmla="*/ 1190 w 2890"/>
              <a:gd name="T9" fmla="*/ 2307 h 2308"/>
              <a:gd name="T10" fmla="*/ 1190 w 2890"/>
              <a:gd name="T11" fmla="*/ 2241 h 2308"/>
              <a:gd name="T12" fmla="*/ 1494 w 2890"/>
              <a:gd name="T13" fmla="*/ 1937 h 2308"/>
              <a:gd name="T14" fmla="*/ 1797 w 2890"/>
              <a:gd name="T15" fmla="*/ 2241 h 2308"/>
              <a:gd name="T16" fmla="*/ 1789 w 2890"/>
              <a:gd name="T17" fmla="*/ 2307 h 2308"/>
              <a:gd name="T18" fmla="*/ 2889 w 2890"/>
              <a:gd name="T19" fmla="*/ 2307 h 2308"/>
              <a:gd name="T20" fmla="*/ 1822 w 2890"/>
              <a:gd name="T21" fmla="*/ 624 h 2308"/>
              <a:gd name="T22" fmla="*/ 0 w 2890"/>
              <a:gd name="T23" fmla="*/ 9 h 2308"/>
              <a:gd name="T24" fmla="*/ 0 w 2890"/>
              <a:gd name="T25" fmla="*/ 723 h 2308"/>
              <a:gd name="T26" fmla="*/ 296 w 2890"/>
              <a:gd name="T27" fmla="*/ 1026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0" h="2308">
                <a:moveTo>
                  <a:pt x="296" y="1026"/>
                </a:moveTo>
                <a:lnTo>
                  <a:pt x="296" y="1026"/>
                </a:lnTo>
                <a:cubicBezTo>
                  <a:pt x="296" y="1191"/>
                  <a:pt x="164" y="1330"/>
                  <a:pt x="0" y="1330"/>
                </a:cubicBezTo>
                <a:cubicBezTo>
                  <a:pt x="0" y="2307"/>
                  <a:pt x="0" y="2307"/>
                  <a:pt x="0" y="2307"/>
                </a:cubicBezTo>
                <a:cubicBezTo>
                  <a:pt x="1190" y="2307"/>
                  <a:pt x="1190" y="2307"/>
                  <a:pt x="1190" y="2307"/>
                </a:cubicBezTo>
                <a:cubicBezTo>
                  <a:pt x="1190" y="2282"/>
                  <a:pt x="1190" y="2266"/>
                  <a:pt x="1190" y="2241"/>
                </a:cubicBezTo>
                <a:cubicBezTo>
                  <a:pt x="1190" y="2077"/>
                  <a:pt x="1321" y="1937"/>
                  <a:pt x="1494" y="1937"/>
                </a:cubicBezTo>
                <a:cubicBezTo>
                  <a:pt x="1658" y="1937"/>
                  <a:pt x="1797" y="2077"/>
                  <a:pt x="1797" y="2241"/>
                </a:cubicBezTo>
                <a:cubicBezTo>
                  <a:pt x="1797" y="2266"/>
                  <a:pt x="1789" y="2282"/>
                  <a:pt x="1789" y="2307"/>
                </a:cubicBezTo>
                <a:cubicBezTo>
                  <a:pt x="2889" y="2307"/>
                  <a:pt x="2889" y="2307"/>
                  <a:pt x="2889" y="2307"/>
                </a:cubicBezTo>
                <a:cubicBezTo>
                  <a:pt x="2741" y="1666"/>
                  <a:pt x="2380" y="1075"/>
                  <a:pt x="1822" y="624"/>
                </a:cubicBezTo>
                <a:cubicBezTo>
                  <a:pt x="1305" y="198"/>
                  <a:pt x="649" y="0"/>
                  <a:pt x="0" y="9"/>
                </a:cubicBezTo>
                <a:cubicBezTo>
                  <a:pt x="0" y="723"/>
                  <a:pt x="0" y="723"/>
                  <a:pt x="0" y="723"/>
                </a:cubicBezTo>
                <a:cubicBezTo>
                  <a:pt x="164" y="731"/>
                  <a:pt x="296" y="862"/>
                  <a:pt x="296" y="102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5">
            <a:extLst>
              <a:ext uri="{FF2B5EF4-FFF2-40B4-BE49-F238E27FC236}">
                <a16:creationId xmlns:a16="http://schemas.microsoft.com/office/drawing/2014/main" id="{635C0AC9-74A2-C749-80B9-2C3C6ADA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666" y="6950930"/>
            <a:ext cx="2701739" cy="2574812"/>
          </a:xfrm>
          <a:custGeom>
            <a:avLst/>
            <a:gdLst>
              <a:gd name="T0" fmla="*/ 2331 w 2628"/>
              <a:gd name="T1" fmla="*/ 977 h 2504"/>
              <a:gd name="T2" fmla="*/ 2331 w 2628"/>
              <a:gd name="T3" fmla="*/ 977 h 2504"/>
              <a:gd name="T4" fmla="*/ 2331 w 2628"/>
              <a:gd name="T5" fmla="*/ 0 h 2504"/>
              <a:gd name="T6" fmla="*/ 2323 w 2628"/>
              <a:gd name="T7" fmla="*/ 0 h 2504"/>
              <a:gd name="T8" fmla="*/ 1699 w 2628"/>
              <a:gd name="T9" fmla="*/ 0 h 2504"/>
              <a:gd name="T10" fmla="*/ 1396 w 2628"/>
              <a:gd name="T11" fmla="*/ 304 h 2504"/>
              <a:gd name="T12" fmla="*/ 1092 w 2628"/>
              <a:gd name="T13" fmla="*/ 0 h 2504"/>
              <a:gd name="T14" fmla="*/ 0 w 2628"/>
              <a:gd name="T15" fmla="*/ 0 h 2504"/>
              <a:gd name="T16" fmla="*/ 189 w 2628"/>
              <a:gd name="T17" fmla="*/ 246 h 2504"/>
              <a:gd name="T18" fmla="*/ 920 w 2628"/>
              <a:gd name="T19" fmla="*/ 1453 h 2504"/>
              <a:gd name="T20" fmla="*/ 1166 w 2628"/>
              <a:gd name="T21" fmla="*/ 2388 h 2504"/>
              <a:gd name="T22" fmla="*/ 1609 w 2628"/>
              <a:gd name="T23" fmla="*/ 2503 h 2504"/>
              <a:gd name="T24" fmla="*/ 1790 w 2628"/>
              <a:gd name="T25" fmla="*/ 2503 h 2504"/>
              <a:gd name="T26" fmla="*/ 2208 w 2628"/>
              <a:gd name="T27" fmla="*/ 2503 h 2504"/>
              <a:gd name="T28" fmla="*/ 2323 w 2628"/>
              <a:gd name="T29" fmla="*/ 2503 h 2504"/>
              <a:gd name="T30" fmla="*/ 2331 w 2628"/>
              <a:gd name="T31" fmla="*/ 2503 h 2504"/>
              <a:gd name="T32" fmla="*/ 2331 w 2628"/>
              <a:gd name="T33" fmla="*/ 1584 h 2504"/>
              <a:gd name="T34" fmla="*/ 2627 w 2628"/>
              <a:gd name="T35" fmla="*/ 1280 h 2504"/>
              <a:gd name="T36" fmla="*/ 2331 w 2628"/>
              <a:gd name="T37" fmla="*/ 977 h 2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28" h="2504">
                <a:moveTo>
                  <a:pt x="2331" y="977"/>
                </a:moveTo>
                <a:lnTo>
                  <a:pt x="2331" y="977"/>
                </a:lnTo>
                <a:cubicBezTo>
                  <a:pt x="2331" y="0"/>
                  <a:pt x="2331" y="0"/>
                  <a:pt x="2331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1699" y="0"/>
                  <a:pt x="1699" y="0"/>
                  <a:pt x="1699" y="0"/>
                </a:cubicBezTo>
                <a:cubicBezTo>
                  <a:pt x="1699" y="172"/>
                  <a:pt x="1560" y="304"/>
                  <a:pt x="1396" y="304"/>
                </a:cubicBezTo>
                <a:cubicBezTo>
                  <a:pt x="1223" y="304"/>
                  <a:pt x="1092" y="172"/>
                  <a:pt x="1092" y="0"/>
                </a:cubicBezTo>
                <a:cubicBezTo>
                  <a:pt x="0" y="0"/>
                  <a:pt x="0" y="0"/>
                  <a:pt x="0" y="0"/>
                </a:cubicBezTo>
                <a:cubicBezTo>
                  <a:pt x="58" y="82"/>
                  <a:pt x="124" y="164"/>
                  <a:pt x="189" y="246"/>
                </a:cubicBezTo>
                <a:cubicBezTo>
                  <a:pt x="493" y="599"/>
                  <a:pt x="723" y="1026"/>
                  <a:pt x="920" y="1453"/>
                </a:cubicBezTo>
                <a:cubicBezTo>
                  <a:pt x="1051" y="1748"/>
                  <a:pt x="961" y="2240"/>
                  <a:pt x="1166" y="2388"/>
                </a:cubicBezTo>
                <a:cubicBezTo>
                  <a:pt x="1281" y="2478"/>
                  <a:pt x="1437" y="2503"/>
                  <a:pt x="1609" y="2503"/>
                </a:cubicBezTo>
                <a:cubicBezTo>
                  <a:pt x="1790" y="2503"/>
                  <a:pt x="1790" y="2503"/>
                  <a:pt x="1790" y="2503"/>
                </a:cubicBezTo>
                <a:cubicBezTo>
                  <a:pt x="2208" y="2503"/>
                  <a:pt x="2208" y="2503"/>
                  <a:pt x="2208" y="2503"/>
                </a:cubicBezTo>
                <a:cubicBezTo>
                  <a:pt x="2323" y="2503"/>
                  <a:pt x="2323" y="2503"/>
                  <a:pt x="2323" y="2503"/>
                </a:cubicBezTo>
                <a:cubicBezTo>
                  <a:pt x="2331" y="2503"/>
                  <a:pt x="2331" y="2503"/>
                  <a:pt x="2331" y="2503"/>
                </a:cubicBezTo>
                <a:cubicBezTo>
                  <a:pt x="2331" y="1584"/>
                  <a:pt x="2331" y="1584"/>
                  <a:pt x="2331" y="1584"/>
                </a:cubicBezTo>
                <a:cubicBezTo>
                  <a:pt x="2495" y="1576"/>
                  <a:pt x="2627" y="1444"/>
                  <a:pt x="2627" y="1280"/>
                </a:cubicBezTo>
                <a:cubicBezTo>
                  <a:pt x="2627" y="1116"/>
                  <a:pt x="2495" y="977"/>
                  <a:pt x="2331" y="97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6">
            <a:extLst>
              <a:ext uri="{FF2B5EF4-FFF2-40B4-BE49-F238E27FC236}">
                <a16:creationId xmlns:a16="http://schemas.microsoft.com/office/drawing/2014/main" id="{0D8FCA5C-F624-1C4B-AF00-F2480BFE9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688" y="6642677"/>
            <a:ext cx="2398018" cy="2883063"/>
          </a:xfrm>
          <a:custGeom>
            <a:avLst/>
            <a:gdLst>
              <a:gd name="T0" fmla="*/ 1469 w 2332"/>
              <a:gd name="T1" fmla="*/ 302 h 2806"/>
              <a:gd name="T2" fmla="*/ 1469 w 2332"/>
              <a:gd name="T3" fmla="*/ 302 h 2806"/>
              <a:gd name="T4" fmla="*/ 1166 w 2332"/>
              <a:gd name="T5" fmla="*/ 0 h 2806"/>
              <a:gd name="T6" fmla="*/ 862 w 2332"/>
              <a:gd name="T7" fmla="*/ 302 h 2806"/>
              <a:gd name="T8" fmla="*/ 0 w 2332"/>
              <a:gd name="T9" fmla="*/ 302 h 2806"/>
              <a:gd name="T10" fmla="*/ 0 w 2332"/>
              <a:gd name="T11" fmla="*/ 1279 h 2806"/>
              <a:gd name="T12" fmla="*/ 296 w 2332"/>
              <a:gd name="T13" fmla="*/ 1582 h 2806"/>
              <a:gd name="T14" fmla="*/ 0 w 2332"/>
              <a:gd name="T15" fmla="*/ 1886 h 2806"/>
              <a:gd name="T16" fmla="*/ 0 w 2332"/>
              <a:gd name="T17" fmla="*/ 2805 h 2806"/>
              <a:gd name="T18" fmla="*/ 714 w 2332"/>
              <a:gd name="T19" fmla="*/ 2805 h 2806"/>
              <a:gd name="T20" fmla="*/ 1395 w 2332"/>
              <a:gd name="T21" fmla="*/ 2132 h 2806"/>
              <a:gd name="T22" fmla="*/ 1773 w 2332"/>
              <a:gd name="T23" fmla="*/ 1016 h 2806"/>
              <a:gd name="T24" fmla="*/ 2331 w 2332"/>
              <a:gd name="T25" fmla="*/ 302 h 2806"/>
              <a:gd name="T26" fmla="*/ 1469 w 2332"/>
              <a:gd name="T27" fmla="*/ 302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32" h="2806">
                <a:moveTo>
                  <a:pt x="1469" y="302"/>
                </a:moveTo>
                <a:lnTo>
                  <a:pt x="1469" y="302"/>
                </a:lnTo>
                <a:cubicBezTo>
                  <a:pt x="1469" y="139"/>
                  <a:pt x="1330" y="0"/>
                  <a:pt x="1166" y="0"/>
                </a:cubicBezTo>
                <a:cubicBezTo>
                  <a:pt x="993" y="0"/>
                  <a:pt x="862" y="139"/>
                  <a:pt x="862" y="302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1279"/>
                  <a:pt x="0" y="1279"/>
                  <a:pt x="0" y="1279"/>
                </a:cubicBezTo>
                <a:cubicBezTo>
                  <a:pt x="164" y="1279"/>
                  <a:pt x="296" y="1418"/>
                  <a:pt x="296" y="1582"/>
                </a:cubicBezTo>
                <a:cubicBezTo>
                  <a:pt x="296" y="1746"/>
                  <a:pt x="164" y="1878"/>
                  <a:pt x="0" y="1886"/>
                </a:cubicBezTo>
                <a:cubicBezTo>
                  <a:pt x="0" y="2805"/>
                  <a:pt x="0" y="2805"/>
                  <a:pt x="0" y="2805"/>
                </a:cubicBezTo>
                <a:cubicBezTo>
                  <a:pt x="714" y="2805"/>
                  <a:pt x="714" y="2805"/>
                  <a:pt x="714" y="2805"/>
                </a:cubicBezTo>
                <a:cubicBezTo>
                  <a:pt x="1280" y="2797"/>
                  <a:pt x="1330" y="2698"/>
                  <a:pt x="1395" y="2132"/>
                </a:cubicBezTo>
                <a:cubicBezTo>
                  <a:pt x="1445" y="1755"/>
                  <a:pt x="1601" y="1369"/>
                  <a:pt x="1773" y="1016"/>
                </a:cubicBezTo>
                <a:cubicBezTo>
                  <a:pt x="1912" y="754"/>
                  <a:pt x="2134" y="540"/>
                  <a:pt x="2331" y="302"/>
                </a:cubicBezTo>
                <a:lnTo>
                  <a:pt x="1469" y="30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7">
            <a:extLst>
              <a:ext uri="{FF2B5EF4-FFF2-40B4-BE49-F238E27FC236}">
                <a16:creationId xmlns:a16="http://schemas.microsoft.com/office/drawing/2014/main" id="{C768A5A6-504F-7442-8550-A672C8E0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570" y="4389716"/>
            <a:ext cx="3467835" cy="2878532"/>
          </a:xfrm>
          <a:custGeom>
            <a:avLst/>
            <a:gdLst>
              <a:gd name="T0" fmla="*/ 3078 w 3375"/>
              <a:gd name="T1" fmla="*/ 943 h 2798"/>
              <a:gd name="T2" fmla="*/ 3078 w 3375"/>
              <a:gd name="T3" fmla="*/ 943 h 2798"/>
              <a:gd name="T4" fmla="*/ 3078 w 3375"/>
              <a:gd name="T5" fmla="*/ 0 h 2798"/>
              <a:gd name="T6" fmla="*/ 3070 w 3375"/>
              <a:gd name="T7" fmla="*/ 0 h 2798"/>
              <a:gd name="T8" fmla="*/ 2110 w 3375"/>
              <a:gd name="T9" fmla="*/ 0 h 2798"/>
              <a:gd name="T10" fmla="*/ 1814 w 3375"/>
              <a:gd name="T11" fmla="*/ 237 h 2798"/>
              <a:gd name="T12" fmla="*/ 1511 w 3375"/>
              <a:gd name="T13" fmla="*/ 0 h 2798"/>
              <a:gd name="T14" fmla="*/ 197 w 3375"/>
              <a:gd name="T15" fmla="*/ 0 h 2798"/>
              <a:gd name="T16" fmla="*/ 747 w 3375"/>
              <a:gd name="T17" fmla="*/ 2493 h 2798"/>
              <a:gd name="T18" fmla="*/ 1839 w 3375"/>
              <a:gd name="T19" fmla="*/ 2493 h 2798"/>
              <a:gd name="T20" fmla="*/ 2143 w 3375"/>
              <a:gd name="T21" fmla="*/ 2797 h 2798"/>
              <a:gd name="T22" fmla="*/ 2446 w 3375"/>
              <a:gd name="T23" fmla="*/ 2493 h 2798"/>
              <a:gd name="T24" fmla="*/ 3070 w 3375"/>
              <a:gd name="T25" fmla="*/ 2493 h 2798"/>
              <a:gd name="T26" fmla="*/ 3078 w 3375"/>
              <a:gd name="T27" fmla="*/ 2493 h 2798"/>
              <a:gd name="T28" fmla="*/ 3078 w 3375"/>
              <a:gd name="T29" fmla="*/ 1550 h 2798"/>
              <a:gd name="T30" fmla="*/ 3374 w 3375"/>
              <a:gd name="T31" fmla="*/ 1247 h 2798"/>
              <a:gd name="T32" fmla="*/ 3078 w 3375"/>
              <a:gd name="T33" fmla="*/ 943 h 2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375" h="2798">
                <a:moveTo>
                  <a:pt x="3078" y="943"/>
                </a:moveTo>
                <a:lnTo>
                  <a:pt x="3078" y="943"/>
                </a:lnTo>
                <a:cubicBezTo>
                  <a:pt x="3078" y="0"/>
                  <a:pt x="3078" y="0"/>
                  <a:pt x="3078" y="0"/>
                </a:cubicBezTo>
                <a:cubicBezTo>
                  <a:pt x="3070" y="0"/>
                  <a:pt x="3070" y="0"/>
                  <a:pt x="3070" y="0"/>
                </a:cubicBezTo>
                <a:cubicBezTo>
                  <a:pt x="2110" y="0"/>
                  <a:pt x="2110" y="0"/>
                  <a:pt x="2110" y="0"/>
                </a:cubicBezTo>
                <a:cubicBezTo>
                  <a:pt x="2085" y="139"/>
                  <a:pt x="1962" y="237"/>
                  <a:pt x="1814" y="237"/>
                </a:cubicBezTo>
                <a:cubicBezTo>
                  <a:pt x="1667" y="237"/>
                  <a:pt x="1543" y="139"/>
                  <a:pt x="1511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0" y="828"/>
                  <a:pt x="197" y="1723"/>
                  <a:pt x="747" y="2493"/>
                </a:cubicBezTo>
                <a:cubicBezTo>
                  <a:pt x="1839" y="2493"/>
                  <a:pt x="1839" y="2493"/>
                  <a:pt x="1839" y="2493"/>
                </a:cubicBezTo>
                <a:cubicBezTo>
                  <a:pt x="1839" y="2665"/>
                  <a:pt x="1970" y="2797"/>
                  <a:pt x="2143" y="2797"/>
                </a:cubicBezTo>
                <a:cubicBezTo>
                  <a:pt x="2307" y="2797"/>
                  <a:pt x="2446" y="2665"/>
                  <a:pt x="2446" y="2493"/>
                </a:cubicBezTo>
                <a:cubicBezTo>
                  <a:pt x="3070" y="2493"/>
                  <a:pt x="3070" y="2493"/>
                  <a:pt x="3070" y="2493"/>
                </a:cubicBezTo>
                <a:cubicBezTo>
                  <a:pt x="3078" y="2493"/>
                  <a:pt x="3078" y="2493"/>
                  <a:pt x="3078" y="2493"/>
                </a:cubicBezTo>
                <a:cubicBezTo>
                  <a:pt x="3078" y="1550"/>
                  <a:pt x="3078" y="1550"/>
                  <a:pt x="3078" y="1550"/>
                </a:cubicBezTo>
                <a:cubicBezTo>
                  <a:pt x="3242" y="1550"/>
                  <a:pt x="3374" y="1411"/>
                  <a:pt x="3374" y="1247"/>
                </a:cubicBezTo>
                <a:cubicBezTo>
                  <a:pt x="3374" y="1083"/>
                  <a:pt x="3242" y="943"/>
                  <a:pt x="3078" y="94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8">
            <a:extLst>
              <a:ext uri="{FF2B5EF4-FFF2-40B4-BE49-F238E27FC236}">
                <a16:creationId xmlns:a16="http://schemas.microsoft.com/office/drawing/2014/main" id="{421F952B-9FD9-CF47-B9AB-1B8D3ABF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688" y="4008934"/>
            <a:ext cx="3173183" cy="2941995"/>
          </a:xfrm>
          <a:custGeom>
            <a:avLst/>
            <a:gdLst>
              <a:gd name="T0" fmla="*/ 2889 w 3087"/>
              <a:gd name="T1" fmla="*/ 370 h 2864"/>
              <a:gd name="T2" fmla="*/ 2889 w 3087"/>
              <a:gd name="T3" fmla="*/ 370 h 2864"/>
              <a:gd name="T4" fmla="*/ 1789 w 3087"/>
              <a:gd name="T5" fmla="*/ 370 h 2864"/>
              <a:gd name="T6" fmla="*/ 1797 w 3087"/>
              <a:gd name="T7" fmla="*/ 304 h 2864"/>
              <a:gd name="T8" fmla="*/ 1494 w 3087"/>
              <a:gd name="T9" fmla="*/ 0 h 2864"/>
              <a:gd name="T10" fmla="*/ 1190 w 3087"/>
              <a:gd name="T11" fmla="*/ 304 h 2864"/>
              <a:gd name="T12" fmla="*/ 1190 w 3087"/>
              <a:gd name="T13" fmla="*/ 370 h 2864"/>
              <a:gd name="T14" fmla="*/ 0 w 3087"/>
              <a:gd name="T15" fmla="*/ 370 h 2864"/>
              <a:gd name="T16" fmla="*/ 0 w 3087"/>
              <a:gd name="T17" fmla="*/ 1313 h 2864"/>
              <a:gd name="T18" fmla="*/ 296 w 3087"/>
              <a:gd name="T19" fmla="*/ 1617 h 2864"/>
              <a:gd name="T20" fmla="*/ 0 w 3087"/>
              <a:gd name="T21" fmla="*/ 1920 h 2864"/>
              <a:gd name="T22" fmla="*/ 0 w 3087"/>
              <a:gd name="T23" fmla="*/ 2863 h 2864"/>
              <a:gd name="T24" fmla="*/ 862 w 3087"/>
              <a:gd name="T25" fmla="*/ 2863 h 2864"/>
              <a:gd name="T26" fmla="*/ 1166 w 3087"/>
              <a:gd name="T27" fmla="*/ 2561 h 2864"/>
              <a:gd name="T28" fmla="*/ 1469 w 3087"/>
              <a:gd name="T29" fmla="*/ 2863 h 2864"/>
              <a:gd name="T30" fmla="*/ 2331 w 3087"/>
              <a:gd name="T31" fmla="*/ 2863 h 2864"/>
              <a:gd name="T32" fmla="*/ 2356 w 3087"/>
              <a:gd name="T33" fmla="*/ 2830 h 2864"/>
              <a:gd name="T34" fmla="*/ 2889 w 3087"/>
              <a:gd name="T35" fmla="*/ 370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7" h="2864">
                <a:moveTo>
                  <a:pt x="2889" y="370"/>
                </a:moveTo>
                <a:lnTo>
                  <a:pt x="2889" y="370"/>
                </a:lnTo>
                <a:cubicBezTo>
                  <a:pt x="1789" y="370"/>
                  <a:pt x="1789" y="370"/>
                  <a:pt x="1789" y="370"/>
                </a:cubicBezTo>
                <a:cubicBezTo>
                  <a:pt x="1789" y="345"/>
                  <a:pt x="1797" y="329"/>
                  <a:pt x="1797" y="304"/>
                </a:cubicBezTo>
                <a:cubicBezTo>
                  <a:pt x="1797" y="140"/>
                  <a:pt x="1658" y="0"/>
                  <a:pt x="1494" y="0"/>
                </a:cubicBezTo>
                <a:cubicBezTo>
                  <a:pt x="1321" y="0"/>
                  <a:pt x="1190" y="140"/>
                  <a:pt x="1190" y="304"/>
                </a:cubicBezTo>
                <a:cubicBezTo>
                  <a:pt x="1190" y="329"/>
                  <a:pt x="1190" y="345"/>
                  <a:pt x="1190" y="370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313"/>
                  <a:pt x="0" y="1313"/>
                  <a:pt x="0" y="1313"/>
                </a:cubicBezTo>
                <a:cubicBezTo>
                  <a:pt x="164" y="1313"/>
                  <a:pt x="296" y="1453"/>
                  <a:pt x="296" y="1617"/>
                </a:cubicBezTo>
                <a:cubicBezTo>
                  <a:pt x="296" y="1781"/>
                  <a:pt x="164" y="1920"/>
                  <a:pt x="0" y="1920"/>
                </a:cubicBezTo>
                <a:cubicBezTo>
                  <a:pt x="0" y="2863"/>
                  <a:pt x="0" y="2863"/>
                  <a:pt x="0" y="2863"/>
                </a:cubicBezTo>
                <a:cubicBezTo>
                  <a:pt x="862" y="2863"/>
                  <a:pt x="862" y="2863"/>
                  <a:pt x="862" y="2863"/>
                </a:cubicBezTo>
                <a:cubicBezTo>
                  <a:pt x="862" y="2700"/>
                  <a:pt x="993" y="2561"/>
                  <a:pt x="1166" y="2561"/>
                </a:cubicBezTo>
                <a:cubicBezTo>
                  <a:pt x="1330" y="2561"/>
                  <a:pt x="1469" y="2700"/>
                  <a:pt x="1469" y="2863"/>
                </a:cubicBezTo>
                <a:cubicBezTo>
                  <a:pt x="2331" y="2863"/>
                  <a:pt x="2331" y="2863"/>
                  <a:pt x="2331" y="2863"/>
                </a:cubicBezTo>
                <a:cubicBezTo>
                  <a:pt x="2339" y="2855"/>
                  <a:pt x="2347" y="2847"/>
                  <a:pt x="2356" y="2830"/>
                </a:cubicBezTo>
                <a:cubicBezTo>
                  <a:pt x="2922" y="2109"/>
                  <a:pt x="3086" y="1206"/>
                  <a:pt x="2889" y="3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9">
            <a:extLst>
              <a:ext uri="{FF2B5EF4-FFF2-40B4-BE49-F238E27FC236}">
                <a16:creationId xmlns:a16="http://schemas.microsoft.com/office/drawing/2014/main" id="{B80F40B6-16B1-4A44-9E1A-6038CBFB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028" y="2027963"/>
            <a:ext cx="3268378" cy="2606542"/>
          </a:xfrm>
          <a:custGeom>
            <a:avLst/>
            <a:gdLst>
              <a:gd name="T0" fmla="*/ 2881 w 3178"/>
              <a:gd name="T1" fmla="*/ 714 h 2536"/>
              <a:gd name="T2" fmla="*/ 2881 w 3178"/>
              <a:gd name="T3" fmla="*/ 714 h 2536"/>
              <a:gd name="T4" fmla="*/ 2881 w 3178"/>
              <a:gd name="T5" fmla="*/ 0 h 2536"/>
              <a:gd name="T6" fmla="*/ 2873 w 3178"/>
              <a:gd name="T7" fmla="*/ 0 h 2536"/>
              <a:gd name="T8" fmla="*/ 633 w 3178"/>
              <a:gd name="T9" fmla="*/ 1034 h 2536"/>
              <a:gd name="T10" fmla="*/ 0 w 3178"/>
              <a:gd name="T11" fmla="*/ 2298 h 2536"/>
              <a:gd name="T12" fmla="*/ 1314 w 3178"/>
              <a:gd name="T13" fmla="*/ 2298 h 2536"/>
              <a:gd name="T14" fmla="*/ 1617 w 3178"/>
              <a:gd name="T15" fmla="*/ 2535 h 2536"/>
              <a:gd name="T16" fmla="*/ 1913 w 3178"/>
              <a:gd name="T17" fmla="*/ 2298 h 2536"/>
              <a:gd name="T18" fmla="*/ 2873 w 3178"/>
              <a:gd name="T19" fmla="*/ 2298 h 2536"/>
              <a:gd name="T20" fmla="*/ 2881 w 3178"/>
              <a:gd name="T21" fmla="*/ 2298 h 2536"/>
              <a:gd name="T22" fmla="*/ 2881 w 3178"/>
              <a:gd name="T23" fmla="*/ 1321 h 2536"/>
              <a:gd name="T24" fmla="*/ 3177 w 3178"/>
              <a:gd name="T25" fmla="*/ 1017 h 2536"/>
              <a:gd name="T26" fmla="*/ 2881 w 3178"/>
              <a:gd name="T27" fmla="*/ 714 h 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78" h="2536">
                <a:moveTo>
                  <a:pt x="2881" y="714"/>
                </a:moveTo>
                <a:lnTo>
                  <a:pt x="2881" y="714"/>
                </a:lnTo>
                <a:cubicBezTo>
                  <a:pt x="2881" y="0"/>
                  <a:pt x="2881" y="0"/>
                  <a:pt x="2881" y="0"/>
                </a:cubicBezTo>
                <a:cubicBezTo>
                  <a:pt x="2873" y="0"/>
                  <a:pt x="2873" y="0"/>
                  <a:pt x="2873" y="0"/>
                </a:cubicBezTo>
                <a:cubicBezTo>
                  <a:pt x="2036" y="8"/>
                  <a:pt x="1191" y="361"/>
                  <a:pt x="633" y="1034"/>
                </a:cubicBezTo>
                <a:cubicBezTo>
                  <a:pt x="312" y="1419"/>
                  <a:pt x="99" y="1846"/>
                  <a:pt x="0" y="2298"/>
                </a:cubicBezTo>
                <a:cubicBezTo>
                  <a:pt x="1314" y="2298"/>
                  <a:pt x="1314" y="2298"/>
                  <a:pt x="1314" y="2298"/>
                </a:cubicBezTo>
                <a:cubicBezTo>
                  <a:pt x="1346" y="2437"/>
                  <a:pt x="1470" y="2535"/>
                  <a:pt x="1617" y="2535"/>
                </a:cubicBezTo>
                <a:cubicBezTo>
                  <a:pt x="1765" y="2535"/>
                  <a:pt x="1888" y="2437"/>
                  <a:pt x="1913" y="2298"/>
                </a:cubicBezTo>
                <a:cubicBezTo>
                  <a:pt x="2873" y="2298"/>
                  <a:pt x="2873" y="2298"/>
                  <a:pt x="2873" y="2298"/>
                </a:cubicBezTo>
                <a:cubicBezTo>
                  <a:pt x="2881" y="2298"/>
                  <a:pt x="2881" y="2298"/>
                  <a:pt x="2881" y="2298"/>
                </a:cubicBezTo>
                <a:cubicBezTo>
                  <a:pt x="2881" y="1321"/>
                  <a:pt x="2881" y="1321"/>
                  <a:pt x="2881" y="1321"/>
                </a:cubicBezTo>
                <a:cubicBezTo>
                  <a:pt x="3045" y="1321"/>
                  <a:pt x="3177" y="1182"/>
                  <a:pt x="3177" y="1017"/>
                </a:cubicBezTo>
                <a:cubicBezTo>
                  <a:pt x="3177" y="853"/>
                  <a:pt x="3045" y="722"/>
                  <a:pt x="2881" y="71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0">
            <a:extLst>
              <a:ext uri="{FF2B5EF4-FFF2-40B4-BE49-F238E27FC236}">
                <a16:creationId xmlns:a16="http://schemas.microsoft.com/office/drawing/2014/main" id="{6816CD9B-F5E5-5141-A244-F97CD543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437" y="5183013"/>
            <a:ext cx="843160" cy="938355"/>
          </a:xfrm>
          <a:custGeom>
            <a:avLst/>
            <a:gdLst>
              <a:gd name="T0" fmla="*/ 772 w 822"/>
              <a:gd name="T1" fmla="*/ 213 h 912"/>
              <a:gd name="T2" fmla="*/ 772 w 822"/>
              <a:gd name="T3" fmla="*/ 213 h 912"/>
              <a:gd name="T4" fmla="*/ 698 w 822"/>
              <a:gd name="T5" fmla="*/ 213 h 912"/>
              <a:gd name="T6" fmla="*/ 698 w 822"/>
              <a:gd name="T7" fmla="*/ 41 h 912"/>
              <a:gd name="T8" fmla="*/ 657 w 822"/>
              <a:gd name="T9" fmla="*/ 0 h 912"/>
              <a:gd name="T10" fmla="*/ 173 w 822"/>
              <a:gd name="T11" fmla="*/ 0 h 912"/>
              <a:gd name="T12" fmla="*/ 123 w 822"/>
              <a:gd name="T13" fmla="*/ 41 h 912"/>
              <a:gd name="T14" fmla="*/ 123 w 822"/>
              <a:gd name="T15" fmla="*/ 213 h 912"/>
              <a:gd name="T16" fmla="*/ 49 w 822"/>
              <a:gd name="T17" fmla="*/ 213 h 912"/>
              <a:gd name="T18" fmla="*/ 0 w 822"/>
              <a:gd name="T19" fmla="*/ 262 h 912"/>
              <a:gd name="T20" fmla="*/ 0 w 822"/>
              <a:gd name="T21" fmla="*/ 738 h 912"/>
              <a:gd name="T22" fmla="*/ 49 w 822"/>
              <a:gd name="T23" fmla="*/ 788 h 912"/>
              <a:gd name="T24" fmla="*/ 123 w 822"/>
              <a:gd name="T25" fmla="*/ 788 h 912"/>
              <a:gd name="T26" fmla="*/ 123 w 822"/>
              <a:gd name="T27" fmla="*/ 870 h 912"/>
              <a:gd name="T28" fmla="*/ 173 w 822"/>
              <a:gd name="T29" fmla="*/ 911 h 912"/>
              <a:gd name="T30" fmla="*/ 657 w 822"/>
              <a:gd name="T31" fmla="*/ 911 h 912"/>
              <a:gd name="T32" fmla="*/ 698 w 822"/>
              <a:gd name="T33" fmla="*/ 870 h 912"/>
              <a:gd name="T34" fmla="*/ 698 w 822"/>
              <a:gd name="T35" fmla="*/ 788 h 912"/>
              <a:gd name="T36" fmla="*/ 772 w 822"/>
              <a:gd name="T37" fmla="*/ 788 h 912"/>
              <a:gd name="T38" fmla="*/ 821 w 822"/>
              <a:gd name="T39" fmla="*/ 738 h 912"/>
              <a:gd name="T40" fmla="*/ 821 w 822"/>
              <a:gd name="T41" fmla="*/ 262 h 912"/>
              <a:gd name="T42" fmla="*/ 772 w 822"/>
              <a:gd name="T43" fmla="*/ 213 h 912"/>
              <a:gd name="T44" fmla="*/ 197 w 822"/>
              <a:gd name="T45" fmla="*/ 74 h 912"/>
              <a:gd name="T46" fmla="*/ 197 w 822"/>
              <a:gd name="T47" fmla="*/ 74 h 912"/>
              <a:gd name="T48" fmla="*/ 632 w 822"/>
              <a:gd name="T49" fmla="*/ 74 h 912"/>
              <a:gd name="T50" fmla="*/ 632 w 822"/>
              <a:gd name="T51" fmla="*/ 213 h 912"/>
              <a:gd name="T52" fmla="*/ 197 w 822"/>
              <a:gd name="T53" fmla="*/ 213 h 912"/>
              <a:gd name="T54" fmla="*/ 197 w 822"/>
              <a:gd name="T55" fmla="*/ 74 h 912"/>
              <a:gd name="T56" fmla="*/ 632 w 822"/>
              <a:gd name="T57" fmla="*/ 845 h 912"/>
              <a:gd name="T58" fmla="*/ 632 w 822"/>
              <a:gd name="T59" fmla="*/ 845 h 912"/>
              <a:gd name="T60" fmla="*/ 197 w 822"/>
              <a:gd name="T61" fmla="*/ 845 h 912"/>
              <a:gd name="T62" fmla="*/ 197 w 822"/>
              <a:gd name="T63" fmla="*/ 599 h 912"/>
              <a:gd name="T64" fmla="*/ 632 w 822"/>
              <a:gd name="T65" fmla="*/ 599 h 912"/>
              <a:gd name="T66" fmla="*/ 632 w 822"/>
              <a:gd name="T67" fmla="*/ 845 h 912"/>
              <a:gd name="T68" fmla="*/ 747 w 822"/>
              <a:gd name="T69" fmla="*/ 714 h 912"/>
              <a:gd name="T70" fmla="*/ 747 w 822"/>
              <a:gd name="T71" fmla="*/ 714 h 912"/>
              <a:gd name="T72" fmla="*/ 698 w 822"/>
              <a:gd name="T73" fmla="*/ 714 h 912"/>
              <a:gd name="T74" fmla="*/ 698 w 822"/>
              <a:gd name="T75" fmla="*/ 574 h 912"/>
              <a:gd name="T76" fmla="*/ 657 w 822"/>
              <a:gd name="T77" fmla="*/ 525 h 912"/>
              <a:gd name="T78" fmla="*/ 173 w 822"/>
              <a:gd name="T79" fmla="*/ 525 h 912"/>
              <a:gd name="T80" fmla="*/ 123 w 822"/>
              <a:gd name="T81" fmla="*/ 574 h 912"/>
              <a:gd name="T82" fmla="*/ 123 w 822"/>
              <a:gd name="T83" fmla="*/ 714 h 912"/>
              <a:gd name="T84" fmla="*/ 66 w 822"/>
              <a:gd name="T85" fmla="*/ 714 h 912"/>
              <a:gd name="T86" fmla="*/ 66 w 822"/>
              <a:gd name="T87" fmla="*/ 287 h 912"/>
              <a:gd name="T88" fmla="*/ 173 w 822"/>
              <a:gd name="T89" fmla="*/ 287 h 912"/>
              <a:gd name="T90" fmla="*/ 657 w 822"/>
              <a:gd name="T91" fmla="*/ 287 h 912"/>
              <a:gd name="T92" fmla="*/ 747 w 822"/>
              <a:gd name="T93" fmla="*/ 287 h 912"/>
              <a:gd name="T94" fmla="*/ 747 w 822"/>
              <a:gd name="T95" fmla="*/ 71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22" h="912">
                <a:moveTo>
                  <a:pt x="772" y="213"/>
                </a:moveTo>
                <a:lnTo>
                  <a:pt x="772" y="213"/>
                </a:lnTo>
                <a:cubicBezTo>
                  <a:pt x="698" y="213"/>
                  <a:pt x="698" y="213"/>
                  <a:pt x="698" y="213"/>
                </a:cubicBezTo>
                <a:cubicBezTo>
                  <a:pt x="698" y="41"/>
                  <a:pt x="698" y="41"/>
                  <a:pt x="698" y="41"/>
                </a:cubicBezTo>
                <a:cubicBezTo>
                  <a:pt x="698" y="16"/>
                  <a:pt x="681" y="0"/>
                  <a:pt x="657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48" y="0"/>
                  <a:pt x="123" y="16"/>
                  <a:pt x="123" y="41"/>
                </a:cubicBezTo>
                <a:cubicBezTo>
                  <a:pt x="123" y="213"/>
                  <a:pt x="123" y="213"/>
                  <a:pt x="123" y="213"/>
                </a:cubicBezTo>
                <a:cubicBezTo>
                  <a:pt x="49" y="213"/>
                  <a:pt x="49" y="213"/>
                  <a:pt x="49" y="213"/>
                </a:cubicBezTo>
                <a:cubicBezTo>
                  <a:pt x="25" y="213"/>
                  <a:pt x="0" y="238"/>
                  <a:pt x="0" y="262"/>
                </a:cubicBezTo>
                <a:cubicBezTo>
                  <a:pt x="0" y="738"/>
                  <a:pt x="0" y="738"/>
                  <a:pt x="0" y="738"/>
                </a:cubicBezTo>
                <a:cubicBezTo>
                  <a:pt x="0" y="763"/>
                  <a:pt x="25" y="788"/>
                  <a:pt x="49" y="788"/>
                </a:cubicBezTo>
                <a:cubicBezTo>
                  <a:pt x="123" y="788"/>
                  <a:pt x="123" y="788"/>
                  <a:pt x="123" y="788"/>
                </a:cubicBezTo>
                <a:cubicBezTo>
                  <a:pt x="123" y="870"/>
                  <a:pt x="123" y="870"/>
                  <a:pt x="123" y="870"/>
                </a:cubicBezTo>
                <a:cubicBezTo>
                  <a:pt x="123" y="894"/>
                  <a:pt x="148" y="911"/>
                  <a:pt x="173" y="911"/>
                </a:cubicBezTo>
                <a:cubicBezTo>
                  <a:pt x="657" y="911"/>
                  <a:pt x="657" y="911"/>
                  <a:pt x="657" y="911"/>
                </a:cubicBezTo>
                <a:cubicBezTo>
                  <a:pt x="681" y="911"/>
                  <a:pt x="698" y="894"/>
                  <a:pt x="698" y="870"/>
                </a:cubicBezTo>
                <a:cubicBezTo>
                  <a:pt x="698" y="788"/>
                  <a:pt x="698" y="788"/>
                  <a:pt x="698" y="788"/>
                </a:cubicBezTo>
                <a:cubicBezTo>
                  <a:pt x="772" y="788"/>
                  <a:pt x="772" y="788"/>
                  <a:pt x="772" y="788"/>
                </a:cubicBezTo>
                <a:cubicBezTo>
                  <a:pt x="796" y="788"/>
                  <a:pt x="821" y="763"/>
                  <a:pt x="821" y="738"/>
                </a:cubicBezTo>
                <a:cubicBezTo>
                  <a:pt x="821" y="262"/>
                  <a:pt x="821" y="262"/>
                  <a:pt x="821" y="262"/>
                </a:cubicBezTo>
                <a:cubicBezTo>
                  <a:pt x="821" y="238"/>
                  <a:pt x="796" y="213"/>
                  <a:pt x="772" y="213"/>
                </a:cubicBezTo>
                <a:close/>
                <a:moveTo>
                  <a:pt x="197" y="74"/>
                </a:moveTo>
                <a:lnTo>
                  <a:pt x="197" y="74"/>
                </a:lnTo>
                <a:cubicBezTo>
                  <a:pt x="632" y="74"/>
                  <a:pt x="632" y="74"/>
                  <a:pt x="632" y="74"/>
                </a:cubicBezTo>
                <a:cubicBezTo>
                  <a:pt x="632" y="213"/>
                  <a:pt x="632" y="213"/>
                  <a:pt x="632" y="213"/>
                </a:cubicBezTo>
                <a:cubicBezTo>
                  <a:pt x="197" y="213"/>
                  <a:pt x="197" y="213"/>
                  <a:pt x="197" y="213"/>
                </a:cubicBezTo>
                <a:lnTo>
                  <a:pt x="197" y="74"/>
                </a:lnTo>
                <a:close/>
                <a:moveTo>
                  <a:pt x="632" y="845"/>
                </a:moveTo>
                <a:lnTo>
                  <a:pt x="632" y="845"/>
                </a:lnTo>
                <a:cubicBezTo>
                  <a:pt x="197" y="845"/>
                  <a:pt x="197" y="845"/>
                  <a:pt x="197" y="845"/>
                </a:cubicBezTo>
                <a:cubicBezTo>
                  <a:pt x="197" y="599"/>
                  <a:pt x="197" y="599"/>
                  <a:pt x="197" y="599"/>
                </a:cubicBezTo>
                <a:cubicBezTo>
                  <a:pt x="632" y="599"/>
                  <a:pt x="632" y="599"/>
                  <a:pt x="632" y="599"/>
                </a:cubicBezTo>
                <a:lnTo>
                  <a:pt x="632" y="845"/>
                </a:lnTo>
                <a:close/>
                <a:moveTo>
                  <a:pt x="747" y="714"/>
                </a:moveTo>
                <a:lnTo>
                  <a:pt x="747" y="714"/>
                </a:lnTo>
                <a:cubicBezTo>
                  <a:pt x="698" y="714"/>
                  <a:pt x="698" y="714"/>
                  <a:pt x="698" y="714"/>
                </a:cubicBezTo>
                <a:cubicBezTo>
                  <a:pt x="698" y="574"/>
                  <a:pt x="698" y="574"/>
                  <a:pt x="698" y="574"/>
                </a:cubicBezTo>
                <a:cubicBezTo>
                  <a:pt x="698" y="550"/>
                  <a:pt x="681" y="525"/>
                  <a:pt x="657" y="525"/>
                </a:cubicBezTo>
                <a:cubicBezTo>
                  <a:pt x="173" y="525"/>
                  <a:pt x="173" y="525"/>
                  <a:pt x="173" y="525"/>
                </a:cubicBezTo>
                <a:cubicBezTo>
                  <a:pt x="148" y="525"/>
                  <a:pt x="123" y="550"/>
                  <a:pt x="123" y="574"/>
                </a:cubicBezTo>
                <a:cubicBezTo>
                  <a:pt x="123" y="714"/>
                  <a:pt x="123" y="714"/>
                  <a:pt x="123" y="714"/>
                </a:cubicBezTo>
                <a:cubicBezTo>
                  <a:pt x="66" y="714"/>
                  <a:pt x="66" y="714"/>
                  <a:pt x="66" y="714"/>
                </a:cubicBezTo>
                <a:cubicBezTo>
                  <a:pt x="66" y="287"/>
                  <a:pt x="66" y="287"/>
                  <a:pt x="66" y="287"/>
                </a:cubicBezTo>
                <a:cubicBezTo>
                  <a:pt x="173" y="287"/>
                  <a:pt x="173" y="287"/>
                  <a:pt x="173" y="287"/>
                </a:cubicBezTo>
                <a:cubicBezTo>
                  <a:pt x="657" y="287"/>
                  <a:pt x="657" y="287"/>
                  <a:pt x="657" y="287"/>
                </a:cubicBezTo>
                <a:cubicBezTo>
                  <a:pt x="747" y="287"/>
                  <a:pt x="747" y="287"/>
                  <a:pt x="747" y="287"/>
                </a:cubicBezTo>
                <a:lnTo>
                  <a:pt x="747" y="7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1">
            <a:extLst>
              <a:ext uri="{FF2B5EF4-FFF2-40B4-BE49-F238E27FC236}">
                <a16:creationId xmlns:a16="http://schemas.microsoft.com/office/drawing/2014/main" id="{D3367833-EE63-6D48-8BFA-EFBDE5AA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353" y="5536596"/>
            <a:ext cx="194926" cy="77062"/>
          </a:xfrm>
          <a:custGeom>
            <a:avLst/>
            <a:gdLst>
              <a:gd name="T0" fmla="*/ 156 w 190"/>
              <a:gd name="T1" fmla="*/ 0 h 74"/>
              <a:gd name="T2" fmla="*/ 156 w 190"/>
              <a:gd name="T3" fmla="*/ 0 h 74"/>
              <a:gd name="T4" fmla="*/ 33 w 190"/>
              <a:gd name="T5" fmla="*/ 0 h 74"/>
              <a:gd name="T6" fmla="*/ 0 w 190"/>
              <a:gd name="T7" fmla="*/ 32 h 74"/>
              <a:gd name="T8" fmla="*/ 33 w 190"/>
              <a:gd name="T9" fmla="*/ 73 h 74"/>
              <a:gd name="T10" fmla="*/ 156 w 190"/>
              <a:gd name="T11" fmla="*/ 73 h 74"/>
              <a:gd name="T12" fmla="*/ 189 w 190"/>
              <a:gd name="T13" fmla="*/ 32 h 74"/>
              <a:gd name="T14" fmla="*/ 156 w 190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0" h="74">
                <a:moveTo>
                  <a:pt x="156" y="0"/>
                </a:moveTo>
                <a:lnTo>
                  <a:pt x="156" y="0"/>
                </a:ln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16"/>
                  <a:pt x="0" y="32"/>
                </a:cubicBezTo>
                <a:cubicBezTo>
                  <a:pt x="0" y="57"/>
                  <a:pt x="17" y="73"/>
                  <a:pt x="33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81" y="73"/>
                  <a:pt x="189" y="57"/>
                  <a:pt x="189" y="32"/>
                </a:cubicBezTo>
                <a:cubicBezTo>
                  <a:pt x="189" y="16"/>
                  <a:pt x="181" y="0"/>
                  <a:pt x="15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2">
            <a:extLst>
              <a:ext uri="{FF2B5EF4-FFF2-40B4-BE49-F238E27FC236}">
                <a16:creationId xmlns:a16="http://schemas.microsoft.com/office/drawing/2014/main" id="{A298DAE6-A277-E743-B5E0-1D3C7DA9F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854" y="2988984"/>
            <a:ext cx="1106081" cy="711699"/>
          </a:xfrm>
          <a:custGeom>
            <a:avLst/>
            <a:gdLst>
              <a:gd name="T0" fmla="*/ 1076 w 1077"/>
              <a:gd name="T1" fmla="*/ 50 h 691"/>
              <a:gd name="T2" fmla="*/ 1076 w 1077"/>
              <a:gd name="T3" fmla="*/ 50 h 691"/>
              <a:gd name="T4" fmla="*/ 1076 w 1077"/>
              <a:gd name="T5" fmla="*/ 33 h 691"/>
              <a:gd name="T6" fmla="*/ 1068 w 1077"/>
              <a:gd name="T7" fmla="*/ 25 h 691"/>
              <a:gd name="T8" fmla="*/ 1026 w 1077"/>
              <a:gd name="T9" fmla="*/ 0 h 691"/>
              <a:gd name="T10" fmla="*/ 58 w 1077"/>
              <a:gd name="T11" fmla="*/ 0 h 691"/>
              <a:gd name="T12" fmla="*/ 17 w 1077"/>
              <a:gd name="T13" fmla="*/ 25 h 691"/>
              <a:gd name="T14" fmla="*/ 9 w 1077"/>
              <a:gd name="T15" fmla="*/ 33 h 691"/>
              <a:gd name="T16" fmla="*/ 0 w 1077"/>
              <a:gd name="T17" fmla="*/ 50 h 691"/>
              <a:gd name="T18" fmla="*/ 0 w 1077"/>
              <a:gd name="T19" fmla="*/ 50 h 691"/>
              <a:gd name="T20" fmla="*/ 0 w 1077"/>
              <a:gd name="T21" fmla="*/ 632 h 691"/>
              <a:gd name="T22" fmla="*/ 58 w 1077"/>
              <a:gd name="T23" fmla="*/ 690 h 691"/>
              <a:gd name="T24" fmla="*/ 1026 w 1077"/>
              <a:gd name="T25" fmla="*/ 690 h 691"/>
              <a:gd name="T26" fmla="*/ 1076 w 1077"/>
              <a:gd name="T27" fmla="*/ 632 h 691"/>
              <a:gd name="T28" fmla="*/ 1076 w 1077"/>
              <a:gd name="T29" fmla="*/ 50 h 691"/>
              <a:gd name="T30" fmla="*/ 542 w 1077"/>
              <a:gd name="T31" fmla="*/ 263 h 691"/>
              <a:gd name="T32" fmla="*/ 542 w 1077"/>
              <a:gd name="T33" fmla="*/ 263 h 691"/>
              <a:gd name="T34" fmla="*/ 156 w 1077"/>
              <a:gd name="T35" fmla="*/ 66 h 691"/>
              <a:gd name="T36" fmla="*/ 920 w 1077"/>
              <a:gd name="T37" fmla="*/ 66 h 691"/>
              <a:gd name="T38" fmla="*/ 542 w 1077"/>
              <a:gd name="T39" fmla="*/ 263 h 691"/>
              <a:gd name="T40" fmla="*/ 74 w 1077"/>
              <a:gd name="T41" fmla="*/ 616 h 691"/>
              <a:gd name="T42" fmla="*/ 74 w 1077"/>
              <a:gd name="T43" fmla="*/ 616 h 691"/>
              <a:gd name="T44" fmla="*/ 74 w 1077"/>
              <a:gd name="T45" fmla="*/ 99 h 691"/>
              <a:gd name="T46" fmla="*/ 526 w 1077"/>
              <a:gd name="T47" fmla="*/ 328 h 691"/>
              <a:gd name="T48" fmla="*/ 526 w 1077"/>
              <a:gd name="T49" fmla="*/ 328 h 691"/>
              <a:gd name="T50" fmla="*/ 526 w 1077"/>
              <a:gd name="T51" fmla="*/ 328 h 691"/>
              <a:gd name="T52" fmla="*/ 526 w 1077"/>
              <a:gd name="T53" fmla="*/ 328 h 691"/>
              <a:gd name="T54" fmla="*/ 526 w 1077"/>
              <a:gd name="T55" fmla="*/ 328 h 691"/>
              <a:gd name="T56" fmla="*/ 526 w 1077"/>
              <a:gd name="T57" fmla="*/ 337 h 691"/>
              <a:gd name="T58" fmla="*/ 526 w 1077"/>
              <a:gd name="T59" fmla="*/ 337 h 691"/>
              <a:gd name="T60" fmla="*/ 526 w 1077"/>
              <a:gd name="T61" fmla="*/ 337 h 691"/>
              <a:gd name="T62" fmla="*/ 526 w 1077"/>
              <a:gd name="T63" fmla="*/ 337 h 691"/>
              <a:gd name="T64" fmla="*/ 534 w 1077"/>
              <a:gd name="T65" fmla="*/ 337 h 691"/>
              <a:gd name="T66" fmla="*/ 534 w 1077"/>
              <a:gd name="T67" fmla="*/ 337 h 691"/>
              <a:gd name="T68" fmla="*/ 534 w 1077"/>
              <a:gd name="T69" fmla="*/ 337 h 691"/>
              <a:gd name="T70" fmla="*/ 534 w 1077"/>
              <a:gd name="T71" fmla="*/ 337 h 691"/>
              <a:gd name="T72" fmla="*/ 534 w 1077"/>
              <a:gd name="T73" fmla="*/ 337 h 691"/>
              <a:gd name="T74" fmla="*/ 534 w 1077"/>
              <a:gd name="T75" fmla="*/ 337 h 691"/>
              <a:gd name="T76" fmla="*/ 542 w 1077"/>
              <a:gd name="T77" fmla="*/ 337 h 691"/>
              <a:gd name="T78" fmla="*/ 542 w 1077"/>
              <a:gd name="T79" fmla="*/ 337 h 691"/>
              <a:gd name="T80" fmla="*/ 542 w 1077"/>
              <a:gd name="T81" fmla="*/ 337 h 691"/>
              <a:gd name="T82" fmla="*/ 542 w 1077"/>
              <a:gd name="T83" fmla="*/ 337 h 691"/>
              <a:gd name="T84" fmla="*/ 542 w 1077"/>
              <a:gd name="T85" fmla="*/ 337 h 691"/>
              <a:gd name="T86" fmla="*/ 542 w 1077"/>
              <a:gd name="T87" fmla="*/ 337 h 691"/>
              <a:gd name="T88" fmla="*/ 542 w 1077"/>
              <a:gd name="T89" fmla="*/ 337 h 691"/>
              <a:gd name="T90" fmla="*/ 542 w 1077"/>
              <a:gd name="T91" fmla="*/ 337 h 691"/>
              <a:gd name="T92" fmla="*/ 542 w 1077"/>
              <a:gd name="T93" fmla="*/ 337 h 691"/>
              <a:gd name="T94" fmla="*/ 550 w 1077"/>
              <a:gd name="T95" fmla="*/ 337 h 691"/>
              <a:gd name="T96" fmla="*/ 550 w 1077"/>
              <a:gd name="T97" fmla="*/ 337 h 691"/>
              <a:gd name="T98" fmla="*/ 550 w 1077"/>
              <a:gd name="T99" fmla="*/ 337 h 691"/>
              <a:gd name="T100" fmla="*/ 550 w 1077"/>
              <a:gd name="T101" fmla="*/ 337 h 691"/>
              <a:gd name="T102" fmla="*/ 550 w 1077"/>
              <a:gd name="T103" fmla="*/ 328 h 691"/>
              <a:gd name="T104" fmla="*/ 550 w 1077"/>
              <a:gd name="T105" fmla="*/ 328 h 691"/>
              <a:gd name="T106" fmla="*/ 550 w 1077"/>
              <a:gd name="T107" fmla="*/ 328 h 691"/>
              <a:gd name="T108" fmla="*/ 550 w 1077"/>
              <a:gd name="T109" fmla="*/ 328 h 691"/>
              <a:gd name="T110" fmla="*/ 550 w 1077"/>
              <a:gd name="T111" fmla="*/ 328 h 691"/>
              <a:gd name="T112" fmla="*/ 1010 w 1077"/>
              <a:gd name="T113" fmla="*/ 99 h 691"/>
              <a:gd name="T114" fmla="*/ 1010 w 1077"/>
              <a:gd name="T115" fmla="*/ 616 h 691"/>
              <a:gd name="T116" fmla="*/ 74 w 1077"/>
              <a:gd name="T117" fmla="*/ 616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77" h="691">
                <a:moveTo>
                  <a:pt x="1076" y="50"/>
                </a:moveTo>
                <a:lnTo>
                  <a:pt x="1076" y="50"/>
                </a:lnTo>
                <a:cubicBezTo>
                  <a:pt x="1076" y="41"/>
                  <a:pt x="1076" y="33"/>
                  <a:pt x="1076" y="33"/>
                </a:cubicBezTo>
                <a:cubicBezTo>
                  <a:pt x="1068" y="25"/>
                  <a:pt x="1068" y="25"/>
                  <a:pt x="1068" y="25"/>
                </a:cubicBezTo>
                <a:cubicBezTo>
                  <a:pt x="1059" y="9"/>
                  <a:pt x="1043" y="0"/>
                  <a:pt x="102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41" y="0"/>
                  <a:pt x="25" y="9"/>
                  <a:pt x="17" y="25"/>
                </a:cubicBezTo>
                <a:cubicBezTo>
                  <a:pt x="9" y="25"/>
                  <a:pt x="9" y="25"/>
                  <a:pt x="9" y="33"/>
                </a:cubicBezTo>
                <a:cubicBezTo>
                  <a:pt x="0" y="33"/>
                  <a:pt x="0" y="41"/>
                  <a:pt x="0" y="50"/>
                </a:cubicBezTo>
                <a:lnTo>
                  <a:pt x="0" y="50"/>
                </a:lnTo>
                <a:cubicBezTo>
                  <a:pt x="0" y="632"/>
                  <a:pt x="0" y="632"/>
                  <a:pt x="0" y="632"/>
                </a:cubicBezTo>
                <a:cubicBezTo>
                  <a:pt x="0" y="665"/>
                  <a:pt x="25" y="690"/>
                  <a:pt x="58" y="690"/>
                </a:cubicBezTo>
                <a:cubicBezTo>
                  <a:pt x="1026" y="690"/>
                  <a:pt x="1026" y="690"/>
                  <a:pt x="1026" y="690"/>
                </a:cubicBezTo>
                <a:cubicBezTo>
                  <a:pt x="1051" y="690"/>
                  <a:pt x="1076" y="665"/>
                  <a:pt x="1076" y="632"/>
                </a:cubicBezTo>
                <a:cubicBezTo>
                  <a:pt x="1076" y="50"/>
                  <a:pt x="1076" y="50"/>
                  <a:pt x="1076" y="50"/>
                </a:cubicBezTo>
                <a:close/>
                <a:moveTo>
                  <a:pt x="542" y="263"/>
                </a:moveTo>
                <a:lnTo>
                  <a:pt x="542" y="263"/>
                </a:lnTo>
                <a:cubicBezTo>
                  <a:pt x="156" y="66"/>
                  <a:pt x="156" y="66"/>
                  <a:pt x="156" y="66"/>
                </a:cubicBezTo>
                <a:cubicBezTo>
                  <a:pt x="920" y="66"/>
                  <a:pt x="920" y="66"/>
                  <a:pt x="920" y="66"/>
                </a:cubicBezTo>
                <a:lnTo>
                  <a:pt x="542" y="263"/>
                </a:lnTo>
                <a:close/>
                <a:moveTo>
                  <a:pt x="74" y="616"/>
                </a:moveTo>
                <a:lnTo>
                  <a:pt x="74" y="616"/>
                </a:lnTo>
                <a:cubicBezTo>
                  <a:pt x="74" y="99"/>
                  <a:pt x="74" y="99"/>
                  <a:pt x="74" y="99"/>
                </a:cubicBezTo>
                <a:cubicBezTo>
                  <a:pt x="526" y="328"/>
                  <a:pt x="526" y="328"/>
                  <a:pt x="526" y="328"/>
                </a:cubicBezTo>
                <a:lnTo>
                  <a:pt x="526" y="328"/>
                </a:lnTo>
                <a:lnTo>
                  <a:pt x="526" y="328"/>
                </a:lnTo>
                <a:lnTo>
                  <a:pt x="526" y="328"/>
                </a:lnTo>
                <a:lnTo>
                  <a:pt x="526" y="328"/>
                </a:lnTo>
                <a:cubicBezTo>
                  <a:pt x="526" y="337"/>
                  <a:pt x="526" y="337"/>
                  <a:pt x="526" y="337"/>
                </a:cubicBezTo>
                <a:lnTo>
                  <a:pt x="526" y="337"/>
                </a:lnTo>
                <a:lnTo>
                  <a:pt x="526" y="337"/>
                </a:lnTo>
                <a:lnTo>
                  <a:pt x="526" y="337"/>
                </a:lnTo>
                <a:cubicBezTo>
                  <a:pt x="534" y="337"/>
                  <a:pt x="534" y="337"/>
                  <a:pt x="534" y="337"/>
                </a:cubicBezTo>
                <a:lnTo>
                  <a:pt x="534" y="337"/>
                </a:lnTo>
                <a:lnTo>
                  <a:pt x="534" y="337"/>
                </a:lnTo>
                <a:lnTo>
                  <a:pt x="534" y="337"/>
                </a:lnTo>
                <a:lnTo>
                  <a:pt x="534" y="337"/>
                </a:lnTo>
                <a:lnTo>
                  <a:pt x="534" y="337"/>
                </a:lnTo>
                <a:cubicBezTo>
                  <a:pt x="534" y="337"/>
                  <a:pt x="534" y="337"/>
                  <a:pt x="542" y="337"/>
                </a:cubicBez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lnTo>
                  <a:pt x="542" y="337"/>
                </a:lnTo>
                <a:cubicBezTo>
                  <a:pt x="550" y="337"/>
                  <a:pt x="550" y="337"/>
                  <a:pt x="550" y="337"/>
                </a:cubicBezTo>
                <a:lnTo>
                  <a:pt x="550" y="337"/>
                </a:lnTo>
                <a:lnTo>
                  <a:pt x="550" y="337"/>
                </a:lnTo>
                <a:lnTo>
                  <a:pt x="550" y="337"/>
                </a:lnTo>
                <a:cubicBezTo>
                  <a:pt x="550" y="337"/>
                  <a:pt x="550" y="337"/>
                  <a:pt x="550" y="328"/>
                </a:cubicBezTo>
                <a:lnTo>
                  <a:pt x="550" y="328"/>
                </a:lnTo>
                <a:lnTo>
                  <a:pt x="550" y="328"/>
                </a:lnTo>
                <a:lnTo>
                  <a:pt x="550" y="328"/>
                </a:lnTo>
                <a:lnTo>
                  <a:pt x="550" y="328"/>
                </a:lnTo>
                <a:cubicBezTo>
                  <a:pt x="1010" y="99"/>
                  <a:pt x="1010" y="99"/>
                  <a:pt x="1010" y="99"/>
                </a:cubicBezTo>
                <a:cubicBezTo>
                  <a:pt x="1010" y="616"/>
                  <a:pt x="1010" y="616"/>
                  <a:pt x="1010" y="616"/>
                </a:cubicBezTo>
                <a:lnTo>
                  <a:pt x="74" y="6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3">
            <a:extLst>
              <a:ext uri="{FF2B5EF4-FFF2-40B4-BE49-F238E27FC236}">
                <a16:creationId xmlns:a16="http://schemas.microsoft.com/office/drawing/2014/main" id="{7D5BF6D3-08D9-D140-A2F7-E1230117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061" y="7762357"/>
            <a:ext cx="666370" cy="870359"/>
          </a:xfrm>
          <a:custGeom>
            <a:avLst/>
            <a:gdLst>
              <a:gd name="T0" fmla="*/ 25 w 650"/>
              <a:gd name="T1" fmla="*/ 845 h 846"/>
              <a:gd name="T2" fmla="*/ 25 w 650"/>
              <a:gd name="T3" fmla="*/ 845 h 846"/>
              <a:gd name="T4" fmla="*/ 8 w 650"/>
              <a:gd name="T5" fmla="*/ 845 h 846"/>
              <a:gd name="T6" fmla="*/ 0 w 650"/>
              <a:gd name="T7" fmla="*/ 821 h 846"/>
              <a:gd name="T8" fmla="*/ 0 w 650"/>
              <a:gd name="T9" fmla="*/ 49 h 846"/>
              <a:gd name="T10" fmla="*/ 33 w 650"/>
              <a:gd name="T11" fmla="*/ 0 h 846"/>
              <a:gd name="T12" fmla="*/ 607 w 650"/>
              <a:gd name="T13" fmla="*/ 0 h 846"/>
              <a:gd name="T14" fmla="*/ 649 w 650"/>
              <a:gd name="T15" fmla="*/ 49 h 846"/>
              <a:gd name="T16" fmla="*/ 649 w 650"/>
              <a:gd name="T17" fmla="*/ 821 h 846"/>
              <a:gd name="T18" fmla="*/ 632 w 650"/>
              <a:gd name="T19" fmla="*/ 845 h 846"/>
              <a:gd name="T20" fmla="*/ 607 w 650"/>
              <a:gd name="T21" fmla="*/ 845 h 846"/>
              <a:gd name="T22" fmla="*/ 320 w 650"/>
              <a:gd name="T23" fmla="*/ 706 h 846"/>
              <a:gd name="T24" fmla="*/ 41 w 650"/>
              <a:gd name="T25" fmla="*/ 845 h 846"/>
              <a:gd name="T26" fmla="*/ 25 w 650"/>
              <a:gd name="T27" fmla="*/ 845 h 846"/>
              <a:gd name="T28" fmla="*/ 320 w 650"/>
              <a:gd name="T29" fmla="*/ 648 h 846"/>
              <a:gd name="T30" fmla="*/ 320 w 650"/>
              <a:gd name="T31" fmla="*/ 648 h 846"/>
              <a:gd name="T32" fmla="*/ 337 w 650"/>
              <a:gd name="T33" fmla="*/ 648 h 846"/>
              <a:gd name="T34" fmla="*/ 591 w 650"/>
              <a:gd name="T35" fmla="*/ 771 h 846"/>
              <a:gd name="T36" fmla="*/ 591 w 650"/>
              <a:gd name="T37" fmla="*/ 57 h 846"/>
              <a:gd name="T38" fmla="*/ 49 w 650"/>
              <a:gd name="T39" fmla="*/ 57 h 846"/>
              <a:gd name="T40" fmla="*/ 49 w 650"/>
              <a:gd name="T41" fmla="*/ 771 h 846"/>
              <a:gd name="T42" fmla="*/ 312 w 650"/>
              <a:gd name="T43" fmla="*/ 648 h 846"/>
              <a:gd name="T44" fmla="*/ 320 w 650"/>
              <a:gd name="T45" fmla="*/ 64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0" h="846">
                <a:moveTo>
                  <a:pt x="25" y="845"/>
                </a:moveTo>
                <a:lnTo>
                  <a:pt x="25" y="845"/>
                </a:lnTo>
                <a:cubicBezTo>
                  <a:pt x="25" y="845"/>
                  <a:pt x="16" y="845"/>
                  <a:pt x="8" y="845"/>
                </a:cubicBezTo>
                <a:cubicBezTo>
                  <a:pt x="0" y="837"/>
                  <a:pt x="0" y="829"/>
                  <a:pt x="0" y="82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5"/>
                  <a:pt x="16" y="0"/>
                  <a:pt x="33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32" y="0"/>
                  <a:pt x="649" y="25"/>
                  <a:pt x="649" y="49"/>
                </a:cubicBezTo>
                <a:cubicBezTo>
                  <a:pt x="649" y="821"/>
                  <a:pt x="649" y="821"/>
                  <a:pt x="649" y="821"/>
                </a:cubicBezTo>
                <a:cubicBezTo>
                  <a:pt x="649" y="829"/>
                  <a:pt x="640" y="837"/>
                  <a:pt x="632" y="845"/>
                </a:cubicBezTo>
                <a:cubicBezTo>
                  <a:pt x="624" y="845"/>
                  <a:pt x="616" y="845"/>
                  <a:pt x="607" y="845"/>
                </a:cubicBezTo>
                <a:cubicBezTo>
                  <a:pt x="320" y="706"/>
                  <a:pt x="320" y="706"/>
                  <a:pt x="320" y="706"/>
                </a:cubicBezTo>
                <a:cubicBezTo>
                  <a:pt x="41" y="845"/>
                  <a:pt x="41" y="845"/>
                  <a:pt x="41" y="845"/>
                </a:cubicBezTo>
                <a:cubicBezTo>
                  <a:pt x="33" y="845"/>
                  <a:pt x="33" y="845"/>
                  <a:pt x="25" y="845"/>
                </a:cubicBezTo>
                <a:close/>
                <a:moveTo>
                  <a:pt x="320" y="648"/>
                </a:moveTo>
                <a:lnTo>
                  <a:pt x="320" y="648"/>
                </a:lnTo>
                <a:cubicBezTo>
                  <a:pt x="328" y="648"/>
                  <a:pt x="328" y="648"/>
                  <a:pt x="337" y="648"/>
                </a:cubicBezTo>
                <a:cubicBezTo>
                  <a:pt x="591" y="771"/>
                  <a:pt x="591" y="771"/>
                  <a:pt x="591" y="771"/>
                </a:cubicBezTo>
                <a:cubicBezTo>
                  <a:pt x="591" y="57"/>
                  <a:pt x="591" y="57"/>
                  <a:pt x="591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771"/>
                  <a:pt x="49" y="771"/>
                  <a:pt x="49" y="771"/>
                </a:cubicBezTo>
                <a:cubicBezTo>
                  <a:pt x="312" y="648"/>
                  <a:pt x="312" y="648"/>
                  <a:pt x="312" y="648"/>
                </a:cubicBezTo>
                <a:lnTo>
                  <a:pt x="320" y="6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4">
            <a:extLst>
              <a:ext uri="{FF2B5EF4-FFF2-40B4-BE49-F238E27FC236}">
                <a16:creationId xmlns:a16="http://schemas.microsoft.com/office/drawing/2014/main" id="{05519FDC-B9FD-F94B-8430-06B88C548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373" y="5595525"/>
            <a:ext cx="843160" cy="589305"/>
          </a:xfrm>
          <a:custGeom>
            <a:avLst/>
            <a:gdLst>
              <a:gd name="T0" fmla="*/ 772 w 822"/>
              <a:gd name="T1" fmla="*/ 0 h 575"/>
              <a:gd name="T2" fmla="*/ 772 w 822"/>
              <a:gd name="T3" fmla="*/ 0 h 575"/>
              <a:gd name="T4" fmla="*/ 534 w 822"/>
              <a:gd name="T5" fmla="*/ 0 h 575"/>
              <a:gd name="T6" fmla="*/ 501 w 822"/>
              <a:gd name="T7" fmla="*/ 33 h 575"/>
              <a:gd name="T8" fmla="*/ 534 w 822"/>
              <a:gd name="T9" fmla="*/ 66 h 575"/>
              <a:gd name="T10" fmla="*/ 747 w 822"/>
              <a:gd name="T11" fmla="*/ 66 h 575"/>
              <a:gd name="T12" fmla="*/ 747 w 822"/>
              <a:gd name="T13" fmla="*/ 501 h 575"/>
              <a:gd name="T14" fmla="*/ 66 w 822"/>
              <a:gd name="T15" fmla="*/ 501 h 575"/>
              <a:gd name="T16" fmla="*/ 66 w 822"/>
              <a:gd name="T17" fmla="*/ 66 h 575"/>
              <a:gd name="T18" fmla="*/ 280 w 822"/>
              <a:gd name="T19" fmla="*/ 66 h 575"/>
              <a:gd name="T20" fmla="*/ 321 w 822"/>
              <a:gd name="T21" fmla="*/ 33 h 575"/>
              <a:gd name="T22" fmla="*/ 280 w 822"/>
              <a:gd name="T23" fmla="*/ 0 h 575"/>
              <a:gd name="T24" fmla="*/ 50 w 822"/>
              <a:gd name="T25" fmla="*/ 0 h 575"/>
              <a:gd name="T26" fmla="*/ 0 w 822"/>
              <a:gd name="T27" fmla="*/ 49 h 575"/>
              <a:gd name="T28" fmla="*/ 0 w 822"/>
              <a:gd name="T29" fmla="*/ 525 h 575"/>
              <a:gd name="T30" fmla="*/ 50 w 822"/>
              <a:gd name="T31" fmla="*/ 574 h 575"/>
              <a:gd name="T32" fmla="*/ 772 w 822"/>
              <a:gd name="T33" fmla="*/ 574 h 575"/>
              <a:gd name="T34" fmla="*/ 821 w 822"/>
              <a:gd name="T35" fmla="*/ 525 h 575"/>
              <a:gd name="T36" fmla="*/ 821 w 822"/>
              <a:gd name="T37" fmla="*/ 49 h 575"/>
              <a:gd name="T38" fmla="*/ 772 w 822"/>
              <a:gd name="T39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575">
                <a:moveTo>
                  <a:pt x="772" y="0"/>
                </a:moveTo>
                <a:lnTo>
                  <a:pt x="772" y="0"/>
                </a:lnTo>
                <a:cubicBezTo>
                  <a:pt x="534" y="0"/>
                  <a:pt x="534" y="0"/>
                  <a:pt x="534" y="0"/>
                </a:cubicBezTo>
                <a:cubicBezTo>
                  <a:pt x="518" y="0"/>
                  <a:pt x="501" y="16"/>
                  <a:pt x="501" y="33"/>
                </a:cubicBezTo>
                <a:cubicBezTo>
                  <a:pt x="501" y="57"/>
                  <a:pt x="518" y="66"/>
                  <a:pt x="534" y="66"/>
                </a:cubicBezTo>
                <a:cubicBezTo>
                  <a:pt x="747" y="66"/>
                  <a:pt x="747" y="66"/>
                  <a:pt x="747" y="66"/>
                </a:cubicBezTo>
                <a:cubicBezTo>
                  <a:pt x="747" y="501"/>
                  <a:pt x="747" y="501"/>
                  <a:pt x="747" y="501"/>
                </a:cubicBezTo>
                <a:cubicBezTo>
                  <a:pt x="66" y="501"/>
                  <a:pt x="66" y="501"/>
                  <a:pt x="66" y="501"/>
                </a:cubicBezTo>
                <a:cubicBezTo>
                  <a:pt x="66" y="66"/>
                  <a:pt x="66" y="66"/>
                  <a:pt x="66" y="66"/>
                </a:cubicBezTo>
                <a:cubicBezTo>
                  <a:pt x="280" y="66"/>
                  <a:pt x="280" y="66"/>
                  <a:pt x="280" y="66"/>
                </a:cubicBezTo>
                <a:cubicBezTo>
                  <a:pt x="304" y="66"/>
                  <a:pt x="321" y="57"/>
                  <a:pt x="321" y="33"/>
                </a:cubicBezTo>
                <a:cubicBezTo>
                  <a:pt x="321" y="16"/>
                  <a:pt x="304" y="0"/>
                  <a:pt x="28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49"/>
                </a:cubicBezTo>
                <a:cubicBezTo>
                  <a:pt x="0" y="525"/>
                  <a:pt x="0" y="525"/>
                  <a:pt x="0" y="525"/>
                </a:cubicBezTo>
                <a:cubicBezTo>
                  <a:pt x="0" y="550"/>
                  <a:pt x="25" y="574"/>
                  <a:pt x="50" y="574"/>
                </a:cubicBezTo>
                <a:cubicBezTo>
                  <a:pt x="772" y="574"/>
                  <a:pt x="772" y="574"/>
                  <a:pt x="772" y="574"/>
                </a:cubicBezTo>
                <a:cubicBezTo>
                  <a:pt x="796" y="574"/>
                  <a:pt x="821" y="550"/>
                  <a:pt x="821" y="525"/>
                </a:cubicBezTo>
                <a:cubicBezTo>
                  <a:pt x="821" y="49"/>
                  <a:pt x="821" y="49"/>
                  <a:pt x="821" y="49"/>
                </a:cubicBezTo>
                <a:cubicBezTo>
                  <a:pt x="821" y="25"/>
                  <a:pt x="796" y="0"/>
                  <a:pt x="7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5">
            <a:extLst>
              <a:ext uri="{FF2B5EF4-FFF2-40B4-BE49-F238E27FC236}">
                <a16:creationId xmlns:a16="http://schemas.microsoft.com/office/drawing/2014/main" id="{E28859A1-A152-ED4D-8123-8DA2F47A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963" y="5273675"/>
            <a:ext cx="412513" cy="616504"/>
          </a:xfrm>
          <a:custGeom>
            <a:avLst/>
            <a:gdLst>
              <a:gd name="T0" fmla="*/ 33 w 403"/>
              <a:gd name="T1" fmla="*/ 238 h 600"/>
              <a:gd name="T2" fmla="*/ 33 w 403"/>
              <a:gd name="T3" fmla="*/ 238 h 600"/>
              <a:gd name="T4" fmla="*/ 57 w 403"/>
              <a:gd name="T5" fmla="*/ 230 h 600"/>
              <a:gd name="T6" fmla="*/ 164 w 403"/>
              <a:gd name="T7" fmla="*/ 123 h 600"/>
              <a:gd name="T8" fmla="*/ 164 w 403"/>
              <a:gd name="T9" fmla="*/ 566 h 600"/>
              <a:gd name="T10" fmla="*/ 197 w 403"/>
              <a:gd name="T11" fmla="*/ 599 h 600"/>
              <a:gd name="T12" fmla="*/ 197 w 403"/>
              <a:gd name="T13" fmla="*/ 599 h 600"/>
              <a:gd name="T14" fmla="*/ 230 w 403"/>
              <a:gd name="T15" fmla="*/ 566 h 600"/>
              <a:gd name="T16" fmla="*/ 238 w 403"/>
              <a:gd name="T17" fmla="*/ 123 h 600"/>
              <a:gd name="T18" fmla="*/ 336 w 403"/>
              <a:gd name="T19" fmla="*/ 230 h 600"/>
              <a:gd name="T20" fmla="*/ 361 w 403"/>
              <a:gd name="T21" fmla="*/ 238 h 600"/>
              <a:gd name="T22" fmla="*/ 385 w 403"/>
              <a:gd name="T23" fmla="*/ 230 h 600"/>
              <a:gd name="T24" fmla="*/ 385 w 403"/>
              <a:gd name="T25" fmla="*/ 181 h 600"/>
              <a:gd name="T26" fmla="*/ 221 w 403"/>
              <a:gd name="T27" fmla="*/ 17 h 600"/>
              <a:gd name="T28" fmla="*/ 221 w 403"/>
              <a:gd name="T29" fmla="*/ 8 h 600"/>
              <a:gd name="T30" fmla="*/ 221 w 403"/>
              <a:gd name="T31" fmla="*/ 8 h 600"/>
              <a:gd name="T32" fmla="*/ 221 w 403"/>
              <a:gd name="T33" fmla="*/ 8 h 600"/>
              <a:gd name="T34" fmla="*/ 221 w 403"/>
              <a:gd name="T35" fmla="*/ 8 h 600"/>
              <a:gd name="T36" fmla="*/ 213 w 403"/>
              <a:gd name="T37" fmla="*/ 8 h 600"/>
              <a:gd name="T38" fmla="*/ 213 w 403"/>
              <a:gd name="T39" fmla="*/ 8 h 600"/>
              <a:gd name="T40" fmla="*/ 213 w 403"/>
              <a:gd name="T41" fmla="*/ 8 h 600"/>
              <a:gd name="T42" fmla="*/ 213 w 403"/>
              <a:gd name="T43" fmla="*/ 8 h 600"/>
              <a:gd name="T44" fmla="*/ 213 w 403"/>
              <a:gd name="T45" fmla="*/ 8 h 600"/>
              <a:gd name="T46" fmla="*/ 213 w 403"/>
              <a:gd name="T47" fmla="*/ 8 h 600"/>
              <a:gd name="T48" fmla="*/ 213 w 403"/>
              <a:gd name="T49" fmla="*/ 8 h 600"/>
              <a:gd name="T50" fmla="*/ 205 w 403"/>
              <a:gd name="T51" fmla="*/ 8 h 600"/>
              <a:gd name="T52" fmla="*/ 205 w 403"/>
              <a:gd name="T53" fmla="*/ 8 h 600"/>
              <a:gd name="T54" fmla="*/ 197 w 403"/>
              <a:gd name="T55" fmla="*/ 0 h 600"/>
              <a:gd name="T56" fmla="*/ 180 w 403"/>
              <a:gd name="T57" fmla="*/ 8 h 600"/>
              <a:gd name="T58" fmla="*/ 172 w 403"/>
              <a:gd name="T59" fmla="*/ 17 h 600"/>
              <a:gd name="T60" fmla="*/ 8 w 403"/>
              <a:gd name="T61" fmla="*/ 181 h 600"/>
              <a:gd name="T62" fmla="*/ 8 w 403"/>
              <a:gd name="T63" fmla="*/ 230 h 600"/>
              <a:gd name="T64" fmla="*/ 33 w 403"/>
              <a:gd name="T65" fmla="*/ 238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3" h="600">
                <a:moveTo>
                  <a:pt x="33" y="238"/>
                </a:moveTo>
                <a:lnTo>
                  <a:pt x="33" y="238"/>
                </a:lnTo>
                <a:cubicBezTo>
                  <a:pt x="41" y="238"/>
                  <a:pt x="49" y="238"/>
                  <a:pt x="57" y="230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64" y="566"/>
                  <a:pt x="164" y="566"/>
                  <a:pt x="164" y="566"/>
                </a:cubicBezTo>
                <a:cubicBezTo>
                  <a:pt x="164" y="591"/>
                  <a:pt x="180" y="599"/>
                  <a:pt x="197" y="599"/>
                </a:cubicBezTo>
                <a:lnTo>
                  <a:pt x="197" y="599"/>
                </a:lnTo>
                <a:cubicBezTo>
                  <a:pt x="221" y="599"/>
                  <a:pt x="230" y="591"/>
                  <a:pt x="230" y="566"/>
                </a:cubicBezTo>
                <a:cubicBezTo>
                  <a:pt x="238" y="123"/>
                  <a:pt x="238" y="123"/>
                  <a:pt x="238" y="123"/>
                </a:cubicBezTo>
                <a:cubicBezTo>
                  <a:pt x="336" y="230"/>
                  <a:pt x="336" y="230"/>
                  <a:pt x="336" y="230"/>
                </a:cubicBezTo>
                <a:cubicBezTo>
                  <a:pt x="345" y="238"/>
                  <a:pt x="353" y="238"/>
                  <a:pt x="361" y="238"/>
                </a:cubicBezTo>
                <a:cubicBezTo>
                  <a:pt x="369" y="238"/>
                  <a:pt x="385" y="238"/>
                  <a:pt x="385" y="230"/>
                </a:cubicBezTo>
                <a:cubicBezTo>
                  <a:pt x="402" y="214"/>
                  <a:pt x="402" y="189"/>
                  <a:pt x="385" y="181"/>
                </a:cubicBezTo>
                <a:cubicBezTo>
                  <a:pt x="221" y="17"/>
                  <a:pt x="221" y="17"/>
                  <a:pt x="221" y="17"/>
                </a:cubicBezTo>
                <a:cubicBezTo>
                  <a:pt x="221" y="17"/>
                  <a:pt x="221" y="17"/>
                  <a:pt x="221" y="8"/>
                </a:cubicBezTo>
                <a:lnTo>
                  <a:pt x="221" y="8"/>
                </a:lnTo>
                <a:lnTo>
                  <a:pt x="221" y="8"/>
                </a:lnTo>
                <a:lnTo>
                  <a:pt x="221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lnTo>
                  <a:pt x="213" y="8"/>
                </a:lnTo>
                <a:cubicBezTo>
                  <a:pt x="205" y="8"/>
                  <a:pt x="205" y="8"/>
                  <a:pt x="205" y="8"/>
                </a:cubicBezTo>
                <a:lnTo>
                  <a:pt x="205" y="8"/>
                </a:lnTo>
                <a:cubicBezTo>
                  <a:pt x="205" y="0"/>
                  <a:pt x="205" y="0"/>
                  <a:pt x="197" y="0"/>
                </a:cubicBezTo>
                <a:cubicBezTo>
                  <a:pt x="189" y="0"/>
                  <a:pt x="180" y="8"/>
                  <a:pt x="180" y="8"/>
                </a:cubicBezTo>
                <a:lnTo>
                  <a:pt x="172" y="17"/>
                </a:lnTo>
                <a:cubicBezTo>
                  <a:pt x="8" y="181"/>
                  <a:pt x="8" y="181"/>
                  <a:pt x="8" y="181"/>
                </a:cubicBezTo>
                <a:cubicBezTo>
                  <a:pt x="0" y="189"/>
                  <a:pt x="0" y="214"/>
                  <a:pt x="8" y="230"/>
                </a:cubicBezTo>
                <a:cubicBezTo>
                  <a:pt x="16" y="238"/>
                  <a:pt x="24" y="238"/>
                  <a:pt x="33" y="2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6">
            <a:extLst>
              <a:ext uri="{FF2B5EF4-FFF2-40B4-BE49-F238E27FC236}">
                <a16:creationId xmlns:a16="http://schemas.microsoft.com/office/drawing/2014/main" id="{C3AA5785-AFB7-0B4B-B889-FB51E791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758" y="2784992"/>
            <a:ext cx="902090" cy="1106081"/>
          </a:xfrm>
          <a:custGeom>
            <a:avLst/>
            <a:gdLst>
              <a:gd name="T0" fmla="*/ 869 w 879"/>
              <a:gd name="T1" fmla="*/ 320 h 1076"/>
              <a:gd name="T2" fmla="*/ 869 w 879"/>
              <a:gd name="T3" fmla="*/ 320 h 1076"/>
              <a:gd name="T4" fmla="*/ 820 w 879"/>
              <a:gd name="T5" fmla="*/ 296 h 1076"/>
              <a:gd name="T6" fmla="*/ 648 w 879"/>
              <a:gd name="T7" fmla="*/ 296 h 1076"/>
              <a:gd name="T8" fmla="*/ 648 w 879"/>
              <a:gd name="T9" fmla="*/ 214 h 1076"/>
              <a:gd name="T10" fmla="*/ 434 w 879"/>
              <a:gd name="T11" fmla="*/ 0 h 1076"/>
              <a:gd name="T12" fmla="*/ 221 w 879"/>
              <a:gd name="T13" fmla="*/ 214 h 1076"/>
              <a:gd name="T14" fmla="*/ 229 w 879"/>
              <a:gd name="T15" fmla="*/ 296 h 1076"/>
              <a:gd name="T16" fmla="*/ 49 w 879"/>
              <a:gd name="T17" fmla="*/ 296 h 1076"/>
              <a:gd name="T18" fmla="*/ 49 w 879"/>
              <a:gd name="T19" fmla="*/ 296 h 1076"/>
              <a:gd name="T20" fmla="*/ 8 w 879"/>
              <a:gd name="T21" fmla="*/ 320 h 1076"/>
              <a:gd name="T22" fmla="*/ 8 w 879"/>
              <a:gd name="T23" fmla="*/ 370 h 1076"/>
              <a:gd name="T24" fmla="*/ 98 w 879"/>
              <a:gd name="T25" fmla="*/ 591 h 1076"/>
              <a:gd name="T26" fmla="*/ 106 w 879"/>
              <a:gd name="T27" fmla="*/ 821 h 1076"/>
              <a:gd name="T28" fmla="*/ 106 w 879"/>
              <a:gd name="T29" fmla="*/ 887 h 1076"/>
              <a:gd name="T30" fmla="*/ 106 w 879"/>
              <a:gd name="T31" fmla="*/ 944 h 1076"/>
              <a:gd name="T32" fmla="*/ 229 w 879"/>
              <a:gd name="T33" fmla="*/ 1042 h 1076"/>
              <a:gd name="T34" fmla="*/ 434 w 879"/>
              <a:gd name="T35" fmla="*/ 1075 h 1076"/>
              <a:gd name="T36" fmla="*/ 451 w 879"/>
              <a:gd name="T37" fmla="*/ 1075 h 1076"/>
              <a:gd name="T38" fmla="*/ 640 w 879"/>
              <a:gd name="T39" fmla="*/ 1051 h 1076"/>
              <a:gd name="T40" fmla="*/ 771 w 879"/>
              <a:gd name="T41" fmla="*/ 952 h 1076"/>
              <a:gd name="T42" fmla="*/ 771 w 879"/>
              <a:gd name="T43" fmla="*/ 878 h 1076"/>
              <a:gd name="T44" fmla="*/ 771 w 879"/>
              <a:gd name="T45" fmla="*/ 813 h 1076"/>
              <a:gd name="T46" fmla="*/ 771 w 879"/>
              <a:gd name="T47" fmla="*/ 796 h 1076"/>
              <a:gd name="T48" fmla="*/ 771 w 879"/>
              <a:gd name="T49" fmla="*/ 796 h 1076"/>
              <a:gd name="T50" fmla="*/ 779 w 879"/>
              <a:gd name="T51" fmla="*/ 583 h 1076"/>
              <a:gd name="T52" fmla="*/ 861 w 879"/>
              <a:gd name="T53" fmla="*/ 370 h 1076"/>
              <a:gd name="T54" fmla="*/ 869 w 879"/>
              <a:gd name="T55" fmla="*/ 320 h 1076"/>
              <a:gd name="T56" fmla="*/ 295 w 879"/>
              <a:gd name="T57" fmla="*/ 214 h 1076"/>
              <a:gd name="T58" fmla="*/ 295 w 879"/>
              <a:gd name="T59" fmla="*/ 214 h 1076"/>
              <a:gd name="T60" fmla="*/ 434 w 879"/>
              <a:gd name="T61" fmla="*/ 74 h 1076"/>
              <a:gd name="T62" fmla="*/ 574 w 879"/>
              <a:gd name="T63" fmla="*/ 214 h 1076"/>
              <a:gd name="T64" fmla="*/ 574 w 879"/>
              <a:gd name="T65" fmla="*/ 296 h 1076"/>
              <a:gd name="T66" fmla="*/ 295 w 879"/>
              <a:gd name="T67" fmla="*/ 296 h 1076"/>
              <a:gd name="T68" fmla="*/ 295 w 879"/>
              <a:gd name="T69" fmla="*/ 214 h 1076"/>
              <a:gd name="T70" fmla="*/ 714 w 879"/>
              <a:gd name="T71" fmla="*/ 575 h 1076"/>
              <a:gd name="T72" fmla="*/ 714 w 879"/>
              <a:gd name="T73" fmla="*/ 575 h 1076"/>
              <a:gd name="T74" fmla="*/ 697 w 879"/>
              <a:gd name="T75" fmla="*/ 813 h 1076"/>
              <a:gd name="T76" fmla="*/ 705 w 879"/>
              <a:gd name="T77" fmla="*/ 829 h 1076"/>
              <a:gd name="T78" fmla="*/ 705 w 879"/>
              <a:gd name="T79" fmla="*/ 829 h 1076"/>
              <a:gd name="T80" fmla="*/ 705 w 879"/>
              <a:gd name="T81" fmla="*/ 887 h 1076"/>
              <a:gd name="T82" fmla="*/ 705 w 879"/>
              <a:gd name="T83" fmla="*/ 936 h 1076"/>
              <a:gd name="T84" fmla="*/ 623 w 879"/>
              <a:gd name="T85" fmla="*/ 985 h 1076"/>
              <a:gd name="T86" fmla="*/ 434 w 879"/>
              <a:gd name="T87" fmla="*/ 1010 h 1076"/>
              <a:gd name="T88" fmla="*/ 246 w 879"/>
              <a:gd name="T89" fmla="*/ 977 h 1076"/>
              <a:gd name="T90" fmla="*/ 172 w 879"/>
              <a:gd name="T91" fmla="*/ 928 h 1076"/>
              <a:gd name="T92" fmla="*/ 172 w 879"/>
              <a:gd name="T93" fmla="*/ 887 h 1076"/>
              <a:gd name="T94" fmla="*/ 172 w 879"/>
              <a:gd name="T95" fmla="*/ 821 h 1076"/>
              <a:gd name="T96" fmla="*/ 164 w 879"/>
              <a:gd name="T97" fmla="*/ 583 h 1076"/>
              <a:gd name="T98" fmla="*/ 90 w 879"/>
              <a:gd name="T99" fmla="*/ 361 h 1076"/>
              <a:gd name="T100" fmla="*/ 779 w 879"/>
              <a:gd name="T101" fmla="*/ 361 h 1076"/>
              <a:gd name="T102" fmla="*/ 714 w 879"/>
              <a:gd name="T103" fmla="*/ 575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79" h="1076">
                <a:moveTo>
                  <a:pt x="869" y="320"/>
                </a:moveTo>
                <a:lnTo>
                  <a:pt x="869" y="320"/>
                </a:lnTo>
                <a:cubicBezTo>
                  <a:pt x="861" y="304"/>
                  <a:pt x="845" y="296"/>
                  <a:pt x="820" y="296"/>
                </a:cubicBezTo>
                <a:cubicBezTo>
                  <a:pt x="648" y="296"/>
                  <a:pt x="648" y="296"/>
                  <a:pt x="648" y="296"/>
                </a:cubicBezTo>
                <a:cubicBezTo>
                  <a:pt x="648" y="214"/>
                  <a:pt x="648" y="214"/>
                  <a:pt x="648" y="214"/>
                </a:cubicBezTo>
                <a:cubicBezTo>
                  <a:pt x="648" y="99"/>
                  <a:pt x="549" y="0"/>
                  <a:pt x="434" y="0"/>
                </a:cubicBezTo>
                <a:cubicBezTo>
                  <a:pt x="319" y="0"/>
                  <a:pt x="221" y="99"/>
                  <a:pt x="221" y="214"/>
                </a:cubicBezTo>
                <a:cubicBezTo>
                  <a:pt x="229" y="296"/>
                  <a:pt x="229" y="296"/>
                  <a:pt x="229" y="296"/>
                </a:cubicBezTo>
                <a:cubicBezTo>
                  <a:pt x="49" y="296"/>
                  <a:pt x="49" y="296"/>
                  <a:pt x="49" y="296"/>
                </a:cubicBezTo>
                <a:lnTo>
                  <a:pt x="49" y="296"/>
                </a:lnTo>
                <a:cubicBezTo>
                  <a:pt x="32" y="296"/>
                  <a:pt x="16" y="304"/>
                  <a:pt x="8" y="320"/>
                </a:cubicBezTo>
                <a:cubicBezTo>
                  <a:pt x="0" y="337"/>
                  <a:pt x="0" y="361"/>
                  <a:pt x="8" y="370"/>
                </a:cubicBezTo>
                <a:cubicBezTo>
                  <a:pt x="49" y="419"/>
                  <a:pt x="82" y="493"/>
                  <a:pt x="98" y="591"/>
                </a:cubicBezTo>
                <a:cubicBezTo>
                  <a:pt x="106" y="673"/>
                  <a:pt x="106" y="763"/>
                  <a:pt x="106" y="821"/>
                </a:cubicBezTo>
                <a:cubicBezTo>
                  <a:pt x="106" y="846"/>
                  <a:pt x="106" y="870"/>
                  <a:pt x="106" y="887"/>
                </a:cubicBezTo>
                <a:cubicBezTo>
                  <a:pt x="98" y="903"/>
                  <a:pt x="98" y="928"/>
                  <a:pt x="106" y="944"/>
                </a:cubicBezTo>
                <a:cubicBezTo>
                  <a:pt x="114" y="985"/>
                  <a:pt x="156" y="1018"/>
                  <a:pt x="229" y="1042"/>
                </a:cubicBezTo>
                <a:cubicBezTo>
                  <a:pt x="278" y="1067"/>
                  <a:pt x="353" y="1075"/>
                  <a:pt x="434" y="1075"/>
                </a:cubicBezTo>
                <a:cubicBezTo>
                  <a:pt x="434" y="1075"/>
                  <a:pt x="443" y="1075"/>
                  <a:pt x="451" y="1075"/>
                </a:cubicBezTo>
                <a:cubicBezTo>
                  <a:pt x="517" y="1075"/>
                  <a:pt x="590" y="1067"/>
                  <a:pt x="640" y="1051"/>
                </a:cubicBezTo>
                <a:cubicBezTo>
                  <a:pt x="714" y="1034"/>
                  <a:pt x="763" y="1002"/>
                  <a:pt x="771" y="952"/>
                </a:cubicBezTo>
                <a:cubicBezTo>
                  <a:pt x="779" y="928"/>
                  <a:pt x="779" y="903"/>
                  <a:pt x="771" y="878"/>
                </a:cubicBezTo>
                <a:cubicBezTo>
                  <a:pt x="771" y="870"/>
                  <a:pt x="771" y="846"/>
                  <a:pt x="771" y="813"/>
                </a:cubicBezTo>
                <a:cubicBezTo>
                  <a:pt x="771" y="796"/>
                  <a:pt x="771" y="796"/>
                  <a:pt x="771" y="796"/>
                </a:cubicBezTo>
                <a:lnTo>
                  <a:pt x="771" y="796"/>
                </a:lnTo>
                <a:cubicBezTo>
                  <a:pt x="771" y="747"/>
                  <a:pt x="771" y="665"/>
                  <a:pt x="779" y="583"/>
                </a:cubicBezTo>
                <a:cubicBezTo>
                  <a:pt x="796" y="493"/>
                  <a:pt x="820" y="419"/>
                  <a:pt x="861" y="370"/>
                </a:cubicBezTo>
                <a:cubicBezTo>
                  <a:pt x="869" y="361"/>
                  <a:pt x="878" y="337"/>
                  <a:pt x="869" y="320"/>
                </a:cubicBezTo>
                <a:close/>
                <a:moveTo>
                  <a:pt x="295" y="214"/>
                </a:moveTo>
                <a:lnTo>
                  <a:pt x="295" y="214"/>
                </a:lnTo>
                <a:cubicBezTo>
                  <a:pt x="295" y="140"/>
                  <a:pt x="361" y="74"/>
                  <a:pt x="434" y="74"/>
                </a:cubicBezTo>
                <a:cubicBezTo>
                  <a:pt x="517" y="74"/>
                  <a:pt x="574" y="140"/>
                  <a:pt x="574" y="214"/>
                </a:cubicBezTo>
                <a:cubicBezTo>
                  <a:pt x="574" y="296"/>
                  <a:pt x="574" y="296"/>
                  <a:pt x="574" y="296"/>
                </a:cubicBezTo>
                <a:cubicBezTo>
                  <a:pt x="295" y="296"/>
                  <a:pt x="295" y="296"/>
                  <a:pt x="295" y="296"/>
                </a:cubicBezTo>
                <a:lnTo>
                  <a:pt x="295" y="214"/>
                </a:lnTo>
                <a:close/>
                <a:moveTo>
                  <a:pt x="714" y="575"/>
                </a:moveTo>
                <a:lnTo>
                  <a:pt x="714" y="575"/>
                </a:lnTo>
                <a:cubicBezTo>
                  <a:pt x="697" y="665"/>
                  <a:pt x="697" y="755"/>
                  <a:pt x="697" y="813"/>
                </a:cubicBezTo>
                <a:cubicBezTo>
                  <a:pt x="705" y="829"/>
                  <a:pt x="705" y="829"/>
                  <a:pt x="705" y="829"/>
                </a:cubicBezTo>
                <a:lnTo>
                  <a:pt x="705" y="829"/>
                </a:lnTo>
                <a:cubicBezTo>
                  <a:pt x="705" y="854"/>
                  <a:pt x="705" y="878"/>
                  <a:pt x="705" y="887"/>
                </a:cubicBezTo>
                <a:cubicBezTo>
                  <a:pt x="705" y="903"/>
                  <a:pt x="705" y="919"/>
                  <a:pt x="705" y="936"/>
                </a:cubicBezTo>
                <a:cubicBezTo>
                  <a:pt x="697" y="952"/>
                  <a:pt x="672" y="969"/>
                  <a:pt x="623" y="985"/>
                </a:cubicBezTo>
                <a:cubicBezTo>
                  <a:pt x="574" y="1002"/>
                  <a:pt x="500" y="1010"/>
                  <a:pt x="434" y="1010"/>
                </a:cubicBezTo>
                <a:cubicBezTo>
                  <a:pt x="361" y="1002"/>
                  <a:pt x="295" y="993"/>
                  <a:pt x="246" y="977"/>
                </a:cubicBezTo>
                <a:cubicBezTo>
                  <a:pt x="180" y="961"/>
                  <a:pt x="172" y="936"/>
                  <a:pt x="172" y="928"/>
                </a:cubicBezTo>
                <a:cubicBezTo>
                  <a:pt x="172" y="919"/>
                  <a:pt x="172" y="903"/>
                  <a:pt x="172" y="887"/>
                </a:cubicBezTo>
                <a:cubicBezTo>
                  <a:pt x="172" y="870"/>
                  <a:pt x="172" y="846"/>
                  <a:pt x="172" y="821"/>
                </a:cubicBezTo>
                <a:cubicBezTo>
                  <a:pt x="180" y="763"/>
                  <a:pt x="180" y="673"/>
                  <a:pt x="164" y="583"/>
                </a:cubicBezTo>
                <a:cubicBezTo>
                  <a:pt x="147" y="493"/>
                  <a:pt x="123" y="419"/>
                  <a:pt x="90" y="361"/>
                </a:cubicBezTo>
                <a:cubicBezTo>
                  <a:pt x="779" y="361"/>
                  <a:pt x="779" y="361"/>
                  <a:pt x="779" y="361"/>
                </a:cubicBezTo>
                <a:cubicBezTo>
                  <a:pt x="746" y="419"/>
                  <a:pt x="722" y="484"/>
                  <a:pt x="714" y="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7">
            <a:extLst>
              <a:ext uri="{FF2B5EF4-FFF2-40B4-BE49-F238E27FC236}">
                <a16:creationId xmlns:a16="http://schemas.microsoft.com/office/drawing/2014/main" id="{7C922FE5-F17E-0144-913B-129F7F0F6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192" y="7957282"/>
            <a:ext cx="154126" cy="725299"/>
          </a:xfrm>
          <a:custGeom>
            <a:avLst/>
            <a:gdLst>
              <a:gd name="T0" fmla="*/ 115 w 149"/>
              <a:gd name="T1" fmla="*/ 139 h 706"/>
              <a:gd name="T2" fmla="*/ 115 w 149"/>
              <a:gd name="T3" fmla="*/ 139 h 706"/>
              <a:gd name="T4" fmla="*/ 115 w 149"/>
              <a:gd name="T5" fmla="*/ 49 h 706"/>
              <a:gd name="T6" fmla="*/ 74 w 149"/>
              <a:gd name="T7" fmla="*/ 0 h 706"/>
              <a:gd name="T8" fmla="*/ 74 w 149"/>
              <a:gd name="T9" fmla="*/ 0 h 706"/>
              <a:gd name="T10" fmla="*/ 33 w 149"/>
              <a:gd name="T11" fmla="*/ 49 h 706"/>
              <a:gd name="T12" fmla="*/ 33 w 149"/>
              <a:gd name="T13" fmla="*/ 139 h 706"/>
              <a:gd name="T14" fmla="*/ 0 w 149"/>
              <a:gd name="T15" fmla="*/ 197 h 706"/>
              <a:gd name="T16" fmla="*/ 33 w 149"/>
              <a:gd name="T17" fmla="*/ 254 h 706"/>
              <a:gd name="T18" fmla="*/ 25 w 149"/>
              <a:gd name="T19" fmla="*/ 656 h 706"/>
              <a:gd name="T20" fmla="*/ 74 w 149"/>
              <a:gd name="T21" fmla="*/ 705 h 706"/>
              <a:gd name="T22" fmla="*/ 74 w 149"/>
              <a:gd name="T23" fmla="*/ 705 h 706"/>
              <a:gd name="T24" fmla="*/ 115 w 149"/>
              <a:gd name="T25" fmla="*/ 656 h 706"/>
              <a:gd name="T26" fmla="*/ 115 w 149"/>
              <a:gd name="T27" fmla="*/ 254 h 706"/>
              <a:gd name="T28" fmla="*/ 148 w 149"/>
              <a:gd name="T29" fmla="*/ 197 h 706"/>
              <a:gd name="T30" fmla="*/ 115 w 149"/>
              <a:gd name="T31" fmla="*/ 139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706">
                <a:moveTo>
                  <a:pt x="115" y="139"/>
                </a:moveTo>
                <a:lnTo>
                  <a:pt x="115" y="139"/>
                </a:lnTo>
                <a:cubicBezTo>
                  <a:pt x="115" y="49"/>
                  <a:pt x="115" y="49"/>
                  <a:pt x="115" y="49"/>
                </a:cubicBezTo>
                <a:cubicBezTo>
                  <a:pt x="115" y="24"/>
                  <a:pt x="99" y="0"/>
                  <a:pt x="74" y="0"/>
                </a:cubicBezTo>
                <a:lnTo>
                  <a:pt x="74" y="0"/>
                </a:lnTo>
                <a:cubicBezTo>
                  <a:pt x="49" y="0"/>
                  <a:pt x="33" y="24"/>
                  <a:pt x="33" y="49"/>
                </a:cubicBezTo>
                <a:cubicBezTo>
                  <a:pt x="33" y="139"/>
                  <a:pt x="33" y="139"/>
                  <a:pt x="33" y="139"/>
                </a:cubicBezTo>
                <a:cubicBezTo>
                  <a:pt x="16" y="156"/>
                  <a:pt x="0" y="180"/>
                  <a:pt x="0" y="197"/>
                </a:cubicBezTo>
                <a:cubicBezTo>
                  <a:pt x="0" y="221"/>
                  <a:pt x="16" y="246"/>
                  <a:pt x="33" y="254"/>
                </a:cubicBezTo>
                <a:cubicBezTo>
                  <a:pt x="25" y="656"/>
                  <a:pt x="25" y="656"/>
                  <a:pt x="25" y="656"/>
                </a:cubicBezTo>
                <a:cubicBezTo>
                  <a:pt x="25" y="681"/>
                  <a:pt x="49" y="705"/>
                  <a:pt x="74" y="705"/>
                </a:cubicBezTo>
                <a:lnTo>
                  <a:pt x="74" y="705"/>
                </a:lnTo>
                <a:cubicBezTo>
                  <a:pt x="90" y="705"/>
                  <a:pt x="115" y="681"/>
                  <a:pt x="115" y="656"/>
                </a:cubicBezTo>
                <a:cubicBezTo>
                  <a:pt x="115" y="254"/>
                  <a:pt x="115" y="254"/>
                  <a:pt x="115" y="254"/>
                </a:cubicBezTo>
                <a:cubicBezTo>
                  <a:pt x="131" y="246"/>
                  <a:pt x="148" y="221"/>
                  <a:pt x="148" y="197"/>
                </a:cubicBezTo>
                <a:cubicBezTo>
                  <a:pt x="148" y="172"/>
                  <a:pt x="131" y="156"/>
                  <a:pt x="115" y="1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78">
            <a:extLst>
              <a:ext uri="{FF2B5EF4-FFF2-40B4-BE49-F238E27FC236}">
                <a16:creationId xmlns:a16="http://schemas.microsoft.com/office/drawing/2014/main" id="{358ADB8E-AACC-0144-8A06-950E1AFE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939" y="7957282"/>
            <a:ext cx="145060" cy="725299"/>
          </a:xfrm>
          <a:custGeom>
            <a:avLst/>
            <a:gdLst>
              <a:gd name="T0" fmla="*/ 114 w 140"/>
              <a:gd name="T1" fmla="*/ 451 h 706"/>
              <a:gd name="T2" fmla="*/ 114 w 140"/>
              <a:gd name="T3" fmla="*/ 451 h 706"/>
              <a:gd name="T4" fmla="*/ 114 w 140"/>
              <a:gd name="T5" fmla="*/ 49 h 706"/>
              <a:gd name="T6" fmla="*/ 73 w 140"/>
              <a:gd name="T7" fmla="*/ 0 h 706"/>
              <a:gd name="T8" fmla="*/ 73 w 140"/>
              <a:gd name="T9" fmla="*/ 0 h 706"/>
              <a:gd name="T10" fmla="*/ 24 w 140"/>
              <a:gd name="T11" fmla="*/ 49 h 706"/>
              <a:gd name="T12" fmla="*/ 24 w 140"/>
              <a:gd name="T13" fmla="*/ 451 h 706"/>
              <a:gd name="T14" fmla="*/ 0 w 140"/>
              <a:gd name="T15" fmla="*/ 508 h 706"/>
              <a:gd name="T16" fmla="*/ 24 w 140"/>
              <a:gd name="T17" fmla="*/ 566 h 706"/>
              <a:gd name="T18" fmla="*/ 24 w 140"/>
              <a:gd name="T19" fmla="*/ 656 h 706"/>
              <a:gd name="T20" fmla="*/ 65 w 140"/>
              <a:gd name="T21" fmla="*/ 705 h 706"/>
              <a:gd name="T22" fmla="*/ 65 w 140"/>
              <a:gd name="T23" fmla="*/ 705 h 706"/>
              <a:gd name="T24" fmla="*/ 114 w 140"/>
              <a:gd name="T25" fmla="*/ 656 h 706"/>
              <a:gd name="T26" fmla="*/ 114 w 140"/>
              <a:gd name="T27" fmla="*/ 566 h 706"/>
              <a:gd name="T28" fmla="*/ 139 w 140"/>
              <a:gd name="T29" fmla="*/ 508 h 706"/>
              <a:gd name="T30" fmla="*/ 114 w 140"/>
              <a:gd name="T31" fmla="*/ 45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706">
                <a:moveTo>
                  <a:pt x="114" y="451"/>
                </a:moveTo>
                <a:lnTo>
                  <a:pt x="114" y="451"/>
                </a:lnTo>
                <a:cubicBezTo>
                  <a:pt x="114" y="49"/>
                  <a:pt x="114" y="49"/>
                  <a:pt x="114" y="49"/>
                </a:cubicBezTo>
                <a:cubicBezTo>
                  <a:pt x="114" y="24"/>
                  <a:pt x="98" y="0"/>
                  <a:pt x="73" y="0"/>
                </a:cubicBezTo>
                <a:lnTo>
                  <a:pt x="73" y="0"/>
                </a:lnTo>
                <a:cubicBezTo>
                  <a:pt x="49" y="0"/>
                  <a:pt x="24" y="24"/>
                  <a:pt x="24" y="49"/>
                </a:cubicBezTo>
                <a:cubicBezTo>
                  <a:pt x="24" y="451"/>
                  <a:pt x="24" y="451"/>
                  <a:pt x="24" y="451"/>
                </a:cubicBezTo>
                <a:cubicBezTo>
                  <a:pt x="8" y="467"/>
                  <a:pt x="0" y="484"/>
                  <a:pt x="0" y="508"/>
                </a:cubicBezTo>
                <a:cubicBezTo>
                  <a:pt x="0" y="533"/>
                  <a:pt x="8" y="549"/>
                  <a:pt x="24" y="566"/>
                </a:cubicBezTo>
                <a:cubicBezTo>
                  <a:pt x="24" y="656"/>
                  <a:pt x="24" y="656"/>
                  <a:pt x="24" y="656"/>
                </a:cubicBezTo>
                <a:cubicBezTo>
                  <a:pt x="24" y="681"/>
                  <a:pt x="40" y="705"/>
                  <a:pt x="65" y="705"/>
                </a:cubicBezTo>
                <a:lnTo>
                  <a:pt x="65" y="705"/>
                </a:lnTo>
                <a:cubicBezTo>
                  <a:pt x="90" y="705"/>
                  <a:pt x="114" y="681"/>
                  <a:pt x="114" y="656"/>
                </a:cubicBezTo>
                <a:cubicBezTo>
                  <a:pt x="114" y="566"/>
                  <a:pt x="114" y="566"/>
                  <a:pt x="114" y="566"/>
                </a:cubicBezTo>
                <a:cubicBezTo>
                  <a:pt x="131" y="558"/>
                  <a:pt x="139" y="533"/>
                  <a:pt x="139" y="508"/>
                </a:cubicBezTo>
                <a:cubicBezTo>
                  <a:pt x="139" y="484"/>
                  <a:pt x="131" y="467"/>
                  <a:pt x="114" y="4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79">
            <a:extLst>
              <a:ext uri="{FF2B5EF4-FFF2-40B4-BE49-F238E27FC236}">
                <a16:creationId xmlns:a16="http://schemas.microsoft.com/office/drawing/2014/main" id="{A1407539-0778-674B-A663-4C3B3EB9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044" y="7966348"/>
            <a:ext cx="154126" cy="716233"/>
          </a:xfrm>
          <a:custGeom>
            <a:avLst/>
            <a:gdLst>
              <a:gd name="T0" fmla="*/ 148 w 149"/>
              <a:gd name="T1" fmla="*/ 500 h 698"/>
              <a:gd name="T2" fmla="*/ 148 w 149"/>
              <a:gd name="T3" fmla="*/ 500 h 698"/>
              <a:gd name="T4" fmla="*/ 115 w 149"/>
              <a:gd name="T5" fmla="*/ 443 h 698"/>
              <a:gd name="T6" fmla="*/ 115 w 149"/>
              <a:gd name="T7" fmla="*/ 41 h 698"/>
              <a:gd name="T8" fmla="*/ 74 w 149"/>
              <a:gd name="T9" fmla="*/ 0 h 698"/>
              <a:gd name="T10" fmla="*/ 74 w 149"/>
              <a:gd name="T11" fmla="*/ 0 h 698"/>
              <a:gd name="T12" fmla="*/ 33 w 149"/>
              <a:gd name="T13" fmla="*/ 41 h 698"/>
              <a:gd name="T14" fmla="*/ 33 w 149"/>
              <a:gd name="T15" fmla="*/ 443 h 698"/>
              <a:gd name="T16" fmla="*/ 0 w 149"/>
              <a:gd name="T17" fmla="*/ 500 h 698"/>
              <a:gd name="T18" fmla="*/ 33 w 149"/>
              <a:gd name="T19" fmla="*/ 558 h 698"/>
              <a:gd name="T20" fmla="*/ 25 w 149"/>
              <a:gd name="T21" fmla="*/ 656 h 698"/>
              <a:gd name="T22" fmla="*/ 74 w 149"/>
              <a:gd name="T23" fmla="*/ 697 h 698"/>
              <a:gd name="T24" fmla="*/ 74 w 149"/>
              <a:gd name="T25" fmla="*/ 697 h 698"/>
              <a:gd name="T26" fmla="*/ 115 w 149"/>
              <a:gd name="T27" fmla="*/ 656 h 698"/>
              <a:gd name="T28" fmla="*/ 115 w 149"/>
              <a:gd name="T29" fmla="*/ 558 h 698"/>
              <a:gd name="T30" fmla="*/ 148 w 149"/>
              <a:gd name="T31" fmla="*/ 500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698">
                <a:moveTo>
                  <a:pt x="148" y="500"/>
                </a:moveTo>
                <a:lnTo>
                  <a:pt x="148" y="500"/>
                </a:lnTo>
                <a:cubicBezTo>
                  <a:pt x="148" y="476"/>
                  <a:pt x="131" y="459"/>
                  <a:pt x="115" y="443"/>
                </a:cubicBezTo>
                <a:cubicBezTo>
                  <a:pt x="115" y="41"/>
                  <a:pt x="115" y="41"/>
                  <a:pt x="115" y="41"/>
                </a:cubicBezTo>
                <a:cubicBezTo>
                  <a:pt x="115" y="16"/>
                  <a:pt x="98" y="0"/>
                  <a:pt x="74" y="0"/>
                </a:cubicBezTo>
                <a:lnTo>
                  <a:pt x="74" y="0"/>
                </a:lnTo>
                <a:cubicBezTo>
                  <a:pt x="49" y="0"/>
                  <a:pt x="33" y="16"/>
                  <a:pt x="33" y="41"/>
                </a:cubicBezTo>
                <a:cubicBezTo>
                  <a:pt x="33" y="443"/>
                  <a:pt x="33" y="443"/>
                  <a:pt x="33" y="443"/>
                </a:cubicBezTo>
                <a:cubicBezTo>
                  <a:pt x="16" y="459"/>
                  <a:pt x="0" y="476"/>
                  <a:pt x="0" y="500"/>
                </a:cubicBezTo>
                <a:cubicBezTo>
                  <a:pt x="0" y="525"/>
                  <a:pt x="16" y="541"/>
                  <a:pt x="33" y="558"/>
                </a:cubicBezTo>
                <a:cubicBezTo>
                  <a:pt x="25" y="656"/>
                  <a:pt x="25" y="656"/>
                  <a:pt x="25" y="656"/>
                </a:cubicBezTo>
                <a:cubicBezTo>
                  <a:pt x="25" y="673"/>
                  <a:pt x="49" y="697"/>
                  <a:pt x="74" y="697"/>
                </a:cubicBezTo>
                <a:lnTo>
                  <a:pt x="74" y="697"/>
                </a:lnTo>
                <a:cubicBezTo>
                  <a:pt x="98" y="697"/>
                  <a:pt x="115" y="681"/>
                  <a:pt x="115" y="656"/>
                </a:cubicBezTo>
                <a:cubicBezTo>
                  <a:pt x="115" y="558"/>
                  <a:pt x="115" y="558"/>
                  <a:pt x="115" y="558"/>
                </a:cubicBezTo>
                <a:cubicBezTo>
                  <a:pt x="131" y="550"/>
                  <a:pt x="148" y="525"/>
                  <a:pt x="148" y="5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Google Shape;137;p5">
            <a:extLst>
              <a:ext uri="{FF2B5EF4-FFF2-40B4-BE49-F238E27FC236}">
                <a16:creationId xmlns:a16="http://schemas.microsoft.com/office/drawing/2014/main" id="{632ECCD8-859C-9A43-85A0-2AADB376127E}"/>
              </a:ext>
            </a:extLst>
          </p:cNvPr>
          <p:cNvSpPr txBox="1"/>
          <p:nvPr/>
        </p:nvSpPr>
        <p:spPr>
          <a:xfrm>
            <a:off x="16848962" y="4490686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2" name="Google Shape;138;p5">
            <a:extLst>
              <a:ext uri="{FF2B5EF4-FFF2-40B4-BE49-F238E27FC236}">
                <a16:creationId xmlns:a16="http://schemas.microsoft.com/office/drawing/2014/main" id="{C8F2B17A-4733-C247-88E4-CC8842508080}"/>
              </a:ext>
            </a:extLst>
          </p:cNvPr>
          <p:cNvSpPr txBox="1"/>
          <p:nvPr/>
        </p:nvSpPr>
        <p:spPr>
          <a:xfrm>
            <a:off x="16857132" y="5909337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298;p7">
            <a:extLst>
              <a:ext uri="{FF2B5EF4-FFF2-40B4-BE49-F238E27FC236}">
                <a16:creationId xmlns:a16="http://schemas.microsoft.com/office/drawing/2014/main" id="{20222B17-0006-7648-AAC0-ECA351720831}"/>
              </a:ext>
            </a:extLst>
          </p:cNvPr>
          <p:cNvGrpSpPr/>
          <p:nvPr/>
        </p:nvGrpSpPr>
        <p:grpSpPr>
          <a:xfrm>
            <a:off x="897420" y="2469134"/>
            <a:ext cx="3134439" cy="1470344"/>
            <a:chOff x="2858924" y="10474806"/>
            <a:chExt cx="3652341" cy="1470344"/>
          </a:xfrm>
        </p:grpSpPr>
        <p:sp>
          <p:nvSpPr>
            <p:cNvPr id="574" name="Google Shape;299;p7">
              <a:extLst>
                <a:ext uri="{FF2B5EF4-FFF2-40B4-BE49-F238E27FC236}">
                  <a16:creationId xmlns:a16="http://schemas.microsoft.com/office/drawing/2014/main" id="{33DDE16B-9D40-BF4F-A376-2E79BC2C27B3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5" name="Google Shape;300;p7">
              <a:extLst>
                <a:ext uri="{FF2B5EF4-FFF2-40B4-BE49-F238E27FC236}">
                  <a16:creationId xmlns:a16="http://schemas.microsoft.com/office/drawing/2014/main" id="{750A7AED-A78D-5341-8EAB-16170230D99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298;p7">
            <a:extLst>
              <a:ext uri="{FF2B5EF4-FFF2-40B4-BE49-F238E27FC236}">
                <a16:creationId xmlns:a16="http://schemas.microsoft.com/office/drawing/2014/main" id="{0A59B167-630A-6644-8529-5729100211A3}"/>
              </a:ext>
            </a:extLst>
          </p:cNvPr>
          <p:cNvGrpSpPr/>
          <p:nvPr/>
        </p:nvGrpSpPr>
        <p:grpSpPr>
          <a:xfrm>
            <a:off x="897420" y="5005414"/>
            <a:ext cx="3134439" cy="1470344"/>
            <a:chOff x="2858924" y="10474806"/>
            <a:chExt cx="3652341" cy="1470344"/>
          </a:xfrm>
        </p:grpSpPr>
        <p:sp>
          <p:nvSpPr>
            <p:cNvPr id="577" name="Google Shape;299;p7">
              <a:extLst>
                <a:ext uri="{FF2B5EF4-FFF2-40B4-BE49-F238E27FC236}">
                  <a16:creationId xmlns:a16="http://schemas.microsoft.com/office/drawing/2014/main" id="{CC7D3060-B2B8-764C-A950-20102135F736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78" name="Google Shape;300;p7">
              <a:extLst>
                <a:ext uri="{FF2B5EF4-FFF2-40B4-BE49-F238E27FC236}">
                  <a16:creationId xmlns:a16="http://schemas.microsoft.com/office/drawing/2014/main" id="{3D377505-E8E4-6048-8C40-6B82E63F6DD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298;p7">
            <a:extLst>
              <a:ext uri="{FF2B5EF4-FFF2-40B4-BE49-F238E27FC236}">
                <a16:creationId xmlns:a16="http://schemas.microsoft.com/office/drawing/2014/main" id="{D431E1F9-1C4B-564B-8E56-E007442FBDAB}"/>
              </a:ext>
            </a:extLst>
          </p:cNvPr>
          <p:cNvGrpSpPr/>
          <p:nvPr/>
        </p:nvGrpSpPr>
        <p:grpSpPr>
          <a:xfrm>
            <a:off x="898858" y="7666356"/>
            <a:ext cx="3134439" cy="1470344"/>
            <a:chOff x="2858924" y="10474806"/>
            <a:chExt cx="3652341" cy="1470344"/>
          </a:xfrm>
        </p:grpSpPr>
        <p:sp>
          <p:nvSpPr>
            <p:cNvPr id="580" name="Google Shape;299;p7">
              <a:extLst>
                <a:ext uri="{FF2B5EF4-FFF2-40B4-BE49-F238E27FC236}">
                  <a16:creationId xmlns:a16="http://schemas.microsoft.com/office/drawing/2014/main" id="{33D06909-5E5C-834A-9C1F-38C8FA886326}"/>
                </a:ext>
              </a:extLst>
            </p:cNvPr>
            <p:cNvSpPr txBox="1"/>
            <p:nvPr/>
          </p:nvSpPr>
          <p:spPr>
            <a:xfrm>
              <a:off x="4128665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1" name="Google Shape;300;p7">
              <a:extLst>
                <a:ext uri="{FF2B5EF4-FFF2-40B4-BE49-F238E27FC236}">
                  <a16:creationId xmlns:a16="http://schemas.microsoft.com/office/drawing/2014/main" id="{6C82AC3A-D8D0-E547-A6F5-3393CFBB61E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298;p7">
            <a:extLst>
              <a:ext uri="{FF2B5EF4-FFF2-40B4-BE49-F238E27FC236}">
                <a16:creationId xmlns:a16="http://schemas.microsoft.com/office/drawing/2014/main" id="{47103363-8B50-7B47-B8AC-F201FC56E5B2}"/>
              </a:ext>
            </a:extLst>
          </p:cNvPr>
          <p:cNvGrpSpPr/>
          <p:nvPr/>
        </p:nvGrpSpPr>
        <p:grpSpPr>
          <a:xfrm>
            <a:off x="11754568" y="2473464"/>
            <a:ext cx="3119385" cy="1470344"/>
            <a:chOff x="2858924" y="10474806"/>
            <a:chExt cx="3634800" cy="1470344"/>
          </a:xfrm>
        </p:grpSpPr>
        <p:sp>
          <p:nvSpPr>
            <p:cNvPr id="583" name="Google Shape;299;p7">
              <a:extLst>
                <a:ext uri="{FF2B5EF4-FFF2-40B4-BE49-F238E27FC236}">
                  <a16:creationId xmlns:a16="http://schemas.microsoft.com/office/drawing/2014/main" id="{3EFF905A-4BA3-1844-A80B-0A7CD0BFDF5E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4" name="Google Shape;300;p7">
              <a:extLst>
                <a:ext uri="{FF2B5EF4-FFF2-40B4-BE49-F238E27FC236}">
                  <a16:creationId xmlns:a16="http://schemas.microsoft.com/office/drawing/2014/main" id="{E04D807E-1C86-C841-8C99-132E0D833630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298;p7">
            <a:extLst>
              <a:ext uri="{FF2B5EF4-FFF2-40B4-BE49-F238E27FC236}">
                <a16:creationId xmlns:a16="http://schemas.microsoft.com/office/drawing/2014/main" id="{312DE338-1BCD-2444-9A8B-A73748E3DBA0}"/>
              </a:ext>
            </a:extLst>
          </p:cNvPr>
          <p:cNvGrpSpPr/>
          <p:nvPr/>
        </p:nvGrpSpPr>
        <p:grpSpPr>
          <a:xfrm>
            <a:off x="11775707" y="4916442"/>
            <a:ext cx="3119385" cy="1470344"/>
            <a:chOff x="2858924" y="10474806"/>
            <a:chExt cx="3634800" cy="1470344"/>
          </a:xfrm>
        </p:grpSpPr>
        <p:sp>
          <p:nvSpPr>
            <p:cNvPr id="586" name="Google Shape;299;p7">
              <a:extLst>
                <a:ext uri="{FF2B5EF4-FFF2-40B4-BE49-F238E27FC236}">
                  <a16:creationId xmlns:a16="http://schemas.microsoft.com/office/drawing/2014/main" id="{746991BF-C225-C74F-9665-936D41477C4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7" name="Google Shape;300;p7">
              <a:extLst>
                <a:ext uri="{FF2B5EF4-FFF2-40B4-BE49-F238E27FC236}">
                  <a16:creationId xmlns:a16="http://schemas.microsoft.com/office/drawing/2014/main" id="{76EA3DCF-5E40-004B-85BE-644024F3BCF7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298;p7">
            <a:extLst>
              <a:ext uri="{FF2B5EF4-FFF2-40B4-BE49-F238E27FC236}">
                <a16:creationId xmlns:a16="http://schemas.microsoft.com/office/drawing/2014/main" id="{DD9C50BC-4478-2B41-8F31-39B611AB3D6F}"/>
              </a:ext>
            </a:extLst>
          </p:cNvPr>
          <p:cNvGrpSpPr/>
          <p:nvPr/>
        </p:nvGrpSpPr>
        <p:grpSpPr>
          <a:xfrm>
            <a:off x="11774281" y="7577384"/>
            <a:ext cx="3119385" cy="1470344"/>
            <a:chOff x="2858924" y="10474806"/>
            <a:chExt cx="3634800" cy="1470344"/>
          </a:xfrm>
        </p:grpSpPr>
        <p:sp>
          <p:nvSpPr>
            <p:cNvPr id="589" name="Google Shape;299;p7">
              <a:extLst>
                <a:ext uri="{FF2B5EF4-FFF2-40B4-BE49-F238E27FC236}">
                  <a16:creationId xmlns:a16="http://schemas.microsoft.com/office/drawing/2014/main" id="{9F833963-3D41-DE43-A9C6-A40CA5A78D98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0" name="Google Shape;300;p7">
              <a:extLst>
                <a:ext uri="{FF2B5EF4-FFF2-40B4-BE49-F238E27FC236}">
                  <a16:creationId xmlns:a16="http://schemas.microsoft.com/office/drawing/2014/main" id="{BFD26147-8080-4E41-93DA-5AA17134E72F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8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Freeform 347">
            <a:extLst>
              <a:ext uri="{FF2B5EF4-FFF2-40B4-BE49-F238E27FC236}">
                <a16:creationId xmlns:a16="http://schemas.microsoft.com/office/drawing/2014/main" id="{D106D80B-8B84-384D-80C8-AA2CB194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370" y="12522412"/>
            <a:ext cx="2907703" cy="8628"/>
          </a:xfrm>
          <a:custGeom>
            <a:avLst/>
            <a:gdLst>
              <a:gd name="T0" fmla="*/ 36 w 2974"/>
              <a:gd name="T1" fmla="*/ 9 h 10"/>
              <a:gd name="T2" fmla="*/ 36 w 2974"/>
              <a:gd name="T3" fmla="*/ 9 h 10"/>
              <a:gd name="T4" fmla="*/ 2928 w 2974"/>
              <a:gd name="T5" fmla="*/ 9 h 10"/>
              <a:gd name="T6" fmla="*/ 2973 w 2974"/>
              <a:gd name="T7" fmla="*/ 0 h 10"/>
              <a:gd name="T8" fmla="*/ 0 w 2974"/>
              <a:gd name="T9" fmla="*/ 0 h 10"/>
              <a:gd name="T10" fmla="*/ 36 w 2974"/>
              <a:gd name="T11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10">
                <a:moveTo>
                  <a:pt x="36" y="9"/>
                </a:moveTo>
                <a:lnTo>
                  <a:pt x="36" y="9"/>
                </a:lnTo>
                <a:cubicBezTo>
                  <a:pt x="2928" y="9"/>
                  <a:pt x="2928" y="9"/>
                  <a:pt x="2928" y="9"/>
                </a:cubicBezTo>
                <a:cubicBezTo>
                  <a:pt x="2946" y="9"/>
                  <a:pt x="2964" y="9"/>
                  <a:pt x="2973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9"/>
                  <a:pt x="27" y="9"/>
                  <a:pt x="36" y="9"/>
                </a:cubicBezTo>
              </a:path>
            </a:pathLst>
          </a:custGeom>
          <a:solidFill>
            <a:srgbClr val="6CB9EA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348">
            <a:extLst>
              <a:ext uri="{FF2B5EF4-FFF2-40B4-BE49-F238E27FC236}">
                <a16:creationId xmlns:a16="http://schemas.microsoft.com/office/drawing/2014/main" id="{EBBB25E6-EFBF-0148-B73A-61FBBB15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468" y="1193588"/>
            <a:ext cx="3119095" cy="3770522"/>
          </a:xfrm>
          <a:custGeom>
            <a:avLst/>
            <a:gdLst>
              <a:gd name="T0" fmla="*/ 1599 w 3189"/>
              <a:gd name="T1" fmla="*/ 3404 h 3854"/>
              <a:gd name="T2" fmla="*/ 1599 w 3189"/>
              <a:gd name="T3" fmla="*/ 3404 h 3854"/>
              <a:gd name="T4" fmla="*/ 2039 w 3189"/>
              <a:gd name="T5" fmla="*/ 3853 h 3854"/>
              <a:gd name="T6" fmla="*/ 3188 w 3189"/>
              <a:gd name="T7" fmla="*/ 3853 h 3854"/>
              <a:gd name="T8" fmla="*/ 3188 w 3189"/>
              <a:gd name="T9" fmla="*/ 2371 h 3854"/>
              <a:gd name="T10" fmla="*/ 2749 w 3189"/>
              <a:gd name="T11" fmla="*/ 1931 h 3854"/>
              <a:gd name="T12" fmla="*/ 3188 w 3189"/>
              <a:gd name="T13" fmla="*/ 1482 h 3854"/>
              <a:gd name="T14" fmla="*/ 3188 w 3189"/>
              <a:gd name="T15" fmla="*/ 0 h 3854"/>
              <a:gd name="T16" fmla="*/ 0 w 3189"/>
              <a:gd name="T17" fmla="*/ 3521 h 3854"/>
              <a:gd name="T18" fmla="*/ 0 w 3189"/>
              <a:gd name="T19" fmla="*/ 3853 h 3854"/>
              <a:gd name="T20" fmla="*/ 1150 w 3189"/>
              <a:gd name="T21" fmla="*/ 3853 h 3854"/>
              <a:gd name="T22" fmla="*/ 1599 w 3189"/>
              <a:gd name="T23" fmla="*/ 3404 h 3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9" h="3854">
                <a:moveTo>
                  <a:pt x="1599" y="3404"/>
                </a:moveTo>
                <a:lnTo>
                  <a:pt x="1599" y="3404"/>
                </a:lnTo>
                <a:cubicBezTo>
                  <a:pt x="1842" y="3404"/>
                  <a:pt x="2039" y="3611"/>
                  <a:pt x="2039" y="3853"/>
                </a:cubicBezTo>
                <a:cubicBezTo>
                  <a:pt x="3188" y="3853"/>
                  <a:pt x="3188" y="3853"/>
                  <a:pt x="3188" y="3853"/>
                </a:cubicBezTo>
                <a:cubicBezTo>
                  <a:pt x="3188" y="2371"/>
                  <a:pt x="3188" y="2371"/>
                  <a:pt x="3188" y="2371"/>
                </a:cubicBezTo>
                <a:cubicBezTo>
                  <a:pt x="2946" y="2371"/>
                  <a:pt x="2749" y="2174"/>
                  <a:pt x="2749" y="1931"/>
                </a:cubicBezTo>
                <a:cubicBezTo>
                  <a:pt x="2749" y="1680"/>
                  <a:pt x="2946" y="1482"/>
                  <a:pt x="3188" y="1482"/>
                </a:cubicBezTo>
                <a:cubicBezTo>
                  <a:pt x="3188" y="0"/>
                  <a:pt x="3188" y="0"/>
                  <a:pt x="3188" y="0"/>
                </a:cubicBezTo>
                <a:cubicBezTo>
                  <a:pt x="1401" y="180"/>
                  <a:pt x="0" y="1689"/>
                  <a:pt x="0" y="3521"/>
                </a:cubicBezTo>
                <a:cubicBezTo>
                  <a:pt x="0" y="3853"/>
                  <a:pt x="0" y="3853"/>
                  <a:pt x="0" y="3853"/>
                </a:cubicBezTo>
                <a:cubicBezTo>
                  <a:pt x="1150" y="3853"/>
                  <a:pt x="1150" y="3853"/>
                  <a:pt x="1150" y="3853"/>
                </a:cubicBezTo>
                <a:cubicBezTo>
                  <a:pt x="1150" y="3611"/>
                  <a:pt x="1357" y="3404"/>
                  <a:pt x="1599" y="340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349">
            <a:extLst>
              <a:ext uri="{FF2B5EF4-FFF2-40B4-BE49-F238E27FC236}">
                <a16:creationId xmlns:a16="http://schemas.microsoft.com/office/drawing/2014/main" id="{56906FB8-300C-AC43-9146-3474E89FD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130" y="4524073"/>
            <a:ext cx="3865433" cy="4219189"/>
          </a:xfrm>
          <a:custGeom>
            <a:avLst/>
            <a:gdLst>
              <a:gd name="T0" fmla="*/ 3951 w 3952"/>
              <a:gd name="T1" fmla="*/ 1823 h 4311"/>
              <a:gd name="T2" fmla="*/ 3951 w 3952"/>
              <a:gd name="T3" fmla="*/ 1823 h 4311"/>
              <a:gd name="T4" fmla="*/ 3951 w 3952"/>
              <a:gd name="T5" fmla="*/ 449 h 4311"/>
              <a:gd name="T6" fmla="*/ 2802 w 3952"/>
              <a:gd name="T7" fmla="*/ 449 h 4311"/>
              <a:gd name="T8" fmla="*/ 2362 w 3952"/>
              <a:gd name="T9" fmla="*/ 0 h 4311"/>
              <a:gd name="T10" fmla="*/ 1913 w 3952"/>
              <a:gd name="T11" fmla="*/ 449 h 4311"/>
              <a:gd name="T12" fmla="*/ 763 w 3952"/>
              <a:gd name="T13" fmla="*/ 449 h 4311"/>
              <a:gd name="T14" fmla="*/ 763 w 3952"/>
              <a:gd name="T15" fmla="*/ 790 h 4311"/>
              <a:gd name="T16" fmla="*/ 45 w 3952"/>
              <a:gd name="T17" fmla="*/ 2030 h 4311"/>
              <a:gd name="T18" fmla="*/ 162 w 3952"/>
              <a:gd name="T19" fmla="*/ 2228 h 4311"/>
              <a:gd name="T20" fmla="*/ 763 w 3952"/>
              <a:gd name="T21" fmla="*/ 2228 h 4311"/>
              <a:gd name="T22" fmla="*/ 763 w 3952"/>
              <a:gd name="T23" fmla="*/ 4310 h 4311"/>
              <a:gd name="T24" fmla="*/ 1913 w 3952"/>
              <a:gd name="T25" fmla="*/ 4310 h 4311"/>
              <a:gd name="T26" fmla="*/ 2362 w 3952"/>
              <a:gd name="T27" fmla="*/ 3870 h 4311"/>
              <a:gd name="T28" fmla="*/ 2802 w 3952"/>
              <a:gd name="T29" fmla="*/ 4310 h 4311"/>
              <a:gd name="T30" fmla="*/ 3951 w 3952"/>
              <a:gd name="T31" fmla="*/ 4310 h 4311"/>
              <a:gd name="T32" fmla="*/ 3951 w 3952"/>
              <a:gd name="T33" fmla="*/ 2712 h 4311"/>
              <a:gd name="T34" fmla="*/ 3512 w 3952"/>
              <a:gd name="T35" fmla="*/ 2273 h 4311"/>
              <a:gd name="T36" fmla="*/ 3951 w 3952"/>
              <a:gd name="T37" fmla="*/ 1823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52" h="4311">
                <a:moveTo>
                  <a:pt x="3951" y="1823"/>
                </a:moveTo>
                <a:lnTo>
                  <a:pt x="3951" y="1823"/>
                </a:lnTo>
                <a:cubicBezTo>
                  <a:pt x="3951" y="449"/>
                  <a:pt x="3951" y="449"/>
                  <a:pt x="3951" y="449"/>
                </a:cubicBezTo>
                <a:cubicBezTo>
                  <a:pt x="2802" y="449"/>
                  <a:pt x="2802" y="449"/>
                  <a:pt x="2802" y="449"/>
                </a:cubicBezTo>
                <a:cubicBezTo>
                  <a:pt x="2802" y="207"/>
                  <a:pt x="2605" y="0"/>
                  <a:pt x="2362" y="0"/>
                </a:cubicBezTo>
                <a:cubicBezTo>
                  <a:pt x="2120" y="0"/>
                  <a:pt x="1913" y="207"/>
                  <a:pt x="1913" y="449"/>
                </a:cubicBezTo>
                <a:cubicBezTo>
                  <a:pt x="763" y="449"/>
                  <a:pt x="763" y="449"/>
                  <a:pt x="763" y="449"/>
                </a:cubicBezTo>
                <a:cubicBezTo>
                  <a:pt x="763" y="790"/>
                  <a:pt x="763" y="790"/>
                  <a:pt x="763" y="790"/>
                </a:cubicBezTo>
                <a:cubicBezTo>
                  <a:pt x="45" y="2030"/>
                  <a:pt x="45" y="2030"/>
                  <a:pt x="45" y="2030"/>
                </a:cubicBezTo>
                <a:cubicBezTo>
                  <a:pt x="0" y="2120"/>
                  <a:pt x="63" y="2228"/>
                  <a:pt x="162" y="2228"/>
                </a:cubicBezTo>
                <a:cubicBezTo>
                  <a:pt x="763" y="2228"/>
                  <a:pt x="763" y="2228"/>
                  <a:pt x="763" y="2228"/>
                </a:cubicBezTo>
                <a:cubicBezTo>
                  <a:pt x="763" y="4310"/>
                  <a:pt x="763" y="4310"/>
                  <a:pt x="763" y="4310"/>
                </a:cubicBezTo>
                <a:cubicBezTo>
                  <a:pt x="1913" y="4310"/>
                  <a:pt x="1913" y="4310"/>
                  <a:pt x="1913" y="4310"/>
                </a:cubicBezTo>
                <a:cubicBezTo>
                  <a:pt x="1913" y="4068"/>
                  <a:pt x="2120" y="3870"/>
                  <a:pt x="2362" y="3870"/>
                </a:cubicBezTo>
                <a:cubicBezTo>
                  <a:pt x="2605" y="3870"/>
                  <a:pt x="2802" y="4068"/>
                  <a:pt x="2802" y="4310"/>
                </a:cubicBezTo>
                <a:cubicBezTo>
                  <a:pt x="3951" y="4310"/>
                  <a:pt x="3951" y="4310"/>
                  <a:pt x="3951" y="4310"/>
                </a:cubicBezTo>
                <a:cubicBezTo>
                  <a:pt x="3951" y="2712"/>
                  <a:pt x="3951" y="2712"/>
                  <a:pt x="3951" y="2712"/>
                </a:cubicBezTo>
                <a:cubicBezTo>
                  <a:pt x="3709" y="2712"/>
                  <a:pt x="3512" y="2514"/>
                  <a:pt x="3512" y="2273"/>
                </a:cubicBezTo>
                <a:cubicBezTo>
                  <a:pt x="3512" y="2021"/>
                  <a:pt x="3709" y="1823"/>
                  <a:pt x="3951" y="182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350">
            <a:extLst>
              <a:ext uri="{FF2B5EF4-FFF2-40B4-BE49-F238E27FC236}">
                <a16:creationId xmlns:a16="http://schemas.microsoft.com/office/drawing/2014/main" id="{25C5B57A-C75E-D047-BC1E-A88F2159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465" y="1184960"/>
            <a:ext cx="4227817" cy="3779151"/>
          </a:xfrm>
          <a:custGeom>
            <a:avLst/>
            <a:gdLst>
              <a:gd name="T0" fmla="*/ 789 w 4320"/>
              <a:gd name="T1" fmla="*/ 0 h 3863"/>
              <a:gd name="T2" fmla="*/ 789 w 4320"/>
              <a:gd name="T3" fmla="*/ 0 h 3863"/>
              <a:gd name="T4" fmla="*/ 789 w 4320"/>
              <a:gd name="T5" fmla="*/ 0 h 3863"/>
              <a:gd name="T6" fmla="*/ 439 w 4320"/>
              <a:gd name="T7" fmla="*/ 9 h 3863"/>
              <a:gd name="T8" fmla="*/ 439 w 4320"/>
              <a:gd name="T9" fmla="*/ 1491 h 3863"/>
              <a:gd name="T10" fmla="*/ 0 w 4320"/>
              <a:gd name="T11" fmla="*/ 1940 h 3863"/>
              <a:gd name="T12" fmla="*/ 439 w 4320"/>
              <a:gd name="T13" fmla="*/ 2380 h 3863"/>
              <a:gd name="T14" fmla="*/ 439 w 4320"/>
              <a:gd name="T15" fmla="*/ 3862 h 3863"/>
              <a:gd name="T16" fmla="*/ 1984 w 4320"/>
              <a:gd name="T17" fmla="*/ 3862 h 3863"/>
              <a:gd name="T18" fmla="*/ 2424 w 4320"/>
              <a:gd name="T19" fmla="*/ 3413 h 3863"/>
              <a:gd name="T20" fmla="*/ 2873 w 4320"/>
              <a:gd name="T21" fmla="*/ 3862 h 3863"/>
              <a:gd name="T22" fmla="*/ 4319 w 4320"/>
              <a:gd name="T23" fmla="*/ 3862 h 3863"/>
              <a:gd name="T24" fmla="*/ 4319 w 4320"/>
              <a:gd name="T25" fmla="*/ 3530 h 3863"/>
              <a:gd name="T26" fmla="*/ 789 w 4320"/>
              <a:gd name="T27" fmla="*/ 0 h 3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20" h="3863">
                <a:moveTo>
                  <a:pt x="789" y="0"/>
                </a:moveTo>
                <a:lnTo>
                  <a:pt x="789" y="0"/>
                </a:lnTo>
                <a:lnTo>
                  <a:pt x="789" y="0"/>
                </a:lnTo>
                <a:cubicBezTo>
                  <a:pt x="673" y="0"/>
                  <a:pt x="556" y="0"/>
                  <a:pt x="439" y="9"/>
                </a:cubicBezTo>
                <a:cubicBezTo>
                  <a:pt x="439" y="1491"/>
                  <a:pt x="439" y="1491"/>
                  <a:pt x="439" y="1491"/>
                </a:cubicBezTo>
                <a:cubicBezTo>
                  <a:pt x="197" y="1491"/>
                  <a:pt x="0" y="1689"/>
                  <a:pt x="0" y="1940"/>
                </a:cubicBezTo>
                <a:cubicBezTo>
                  <a:pt x="0" y="2183"/>
                  <a:pt x="197" y="2380"/>
                  <a:pt x="439" y="2380"/>
                </a:cubicBezTo>
                <a:cubicBezTo>
                  <a:pt x="439" y="3862"/>
                  <a:pt x="439" y="3862"/>
                  <a:pt x="439" y="3862"/>
                </a:cubicBezTo>
                <a:cubicBezTo>
                  <a:pt x="1984" y="3862"/>
                  <a:pt x="1984" y="3862"/>
                  <a:pt x="1984" y="3862"/>
                </a:cubicBezTo>
                <a:cubicBezTo>
                  <a:pt x="1984" y="3620"/>
                  <a:pt x="2182" y="3413"/>
                  <a:pt x="2424" y="3413"/>
                </a:cubicBezTo>
                <a:cubicBezTo>
                  <a:pt x="2675" y="3413"/>
                  <a:pt x="2873" y="3620"/>
                  <a:pt x="2873" y="3862"/>
                </a:cubicBezTo>
                <a:cubicBezTo>
                  <a:pt x="4319" y="3862"/>
                  <a:pt x="4319" y="3862"/>
                  <a:pt x="4319" y="3862"/>
                </a:cubicBezTo>
                <a:cubicBezTo>
                  <a:pt x="4319" y="3530"/>
                  <a:pt x="4319" y="3530"/>
                  <a:pt x="4319" y="3530"/>
                </a:cubicBezTo>
                <a:cubicBezTo>
                  <a:pt x="4319" y="1581"/>
                  <a:pt x="2738" y="0"/>
                  <a:pt x="789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351">
            <a:extLst>
              <a:ext uri="{FF2B5EF4-FFF2-40B4-BE49-F238E27FC236}">
                <a16:creationId xmlns:a16="http://schemas.microsoft.com/office/drawing/2014/main" id="{F64BAD82-D509-8D4F-80CF-3D2DD1FC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465" y="4524073"/>
            <a:ext cx="4227817" cy="4650599"/>
          </a:xfrm>
          <a:custGeom>
            <a:avLst/>
            <a:gdLst>
              <a:gd name="T0" fmla="*/ 2873 w 4320"/>
              <a:gd name="T1" fmla="*/ 449 h 4752"/>
              <a:gd name="T2" fmla="*/ 2873 w 4320"/>
              <a:gd name="T3" fmla="*/ 449 h 4752"/>
              <a:gd name="T4" fmla="*/ 2424 w 4320"/>
              <a:gd name="T5" fmla="*/ 0 h 4752"/>
              <a:gd name="T6" fmla="*/ 1984 w 4320"/>
              <a:gd name="T7" fmla="*/ 449 h 4752"/>
              <a:gd name="T8" fmla="*/ 439 w 4320"/>
              <a:gd name="T9" fmla="*/ 449 h 4752"/>
              <a:gd name="T10" fmla="*/ 439 w 4320"/>
              <a:gd name="T11" fmla="*/ 1823 h 4752"/>
              <a:gd name="T12" fmla="*/ 0 w 4320"/>
              <a:gd name="T13" fmla="*/ 2273 h 4752"/>
              <a:gd name="T14" fmla="*/ 439 w 4320"/>
              <a:gd name="T15" fmla="*/ 2712 h 4752"/>
              <a:gd name="T16" fmla="*/ 439 w 4320"/>
              <a:gd name="T17" fmla="*/ 4310 h 4752"/>
              <a:gd name="T18" fmla="*/ 1984 w 4320"/>
              <a:gd name="T19" fmla="*/ 4310 h 4752"/>
              <a:gd name="T20" fmla="*/ 2424 w 4320"/>
              <a:gd name="T21" fmla="*/ 4751 h 4752"/>
              <a:gd name="T22" fmla="*/ 2873 w 4320"/>
              <a:gd name="T23" fmla="*/ 4310 h 4752"/>
              <a:gd name="T24" fmla="*/ 4319 w 4320"/>
              <a:gd name="T25" fmla="*/ 4310 h 4752"/>
              <a:gd name="T26" fmla="*/ 4319 w 4320"/>
              <a:gd name="T27" fmla="*/ 449 h 4752"/>
              <a:gd name="T28" fmla="*/ 2873 w 4320"/>
              <a:gd name="T29" fmla="*/ 449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20" h="4752">
                <a:moveTo>
                  <a:pt x="2873" y="449"/>
                </a:moveTo>
                <a:lnTo>
                  <a:pt x="2873" y="449"/>
                </a:lnTo>
                <a:cubicBezTo>
                  <a:pt x="2873" y="207"/>
                  <a:pt x="2675" y="0"/>
                  <a:pt x="2424" y="0"/>
                </a:cubicBezTo>
                <a:cubicBezTo>
                  <a:pt x="2182" y="0"/>
                  <a:pt x="1984" y="207"/>
                  <a:pt x="1984" y="449"/>
                </a:cubicBezTo>
                <a:cubicBezTo>
                  <a:pt x="439" y="449"/>
                  <a:pt x="439" y="449"/>
                  <a:pt x="439" y="449"/>
                </a:cubicBezTo>
                <a:cubicBezTo>
                  <a:pt x="439" y="1823"/>
                  <a:pt x="439" y="1823"/>
                  <a:pt x="439" y="1823"/>
                </a:cubicBezTo>
                <a:cubicBezTo>
                  <a:pt x="197" y="1823"/>
                  <a:pt x="0" y="2021"/>
                  <a:pt x="0" y="2273"/>
                </a:cubicBezTo>
                <a:cubicBezTo>
                  <a:pt x="0" y="2514"/>
                  <a:pt x="197" y="2712"/>
                  <a:pt x="439" y="2712"/>
                </a:cubicBezTo>
                <a:cubicBezTo>
                  <a:pt x="439" y="4310"/>
                  <a:pt x="439" y="4310"/>
                  <a:pt x="439" y="4310"/>
                </a:cubicBezTo>
                <a:cubicBezTo>
                  <a:pt x="1984" y="4310"/>
                  <a:pt x="1984" y="4310"/>
                  <a:pt x="1984" y="4310"/>
                </a:cubicBezTo>
                <a:cubicBezTo>
                  <a:pt x="1984" y="4553"/>
                  <a:pt x="2182" y="4751"/>
                  <a:pt x="2424" y="4751"/>
                </a:cubicBezTo>
                <a:cubicBezTo>
                  <a:pt x="2675" y="4751"/>
                  <a:pt x="2873" y="4553"/>
                  <a:pt x="2873" y="4310"/>
                </a:cubicBezTo>
                <a:cubicBezTo>
                  <a:pt x="4319" y="4310"/>
                  <a:pt x="4319" y="4310"/>
                  <a:pt x="4319" y="4310"/>
                </a:cubicBezTo>
                <a:cubicBezTo>
                  <a:pt x="4319" y="449"/>
                  <a:pt x="4319" y="449"/>
                  <a:pt x="4319" y="449"/>
                </a:cubicBezTo>
                <a:lnTo>
                  <a:pt x="2873" y="449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352">
            <a:extLst>
              <a:ext uri="{FF2B5EF4-FFF2-40B4-BE49-F238E27FC236}">
                <a16:creationId xmlns:a16="http://schemas.microsoft.com/office/drawing/2014/main" id="{9D13785F-DAC2-DF46-9F7B-BED3F6764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3468" y="8311851"/>
            <a:ext cx="6915502" cy="4210560"/>
          </a:xfrm>
          <a:custGeom>
            <a:avLst/>
            <a:gdLst>
              <a:gd name="T0" fmla="*/ 5622 w 7069"/>
              <a:gd name="T1" fmla="*/ 440 h 4304"/>
              <a:gd name="T2" fmla="*/ 5622 w 7069"/>
              <a:gd name="T3" fmla="*/ 440 h 4304"/>
              <a:gd name="T4" fmla="*/ 5173 w 7069"/>
              <a:gd name="T5" fmla="*/ 881 h 4304"/>
              <a:gd name="T6" fmla="*/ 4733 w 7069"/>
              <a:gd name="T7" fmla="*/ 440 h 4304"/>
              <a:gd name="T8" fmla="*/ 3188 w 7069"/>
              <a:gd name="T9" fmla="*/ 440 h 4304"/>
              <a:gd name="T10" fmla="*/ 2039 w 7069"/>
              <a:gd name="T11" fmla="*/ 440 h 4304"/>
              <a:gd name="T12" fmla="*/ 1599 w 7069"/>
              <a:gd name="T13" fmla="*/ 0 h 4304"/>
              <a:gd name="T14" fmla="*/ 1150 w 7069"/>
              <a:gd name="T15" fmla="*/ 440 h 4304"/>
              <a:gd name="T16" fmla="*/ 0 w 7069"/>
              <a:gd name="T17" fmla="*/ 440 h 4304"/>
              <a:gd name="T18" fmla="*/ 0 w 7069"/>
              <a:gd name="T19" fmla="*/ 953 h 4304"/>
              <a:gd name="T20" fmla="*/ 917 w 7069"/>
              <a:gd name="T21" fmla="*/ 1869 h 4304"/>
              <a:gd name="T22" fmla="*/ 3188 w 7069"/>
              <a:gd name="T23" fmla="*/ 1869 h 4304"/>
              <a:gd name="T24" fmla="*/ 3287 w 7069"/>
              <a:gd name="T25" fmla="*/ 1869 h 4304"/>
              <a:gd name="T26" fmla="*/ 3287 w 7069"/>
              <a:gd name="T27" fmla="*/ 3863 h 4304"/>
              <a:gd name="T28" fmla="*/ 3691 w 7069"/>
              <a:gd name="T29" fmla="*/ 4303 h 4304"/>
              <a:gd name="T30" fmla="*/ 6664 w 7069"/>
              <a:gd name="T31" fmla="*/ 4303 h 4304"/>
              <a:gd name="T32" fmla="*/ 7068 w 7069"/>
              <a:gd name="T33" fmla="*/ 3863 h 4304"/>
              <a:gd name="T34" fmla="*/ 7068 w 7069"/>
              <a:gd name="T35" fmla="*/ 1869 h 4304"/>
              <a:gd name="T36" fmla="*/ 7068 w 7069"/>
              <a:gd name="T37" fmla="*/ 440 h 4304"/>
              <a:gd name="T38" fmla="*/ 5622 w 7069"/>
              <a:gd name="T39" fmla="*/ 440 h 4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9" h="4304">
                <a:moveTo>
                  <a:pt x="5622" y="440"/>
                </a:moveTo>
                <a:lnTo>
                  <a:pt x="5622" y="440"/>
                </a:lnTo>
                <a:cubicBezTo>
                  <a:pt x="5622" y="683"/>
                  <a:pt x="5424" y="881"/>
                  <a:pt x="5173" y="881"/>
                </a:cubicBezTo>
                <a:cubicBezTo>
                  <a:pt x="4931" y="881"/>
                  <a:pt x="4733" y="683"/>
                  <a:pt x="4733" y="440"/>
                </a:cubicBezTo>
                <a:cubicBezTo>
                  <a:pt x="3188" y="440"/>
                  <a:pt x="3188" y="440"/>
                  <a:pt x="3188" y="440"/>
                </a:cubicBezTo>
                <a:cubicBezTo>
                  <a:pt x="2039" y="440"/>
                  <a:pt x="2039" y="440"/>
                  <a:pt x="2039" y="440"/>
                </a:cubicBezTo>
                <a:cubicBezTo>
                  <a:pt x="2039" y="198"/>
                  <a:pt x="1842" y="0"/>
                  <a:pt x="1599" y="0"/>
                </a:cubicBezTo>
                <a:cubicBezTo>
                  <a:pt x="1357" y="0"/>
                  <a:pt x="1150" y="198"/>
                  <a:pt x="1150" y="440"/>
                </a:cubicBezTo>
                <a:cubicBezTo>
                  <a:pt x="0" y="440"/>
                  <a:pt x="0" y="440"/>
                  <a:pt x="0" y="440"/>
                </a:cubicBezTo>
                <a:cubicBezTo>
                  <a:pt x="0" y="953"/>
                  <a:pt x="0" y="953"/>
                  <a:pt x="0" y="953"/>
                </a:cubicBezTo>
                <a:cubicBezTo>
                  <a:pt x="0" y="1464"/>
                  <a:pt x="414" y="1869"/>
                  <a:pt x="917" y="1869"/>
                </a:cubicBezTo>
                <a:cubicBezTo>
                  <a:pt x="3188" y="1869"/>
                  <a:pt x="3188" y="1869"/>
                  <a:pt x="3188" y="1869"/>
                </a:cubicBezTo>
                <a:cubicBezTo>
                  <a:pt x="3287" y="1869"/>
                  <a:pt x="3287" y="1869"/>
                  <a:pt x="3287" y="1869"/>
                </a:cubicBezTo>
                <a:cubicBezTo>
                  <a:pt x="3287" y="3863"/>
                  <a:pt x="3287" y="3863"/>
                  <a:pt x="3287" y="3863"/>
                </a:cubicBezTo>
                <a:cubicBezTo>
                  <a:pt x="3287" y="4096"/>
                  <a:pt x="3466" y="4285"/>
                  <a:pt x="3691" y="4303"/>
                </a:cubicBezTo>
                <a:cubicBezTo>
                  <a:pt x="6664" y="4303"/>
                  <a:pt x="6664" y="4303"/>
                  <a:pt x="6664" y="4303"/>
                </a:cubicBezTo>
                <a:cubicBezTo>
                  <a:pt x="6889" y="4285"/>
                  <a:pt x="7068" y="4096"/>
                  <a:pt x="7068" y="3863"/>
                </a:cubicBezTo>
                <a:cubicBezTo>
                  <a:pt x="7068" y="1869"/>
                  <a:pt x="7068" y="1869"/>
                  <a:pt x="7068" y="1869"/>
                </a:cubicBezTo>
                <a:cubicBezTo>
                  <a:pt x="7068" y="440"/>
                  <a:pt x="7068" y="440"/>
                  <a:pt x="7068" y="440"/>
                </a:cubicBezTo>
                <a:lnTo>
                  <a:pt x="5622" y="44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353">
            <a:extLst>
              <a:ext uri="{FF2B5EF4-FFF2-40B4-BE49-F238E27FC236}">
                <a16:creationId xmlns:a16="http://schemas.microsoft.com/office/drawing/2014/main" id="{309E92AF-973F-DC4E-A5D3-79201D6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669" y="2794118"/>
            <a:ext cx="949102" cy="949102"/>
          </a:xfrm>
          <a:custGeom>
            <a:avLst/>
            <a:gdLst>
              <a:gd name="T0" fmla="*/ 934 w 971"/>
              <a:gd name="T1" fmla="*/ 440 h 971"/>
              <a:gd name="T2" fmla="*/ 934 w 971"/>
              <a:gd name="T3" fmla="*/ 440 h 971"/>
              <a:gd name="T4" fmla="*/ 889 w 971"/>
              <a:gd name="T5" fmla="*/ 485 h 971"/>
              <a:gd name="T6" fmla="*/ 889 w 971"/>
              <a:gd name="T7" fmla="*/ 880 h 971"/>
              <a:gd name="T8" fmla="*/ 90 w 971"/>
              <a:gd name="T9" fmla="*/ 880 h 971"/>
              <a:gd name="T10" fmla="*/ 90 w 971"/>
              <a:gd name="T11" fmla="*/ 80 h 971"/>
              <a:gd name="T12" fmla="*/ 485 w 971"/>
              <a:gd name="T13" fmla="*/ 80 h 971"/>
              <a:gd name="T14" fmla="*/ 530 w 971"/>
              <a:gd name="T15" fmla="*/ 36 h 971"/>
              <a:gd name="T16" fmla="*/ 485 w 971"/>
              <a:gd name="T17" fmla="*/ 0 h 971"/>
              <a:gd name="T18" fmla="*/ 63 w 971"/>
              <a:gd name="T19" fmla="*/ 0 h 971"/>
              <a:gd name="T20" fmla="*/ 0 w 971"/>
              <a:gd name="T21" fmla="*/ 54 h 971"/>
              <a:gd name="T22" fmla="*/ 0 w 971"/>
              <a:gd name="T23" fmla="*/ 907 h 971"/>
              <a:gd name="T24" fmla="*/ 63 w 971"/>
              <a:gd name="T25" fmla="*/ 970 h 971"/>
              <a:gd name="T26" fmla="*/ 916 w 971"/>
              <a:gd name="T27" fmla="*/ 970 h 971"/>
              <a:gd name="T28" fmla="*/ 970 w 971"/>
              <a:gd name="T29" fmla="*/ 907 h 971"/>
              <a:gd name="T30" fmla="*/ 970 w 971"/>
              <a:gd name="T31" fmla="*/ 485 h 971"/>
              <a:gd name="T32" fmla="*/ 934 w 971"/>
              <a:gd name="T33" fmla="*/ 44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1" h="971">
                <a:moveTo>
                  <a:pt x="934" y="440"/>
                </a:moveTo>
                <a:lnTo>
                  <a:pt x="934" y="440"/>
                </a:lnTo>
                <a:cubicBezTo>
                  <a:pt x="907" y="440"/>
                  <a:pt x="889" y="458"/>
                  <a:pt x="889" y="485"/>
                </a:cubicBezTo>
                <a:cubicBezTo>
                  <a:pt x="889" y="880"/>
                  <a:pt x="889" y="880"/>
                  <a:pt x="889" y="880"/>
                </a:cubicBezTo>
                <a:cubicBezTo>
                  <a:pt x="90" y="880"/>
                  <a:pt x="90" y="880"/>
                  <a:pt x="90" y="880"/>
                </a:cubicBezTo>
                <a:cubicBezTo>
                  <a:pt x="90" y="80"/>
                  <a:pt x="90" y="80"/>
                  <a:pt x="90" y="80"/>
                </a:cubicBezTo>
                <a:cubicBezTo>
                  <a:pt x="485" y="80"/>
                  <a:pt x="485" y="80"/>
                  <a:pt x="485" y="80"/>
                </a:cubicBezTo>
                <a:cubicBezTo>
                  <a:pt x="512" y="80"/>
                  <a:pt x="530" y="63"/>
                  <a:pt x="530" y="36"/>
                </a:cubicBezTo>
                <a:cubicBezTo>
                  <a:pt x="530" y="18"/>
                  <a:pt x="512" y="0"/>
                  <a:pt x="48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907"/>
                  <a:pt x="0" y="907"/>
                  <a:pt x="0" y="907"/>
                </a:cubicBezTo>
                <a:cubicBezTo>
                  <a:pt x="0" y="943"/>
                  <a:pt x="27" y="970"/>
                  <a:pt x="63" y="970"/>
                </a:cubicBezTo>
                <a:cubicBezTo>
                  <a:pt x="916" y="970"/>
                  <a:pt x="916" y="970"/>
                  <a:pt x="916" y="970"/>
                </a:cubicBezTo>
                <a:cubicBezTo>
                  <a:pt x="952" y="970"/>
                  <a:pt x="970" y="943"/>
                  <a:pt x="970" y="907"/>
                </a:cubicBezTo>
                <a:cubicBezTo>
                  <a:pt x="970" y="485"/>
                  <a:pt x="970" y="485"/>
                  <a:pt x="970" y="485"/>
                </a:cubicBezTo>
                <a:cubicBezTo>
                  <a:pt x="970" y="458"/>
                  <a:pt x="952" y="440"/>
                  <a:pt x="934" y="4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354">
            <a:extLst>
              <a:ext uri="{FF2B5EF4-FFF2-40B4-BE49-F238E27FC236}">
                <a16:creationId xmlns:a16="http://schemas.microsoft.com/office/drawing/2014/main" id="{EF29F80E-DA4E-414A-A4CB-71A34558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766" y="2794118"/>
            <a:ext cx="526320" cy="509064"/>
          </a:xfrm>
          <a:custGeom>
            <a:avLst/>
            <a:gdLst>
              <a:gd name="T0" fmla="*/ 216 w 540"/>
              <a:gd name="T1" fmla="*/ 80 h 522"/>
              <a:gd name="T2" fmla="*/ 216 w 540"/>
              <a:gd name="T3" fmla="*/ 80 h 522"/>
              <a:gd name="T4" fmla="*/ 395 w 540"/>
              <a:gd name="T5" fmla="*/ 80 h 522"/>
              <a:gd name="T6" fmla="*/ 18 w 540"/>
              <a:gd name="T7" fmla="*/ 449 h 522"/>
              <a:gd name="T8" fmla="*/ 18 w 540"/>
              <a:gd name="T9" fmla="*/ 512 h 522"/>
              <a:gd name="T10" fmla="*/ 45 w 540"/>
              <a:gd name="T11" fmla="*/ 521 h 522"/>
              <a:gd name="T12" fmla="*/ 81 w 540"/>
              <a:gd name="T13" fmla="*/ 512 h 522"/>
              <a:gd name="T14" fmla="*/ 449 w 540"/>
              <a:gd name="T15" fmla="*/ 134 h 522"/>
              <a:gd name="T16" fmla="*/ 449 w 540"/>
              <a:gd name="T17" fmla="*/ 314 h 522"/>
              <a:gd name="T18" fmla="*/ 494 w 540"/>
              <a:gd name="T19" fmla="*/ 350 h 522"/>
              <a:gd name="T20" fmla="*/ 539 w 540"/>
              <a:gd name="T21" fmla="*/ 314 h 522"/>
              <a:gd name="T22" fmla="*/ 539 w 540"/>
              <a:gd name="T23" fmla="*/ 36 h 522"/>
              <a:gd name="T24" fmla="*/ 539 w 540"/>
              <a:gd name="T25" fmla="*/ 36 h 522"/>
              <a:gd name="T26" fmla="*/ 539 w 540"/>
              <a:gd name="T27" fmla="*/ 36 h 522"/>
              <a:gd name="T28" fmla="*/ 530 w 540"/>
              <a:gd name="T29" fmla="*/ 27 h 522"/>
              <a:gd name="T30" fmla="*/ 530 w 540"/>
              <a:gd name="T31" fmla="*/ 27 h 522"/>
              <a:gd name="T32" fmla="*/ 530 w 540"/>
              <a:gd name="T33" fmla="*/ 27 h 522"/>
              <a:gd name="T34" fmla="*/ 530 w 540"/>
              <a:gd name="T35" fmla="*/ 27 h 522"/>
              <a:gd name="T36" fmla="*/ 530 w 540"/>
              <a:gd name="T37" fmla="*/ 18 h 522"/>
              <a:gd name="T38" fmla="*/ 530 w 540"/>
              <a:gd name="T39" fmla="*/ 18 h 522"/>
              <a:gd name="T40" fmla="*/ 530 w 540"/>
              <a:gd name="T41" fmla="*/ 18 h 522"/>
              <a:gd name="T42" fmla="*/ 530 w 540"/>
              <a:gd name="T43" fmla="*/ 18 h 522"/>
              <a:gd name="T44" fmla="*/ 494 w 540"/>
              <a:gd name="T45" fmla="*/ 0 h 522"/>
              <a:gd name="T46" fmla="*/ 216 w 540"/>
              <a:gd name="T47" fmla="*/ 0 h 522"/>
              <a:gd name="T48" fmla="*/ 180 w 540"/>
              <a:gd name="T49" fmla="*/ 36 h 522"/>
              <a:gd name="T50" fmla="*/ 216 w 540"/>
              <a:gd name="T51" fmla="*/ 8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0" h="522">
                <a:moveTo>
                  <a:pt x="216" y="80"/>
                </a:moveTo>
                <a:lnTo>
                  <a:pt x="216" y="80"/>
                </a:lnTo>
                <a:cubicBezTo>
                  <a:pt x="395" y="80"/>
                  <a:pt x="395" y="80"/>
                  <a:pt x="395" y="80"/>
                </a:cubicBezTo>
                <a:cubicBezTo>
                  <a:pt x="18" y="449"/>
                  <a:pt x="18" y="449"/>
                  <a:pt x="18" y="449"/>
                </a:cubicBezTo>
                <a:cubicBezTo>
                  <a:pt x="0" y="467"/>
                  <a:pt x="0" y="494"/>
                  <a:pt x="18" y="512"/>
                </a:cubicBezTo>
                <a:cubicBezTo>
                  <a:pt x="27" y="521"/>
                  <a:pt x="36" y="521"/>
                  <a:pt x="45" y="521"/>
                </a:cubicBezTo>
                <a:cubicBezTo>
                  <a:pt x="63" y="521"/>
                  <a:pt x="72" y="521"/>
                  <a:pt x="81" y="512"/>
                </a:cubicBezTo>
                <a:cubicBezTo>
                  <a:pt x="449" y="134"/>
                  <a:pt x="449" y="134"/>
                  <a:pt x="449" y="134"/>
                </a:cubicBezTo>
                <a:cubicBezTo>
                  <a:pt x="449" y="314"/>
                  <a:pt x="449" y="314"/>
                  <a:pt x="449" y="314"/>
                </a:cubicBezTo>
                <a:cubicBezTo>
                  <a:pt x="449" y="332"/>
                  <a:pt x="467" y="350"/>
                  <a:pt x="494" y="350"/>
                </a:cubicBezTo>
                <a:cubicBezTo>
                  <a:pt x="512" y="350"/>
                  <a:pt x="539" y="332"/>
                  <a:pt x="539" y="314"/>
                </a:cubicBezTo>
                <a:cubicBezTo>
                  <a:pt x="539" y="36"/>
                  <a:pt x="539" y="36"/>
                  <a:pt x="539" y="36"/>
                </a:cubicBezTo>
                <a:lnTo>
                  <a:pt x="539" y="36"/>
                </a:lnTo>
                <a:lnTo>
                  <a:pt x="539" y="36"/>
                </a:lnTo>
                <a:cubicBezTo>
                  <a:pt x="530" y="36"/>
                  <a:pt x="530" y="27"/>
                  <a:pt x="530" y="27"/>
                </a:cubicBezTo>
                <a:lnTo>
                  <a:pt x="530" y="27"/>
                </a:lnTo>
                <a:lnTo>
                  <a:pt x="530" y="27"/>
                </a:lnTo>
                <a:lnTo>
                  <a:pt x="530" y="27"/>
                </a:lnTo>
                <a:cubicBezTo>
                  <a:pt x="530" y="27"/>
                  <a:pt x="530" y="27"/>
                  <a:pt x="530" y="18"/>
                </a:cubicBezTo>
                <a:lnTo>
                  <a:pt x="530" y="18"/>
                </a:lnTo>
                <a:lnTo>
                  <a:pt x="530" y="18"/>
                </a:lnTo>
                <a:lnTo>
                  <a:pt x="530" y="18"/>
                </a:lnTo>
                <a:cubicBezTo>
                  <a:pt x="521" y="9"/>
                  <a:pt x="512" y="0"/>
                  <a:pt x="49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198" y="0"/>
                  <a:pt x="180" y="18"/>
                  <a:pt x="180" y="36"/>
                </a:cubicBezTo>
                <a:cubicBezTo>
                  <a:pt x="180" y="63"/>
                  <a:pt x="198" y="80"/>
                  <a:pt x="216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355">
            <a:extLst>
              <a:ext uri="{FF2B5EF4-FFF2-40B4-BE49-F238E27FC236}">
                <a16:creationId xmlns:a16="http://schemas.microsoft.com/office/drawing/2014/main" id="{C552063F-A9E5-F240-9EF4-7EE1360B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1795" y="6642294"/>
            <a:ext cx="949102" cy="668687"/>
          </a:xfrm>
          <a:custGeom>
            <a:avLst/>
            <a:gdLst>
              <a:gd name="T0" fmla="*/ 917 w 971"/>
              <a:gd name="T1" fmla="*/ 0 h 683"/>
              <a:gd name="T2" fmla="*/ 917 w 971"/>
              <a:gd name="T3" fmla="*/ 0 h 683"/>
              <a:gd name="T4" fmla="*/ 629 w 971"/>
              <a:gd name="T5" fmla="*/ 0 h 683"/>
              <a:gd name="T6" fmla="*/ 593 w 971"/>
              <a:gd name="T7" fmla="*/ 45 h 683"/>
              <a:gd name="T8" fmla="*/ 629 w 971"/>
              <a:gd name="T9" fmla="*/ 81 h 683"/>
              <a:gd name="T10" fmla="*/ 890 w 971"/>
              <a:gd name="T11" fmla="*/ 81 h 683"/>
              <a:gd name="T12" fmla="*/ 890 w 971"/>
              <a:gd name="T13" fmla="*/ 601 h 683"/>
              <a:gd name="T14" fmla="*/ 81 w 971"/>
              <a:gd name="T15" fmla="*/ 601 h 683"/>
              <a:gd name="T16" fmla="*/ 81 w 971"/>
              <a:gd name="T17" fmla="*/ 81 h 683"/>
              <a:gd name="T18" fmla="*/ 332 w 971"/>
              <a:gd name="T19" fmla="*/ 81 h 683"/>
              <a:gd name="T20" fmla="*/ 378 w 971"/>
              <a:gd name="T21" fmla="*/ 45 h 683"/>
              <a:gd name="T22" fmla="*/ 332 w 971"/>
              <a:gd name="T23" fmla="*/ 0 h 683"/>
              <a:gd name="T24" fmla="*/ 54 w 971"/>
              <a:gd name="T25" fmla="*/ 0 h 683"/>
              <a:gd name="T26" fmla="*/ 0 w 971"/>
              <a:gd name="T27" fmla="*/ 63 h 683"/>
              <a:gd name="T28" fmla="*/ 0 w 971"/>
              <a:gd name="T29" fmla="*/ 619 h 683"/>
              <a:gd name="T30" fmla="*/ 54 w 971"/>
              <a:gd name="T31" fmla="*/ 682 h 683"/>
              <a:gd name="T32" fmla="*/ 917 w 971"/>
              <a:gd name="T33" fmla="*/ 682 h 683"/>
              <a:gd name="T34" fmla="*/ 970 w 971"/>
              <a:gd name="T35" fmla="*/ 619 h 683"/>
              <a:gd name="T36" fmla="*/ 970 w 971"/>
              <a:gd name="T37" fmla="*/ 63 h 683"/>
              <a:gd name="T38" fmla="*/ 917 w 971"/>
              <a:gd name="T39" fmla="*/ 0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683">
                <a:moveTo>
                  <a:pt x="917" y="0"/>
                </a:moveTo>
                <a:lnTo>
                  <a:pt x="917" y="0"/>
                </a:lnTo>
                <a:cubicBezTo>
                  <a:pt x="629" y="0"/>
                  <a:pt x="629" y="0"/>
                  <a:pt x="629" y="0"/>
                </a:cubicBezTo>
                <a:cubicBezTo>
                  <a:pt x="611" y="0"/>
                  <a:pt x="593" y="18"/>
                  <a:pt x="593" y="45"/>
                </a:cubicBezTo>
                <a:cubicBezTo>
                  <a:pt x="593" y="63"/>
                  <a:pt x="611" y="81"/>
                  <a:pt x="629" y="81"/>
                </a:cubicBezTo>
                <a:cubicBezTo>
                  <a:pt x="890" y="81"/>
                  <a:pt x="890" y="81"/>
                  <a:pt x="890" y="81"/>
                </a:cubicBezTo>
                <a:cubicBezTo>
                  <a:pt x="890" y="601"/>
                  <a:pt x="890" y="601"/>
                  <a:pt x="890" y="601"/>
                </a:cubicBezTo>
                <a:cubicBezTo>
                  <a:pt x="81" y="601"/>
                  <a:pt x="81" y="601"/>
                  <a:pt x="81" y="601"/>
                </a:cubicBezTo>
                <a:cubicBezTo>
                  <a:pt x="81" y="81"/>
                  <a:pt x="81" y="81"/>
                  <a:pt x="81" y="81"/>
                </a:cubicBezTo>
                <a:cubicBezTo>
                  <a:pt x="332" y="81"/>
                  <a:pt x="332" y="81"/>
                  <a:pt x="332" y="81"/>
                </a:cubicBezTo>
                <a:cubicBezTo>
                  <a:pt x="359" y="81"/>
                  <a:pt x="378" y="63"/>
                  <a:pt x="378" y="45"/>
                </a:cubicBezTo>
                <a:cubicBezTo>
                  <a:pt x="378" y="18"/>
                  <a:pt x="359" y="0"/>
                  <a:pt x="33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619"/>
                  <a:pt x="0" y="619"/>
                  <a:pt x="0" y="619"/>
                </a:cubicBezTo>
                <a:cubicBezTo>
                  <a:pt x="0" y="655"/>
                  <a:pt x="27" y="682"/>
                  <a:pt x="54" y="682"/>
                </a:cubicBezTo>
                <a:cubicBezTo>
                  <a:pt x="917" y="682"/>
                  <a:pt x="917" y="682"/>
                  <a:pt x="917" y="682"/>
                </a:cubicBezTo>
                <a:cubicBezTo>
                  <a:pt x="943" y="682"/>
                  <a:pt x="970" y="655"/>
                  <a:pt x="970" y="619"/>
                </a:cubicBezTo>
                <a:cubicBezTo>
                  <a:pt x="970" y="63"/>
                  <a:pt x="970" y="63"/>
                  <a:pt x="970" y="63"/>
                </a:cubicBezTo>
                <a:cubicBezTo>
                  <a:pt x="970" y="27"/>
                  <a:pt x="943" y="0"/>
                  <a:pt x="9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356">
            <a:extLst>
              <a:ext uri="{FF2B5EF4-FFF2-40B4-BE49-F238E27FC236}">
                <a16:creationId xmlns:a16="http://schemas.microsoft.com/office/drawing/2014/main" id="{90AA3F2D-E865-8049-975B-ACDD4C62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697" y="6396391"/>
            <a:ext cx="465923" cy="694569"/>
          </a:xfrm>
          <a:custGeom>
            <a:avLst/>
            <a:gdLst>
              <a:gd name="T0" fmla="*/ 72 w 477"/>
              <a:gd name="T1" fmla="*/ 449 h 710"/>
              <a:gd name="T2" fmla="*/ 72 w 477"/>
              <a:gd name="T3" fmla="*/ 449 h 710"/>
              <a:gd name="T4" fmla="*/ 18 w 477"/>
              <a:gd name="T5" fmla="*/ 449 h 710"/>
              <a:gd name="T6" fmla="*/ 18 w 477"/>
              <a:gd name="T7" fmla="*/ 502 h 710"/>
              <a:gd name="T8" fmla="*/ 206 w 477"/>
              <a:gd name="T9" fmla="*/ 700 h 710"/>
              <a:gd name="T10" fmla="*/ 206 w 477"/>
              <a:gd name="T11" fmla="*/ 700 h 710"/>
              <a:gd name="T12" fmla="*/ 215 w 477"/>
              <a:gd name="T13" fmla="*/ 700 h 710"/>
              <a:gd name="T14" fmla="*/ 215 w 477"/>
              <a:gd name="T15" fmla="*/ 700 h 710"/>
              <a:gd name="T16" fmla="*/ 215 w 477"/>
              <a:gd name="T17" fmla="*/ 709 h 710"/>
              <a:gd name="T18" fmla="*/ 215 w 477"/>
              <a:gd name="T19" fmla="*/ 709 h 710"/>
              <a:gd name="T20" fmla="*/ 215 w 477"/>
              <a:gd name="T21" fmla="*/ 709 h 710"/>
              <a:gd name="T22" fmla="*/ 224 w 477"/>
              <a:gd name="T23" fmla="*/ 709 h 710"/>
              <a:gd name="T24" fmla="*/ 224 w 477"/>
              <a:gd name="T25" fmla="*/ 709 h 710"/>
              <a:gd name="T26" fmla="*/ 224 w 477"/>
              <a:gd name="T27" fmla="*/ 709 h 710"/>
              <a:gd name="T28" fmla="*/ 224 w 477"/>
              <a:gd name="T29" fmla="*/ 709 h 710"/>
              <a:gd name="T30" fmla="*/ 233 w 477"/>
              <a:gd name="T31" fmla="*/ 709 h 710"/>
              <a:gd name="T32" fmla="*/ 233 w 477"/>
              <a:gd name="T33" fmla="*/ 709 h 710"/>
              <a:gd name="T34" fmla="*/ 242 w 477"/>
              <a:gd name="T35" fmla="*/ 709 h 710"/>
              <a:gd name="T36" fmla="*/ 269 w 477"/>
              <a:gd name="T37" fmla="*/ 700 h 710"/>
              <a:gd name="T38" fmla="*/ 458 w 477"/>
              <a:gd name="T39" fmla="*/ 502 h 710"/>
              <a:gd name="T40" fmla="*/ 458 w 477"/>
              <a:gd name="T41" fmla="*/ 449 h 710"/>
              <a:gd name="T42" fmla="*/ 404 w 477"/>
              <a:gd name="T43" fmla="*/ 449 h 710"/>
              <a:gd name="T44" fmla="*/ 278 w 477"/>
              <a:gd name="T45" fmla="*/ 574 h 710"/>
              <a:gd name="T46" fmla="*/ 278 w 477"/>
              <a:gd name="T47" fmla="*/ 45 h 710"/>
              <a:gd name="T48" fmla="*/ 242 w 477"/>
              <a:gd name="T49" fmla="*/ 0 h 710"/>
              <a:gd name="T50" fmla="*/ 242 w 477"/>
              <a:gd name="T51" fmla="*/ 0 h 710"/>
              <a:gd name="T52" fmla="*/ 197 w 477"/>
              <a:gd name="T53" fmla="*/ 45 h 710"/>
              <a:gd name="T54" fmla="*/ 197 w 477"/>
              <a:gd name="T55" fmla="*/ 574 h 710"/>
              <a:gd name="T56" fmla="*/ 72 w 477"/>
              <a:gd name="T57" fmla="*/ 44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77" h="710">
                <a:moveTo>
                  <a:pt x="72" y="449"/>
                </a:moveTo>
                <a:lnTo>
                  <a:pt x="72" y="449"/>
                </a:lnTo>
                <a:cubicBezTo>
                  <a:pt x="54" y="431"/>
                  <a:pt x="27" y="431"/>
                  <a:pt x="18" y="449"/>
                </a:cubicBezTo>
                <a:cubicBezTo>
                  <a:pt x="0" y="467"/>
                  <a:pt x="0" y="484"/>
                  <a:pt x="18" y="502"/>
                </a:cubicBezTo>
                <a:cubicBezTo>
                  <a:pt x="206" y="700"/>
                  <a:pt x="206" y="700"/>
                  <a:pt x="206" y="700"/>
                </a:cubicBezTo>
                <a:lnTo>
                  <a:pt x="206" y="700"/>
                </a:lnTo>
                <a:lnTo>
                  <a:pt x="215" y="700"/>
                </a:lnTo>
                <a:lnTo>
                  <a:pt x="215" y="700"/>
                </a:lnTo>
                <a:cubicBezTo>
                  <a:pt x="215" y="709"/>
                  <a:pt x="215" y="709"/>
                  <a:pt x="215" y="709"/>
                </a:cubicBezTo>
                <a:lnTo>
                  <a:pt x="215" y="709"/>
                </a:lnTo>
                <a:lnTo>
                  <a:pt x="215" y="709"/>
                </a:lnTo>
                <a:lnTo>
                  <a:pt x="224" y="709"/>
                </a:lnTo>
                <a:lnTo>
                  <a:pt x="224" y="709"/>
                </a:lnTo>
                <a:lnTo>
                  <a:pt x="224" y="709"/>
                </a:lnTo>
                <a:lnTo>
                  <a:pt x="224" y="709"/>
                </a:lnTo>
                <a:cubicBezTo>
                  <a:pt x="224" y="709"/>
                  <a:pt x="224" y="709"/>
                  <a:pt x="233" y="709"/>
                </a:cubicBezTo>
                <a:lnTo>
                  <a:pt x="233" y="709"/>
                </a:lnTo>
                <a:cubicBezTo>
                  <a:pt x="233" y="709"/>
                  <a:pt x="233" y="709"/>
                  <a:pt x="242" y="709"/>
                </a:cubicBezTo>
                <a:cubicBezTo>
                  <a:pt x="251" y="709"/>
                  <a:pt x="260" y="709"/>
                  <a:pt x="269" y="700"/>
                </a:cubicBezTo>
                <a:cubicBezTo>
                  <a:pt x="458" y="502"/>
                  <a:pt x="458" y="502"/>
                  <a:pt x="458" y="502"/>
                </a:cubicBezTo>
                <a:cubicBezTo>
                  <a:pt x="476" y="484"/>
                  <a:pt x="476" y="467"/>
                  <a:pt x="458" y="449"/>
                </a:cubicBezTo>
                <a:cubicBezTo>
                  <a:pt x="449" y="431"/>
                  <a:pt x="422" y="431"/>
                  <a:pt x="404" y="449"/>
                </a:cubicBezTo>
                <a:cubicBezTo>
                  <a:pt x="278" y="574"/>
                  <a:pt x="278" y="574"/>
                  <a:pt x="278" y="574"/>
                </a:cubicBezTo>
                <a:cubicBezTo>
                  <a:pt x="278" y="45"/>
                  <a:pt x="278" y="45"/>
                  <a:pt x="278" y="45"/>
                </a:cubicBezTo>
                <a:cubicBezTo>
                  <a:pt x="278" y="18"/>
                  <a:pt x="260" y="0"/>
                  <a:pt x="242" y="0"/>
                </a:cubicBezTo>
                <a:lnTo>
                  <a:pt x="242" y="0"/>
                </a:lnTo>
                <a:cubicBezTo>
                  <a:pt x="215" y="0"/>
                  <a:pt x="197" y="18"/>
                  <a:pt x="197" y="45"/>
                </a:cubicBezTo>
                <a:cubicBezTo>
                  <a:pt x="197" y="574"/>
                  <a:pt x="197" y="574"/>
                  <a:pt x="197" y="574"/>
                </a:cubicBezTo>
                <a:lnTo>
                  <a:pt x="72" y="4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357">
            <a:extLst>
              <a:ext uri="{FF2B5EF4-FFF2-40B4-BE49-F238E27FC236}">
                <a16:creationId xmlns:a16="http://schemas.microsoft.com/office/drawing/2014/main" id="{52DD4341-7788-ED4C-8D50-FFABD40D7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6" y="2945112"/>
            <a:ext cx="949102" cy="897333"/>
          </a:xfrm>
          <a:custGeom>
            <a:avLst/>
            <a:gdLst>
              <a:gd name="T0" fmla="*/ 485 w 971"/>
              <a:gd name="T1" fmla="*/ 917 h 918"/>
              <a:gd name="T2" fmla="*/ 485 w 971"/>
              <a:gd name="T3" fmla="*/ 917 h 918"/>
              <a:gd name="T4" fmla="*/ 144 w 971"/>
              <a:gd name="T5" fmla="*/ 782 h 918"/>
              <a:gd name="T6" fmla="*/ 0 w 971"/>
              <a:gd name="T7" fmla="*/ 431 h 918"/>
              <a:gd name="T8" fmla="*/ 63 w 971"/>
              <a:gd name="T9" fmla="*/ 189 h 918"/>
              <a:gd name="T10" fmla="*/ 243 w 971"/>
              <a:gd name="T11" fmla="*/ 18 h 918"/>
              <a:gd name="T12" fmla="*/ 297 w 971"/>
              <a:gd name="T13" fmla="*/ 27 h 918"/>
              <a:gd name="T14" fmla="*/ 279 w 971"/>
              <a:gd name="T15" fmla="*/ 90 h 918"/>
              <a:gd name="T16" fmla="*/ 135 w 971"/>
              <a:gd name="T17" fmla="*/ 234 h 918"/>
              <a:gd name="T18" fmla="*/ 81 w 971"/>
              <a:gd name="T19" fmla="*/ 431 h 918"/>
              <a:gd name="T20" fmla="*/ 485 w 971"/>
              <a:gd name="T21" fmla="*/ 836 h 918"/>
              <a:gd name="T22" fmla="*/ 889 w 971"/>
              <a:gd name="T23" fmla="*/ 431 h 918"/>
              <a:gd name="T24" fmla="*/ 826 w 971"/>
              <a:gd name="T25" fmla="*/ 225 h 918"/>
              <a:gd name="T26" fmla="*/ 683 w 971"/>
              <a:gd name="T27" fmla="*/ 81 h 918"/>
              <a:gd name="T28" fmla="*/ 665 w 971"/>
              <a:gd name="T29" fmla="*/ 27 h 918"/>
              <a:gd name="T30" fmla="*/ 719 w 971"/>
              <a:gd name="T31" fmla="*/ 10 h 918"/>
              <a:gd name="T32" fmla="*/ 898 w 971"/>
              <a:gd name="T33" fmla="*/ 189 h 918"/>
              <a:gd name="T34" fmla="*/ 970 w 971"/>
              <a:gd name="T35" fmla="*/ 431 h 918"/>
              <a:gd name="T36" fmla="*/ 826 w 971"/>
              <a:gd name="T37" fmla="*/ 782 h 918"/>
              <a:gd name="T38" fmla="*/ 485 w 971"/>
              <a:gd name="T3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1" h="918">
                <a:moveTo>
                  <a:pt x="485" y="917"/>
                </a:moveTo>
                <a:lnTo>
                  <a:pt x="485" y="917"/>
                </a:lnTo>
                <a:cubicBezTo>
                  <a:pt x="350" y="917"/>
                  <a:pt x="234" y="872"/>
                  <a:pt x="144" y="782"/>
                </a:cubicBezTo>
                <a:cubicBezTo>
                  <a:pt x="45" y="683"/>
                  <a:pt x="0" y="566"/>
                  <a:pt x="0" y="431"/>
                </a:cubicBezTo>
                <a:cubicBezTo>
                  <a:pt x="0" y="351"/>
                  <a:pt x="18" y="261"/>
                  <a:pt x="63" y="189"/>
                </a:cubicBezTo>
                <a:cubicBezTo>
                  <a:pt x="108" y="117"/>
                  <a:pt x="171" y="54"/>
                  <a:pt x="243" y="18"/>
                </a:cubicBezTo>
                <a:cubicBezTo>
                  <a:pt x="261" y="0"/>
                  <a:pt x="287" y="10"/>
                  <a:pt x="297" y="27"/>
                </a:cubicBezTo>
                <a:cubicBezTo>
                  <a:pt x="306" y="45"/>
                  <a:pt x="297" y="72"/>
                  <a:pt x="279" y="90"/>
                </a:cubicBezTo>
                <a:cubicBezTo>
                  <a:pt x="225" y="117"/>
                  <a:pt x="171" y="171"/>
                  <a:pt x="135" y="234"/>
                </a:cubicBezTo>
                <a:cubicBezTo>
                  <a:pt x="99" y="288"/>
                  <a:pt x="81" y="360"/>
                  <a:pt x="81" y="431"/>
                </a:cubicBezTo>
                <a:cubicBezTo>
                  <a:pt x="81" y="656"/>
                  <a:pt x="261" y="836"/>
                  <a:pt x="485" y="836"/>
                </a:cubicBezTo>
                <a:cubicBezTo>
                  <a:pt x="710" y="836"/>
                  <a:pt x="889" y="656"/>
                  <a:pt x="889" y="431"/>
                </a:cubicBezTo>
                <a:cubicBezTo>
                  <a:pt x="889" y="360"/>
                  <a:pt x="862" y="288"/>
                  <a:pt x="826" y="225"/>
                </a:cubicBezTo>
                <a:cubicBezTo>
                  <a:pt x="790" y="171"/>
                  <a:pt x="746" y="117"/>
                  <a:pt x="683" y="81"/>
                </a:cubicBezTo>
                <a:cubicBezTo>
                  <a:pt x="665" y="72"/>
                  <a:pt x="656" y="45"/>
                  <a:pt x="665" y="27"/>
                </a:cubicBezTo>
                <a:cubicBezTo>
                  <a:pt x="674" y="10"/>
                  <a:pt x="701" y="0"/>
                  <a:pt x="719" y="10"/>
                </a:cubicBezTo>
                <a:cubicBezTo>
                  <a:pt x="800" y="54"/>
                  <a:pt x="853" y="117"/>
                  <a:pt x="898" y="189"/>
                </a:cubicBezTo>
                <a:cubicBezTo>
                  <a:pt x="943" y="261"/>
                  <a:pt x="970" y="351"/>
                  <a:pt x="970" y="431"/>
                </a:cubicBezTo>
                <a:cubicBezTo>
                  <a:pt x="970" y="566"/>
                  <a:pt x="916" y="683"/>
                  <a:pt x="826" y="782"/>
                </a:cubicBezTo>
                <a:cubicBezTo>
                  <a:pt x="737" y="872"/>
                  <a:pt x="611" y="917"/>
                  <a:pt x="485" y="9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358">
            <a:extLst>
              <a:ext uri="{FF2B5EF4-FFF2-40B4-BE49-F238E27FC236}">
                <a16:creationId xmlns:a16="http://schemas.microsoft.com/office/drawing/2014/main" id="{9D3CCB77-1AED-DA47-A25A-68D471E5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6346" y="2893343"/>
            <a:ext cx="81967" cy="448666"/>
          </a:xfrm>
          <a:custGeom>
            <a:avLst/>
            <a:gdLst>
              <a:gd name="T0" fmla="*/ 45 w 82"/>
              <a:gd name="T1" fmla="*/ 458 h 459"/>
              <a:gd name="T2" fmla="*/ 45 w 82"/>
              <a:gd name="T3" fmla="*/ 458 h 459"/>
              <a:gd name="T4" fmla="*/ 45 w 82"/>
              <a:gd name="T5" fmla="*/ 458 h 459"/>
              <a:gd name="T6" fmla="*/ 0 w 82"/>
              <a:gd name="T7" fmla="*/ 413 h 459"/>
              <a:gd name="T8" fmla="*/ 0 w 82"/>
              <a:gd name="T9" fmla="*/ 44 h 459"/>
              <a:gd name="T10" fmla="*/ 45 w 82"/>
              <a:gd name="T11" fmla="*/ 0 h 459"/>
              <a:gd name="T12" fmla="*/ 45 w 82"/>
              <a:gd name="T13" fmla="*/ 0 h 459"/>
              <a:gd name="T14" fmla="*/ 81 w 82"/>
              <a:gd name="T15" fmla="*/ 44 h 459"/>
              <a:gd name="T16" fmla="*/ 81 w 82"/>
              <a:gd name="T17" fmla="*/ 413 h 459"/>
              <a:gd name="T18" fmla="*/ 45 w 82"/>
              <a:gd name="T1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459">
                <a:moveTo>
                  <a:pt x="45" y="458"/>
                </a:moveTo>
                <a:lnTo>
                  <a:pt x="45" y="458"/>
                </a:lnTo>
                <a:lnTo>
                  <a:pt x="45" y="458"/>
                </a:lnTo>
                <a:cubicBezTo>
                  <a:pt x="18" y="458"/>
                  <a:pt x="0" y="440"/>
                  <a:pt x="0" y="4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18" y="0"/>
                  <a:pt x="45" y="0"/>
                </a:cubicBezTo>
                <a:lnTo>
                  <a:pt x="45" y="0"/>
                </a:lnTo>
                <a:cubicBezTo>
                  <a:pt x="63" y="0"/>
                  <a:pt x="81" y="17"/>
                  <a:pt x="81" y="44"/>
                </a:cubicBezTo>
                <a:cubicBezTo>
                  <a:pt x="81" y="413"/>
                  <a:pt x="81" y="413"/>
                  <a:pt x="81" y="413"/>
                </a:cubicBezTo>
                <a:cubicBezTo>
                  <a:pt x="81" y="440"/>
                  <a:pt x="63" y="458"/>
                  <a:pt x="45" y="4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359">
            <a:extLst>
              <a:ext uri="{FF2B5EF4-FFF2-40B4-BE49-F238E27FC236}">
                <a16:creationId xmlns:a16="http://schemas.microsoft.com/office/drawing/2014/main" id="{F9404170-23CC-B643-8D63-A023D9C9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587" y="6327366"/>
            <a:ext cx="949102" cy="949102"/>
          </a:xfrm>
          <a:custGeom>
            <a:avLst/>
            <a:gdLst>
              <a:gd name="T0" fmla="*/ 934 w 971"/>
              <a:gd name="T1" fmla="*/ 440 h 970"/>
              <a:gd name="T2" fmla="*/ 934 w 971"/>
              <a:gd name="T3" fmla="*/ 440 h 970"/>
              <a:gd name="T4" fmla="*/ 889 w 971"/>
              <a:gd name="T5" fmla="*/ 484 h 970"/>
              <a:gd name="T6" fmla="*/ 889 w 971"/>
              <a:gd name="T7" fmla="*/ 888 h 970"/>
              <a:gd name="T8" fmla="*/ 90 w 971"/>
              <a:gd name="T9" fmla="*/ 888 h 970"/>
              <a:gd name="T10" fmla="*/ 90 w 971"/>
              <a:gd name="T11" fmla="*/ 80 h 970"/>
              <a:gd name="T12" fmla="*/ 485 w 971"/>
              <a:gd name="T13" fmla="*/ 80 h 970"/>
              <a:gd name="T14" fmla="*/ 530 w 971"/>
              <a:gd name="T15" fmla="*/ 36 h 970"/>
              <a:gd name="T16" fmla="*/ 485 w 971"/>
              <a:gd name="T17" fmla="*/ 0 h 970"/>
              <a:gd name="T18" fmla="*/ 63 w 971"/>
              <a:gd name="T19" fmla="*/ 0 h 970"/>
              <a:gd name="T20" fmla="*/ 0 w 971"/>
              <a:gd name="T21" fmla="*/ 53 h 970"/>
              <a:gd name="T22" fmla="*/ 0 w 971"/>
              <a:gd name="T23" fmla="*/ 906 h 970"/>
              <a:gd name="T24" fmla="*/ 63 w 971"/>
              <a:gd name="T25" fmla="*/ 969 h 970"/>
              <a:gd name="T26" fmla="*/ 916 w 971"/>
              <a:gd name="T27" fmla="*/ 969 h 970"/>
              <a:gd name="T28" fmla="*/ 970 w 971"/>
              <a:gd name="T29" fmla="*/ 906 h 970"/>
              <a:gd name="T30" fmla="*/ 970 w 971"/>
              <a:gd name="T31" fmla="*/ 484 h 970"/>
              <a:gd name="T32" fmla="*/ 934 w 971"/>
              <a:gd name="T33" fmla="*/ 44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1" h="970">
                <a:moveTo>
                  <a:pt x="934" y="440"/>
                </a:moveTo>
                <a:lnTo>
                  <a:pt x="934" y="440"/>
                </a:lnTo>
                <a:cubicBezTo>
                  <a:pt x="907" y="440"/>
                  <a:pt x="889" y="457"/>
                  <a:pt x="889" y="484"/>
                </a:cubicBezTo>
                <a:cubicBezTo>
                  <a:pt x="889" y="888"/>
                  <a:pt x="889" y="888"/>
                  <a:pt x="889" y="888"/>
                </a:cubicBezTo>
                <a:cubicBezTo>
                  <a:pt x="90" y="888"/>
                  <a:pt x="90" y="888"/>
                  <a:pt x="90" y="888"/>
                </a:cubicBezTo>
                <a:cubicBezTo>
                  <a:pt x="90" y="80"/>
                  <a:pt x="90" y="80"/>
                  <a:pt x="90" y="80"/>
                </a:cubicBezTo>
                <a:cubicBezTo>
                  <a:pt x="485" y="80"/>
                  <a:pt x="485" y="80"/>
                  <a:pt x="485" y="80"/>
                </a:cubicBezTo>
                <a:cubicBezTo>
                  <a:pt x="512" y="80"/>
                  <a:pt x="530" y="62"/>
                  <a:pt x="530" y="36"/>
                </a:cubicBezTo>
                <a:cubicBezTo>
                  <a:pt x="530" y="17"/>
                  <a:pt x="512" y="0"/>
                  <a:pt x="48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26"/>
                  <a:pt x="0" y="53"/>
                </a:cubicBezTo>
                <a:cubicBezTo>
                  <a:pt x="0" y="906"/>
                  <a:pt x="0" y="906"/>
                  <a:pt x="0" y="906"/>
                </a:cubicBezTo>
                <a:cubicBezTo>
                  <a:pt x="0" y="942"/>
                  <a:pt x="27" y="969"/>
                  <a:pt x="63" y="969"/>
                </a:cubicBezTo>
                <a:cubicBezTo>
                  <a:pt x="916" y="969"/>
                  <a:pt x="916" y="969"/>
                  <a:pt x="916" y="969"/>
                </a:cubicBezTo>
                <a:cubicBezTo>
                  <a:pt x="952" y="969"/>
                  <a:pt x="970" y="942"/>
                  <a:pt x="970" y="906"/>
                </a:cubicBezTo>
                <a:cubicBezTo>
                  <a:pt x="970" y="484"/>
                  <a:pt x="970" y="484"/>
                  <a:pt x="970" y="484"/>
                </a:cubicBezTo>
                <a:cubicBezTo>
                  <a:pt x="970" y="457"/>
                  <a:pt x="952" y="440"/>
                  <a:pt x="934" y="4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360">
            <a:extLst>
              <a:ext uri="{FF2B5EF4-FFF2-40B4-BE49-F238E27FC236}">
                <a16:creationId xmlns:a16="http://schemas.microsoft.com/office/drawing/2014/main" id="{7078B28D-7DF5-B343-95CC-7F916788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220" y="6223827"/>
            <a:ext cx="534948" cy="517692"/>
          </a:xfrm>
          <a:custGeom>
            <a:avLst/>
            <a:gdLst>
              <a:gd name="T0" fmla="*/ 530 w 549"/>
              <a:gd name="T1" fmla="*/ 134 h 531"/>
              <a:gd name="T2" fmla="*/ 530 w 549"/>
              <a:gd name="T3" fmla="*/ 134 h 531"/>
              <a:gd name="T4" fmla="*/ 422 w 549"/>
              <a:gd name="T5" fmla="*/ 9 h 531"/>
              <a:gd name="T6" fmla="*/ 386 w 549"/>
              <a:gd name="T7" fmla="*/ 0 h 531"/>
              <a:gd name="T8" fmla="*/ 359 w 549"/>
              <a:gd name="T9" fmla="*/ 9 h 531"/>
              <a:gd name="T10" fmla="*/ 63 w 549"/>
              <a:gd name="T11" fmla="*/ 305 h 531"/>
              <a:gd name="T12" fmla="*/ 45 w 549"/>
              <a:gd name="T13" fmla="*/ 323 h 531"/>
              <a:gd name="T14" fmla="*/ 9 w 549"/>
              <a:gd name="T15" fmla="*/ 476 h 531"/>
              <a:gd name="T16" fmla="*/ 18 w 549"/>
              <a:gd name="T17" fmla="*/ 521 h 531"/>
              <a:gd name="T18" fmla="*/ 45 w 549"/>
              <a:gd name="T19" fmla="*/ 530 h 531"/>
              <a:gd name="T20" fmla="*/ 54 w 549"/>
              <a:gd name="T21" fmla="*/ 530 h 531"/>
              <a:gd name="T22" fmla="*/ 215 w 549"/>
              <a:gd name="T23" fmla="*/ 494 h 531"/>
              <a:gd name="T24" fmla="*/ 234 w 549"/>
              <a:gd name="T25" fmla="*/ 485 h 531"/>
              <a:gd name="T26" fmla="*/ 530 w 549"/>
              <a:gd name="T27" fmla="*/ 188 h 531"/>
              <a:gd name="T28" fmla="*/ 530 w 549"/>
              <a:gd name="T29" fmla="*/ 134 h 531"/>
              <a:gd name="T30" fmla="*/ 189 w 549"/>
              <a:gd name="T31" fmla="*/ 422 h 531"/>
              <a:gd name="T32" fmla="*/ 189 w 549"/>
              <a:gd name="T33" fmla="*/ 422 h 531"/>
              <a:gd name="T34" fmla="*/ 108 w 549"/>
              <a:gd name="T35" fmla="*/ 440 h 531"/>
              <a:gd name="T36" fmla="*/ 126 w 549"/>
              <a:gd name="T37" fmla="*/ 359 h 531"/>
              <a:gd name="T38" fmla="*/ 278 w 549"/>
              <a:gd name="T39" fmla="*/ 206 h 531"/>
              <a:gd name="T40" fmla="*/ 341 w 549"/>
              <a:gd name="T41" fmla="*/ 269 h 531"/>
              <a:gd name="T42" fmla="*/ 189 w 549"/>
              <a:gd name="T43" fmla="*/ 422 h 531"/>
              <a:gd name="T44" fmla="*/ 395 w 549"/>
              <a:gd name="T45" fmla="*/ 206 h 531"/>
              <a:gd name="T46" fmla="*/ 395 w 549"/>
              <a:gd name="T47" fmla="*/ 206 h 531"/>
              <a:gd name="T48" fmla="*/ 332 w 549"/>
              <a:gd name="T49" fmla="*/ 152 h 531"/>
              <a:gd name="T50" fmla="*/ 386 w 549"/>
              <a:gd name="T51" fmla="*/ 98 h 531"/>
              <a:gd name="T52" fmla="*/ 449 w 549"/>
              <a:gd name="T53" fmla="*/ 161 h 531"/>
              <a:gd name="T54" fmla="*/ 395 w 549"/>
              <a:gd name="T55" fmla="*/ 206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9" h="531">
                <a:moveTo>
                  <a:pt x="530" y="134"/>
                </a:moveTo>
                <a:lnTo>
                  <a:pt x="530" y="134"/>
                </a:lnTo>
                <a:cubicBezTo>
                  <a:pt x="422" y="9"/>
                  <a:pt x="422" y="9"/>
                  <a:pt x="422" y="9"/>
                </a:cubicBezTo>
                <a:cubicBezTo>
                  <a:pt x="413" y="0"/>
                  <a:pt x="395" y="0"/>
                  <a:pt x="386" y="0"/>
                </a:cubicBezTo>
                <a:cubicBezTo>
                  <a:pt x="377" y="0"/>
                  <a:pt x="368" y="0"/>
                  <a:pt x="359" y="9"/>
                </a:cubicBezTo>
                <a:cubicBezTo>
                  <a:pt x="63" y="305"/>
                  <a:pt x="63" y="305"/>
                  <a:pt x="63" y="305"/>
                </a:cubicBezTo>
                <a:cubicBezTo>
                  <a:pt x="54" y="314"/>
                  <a:pt x="54" y="323"/>
                  <a:pt x="45" y="323"/>
                </a:cubicBezTo>
                <a:cubicBezTo>
                  <a:pt x="9" y="476"/>
                  <a:pt x="9" y="476"/>
                  <a:pt x="9" y="476"/>
                </a:cubicBezTo>
                <a:cubicBezTo>
                  <a:pt x="0" y="494"/>
                  <a:pt x="9" y="512"/>
                  <a:pt x="18" y="521"/>
                </a:cubicBezTo>
                <a:cubicBezTo>
                  <a:pt x="27" y="530"/>
                  <a:pt x="36" y="530"/>
                  <a:pt x="45" y="530"/>
                </a:cubicBezTo>
                <a:lnTo>
                  <a:pt x="54" y="530"/>
                </a:lnTo>
                <a:cubicBezTo>
                  <a:pt x="215" y="494"/>
                  <a:pt x="215" y="494"/>
                  <a:pt x="215" y="494"/>
                </a:cubicBezTo>
                <a:cubicBezTo>
                  <a:pt x="225" y="494"/>
                  <a:pt x="234" y="494"/>
                  <a:pt x="234" y="485"/>
                </a:cubicBezTo>
                <a:cubicBezTo>
                  <a:pt x="530" y="188"/>
                  <a:pt x="530" y="188"/>
                  <a:pt x="530" y="188"/>
                </a:cubicBezTo>
                <a:cubicBezTo>
                  <a:pt x="548" y="170"/>
                  <a:pt x="548" y="144"/>
                  <a:pt x="530" y="134"/>
                </a:cubicBezTo>
                <a:close/>
                <a:moveTo>
                  <a:pt x="189" y="422"/>
                </a:moveTo>
                <a:lnTo>
                  <a:pt x="189" y="422"/>
                </a:lnTo>
                <a:cubicBezTo>
                  <a:pt x="108" y="440"/>
                  <a:pt x="108" y="440"/>
                  <a:pt x="108" y="440"/>
                </a:cubicBezTo>
                <a:cubicBezTo>
                  <a:pt x="126" y="359"/>
                  <a:pt x="126" y="359"/>
                  <a:pt x="126" y="359"/>
                </a:cubicBezTo>
                <a:cubicBezTo>
                  <a:pt x="278" y="206"/>
                  <a:pt x="278" y="206"/>
                  <a:pt x="278" y="206"/>
                </a:cubicBezTo>
                <a:cubicBezTo>
                  <a:pt x="341" y="269"/>
                  <a:pt x="341" y="269"/>
                  <a:pt x="341" y="269"/>
                </a:cubicBezTo>
                <a:lnTo>
                  <a:pt x="189" y="422"/>
                </a:lnTo>
                <a:close/>
                <a:moveTo>
                  <a:pt x="395" y="206"/>
                </a:moveTo>
                <a:lnTo>
                  <a:pt x="395" y="206"/>
                </a:lnTo>
                <a:cubicBezTo>
                  <a:pt x="332" y="152"/>
                  <a:pt x="332" y="152"/>
                  <a:pt x="332" y="152"/>
                </a:cubicBezTo>
                <a:cubicBezTo>
                  <a:pt x="386" y="98"/>
                  <a:pt x="386" y="98"/>
                  <a:pt x="386" y="98"/>
                </a:cubicBezTo>
                <a:cubicBezTo>
                  <a:pt x="449" y="161"/>
                  <a:pt x="449" y="161"/>
                  <a:pt x="449" y="161"/>
                </a:cubicBezTo>
                <a:lnTo>
                  <a:pt x="395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361">
            <a:extLst>
              <a:ext uri="{FF2B5EF4-FFF2-40B4-BE49-F238E27FC236}">
                <a16:creationId xmlns:a16="http://schemas.microsoft.com/office/drawing/2014/main" id="{BAFDFE16-E1C6-254A-BC1A-22D6E8B8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245" y="10024547"/>
            <a:ext cx="547892" cy="547892"/>
          </a:xfrm>
          <a:custGeom>
            <a:avLst/>
            <a:gdLst>
              <a:gd name="T0" fmla="*/ 45 w 558"/>
              <a:gd name="T1" fmla="*/ 557 h 558"/>
              <a:gd name="T2" fmla="*/ 45 w 558"/>
              <a:gd name="T3" fmla="*/ 557 h 558"/>
              <a:gd name="T4" fmla="*/ 72 w 558"/>
              <a:gd name="T5" fmla="*/ 539 h 558"/>
              <a:gd name="T6" fmla="*/ 467 w 558"/>
              <a:gd name="T7" fmla="*/ 144 h 558"/>
              <a:gd name="T8" fmla="*/ 467 w 558"/>
              <a:gd name="T9" fmla="*/ 332 h 558"/>
              <a:gd name="T10" fmla="*/ 512 w 558"/>
              <a:gd name="T11" fmla="*/ 377 h 558"/>
              <a:gd name="T12" fmla="*/ 557 w 558"/>
              <a:gd name="T13" fmla="*/ 332 h 558"/>
              <a:gd name="T14" fmla="*/ 557 w 558"/>
              <a:gd name="T15" fmla="*/ 45 h 558"/>
              <a:gd name="T16" fmla="*/ 557 w 558"/>
              <a:gd name="T17" fmla="*/ 45 h 558"/>
              <a:gd name="T18" fmla="*/ 557 w 558"/>
              <a:gd name="T19" fmla="*/ 36 h 558"/>
              <a:gd name="T20" fmla="*/ 557 w 558"/>
              <a:gd name="T21" fmla="*/ 36 h 558"/>
              <a:gd name="T22" fmla="*/ 557 w 558"/>
              <a:gd name="T23" fmla="*/ 36 h 558"/>
              <a:gd name="T24" fmla="*/ 557 w 558"/>
              <a:gd name="T25" fmla="*/ 36 h 558"/>
              <a:gd name="T26" fmla="*/ 557 w 558"/>
              <a:gd name="T27" fmla="*/ 27 h 558"/>
              <a:gd name="T28" fmla="*/ 557 w 558"/>
              <a:gd name="T29" fmla="*/ 27 h 558"/>
              <a:gd name="T30" fmla="*/ 557 w 558"/>
              <a:gd name="T31" fmla="*/ 27 h 558"/>
              <a:gd name="T32" fmla="*/ 557 w 558"/>
              <a:gd name="T33" fmla="*/ 27 h 558"/>
              <a:gd name="T34" fmla="*/ 548 w 558"/>
              <a:gd name="T35" fmla="*/ 27 h 558"/>
              <a:gd name="T36" fmla="*/ 548 w 558"/>
              <a:gd name="T37" fmla="*/ 27 h 558"/>
              <a:gd name="T38" fmla="*/ 548 w 558"/>
              <a:gd name="T39" fmla="*/ 18 h 558"/>
              <a:gd name="T40" fmla="*/ 548 w 558"/>
              <a:gd name="T41" fmla="*/ 18 h 558"/>
              <a:gd name="T42" fmla="*/ 512 w 558"/>
              <a:gd name="T43" fmla="*/ 0 h 558"/>
              <a:gd name="T44" fmla="*/ 225 w 558"/>
              <a:gd name="T45" fmla="*/ 0 h 558"/>
              <a:gd name="T46" fmla="*/ 179 w 558"/>
              <a:gd name="T47" fmla="*/ 45 h 558"/>
              <a:gd name="T48" fmla="*/ 225 w 558"/>
              <a:gd name="T49" fmla="*/ 90 h 558"/>
              <a:gd name="T50" fmla="*/ 404 w 558"/>
              <a:gd name="T51" fmla="*/ 90 h 558"/>
              <a:gd name="T52" fmla="*/ 9 w 558"/>
              <a:gd name="T53" fmla="*/ 476 h 558"/>
              <a:gd name="T54" fmla="*/ 9 w 558"/>
              <a:gd name="T55" fmla="*/ 539 h 558"/>
              <a:gd name="T56" fmla="*/ 45 w 558"/>
              <a:gd name="T5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8" h="558">
                <a:moveTo>
                  <a:pt x="45" y="557"/>
                </a:moveTo>
                <a:lnTo>
                  <a:pt x="45" y="557"/>
                </a:lnTo>
                <a:cubicBezTo>
                  <a:pt x="54" y="557"/>
                  <a:pt x="63" y="548"/>
                  <a:pt x="72" y="539"/>
                </a:cubicBezTo>
                <a:cubicBezTo>
                  <a:pt x="467" y="144"/>
                  <a:pt x="467" y="144"/>
                  <a:pt x="467" y="144"/>
                </a:cubicBezTo>
                <a:cubicBezTo>
                  <a:pt x="467" y="332"/>
                  <a:pt x="467" y="332"/>
                  <a:pt x="467" y="332"/>
                </a:cubicBezTo>
                <a:cubicBezTo>
                  <a:pt x="467" y="359"/>
                  <a:pt x="485" y="377"/>
                  <a:pt x="512" y="377"/>
                </a:cubicBezTo>
                <a:cubicBezTo>
                  <a:pt x="539" y="377"/>
                  <a:pt x="557" y="359"/>
                  <a:pt x="557" y="332"/>
                </a:cubicBezTo>
                <a:cubicBezTo>
                  <a:pt x="557" y="45"/>
                  <a:pt x="557" y="45"/>
                  <a:pt x="557" y="45"/>
                </a:cubicBezTo>
                <a:lnTo>
                  <a:pt x="557" y="45"/>
                </a:lnTo>
                <a:cubicBezTo>
                  <a:pt x="557" y="36"/>
                  <a:pt x="557" y="36"/>
                  <a:pt x="557" y="36"/>
                </a:cubicBezTo>
                <a:lnTo>
                  <a:pt x="557" y="36"/>
                </a:lnTo>
                <a:lnTo>
                  <a:pt x="557" y="36"/>
                </a:lnTo>
                <a:lnTo>
                  <a:pt x="557" y="36"/>
                </a:lnTo>
                <a:cubicBezTo>
                  <a:pt x="557" y="36"/>
                  <a:pt x="557" y="36"/>
                  <a:pt x="557" y="27"/>
                </a:cubicBezTo>
                <a:lnTo>
                  <a:pt x="557" y="27"/>
                </a:lnTo>
                <a:lnTo>
                  <a:pt x="557" y="27"/>
                </a:lnTo>
                <a:lnTo>
                  <a:pt x="557" y="27"/>
                </a:lnTo>
                <a:cubicBezTo>
                  <a:pt x="548" y="27"/>
                  <a:pt x="548" y="27"/>
                  <a:pt x="548" y="27"/>
                </a:cubicBezTo>
                <a:lnTo>
                  <a:pt x="548" y="27"/>
                </a:lnTo>
                <a:cubicBezTo>
                  <a:pt x="548" y="18"/>
                  <a:pt x="548" y="18"/>
                  <a:pt x="548" y="18"/>
                </a:cubicBezTo>
                <a:lnTo>
                  <a:pt x="548" y="18"/>
                </a:lnTo>
                <a:cubicBezTo>
                  <a:pt x="539" y="9"/>
                  <a:pt x="530" y="0"/>
                  <a:pt x="512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198" y="0"/>
                  <a:pt x="179" y="18"/>
                  <a:pt x="179" y="45"/>
                </a:cubicBezTo>
                <a:cubicBezTo>
                  <a:pt x="179" y="63"/>
                  <a:pt x="198" y="90"/>
                  <a:pt x="225" y="90"/>
                </a:cubicBezTo>
                <a:cubicBezTo>
                  <a:pt x="404" y="90"/>
                  <a:pt x="404" y="90"/>
                  <a:pt x="404" y="90"/>
                </a:cubicBezTo>
                <a:cubicBezTo>
                  <a:pt x="9" y="476"/>
                  <a:pt x="9" y="476"/>
                  <a:pt x="9" y="476"/>
                </a:cubicBezTo>
                <a:cubicBezTo>
                  <a:pt x="0" y="494"/>
                  <a:pt x="0" y="521"/>
                  <a:pt x="9" y="539"/>
                </a:cubicBezTo>
                <a:cubicBezTo>
                  <a:pt x="18" y="548"/>
                  <a:pt x="36" y="557"/>
                  <a:pt x="45" y="5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362">
            <a:extLst>
              <a:ext uri="{FF2B5EF4-FFF2-40B4-BE49-F238E27FC236}">
                <a16:creationId xmlns:a16="http://schemas.microsoft.com/office/drawing/2014/main" id="{6CA4769E-8525-F749-B3D5-D7872A165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933" y="10024547"/>
            <a:ext cx="547889" cy="547892"/>
          </a:xfrm>
          <a:custGeom>
            <a:avLst/>
            <a:gdLst>
              <a:gd name="T0" fmla="*/ 144 w 558"/>
              <a:gd name="T1" fmla="*/ 90 h 558"/>
              <a:gd name="T2" fmla="*/ 144 w 558"/>
              <a:gd name="T3" fmla="*/ 90 h 558"/>
              <a:gd name="T4" fmla="*/ 332 w 558"/>
              <a:gd name="T5" fmla="*/ 90 h 558"/>
              <a:gd name="T6" fmla="*/ 378 w 558"/>
              <a:gd name="T7" fmla="*/ 45 h 558"/>
              <a:gd name="T8" fmla="*/ 332 w 558"/>
              <a:gd name="T9" fmla="*/ 0 h 558"/>
              <a:gd name="T10" fmla="*/ 45 w 558"/>
              <a:gd name="T11" fmla="*/ 0 h 558"/>
              <a:gd name="T12" fmla="*/ 45 w 558"/>
              <a:gd name="T13" fmla="*/ 0 h 558"/>
              <a:gd name="T14" fmla="*/ 36 w 558"/>
              <a:gd name="T15" fmla="*/ 0 h 558"/>
              <a:gd name="T16" fmla="*/ 36 w 558"/>
              <a:gd name="T17" fmla="*/ 0 h 558"/>
              <a:gd name="T18" fmla="*/ 36 w 558"/>
              <a:gd name="T19" fmla="*/ 0 h 558"/>
              <a:gd name="T20" fmla="*/ 36 w 558"/>
              <a:gd name="T21" fmla="*/ 0 h 558"/>
              <a:gd name="T22" fmla="*/ 27 w 558"/>
              <a:gd name="T23" fmla="*/ 0 h 558"/>
              <a:gd name="T24" fmla="*/ 27 w 558"/>
              <a:gd name="T25" fmla="*/ 0 h 558"/>
              <a:gd name="T26" fmla="*/ 27 w 558"/>
              <a:gd name="T27" fmla="*/ 0 h 558"/>
              <a:gd name="T28" fmla="*/ 27 w 558"/>
              <a:gd name="T29" fmla="*/ 0 h 558"/>
              <a:gd name="T30" fmla="*/ 27 w 558"/>
              <a:gd name="T31" fmla="*/ 0 h 558"/>
              <a:gd name="T32" fmla="*/ 27 w 558"/>
              <a:gd name="T33" fmla="*/ 0 h 558"/>
              <a:gd name="T34" fmla="*/ 18 w 558"/>
              <a:gd name="T35" fmla="*/ 9 h 558"/>
              <a:gd name="T36" fmla="*/ 18 w 558"/>
              <a:gd name="T37" fmla="*/ 9 h 558"/>
              <a:gd name="T38" fmla="*/ 0 w 558"/>
              <a:gd name="T39" fmla="*/ 45 h 558"/>
              <a:gd name="T40" fmla="*/ 0 w 558"/>
              <a:gd name="T41" fmla="*/ 332 h 558"/>
              <a:gd name="T42" fmla="*/ 45 w 558"/>
              <a:gd name="T43" fmla="*/ 377 h 558"/>
              <a:gd name="T44" fmla="*/ 90 w 558"/>
              <a:gd name="T45" fmla="*/ 332 h 558"/>
              <a:gd name="T46" fmla="*/ 90 w 558"/>
              <a:gd name="T47" fmla="*/ 144 h 558"/>
              <a:gd name="T48" fmla="*/ 476 w 558"/>
              <a:gd name="T49" fmla="*/ 539 h 558"/>
              <a:gd name="T50" fmla="*/ 512 w 558"/>
              <a:gd name="T51" fmla="*/ 557 h 558"/>
              <a:gd name="T52" fmla="*/ 539 w 558"/>
              <a:gd name="T53" fmla="*/ 539 h 558"/>
              <a:gd name="T54" fmla="*/ 539 w 558"/>
              <a:gd name="T55" fmla="*/ 476 h 558"/>
              <a:gd name="T56" fmla="*/ 144 w 558"/>
              <a:gd name="T57" fmla="*/ 9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8" h="558">
                <a:moveTo>
                  <a:pt x="144" y="90"/>
                </a:moveTo>
                <a:lnTo>
                  <a:pt x="144" y="90"/>
                </a:lnTo>
                <a:cubicBezTo>
                  <a:pt x="332" y="90"/>
                  <a:pt x="332" y="90"/>
                  <a:pt x="332" y="90"/>
                </a:cubicBezTo>
                <a:cubicBezTo>
                  <a:pt x="360" y="90"/>
                  <a:pt x="378" y="63"/>
                  <a:pt x="378" y="45"/>
                </a:cubicBezTo>
                <a:cubicBezTo>
                  <a:pt x="378" y="18"/>
                  <a:pt x="360" y="0"/>
                  <a:pt x="332" y="0"/>
                </a:cubicBez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36" y="0"/>
                  <a:pt x="36" y="0"/>
                  <a:pt x="36" y="0"/>
                </a:cubicBez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cubicBezTo>
                  <a:pt x="36" y="0"/>
                  <a:pt x="36" y="0"/>
                  <a:pt x="27" y="0"/>
                </a:cubicBez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lnTo>
                  <a:pt x="27" y="0"/>
                </a:lnTo>
                <a:cubicBezTo>
                  <a:pt x="18" y="9"/>
                  <a:pt x="18" y="9"/>
                  <a:pt x="18" y="9"/>
                </a:cubicBezTo>
                <a:lnTo>
                  <a:pt x="18" y="9"/>
                </a:lnTo>
                <a:cubicBezTo>
                  <a:pt x="9" y="18"/>
                  <a:pt x="0" y="27"/>
                  <a:pt x="0" y="45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59"/>
                  <a:pt x="18" y="377"/>
                  <a:pt x="45" y="377"/>
                </a:cubicBezTo>
                <a:cubicBezTo>
                  <a:pt x="63" y="377"/>
                  <a:pt x="90" y="359"/>
                  <a:pt x="90" y="332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476" y="539"/>
                  <a:pt x="476" y="539"/>
                  <a:pt x="476" y="539"/>
                </a:cubicBezTo>
                <a:cubicBezTo>
                  <a:pt x="485" y="548"/>
                  <a:pt x="503" y="557"/>
                  <a:pt x="512" y="557"/>
                </a:cubicBezTo>
                <a:cubicBezTo>
                  <a:pt x="521" y="557"/>
                  <a:pt x="530" y="548"/>
                  <a:pt x="539" y="539"/>
                </a:cubicBezTo>
                <a:cubicBezTo>
                  <a:pt x="557" y="521"/>
                  <a:pt x="557" y="494"/>
                  <a:pt x="539" y="476"/>
                </a:cubicBezTo>
                <a:lnTo>
                  <a:pt x="144" y="9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363">
            <a:extLst>
              <a:ext uri="{FF2B5EF4-FFF2-40B4-BE49-F238E27FC236}">
                <a16:creationId xmlns:a16="http://schemas.microsoft.com/office/drawing/2014/main" id="{951243A4-CBE2-2044-93D6-F202E1AB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933" y="10701862"/>
            <a:ext cx="547889" cy="547889"/>
          </a:xfrm>
          <a:custGeom>
            <a:avLst/>
            <a:gdLst>
              <a:gd name="T0" fmla="*/ 476 w 558"/>
              <a:gd name="T1" fmla="*/ 19 h 558"/>
              <a:gd name="T2" fmla="*/ 476 w 558"/>
              <a:gd name="T3" fmla="*/ 19 h 558"/>
              <a:gd name="T4" fmla="*/ 81 w 558"/>
              <a:gd name="T5" fmla="*/ 405 h 558"/>
              <a:gd name="T6" fmla="*/ 81 w 558"/>
              <a:gd name="T7" fmla="*/ 225 h 558"/>
              <a:gd name="T8" fmla="*/ 36 w 558"/>
              <a:gd name="T9" fmla="*/ 180 h 558"/>
              <a:gd name="T10" fmla="*/ 0 w 558"/>
              <a:gd name="T11" fmla="*/ 225 h 558"/>
              <a:gd name="T12" fmla="*/ 0 w 558"/>
              <a:gd name="T13" fmla="*/ 512 h 558"/>
              <a:gd name="T14" fmla="*/ 0 w 558"/>
              <a:gd name="T15" fmla="*/ 512 h 558"/>
              <a:gd name="T16" fmla="*/ 0 w 558"/>
              <a:gd name="T17" fmla="*/ 522 h 558"/>
              <a:gd name="T18" fmla="*/ 0 w 558"/>
              <a:gd name="T19" fmla="*/ 522 h 558"/>
              <a:gd name="T20" fmla="*/ 0 w 558"/>
              <a:gd name="T21" fmla="*/ 522 h 558"/>
              <a:gd name="T22" fmla="*/ 0 w 558"/>
              <a:gd name="T23" fmla="*/ 522 h 558"/>
              <a:gd name="T24" fmla="*/ 0 w 558"/>
              <a:gd name="T25" fmla="*/ 522 h 558"/>
              <a:gd name="T26" fmla="*/ 0 w 558"/>
              <a:gd name="T27" fmla="*/ 522 h 558"/>
              <a:gd name="T28" fmla="*/ 0 w 558"/>
              <a:gd name="T29" fmla="*/ 530 h 558"/>
              <a:gd name="T30" fmla="*/ 0 w 558"/>
              <a:gd name="T31" fmla="*/ 530 h 558"/>
              <a:gd name="T32" fmla="*/ 0 w 558"/>
              <a:gd name="T33" fmla="*/ 530 h 558"/>
              <a:gd name="T34" fmla="*/ 0 w 558"/>
              <a:gd name="T35" fmla="*/ 530 h 558"/>
              <a:gd name="T36" fmla="*/ 0 w 558"/>
              <a:gd name="T37" fmla="*/ 539 h 558"/>
              <a:gd name="T38" fmla="*/ 0 w 558"/>
              <a:gd name="T39" fmla="*/ 539 h 558"/>
              <a:gd name="T40" fmla="*/ 36 w 558"/>
              <a:gd name="T41" fmla="*/ 557 h 558"/>
              <a:gd name="T42" fmla="*/ 332 w 558"/>
              <a:gd name="T43" fmla="*/ 557 h 558"/>
              <a:gd name="T44" fmla="*/ 378 w 558"/>
              <a:gd name="T45" fmla="*/ 512 h 558"/>
              <a:gd name="T46" fmla="*/ 332 w 558"/>
              <a:gd name="T47" fmla="*/ 468 h 558"/>
              <a:gd name="T48" fmla="*/ 144 w 558"/>
              <a:gd name="T49" fmla="*/ 468 h 558"/>
              <a:gd name="T50" fmla="*/ 539 w 558"/>
              <a:gd name="T51" fmla="*/ 72 h 558"/>
              <a:gd name="T52" fmla="*/ 539 w 558"/>
              <a:gd name="T53" fmla="*/ 19 h 558"/>
              <a:gd name="T54" fmla="*/ 476 w 558"/>
              <a:gd name="T55" fmla="*/ 19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8" h="558">
                <a:moveTo>
                  <a:pt x="476" y="19"/>
                </a:moveTo>
                <a:lnTo>
                  <a:pt x="476" y="19"/>
                </a:lnTo>
                <a:cubicBezTo>
                  <a:pt x="81" y="405"/>
                  <a:pt x="81" y="405"/>
                  <a:pt x="81" y="405"/>
                </a:cubicBezTo>
                <a:cubicBezTo>
                  <a:pt x="81" y="225"/>
                  <a:pt x="81" y="225"/>
                  <a:pt x="81" y="225"/>
                </a:cubicBezTo>
                <a:cubicBezTo>
                  <a:pt x="81" y="198"/>
                  <a:pt x="63" y="180"/>
                  <a:pt x="36" y="180"/>
                </a:cubicBezTo>
                <a:cubicBezTo>
                  <a:pt x="18" y="180"/>
                  <a:pt x="0" y="198"/>
                  <a:pt x="0" y="225"/>
                </a:cubicBezTo>
                <a:cubicBezTo>
                  <a:pt x="0" y="512"/>
                  <a:pt x="0" y="512"/>
                  <a:pt x="0" y="512"/>
                </a:cubicBezTo>
                <a:lnTo>
                  <a:pt x="0" y="512"/>
                </a:lnTo>
                <a:cubicBezTo>
                  <a:pt x="0" y="512"/>
                  <a:pt x="0" y="512"/>
                  <a:pt x="0" y="522"/>
                </a:cubicBezTo>
                <a:lnTo>
                  <a:pt x="0" y="522"/>
                </a:lnTo>
                <a:lnTo>
                  <a:pt x="0" y="522"/>
                </a:lnTo>
                <a:lnTo>
                  <a:pt x="0" y="522"/>
                </a:lnTo>
                <a:lnTo>
                  <a:pt x="0" y="522"/>
                </a:lnTo>
                <a:lnTo>
                  <a:pt x="0" y="522"/>
                </a:lnTo>
                <a:cubicBezTo>
                  <a:pt x="0" y="530"/>
                  <a:pt x="0" y="530"/>
                  <a:pt x="0" y="530"/>
                </a:cubicBezTo>
                <a:lnTo>
                  <a:pt x="0" y="530"/>
                </a:lnTo>
                <a:lnTo>
                  <a:pt x="0" y="530"/>
                </a:lnTo>
                <a:lnTo>
                  <a:pt x="0" y="530"/>
                </a:lnTo>
                <a:lnTo>
                  <a:pt x="0" y="539"/>
                </a:lnTo>
                <a:lnTo>
                  <a:pt x="0" y="539"/>
                </a:lnTo>
                <a:cubicBezTo>
                  <a:pt x="9" y="548"/>
                  <a:pt x="27" y="557"/>
                  <a:pt x="36" y="557"/>
                </a:cubicBezTo>
                <a:cubicBezTo>
                  <a:pt x="332" y="557"/>
                  <a:pt x="332" y="557"/>
                  <a:pt x="332" y="557"/>
                </a:cubicBezTo>
                <a:cubicBezTo>
                  <a:pt x="351" y="557"/>
                  <a:pt x="378" y="539"/>
                  <a:pt x="378" y="512"/>
                </a:cubicBezTo>
                <a:cubicBezTo>
                  <a:pt x="378" y="486"/>
                  <a:pt x="351" y="468"/>
                  <a:pt x="332" y="468"/>
                </a:cubicBezTo>
                <a:cubicBezTo>
                  <a:pt x="144" y="468"/>
                  <a:pt x="144" y="468"/>
                  <a:pt x="144" y="468"/>
                </a:cubicBezTo>
                <a:cubicBezTo>
                  <a:pt x="539" y="72"/>
                  <a:pt x="539" y="72"/>
                  <a:pt x="539" y="72"/>
                </a:cubicBezTo>
                <a:cubicBezTo>
                  <a:pt x="557" y="63"/>
                  <a:pt x="557" y="27"/>
                  <a:pt x="539" y="19"/>
                </a:cubicBezTo>
                <a:cubicBezTo>
                  <a:pt x="521" y="0"/>
                  <a:pt x="494" y="0"/>
                  <a:pt x="476" y="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364">
            <a:extLst>
              <a:ext uri="{FF2B5EF4-FFF2-40B4-BE49-F238E27FC236}">
                <a16:creationId xmlns:a16="http://schemas.microsoft.com/office/drawing/2014/main" id="{57E2FC51-CEEE-9E44-8341-E5BE7426E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245" y="10701862"/>
            <a:ext cx="547892" cy="556517"/>
          </a:xfrm>
          <a:custGeom>
            <a:avLst/>
            <a:gdLst>
              <a:gd name="T0" fmla="*/ 530 w 558"/>
              <a:gd name="T1" fmla="*/ 557 h 567"/>
              <a:gd name="T2" fmla="*/ 530 w 558"/>
              <a:gd name="T3" fmla="*/ 557 h 567"/>
              <a:gd name="T4" fmla="*/ 530 w 558"/>
              <a:gd name="T5" fmla="*/ 557 h 567"/>
              <a:gd name="T6" fmla="*/ 539 w 558"/>
              <a:gd name="T7" fmla="*/ 557 h 567"/>
              <a:gd name="T8" fmla="*/ 539 w 558"/>
              <a:gd name="T9" fmla="*/ 557 h 567"/>
              <a:gd name="T10" fmla="*/ 557 w 558"/>
              <a:gd name="T11" fmla="*/ 522 h 567"/>
              <a:gd name="T12" fmla="*/ 557 w 558"/>
              <a:gd name="T13" fmla="*/ 225 h 567"/>
              <a:gd name="T14" fmla="*/ 512 w 558"/>
              <a:gd name="T15" fmla="*/ 180 h 567"/>
              <a:gd name="T16" fmla="*/ 476 w 558"/>
              <a:gd name="T17" fmla="*/ 225 h 567"/>
              <a:gd name="T18" fmla="*/ 476 w 558"/>
              <a:gd name="T19" fmla="*/ 414 h 567"/>
              <a:gd name="T20" fmla="*/ 81 w 558"/>
              <a:gd name="T21" fmla="*/ 19 h 567"/>
              <a:gd name="T22" fmla="*/ 18 w 558"/>
              <a:gd name="T23" fmla="*/ 19 h 567"/>
              <a:gd name="T24" fmla="*/ 18 w 558"/>
              <a:gd name="T25" fmla="*/ 81 h 567"/>
              <a:gd name="T26" fmla="*/ 413 w 558"/>
              <a:gd name="T27" fmla="*/ 476 h 567"/>
              <a:gd name="T28" fmla="*/ 225 w 558"/>
              <a:gd name="T29" fmla="*/ 476 h 567"/>
              <a:gd name="T30" fmla="*/ 179 w 558"/>
              <a:gd name="T31" fmla="*/ 522 h 567"/>
              <a:gd name="T32" fmla="*/ 225 w 558"/>
              <a:gd name="T33" fmla="*/ 566 h 567"/>
              <a:gd name="T34" fmla="*/ 512 w 558"/>
              <a:gd name="T35" fmla="*/ 566 h 567"/>
              <a:gd name="T36" fmla="*/ 521 w 558"/>
              <a:gd name="T37" fmla="*/ 566 h 567"/>
              <a:gd name="T38" fmla="*/ 521 w 558"/>
              <a:gd name="T39" fmla="*/ 557 h 567"/>
              <a:gd name="T40" fmla="*/ 521 w 558"/>
              <a:gd name="T41" fmla="*/ 557 h 567"/>
              <a:gd name="T42" fmla="*/ 521 w 558"/>
              <a:gd name="T43" fmla="*/ 557 h 567"/>
              <a:gd name="T44" fmla="*/ 521 w 558"/>
              <a:gd name="T45" fmla="*/ 557 h 567"/>
              <a:gd name="T46" fmla="*/ 530 w 558"/>
              <a:gd name="T47" fmla="*/ 557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8" h="567">
                <a:moveTo>
                  <a:pt x="530" y="557"/>
                </a:moveTo>
                <a:lnTo>
                  <a:pt x="530" y="557"/>
                </a:lnTo>
                <a:lnTo>
                  <a:pt x="530" y="557"/>
                </a:lnTo>
                <a:lnTo>
                  <a:pt x="539" y="557"/>
                </a:lnTo>
                <a:lnTo>
                  <a:pt x="539" y="557"/>
                </a:lnTo>
                <a:cubicBezTo>
                  <a:pt x="548" y="548"/>
                  <a:pt x="557" y="539"/>
                  <a:pt x="557" y="522"/>
                </a:cubicBezTo>
                <a:cubicBezTo>
                  <a:pt x="557" y="225"/>
                  <a:pt x="557" y="225"/>
                  <a:pt x="557" y="225"/>
                </a:cubicBezTo>
                <a:cubicBezTo>
                  <a:pt x="557" y="207"/>
                  <a:pt x="539" y="180"/>
                  <a:pt x="512" y="180"/>
                </a:cubicBezTo>
                <a:cubicBezTo>
                  <a:pt x="494" y="180"/>
                  <a:pt x="476" y="207"/>
                  <a:pt x="476" y="225"/>
                </a:cubicBezTo>
                <a:cubicBezTo>
                  <a:pt x="476" y="414"/>
                  <a:pt x="476" y="414"/>
                  <a:pt x="476" y="414"/>
                </a:cubicBezTo>
                <a:cubicBezTo>
                  <a:pt x="81" y="19"/>
                  <a:pt x="81" y="19"/>
                  <a:pt x="81" y="19"/>
                </a:cubicBezTo>
                <a:cubicBezTo>
                  <a:pt x="63" y="0"/>
                  <a:pt x="36" y="0"/>
                  <a:pt x="18" y="19"/>
                </a:cubicBezTo>
                <a:cubicBezTo>
                  <a:pt x="0" y="36"/>
                  <a:pt x="0" y="63"/>
                  <a:pt x="18" y="81"/>
                </a:cubicBezTo>
                <a:cubicBezTo>
                  <a:pt x="413" y="476"/>
                  <a:pt x="413" y="476"/>
                  <a:pt x="413" y="476"/>
                </a:cubicBezTo>
                <a:cubicBezTo>
                  <a:pt x="225" y="476"/>
                  <a:pt x="225" y="476"/>
                  <a:pt x="225" y="476"/>
                </a:cubicBezTo>
                <a:cubicBezTo>
                  <a:pt x="198" y="476"/>
                  <a:pt x="179" y="495"/>
                  <a:pt x="179" y="522"/>
                </a:cubicBezTo>
                <a:cubicBezTo>
                  <a:pt x="179" y="539"/>
                  <a:pt x="198" y="566"/>
                  <a:pt x="225" y="566"/>
                </a:cubicBezTo>
                <a:cubicBezTo>
                  <a:pt x="512" y="566"/>
                  <a:pt x="512" y="566"/>
                  <a:pt x="512" y="566"/>
                </a:cubicBezTo>
                <a:cubicBezTo>
                  <a:pt x="521" y="566"/>
                  <a:pt x="521" y="566"/>
                  <a:pt x="521" y="566"/>
                </a:cubicBezTo>
                <a:cubicBezTo>
                  <a:pt x="521" y="566"/>
                  <a:pt x="521" y="566"/>
                  <a:pt x="521" y="557"/>
                </a:cubicBezTo>
                <a:lnTo>
                  <a:pt x="521" y="557"/>
                </a:lnTo>
                <a:lnTo>
                  <a:pt x="521" y="557"/>
                </a:lnTo>
                <a:lnTo>
                  <a:pt x="521" y="557"/>
                </a:lnTo>
                <a:cubicBezTo>
                  <a:pt x="530" y="557"/>
                  <a:pt x="530" y="557"/>
                  <a:pt x="530" y="5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365">
            <a:extLst>
              <a:ext uri="{FF2B5EF4-FFF2-40B4-BE49-F238E27FC236}">
                <a16:creationId xmlns:a16="http://schemas.microsoft.com/office/drawing/2014/main" id="{098D84C0-9487-1C4D-96EB-DD32E07F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6633666"/>
            <a:ext cx="1022440" cy="1009499"/>
          </a:xfrm>
          <a:custGeom>
            <a:avLst/>
            <a:gdLst>
              <a:gd name="T0" fmla="*/ 1042 w 1043"/>
              <a:gd name="T1" fmla="*/ 520 h 1033"/>
              <a:gd name="T2" fmla="*/ 1042 w 1043"/>
              <a:gd name="T3" fmla="*/ 520 h 1033"/>
              <a:gd name="T4" fmla="*/ 521 w 1043"/>
              <a:gd name="T5" fmla="*/ 1032 h 1033"/>
              <a:gd name="T6" fmla="*/ 0 w 1043"/>
              <a:gd name="T7" fmla="*/ 520 h 1033"/>
              <a:gd name="T8" fmla="*/ 521 w 1043"/>
              <a:gd name="T9" fmla="*/ 0 h 1033"/>
              <a:gd name="T10" fmla="*/ 1042 w 1043"/>
              <a:gd name="T11" fmla="*/ 52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33">
                <a:moveTo>
                  <a:pt x="1042" y="520"/>
                </a:moveTo>
                <a:lnTo>
                  <a:pt x="1042" y="520"/>
                </a:lnTo>
                <a:cubicBezTo>
                  <a:pt x="1042" y="807"/>
                  <a:pt x="808" y="1032"/>
                  <a:pt x="521" y="1032"/>
                </a:cubicBezTo>
                <a:cubicBezTo>
                  <a:pt x="233" y="1032"/>
                  <a:pt x="0" y="807"/>
                  <a:pt x="0" y="520"/>
                </a:cubicBezTo>
                <a:cubicBezTo>
                  <a:pt x="0" y="232"/>
                  <a:pt x="233" y="0"/>
                  <a:pt x="521" y="0"/>
                </a:cubicBezTo>
                <a:cubicBezTo>
                  <a:pt x="808" y="0"/>
                  <a:pt x="1042" y="232"/>
                  <a:pt x="1042" y="5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366">
            <a:extLst>
              <a:ext uri="{FF2B5EF4-FFF2-40B4-BE49-F238E27FC236}">
                <a16:creationId xmlns:a16="http://schemas.microsoft.com/office/drawing/2014/main" id="{1135F60A-3AAA-224C-8F17-486272F2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8363621"/>
            <a:ext cx="1022440" cy="1022440"/>
          </a:xfrm>
          <a:custGeom>
            <a:avLst/>
            <a:gdLst>
              <a:gd name="T0" fmla="*/ 1042 w 1043"/>
              <a:gd name="T1" fmla="*/ 521 h 1043"/>
              <a:gd name="T2" fmla="*/ 1042 w 1043"/>
              <a:gd name="T3" fmla="*/ 521 h 1043"/>
              <a:gd name="T4" fmla="*/ 521 w 1043"/>
              <a:gd name="T5" fmla="*/ 1042 h 1043"/>
              <a:gd name="T6" fmla="*/ 0 w 1043"/>
              <a:gd name="T7" fmla="*/ 521 h 1043"/>
              <a:gd name="T8" fmla="*/ 521 w 1043"/>
              <a:gd name="T9" fmla="*/ 0 h 1043"/>
              <a:gd name="T10" fmla="*/ 1042 w 1043"/>
              <a:gd name="T11" fmla="*/ 52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3">
                <a:moveTo>
                  <a:pt x="1042" y="521"/>
                </a:moveTo>
                <a:lnTo>
                  <a:pt x="1042" y="521"/>
                </a:lnTo>
                <a:cubicBezTo>
                  <a:pt x="1042" y="809"/>
                  <a:pt x="808" y="1042"/>
                  <a:pt x="521" y="1042"/>
                </a:cubicBezTo>
                <a:cubicBezTo>
                  <a:pt x="233" y="1042"/>
                  <a:pt x="0" y="809"/>
                  <a:pt x="0" y="521"/>
                </a:cubicBezTo>
                <a:cubicBezTo>
                  <a:pt x="0" y="234"/>
                  <a:pt x="233" y="0"/>
                  <a:pt x="521" y="0"/>
                </a:cubicBezTo>
                <a:cubicBezTo>
                  <a:pt x="808" y="0"/>
                  <a:pt x="1042" y="234"/>
                  <a:pt x="1042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367">
            <a:extLst>
              <a:ext uri="{FF2B5EF4-FFF2-40B4-BE49-F238E27FC236}">
                <a16:creationId xmlns:a16="http://schemas.microsoft.com/office/drawing/2014/main" id="{FB29AEC9-57D1-1547-A8FF-F5F39959B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3156502"/>
            <a:ext cx="1022440" cy="1022443"/>
          </a:xfrm>
          <a:custGeom>
            <a:avLst/>
            <a:gdLst>
              <a:gd name="T0" fmla="*/ 1042 w 1043"/>
              <a:gd name="T1" fmla="*/ 521 h 1043"/>
              <a:gd name="T2" fmla="*/ 1042 w 1043"/>
              <a:gd name="T3" fmla="*/ 521 h 1043"/>
              <a:gd name="T4" fmla="*/ 521 w 1043"/>
              <a:gd name="T5" fmla="*/ 1042 h 1043"/>
              <a:gd name="T6" fmla="*/ 0 w 1043"/>
              <a:gd name="T7" fmla="*/ 521 h 1043"/>
              <a:gd name="T8" fmla="*/ 521 w 1043"/>
              <a:gd name="T9" fmla="*/ 0 h 1043"/>
              <a:gd name="T10" fmla="*/ 1042 w 1043"/>
              <a:gd name="T11" fmla="*/ 52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3">
                <a:moveTo>
                  <a:pt x="1042" y="521"/>
                </a:moveTo>
                <a:lnTo>
                  <a:pt x="1042" y="521"/>
                </a:lnTo>
                <a:cubicBezTo>
                  <a:pt x="1042" y="808"/>
                  <a:pt x="808" y="1042"/>
                  <a:pt x="521" y="1042"/>
                </a:cubicBezTo>
                <a:cubicBezTo>
                  <a:pt x="233" y="1042"/>
                  <a:pt x="0" y="808"/>
                  <a:pt x="0" y="521"/>
                </a:cubicBezTo>
                <a:cubicBezTo>
                  <a:pt x="0" y="234"/>
                  <a:pt x="233" y="0"/>
                  <a:pt x="521" y="0"/>
                </a:cubicBezTo>
                <a:cubicBezTo>
                  <a:pt x="808" y="0"/>
                  <a:pt x="1042" y="234"/>
                  <a:pt x="1042" y="5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368">
            <a:extLst>
              <a:ext uri="{FF2B5EF4-FFF2-40B4-BE49-F238E27FC236}">
                <a16:creationId xmlns:a16="http://schemas.microsoft.com/office/drawing/2014/main" id="{E86D17DF-4608-F845-92B1-E140F885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4886457"/>
            <a:ext cx="1022440" cy="1018127"/>
          </a:xfrm>
          <a:custGeom>
            <a:avLst/>
            <a:gdLst>
              <a:gd name="T0" fmla="*/ 1042 w 1043"/>
              <a:gd name="T1" fmla="*/ 520 h 1042"/>
              <a:gd name="T2" fmla="*/ 1042 w 1043"/>
              <a:gd name="T3" fmla="*/ 520 h 1042"/>
              <a:gd name="T4" fmla="*/ 521 w 1043"/>
              <a:gd name="T5" fmla="*/ 1041 h 1042"/>
              <a:gd name="T6" fmla="*/ 0 w 1043"/>
              <a:gd name="T7" fmla="*/ 520 h 1042"/>
              <a:gd name="T8" fmla="*/ 521 w 1043"/>
              <a:gd name="T9" fmla="*/ 0 h 1042"/>
              <a:gd name="T10" fmla="*/ 1042 w 1043"/>
              <a:gd name="T11" fmla="*/ 520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2">
                <a:moveTo>
                  <a:pt x="1042" y="520"/>
                </a:moveTo>
                <a:lnTo>
                  <a:pt x="1042" y="520"/>
                </a:lnTo>
                <a:cubicBezTo>
                  <a:pt x="1042" y="808"/>
                  <a:pt x="808" y="1041"/>
                  <a:pt x="521" y="1041"/>
                </a:cubicBezTo>
                <a:cubicBezTo>
                  <a:pt x="233" y="1041"/>
                  <a:pt x="0" y="808"/>
                  <a:pt x="0" y="520"/>
                </a:cubicBezTo>
                <a:cubicBezTo>
                  <a:pt x="0" y="233"/>
                  <a:pt x="233" y="0"/>
                  <a:pt x="521" y="0"/>
                </a:cubicBezTo>
                <a:cubicBezTo>
                  <a:pt x="808" y="0"/>
                  <a:pt x="1042" y="233"/>
                  <a:pt x="1042" y="5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369">
            <a:extLst>
              <a:ext uri="{FF2B5EF4-FFF2-40B4-BE49-F238E27FC236}">
                <a16:creationId xmlns:a16="http://schemas.microsoft.com/office/drawing/2014/main" id="{934F200C-B4AE-FD4C-A80A-2A6ED2EE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174" y="10067688"/>
            <a:ext cx="1022440" cy="1022443"/>
          </a:xfrm>
          <a:custGeom>
            <a:avLst/>
            <a:gdLst>
              <a:gd name="T0" fmla="*/ 1042 w 1043"/>
              <a:gd name="T1" fmla="*/ 521 h 1043"/>
              <a:gd name="T2" fmla="*/ 1042 w 1043"/>
              <a:gd name="T3" fmla="*/ 521 h 1043"/>
              <a:gd name="T4" fmla="*/ 521 w 1043"/>
              <a:gd name="T5" fmla="*/ 1042 h 1043"/>
              <a:gd name="T6" fmla="*/ 0 w 1043"/>
              <a:gd name="T7" fmla="*/ 521 h 1043"/>
              <a:gd name="T8" fmla="*/ 521 w 1043"/>
              <a:gd name="T9" fmla="*/ 0 h 1043"/>
              <a:gd name="T10" fmla="*/ 1042 w 1043"/>
              <a:gd name="T11" fmla="*/ 521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3" h="1043">
                <a:moveTo>
                  <a:pt x="1042" y="521"/>
                </a:moveTo>
                <a:lnTo>
                  <a:pt x="1042" y="521"/>
                </a:lnTo>
                <a:cubicBezTo>
                  <a:pt x="1042" y="808"/>
                  <a:pt x="808" y="1042"/>
                  <a:pt x="521" y="1042"/>
                </a:cubicBezTo>
                <a:cubicBezTo>
                  <a:pt x="233" y="1042"/>
                  <a:pt x="0" y="808"/>
                  <a:pt x="0" y="521"/>
                </a:cubicBezTo>
                <a:cubicBezTo>
                  <a:pt x="0" y="233"/>
                  <a:pt x="233" y="0"/>
                  <a:pt x="521" y="0"/>
                </a:cubicBezTo>
                <a:cubicBezTo>
                  <a:pt x="808" y="0"/>
                  <a:pt x="1042" y="233"/>
                  <a:pt x="1042" y="5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Google Shape;137;p5">
            <a:extLst>
              <a:ext uri="{FF2B5EF4-FFF2-40B4-BE49-F238E27FC236}">
                <a16:creationId xmlns:a16="http://schemas.microsoft.com/office/drawing/2014/main" id="{D1B44CA5-BB96-8249-9B90-988309434B45}"/>
              </a:ext>
            </a:extLst>
          </p:cNvPr>
          <p:cNvSpPr txBox="1"/>
          <p:nvPr/>
        </p:nvSpPr>
        <p:spPr>
          <a:xfrm>
            <a:off x="1996889" y="7976038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1" name="Google Shape;138;p5">
            <a:extLst>
              <a:ext uri="{FF2B5EF4-FFF2-40B4-BE49-F238E27FC236}">
                <a16:creationId xmlns:a16="http://schemas.microsoft.com/office/drawing/2014/main" id="{6FCC88FE-C79B-DD49-90C7-5ED75969E200}"/>
              </a:ext>
            </a:extLst>
          </p:cNvPr>
          <p:cNvSpPr txBox="1"/>
          <p:nvPr/>
        </p:nvSpPr>
        <p:spPr>
          <a:xfrm>
            <a:off x="2005059" y="9394689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298;p7">
            <a:extLst>
              <a:ext uri="{FF2B5EF4-FFF2-40B4-BE49-F238E27FC236}">
                <a16:creationId xmlns:a16="http://schemas.microsoft.com/office/drawing/2014/main" id="{9B2BC04E-7F68-F645-A1BD-D3F5B75AE14B}"/>
              </a:ext>
            </a:extLst>
          </p:cNvPr>
          <p:cNvGrpSpPr/>
          <p:nvPr/>
        </p:nvGrpSpPr>
        <p:grpSpPr>
          <a:xfrm>
            <a:off x="18634031" y="2932551"/>
            <a:ext cx="3119385" cy="1470344"/>
            <a:chOff x="2858924" y="10474806"/>
            <a:chExt cx="3634800" cy="1470344"/>
          </a:xfrm>
        </p:grpSpPr>
        <p:sp>
          <p:nvSpPr>
            <p:cNvPr id="553" name="Google Shape;299;p7">
              <a:extLst>
                <a:ext uri="{FF2B5EF4-FFF2-40B4-BE49-F238E27FC236}">
                  <a16:creationId xmlns:a16="http://schemas.microsoft.com/office/drawing/2014/main" id="{697154DA-9EE9-3046-ACCC-9D91E99DFA5D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300;p7">
              <a:extLst>
                <a:ext uri="{FF2B5EF4-FFF2-40B4-BE49-F238E27FC236}">
                  <a16:creationId xmlns:a16="http://schemas.microsoft.com/office/drawing/2014/main" id="{50ACDAE7-F93C-7043-8D52-C79039212FA4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298;p7">
            <a:extLst>
              <a:ext uri="{FF2B5EF4-FFF2-40B4-BE49-F238E27FC236}">
                <a16:creationId xmlns:a16="http://schemas.microsoft.com/office/drawing/2014/main" id="{9CC31058-3EAF-0D42-AA70-A761833853B2}"/>
              </a:ext>
            </a:extLst>
          </p:cNvPr>
          <p:cNvGrpSpPr/>
          <p:nvPr/>
        </p:nvGrpSpPr>
        <p:grpSpPr>
          <a:xfrm>
            <a:off x="18634030" y="4660348"/>
            <a:ext cx="3119385" cy="1470344"/>
            <a:chOff x="2858924" y="10474806"/>
            <a:chExt cx="3634800" cy="1470344"/>
          </a:xfrm>
        </p:grpSpPr>
        <p:sp>
          <p:nvSpPr>
            <p:cNvPr id="556" name="Google Shape;299;p7">
              <a:extLst>
                <a:ext uri="{FF2B5EF4-FFF2-40B4-BE49-F238E27FC236}">
                  <a16:creationId xmlns:a16="http://schemas.microsoft.com/office/drawing/2014/main" id="{AF9A34EB-3661-254F-A441-A2ED4FD0088B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300;p7">
              <a:extLst>
                <a:ext uri="{FF2B5EF4-FFF2-40B4-BE49-F238E27FC236}">
                  <a16:creationId xmlns:a16="http://schemas.microsoft.com/office/drawing/2014/main" id="{DEF157A4-CA09-7644-B768-41FC93DB6B2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298;p7">
            <a:extLst>
              <a:ext uri="{FF2B5EF4-FFF2-40B4-BE49-F238E27FC236}">
                <a16:creationId xmlns:a16="http://schemas.microsoft.com/office/drawing/2014/main" id="{7B5E7450-6BC6-E342-8D95-07D287FDE7E9}"/>
              </a:ext>
            </a:extLst>
          </p:cNvPr>
          <p:cNvGrpSpPr/>
          <p:nvPr/>
        </p:nvGrpSpPr>
        <p:grpSpPr>
          <a:xfrm>
            <a:off x="18634029" y="6403243"/>
            <a:ext cx="3119385" cy="1470344"/>
            <a:chOff x="2858924" y="10474806"/>
            <a:chExt cx="3634800" cy="1470344"/>
          </a:xfrm>
        </p:grpSpPr>
        <p:sp>
          <p:nvSpPr>
            <p:cNvPr id="559" name="Google Shape;299;p7">
              <a:extLst>
                <a:ext uri="{FF2B5EF4-FFF2-40B4-BE49-F238E27FC236}">
                  <a16:creationId xmlns:a16="http://schemas.microsoft.com/office/drawing/2014/main" id="{1BC65C80-41D7-AD43-9630-1BC2F07BAF13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300;p7">
              <a:extLst>
                <a:ext uri="{FF2B5EF4-FFF2-40B4-BE49-F238E27FC236}">
                  <a16:creationId xmlns:a16="http://schemas.microsoft.com/office/drawing/2014/main" id="{13584782-DACE-EC4D-8187-641FEACD2A06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" name="Google Shape;298;p7">
            <a:extLst>
              <a:ext uri="{FF2B5EF4-FFF2-40B4-BE49-F238E27FC236}">
                <a16:creationId xmlns:a16="http://schemas.microsoft.com/office/drawing/2014/main" id="{947910D9-B358-FD4B-AFAC-1AA819D9EE8B}"/>
              </a:ext>
            </a:extLst>
          </p:cNvPr>
          <p:cNvGrpSpPr/>
          <p:nvPr/>
        </p:nvGrpSpPr>
        <p:grpSpPr>
          <a:xfrm>
            <a:off x="18634029" y="8139669"/>
            <a:ext cx="3119385" cy="1470344"/>
            <a:chOff x="2858924" y="10474806"/>
            <a:chExt cx="3634800" cy="1470344"/>
          </a:xfrm>
        </p:grpSpPr>
        <p:sp>
          <p:nvSpPr>
            <p:cNvPr id="562" name="Google Shape;299;p7">
              <a:extLst>
                <a:ext uri="{FF2B5EF4-FFF2-40B4-BE49-F238E27FC236}">
                  <a16:creationId xmlns:a16="http://schemas.microsoft.com/office/drawing/2014/main" id="{C10E013E-A11A-774F-BEE3-CB5EAD9CB792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3" name="Google Shape;300;p7">
              <a:extLst>
                <a:ext uri="{FF2B5EF4-FFF2-40B4-BE49-F238E27FC236}">
                  <a16:creationId xmlns:a16="http://schemas.microsoft.com/office/drawing/2014/main" id="{6C35134C-914A-3649-BB2E-C6CBEF2FD2BE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298;p7">
            <a:extLst>
              <a:ext uri="{FF2B5EF4-FFF2-40B4-BE49-F238E27FC236}">
                <a16:creationId xmlns:a16="http://schemas.microsoft.com/office/drawing/2014/main" id="{59C6AEFF-D36E-6B4C-836B-5FCC4CA233D4}"/>
              </a:ext>
            </a:extLst>
          </p:cNvPr>
          <p:cNvGrpSpPr/>
          <p:nvPr/>
        </p:nvGrpSpPr>
        <p:grpSpPr>
          <a:xfrm>
            <a:off x="18634029" y="9843737"/>
            <a:ext cx="3119385" cy="1470344"/>
            <a:chOff x="2858924" y="10474806"/>
            <a:chExt cx="3634800" cy="1470344"/>
          </a:xfrm>
        </p:grpSpPr>
        <p:sp>
          <p:nvSpPr>
            <p:cNvPr id="565" name="Google Shape;299;p7">
              <a:extLst>
                <a:ext uri="{FF2B5EF4-FFF2-40B4-BE49-F238E27FC236}">
                  <a16:creationId xmlns:a16="http://schemas.microsoft.com/office/drawing/2014/main" id="{4A769AA9-F682-CA4F-8456-549568B0C998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300;p7">
              <a:extLst>
                <a:ext uri="{FF2B5EF4-FFF2-40B4-BE49-F238E27FC236}">
                  <a16:creationId xmlns:a16="http://schemas.microsoft.com/office/drawing/2014/main" id="{A1C44ABE-41CD-8B41-8CC1-36176A978662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Freeform 394">
            <a:extLst>
              <a:ext uri="{FF2B5EF4-FFF2-40B4-BE49-F238E27FC236}">
                <a16:creationId xmlns:a16="http://schemas.microsoft.com/office/drawing/2014/main" id="{D63F01C5-E121-8849-9EE2-D596015A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732" y="5065919"/>
            <a:ext cx="3556016" cy="3401201"/>
          </a:xfrm>
          <a:custGeom>
            <a:avLst/>
            <a:gdLst>
              <a:gd name="T0" fmla="*/ 217 w 3343"/>
              <a:gd name="T1" fmla="*/ 1742 h 3198"/>
              <a:gd name="T2" fmla="*/ 217 w 3343"/>
              <a:gd name="T3" fmla="*/ 1742 h 3198"/>
              <a:gd name="T4" fmla="*/ 0 w 3343"/>
              <a:gd name="T5" fmla="*/ 1959 h 3198"/>
              <a:gd name="T6" fmla="*/ 0 w 3343"/>
              <a:gd name="T7" fmla="*/ 3197 h 3198"/>
              <a:gd name="T8" fmla="*/ 1455 w 3343"/>
              <a:gd name="T9" fmla="*/ 3197 h 3198"/>
              <a:gd name="T10" fmla="*/ 1671 w 3343"/>
              <a:gd name="T11" fmla="*/ 2971 h 3198"/>
              <a:gd name="T12" fmla="*/ 1887 w 3343"/>
              <a:gd name="T13" fmla="*/ 3197 h 3198"/>
              <a:gd name="T14" fmla="*/ 3342 w 3343"/>
              <a:gd name="T15" fmla="*/ 3197 h 3198"/>
              <a:gd name="T16" fmla="*/ 3342 w 3343"/>
              <a:gd name="T17" fmla="*/ 1959 h 3198"/>
              <a:gd name="T18" fmla="*/ 3125 w 3343"/>
              <a:gd name="T19" fmla="*/ 1742 h 3198"/>
              <a:gd name="T20" fmla="*/ 3342 w 3343"/>
              <a:gd name="T21" fmla="*/ 1526 h 3198"/>
              <a:gd name="T22" fmla="*/ 3342 w 3343"/>
              <a:gd name="T23" fmla="*/ 352 h 3198"/>
              <a:gd name="T24" fmla="*/ 3306 w 3343"/>
              <a:gd name="T25" fmla="*/ 352 h 3198"/>
              <a:gd name="T26" fmla="*/ 3261 w 3343"/>
              <a:gd name="T27" fmla="*/ 334 h 3198"/>
              <a:gd name="T28" fmla="*/ 2962 w 3343"/>
              <a:gd name="T29" fmla="*/ 162 h 3198"/>
              <a:gd name="T30" fmla="*/ 2348 w 3343"/>
              <a:gd name="T31" fmla="*/ 18 h 3198"/>
              <a:gd name="T32" fmla="*/ 1391 w 3343"/>
              <a:gd name="T33" fmla="*/ 90 h 3198"/>
              <a:gd name="T34" fmla="*/ 967 w 3343"/>
              <a:gd name="T35" fmla="*/ 316 h 3198"/>
              <a:gd name="T36" fmla="*/ 921 w 3343"/>
              <a:gd name="T37" fmla="*/ 325 h 3198"/>
              <a:gd name="T38" fmla="*/ 452 w 3343"/>
              <a:gd name="T39" fmla="*/ 253 h 3198"/>
              <a:gd name="T40" fmla="*/ 0 w 3343"/>
              <a:gd name="T41" fmla="*/ 289 h 3198"/>
              <a:gd name="T42" fmla="*/ 0 w 3343"/>
              <a:gd name="T43" fmla="*/ 1526 h 3198"/>
              <a:gd name="T44" fmla="*/ 217 w 3343"/>
              <a:gd name="T45" fmla="*/ 1742 h 3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43" h="3198">
                <a:moveTo>
                  <a:pt x="217" y="1742"/>
                </a:moveTo>
                <a:lnTo>
                  <a:pt x="217" y="1742"/>
                </a:lnTo>
                <a:cubicBezTo>
                  <a:pt x="217" y="1860"/>
                  <a:pt x="126" y="1959"/>
                  <a:pt x="0" y="1959"/>
                </a:cubicBezTo>
                <a:cubicBezTo>
                  <a:pt x="0" y="3197"/>
                  <a:pt x="0" y="3197"/>
                  <a:pt x="0" y="3197"/>
                </a:cubicBezTo>
                <a:cubicBezTo>
                  <a:pt x="1455" y="3197"/>
                  <a:pt x="1455" y="3197"/>
                  <a:pt x="1455" y="3197"/>
                </a:cubicBezTo>
                <a:cubicBezTo>
                  <a:pt x="1455" y="3071"/>
                  <a:pt x="1554" y="2971"/>
                  <a:pt x="1671" y="2971"/>
                </a:cubicBezTo>
                <a:cubicBezTo>
                  <a:pt x="1789" y="2971"/>
                  <a:pt x="1887" y="3071"/>
                  <a:pt x="1887" y="3197"/>
                </a:cubicBezTo>
                <a:cubicBezTo>
                  <a:pt x="3342" y="3197"/>
                  <a:pt x="3342" y="3197"/>
                  <a:pt x="3342" y="3197"/>
                </a:cubicBezTo>
                <a:cubicBezTo>
                  <a:pt x="3342" y="1959"/>
                  <a:pt x="3342" y="1959"/>
                  <a:pt x="3342" y="1959"/>
                </a:cubicBezTo>
                <a:cubicBezTo>
                  <a:pt x="3225" y="1959"/>
                  <a:pt x="3125" y="1860"/>
                  <a:pt x="3125" y="1742"/>
                </a:cubicBezTo>
                <a:cubicBezTo>
                  <a:pt x="3125" y="1617"/>
                  <a:pt x="3225" y="1526"/>
                  <a:pt x="3342" y="1526"/>
                </a:cubicBezTo>
                <a:cubicBezTo>
                  <a:pt x="3342" y="352"/>
                  <a:pt x="3342" y="352"/>
                  <a:pt x="3342" y="352"/>
                </a:cubicBezTo>
                <a:cubicBezTo>
                  <a:pt x="3333" y="352"/>
                  <a:pt x="3324" y="352"/>
                  <a:pt x="3306" y="352"/>
                </a:cubicBezTo>
                <a:cubicBezTo>
                  <a:pt x="3297" y="352"/>
                  <a:pt x="3279" y="343"/>
                  <a:pt x="3261" y="334"/>
                </a:cubicBezTo>
                <a:cubicBezTo>
                  <a:pt x="3179" y="262"/>
                  <a:pt x="3071" y="198"/>
                  <a:pt x="2962" y="162"/>
                </a:cubicBezTo>
                <a:cubicBezTo>
                  <a:pt x="2764" y="90"/>
                  <a:pt x="2556" y="36"/>
                  <a:pt x="2348" y="18"/>
                </a:cubicBezTo>
                <a:cubicBezTo>
                  <a:pt x="2023" y="0"/>
                  <a:pt x="1708" y="0"/>
                  <a:pt x="1391" y="90"/>
                </a:cubicBezTo>
                <a:cubicBezTo>
                  <a:pt x="1238" y="135"/>
                  <a:pt x="1084" y="198"/>
                  <a:pt x="967" y="316"/>
                </a:cubicBezTo>
                <a:cubicBezTo>
                  <a:pt x="958" y="325"/>
                  <a:pt x="939" y="325"/>
                  <a:pt x="921" y="325"/>
                </a:cubicBezTo>
                <a:cubicBezTo>
                  <a:pt x="768" y="271"/>
                  <a:pt x="605" y="253"/>
                  <a:pt x="452" y="253"/>
                </a:cubicBezTo>
                <a:cubicBezTo>
                  <a:pt x="298" y="253"/>
                  <a:pt x="144" y="262"/>
                  <a:pt x="0" y="289"/>
                </a:cubicBezTo>
                <a:cubicBezTo>
                  <a:pt x="0" y="1526"/>
                  <a:pt x="0" y="1526"/>
                  <a:pt x="0" y="1526"/>
                </a:cubicBezTo>
                <a:cubicBezTo>
                  <a:pt x="126" y="1526"/>
                  <a:pt x="217" y="1617"/>
                  <a:pt x="217" y="174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5">
            <a:extLst>
              <a:ext uri="{FF2B5EF4-FFF2-40B4-BE49-F238E27FC236}">
                <a16:creationId xmlns:a16="http://schemas.microsoft.com/office/drawing/2014/main" id="{7101B0C1-F124-454C-81F8-26CA452D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784" y="5375545"/>
            <a:ext cx="3011824" cy="3096267"/>
          </a:xfrm>
          <a:custGeom>
            <a:avLst/>
            <a:gdLst>
              <a:gd name="T0" fmla="*/ 2612 w 2830"/>
              <a:gd name="T1" fmla="*/ 1237 h 2909"/>
              <a:gd name="T2" fmla="*/ 2612 w 2830"/>
              <a:gd name="T3" fmla="*/ 1237 h 2909"/>
              <a:gd name="T4" fmla="*/ 2612 w 2830"/>
              <a:gd name="T5" fmla="*/ 0 h 2909"/>
              <a:gd name="T6" fmla="*/ 1799 w 2830"/>
              <a:gd name="T7" fmla="*/ 325 h 2909"/>
              <a:gd name="T8" fmla="*/ 1175 w 2830"/>
              <a:gd name="T9" fmla="*/ 1030 h 2909"/>
              <a:gd name="T10" fmla="*/ 1112 w 2830"/>
              <a:gd name="T11" fmla="*/ 1093 h 2909"/>
              <a:gd name="T12" fmla="*/ 452 w 2830"/>
              <a:gd name="T13" fmla="*/ 1625 h 2909"/>
              <a:gd name="T14" fmla="*/ 118 w 2830"/>
              <a:gd name="T15" fmla="*/ 2221 h 2909"/>
              <a:gd name="T16" fmla="*/ 9 w 2830"/>
              <a:gd name="T17" fmla="*/ 2908 h 2909"/>
              <a:gd name="T18" fmla="*/ 1094 w 2830"/>
              <a:gd name="T19" fmla="*/ 2908 h 2909"/>
              <a:gd name="T20" fmla="*/ 1310 w 2830"/>
              <a:gd name="T21" fmla="*/ 2682 h 2909"/>
              <a:gd name="T22" fmla="*/ 1527 w 2830"/>
              <a:gd name="T23" fmla="*/ 2908 h 2909"/>
              <a:gd name="T24" fmla="*/ 2612 w 2830"/>
              <a:gd name="T25" fmla="*/ 2908 h 2909"/>
              <a:gd name="T26" fmla="*/ 2612 w 2830"/>
              <a:gd name="T27" fmla="*/ 1670 h 2909"/>
              <a:gd name="T28" fmla="*/ 2829 w 2830"/>
              <a:gd name="T29" fmla="*/ 1453 h 2909"/>
              <a:gd name="T30" fmla="*/ 2612 w 2830"/>
              <a:gd name="T31" fmla="*/ 1237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30" h="2909">
                <a:moveTo>
                  <a:pt x="2612" y="1237"/>
                </a:moveTo>
                <a:lnTo>
                  <a:pt x="2612" y="1237"/>
                </a:lnTo>
                <a:cubicBezTo>
                  <a:pt x="2612" y="0"/>
                  <a:pt x="2612" y="0"/>
                  <a:pt x="2612" y="0"/>
                </a:cubicBezTo>
                <a:cubicBezTo>
                  <a:pt x="2323" y="54"/>
                  <a:pt x="2052" y="162"/>
                  <a:pt x="1799" y="325"/>
                </a:cubicBezTo>
                <a:cubicBezTo>
                  <a:pt x="1527" y="506"/>
                  <a:pt x="1310" y="731"/>
                  <a:pt x="1175" y="1030"/>
                </a:cubicBezTo>
                <a:cubicBezTo>
                  <a:pt x="1166" y="1057"/>
                  <a:pt x="1148" y="1075"/>
                  <a:pt x="1112" y="1093"/>
                </a:cubicBezTo>
                <a:cubicBezTo>
                  <a:pt x="859" y="1219"/>
                  <a:pt x="633" y="1399"/>
                  <a:pt x="452" y="1625"/>
                </a:cubicBezTo>
                <a:cubicBezTo>
                  <a:pt x="308" y="1806"/>
                  <a:pt x="199" y="2004"/>
                  <a:pt x="118" y="2221"/>
                </a:cubicBezTo>
                <a:cubicBezTo>
                  <a:pt x="45" y="2447"/>
                  <a:pt x="0" y="2673"/>
                  <a:pt x="9" y="2908"/>
                </a:cubicBezTo>
                <a:cubicBezTo>
                  <a:pt x="1094" y="2908"/>
                  <a:pt x="1094" y="2908"/>
                  <a:pt x="1094" y="2908"/>
                </a:cubicBezTo>
                <a:cubicBezTo>
                  <a:pt x="1094" y="2782"/>
                  <a:pt x="1193" y="2682"/>
                  <a:pt x="1310" y="2682"/>
                </a:cubicBezTo>
                <a:cubicBezTo>
                  <a:pt x="1428" y="2682"/>
                  <a:pt x="1527" y="2782"/>
                  <a:pt x="1527" y="2908"/>
                </a:cubicBezTo>
                <a:cubicBezTo>
                  <a:pt x="2612" y="2908"/>
                  <a:pt x="2612" y="2908"/>
                  <a:pt x="2612" y="2908"/>
                </a:cubicBezTo>
                <a:cubicBezTo>
                  <a:pt x="2612" y="1670"/>
                  <a:pt x="2612" y="1670"/>
                  <a:pt x="2612" y="1670"/>
                </a:cubicBezTo>
                <a:cubicBezTo>
                  <a:pt x="2738" y="1670"/>
                  <a:pt x="2829" y="1571"/>
                  <a:pt x="2829" y="1453"/>
                </a:cubicBezTo>
                <a:cubicBezTo>
                  <a:pt x="2829" y="1328"/>
                  <a:pt x="2738" y="1237"/>
                  <a:pt x="2612" y="123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6">
            <a:extLst>
              <a:ext uri="{FF2B5EF4-FFF2-40B4-BE49-F238E27FC236}">
                <a16:creationId xmlns:a16="http://schemas.microsoft.com/office/drawing/2014/main" id="{BFD7F6EF-7AA2-7349-8D6A-A9C4AD47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182" y="5422458"/>
            <a:ext cx="3269847" cy="3044661"/>
          </a:xfrm>
          <a:custGeom>
            <a:avLst/>
            <a:gdLst>
              <a:gd name="T0" fmla="*/ 3072 w 3073"/>
              <a:gd name="T1" fmla="*/ 2845 h 2864"/>
              <a:gd name="T2" fmla="*/ 3072 w 3073"/>
              <a:gd name="T3" fmla="*/ 2845 h 2864"/>
              <a:gd name="T4" fmla="*/ 2819 w 3073"/>
              <a:gd name="T5" fmla="*/ 2086 h 2864"/>
              <a:gd name="T6" fmla="*/ 2548 w 3073"/>
              <a:gd name="T7" fmla="*/ 1788 h 2864"/>
              <a:gd name="T8" fmla="*/ 2494 w 3073"/>
              <a:gd name="T9" fmla="*/ 1688 h 2864"/>
              <a:gd name="T10" fmla="*/ 2142 w 3073"/>
              <a:gd name="T11" fmla="*/ 921 h 2864"/>
              <a:gd name="T12" fmla="*/ 1582 w 3073"/>
              <a:gd name="T13" fmla="*/ 415 h 2864"/>
              <a:gd name="T14" fmla="*/ 217 w 3073"/>
              <a:gd name="T15" fmla="*/ 18 h 2864"/>
              <a:gd name="T16" fmla="*/ 217 w 3073"/>
              <a:gd name="T17" fmla="*/ 1192 h 2864"/>
              <a:gd name="T18" fmla="*/ 0 w 3073"/>
              <a:gd name="T19" fmla="*/ 1408 h 2864"/>
              <a:gd name="T20" fmla="*/ 217 w 3073"/>
              <a:gd name="T21" fmla="*/ 1625 h 2864"/>
              <a:gd name="T22" fmla="*/ 217 w 3073"/>
              <a:gd name="T23" fmla="*/ 2863 h 2864"/>
              <a:gd name="T24" fmla="*/ 1428 w 3073"/>
              <a:gd name="T25" fmla="*/ 2863 h 2864"/>
              <a:gd name="T26" fmla="*/ 1645 w 3073"/>
              <a:gd name="T27" fmla="*/ 2637 h 2864"/>
              <a:gd name="T28" fmla="*/ 1861 w 3073"/>
              <a:gd name="T29" fmla="*/ 2863 h 2864"/>
              <a:gd name="T30" fmla="*/ 3072 w 3073"/>
              <a:gd name="T31" fmla="*/ 2863 h 2864"/>
              <a:gd name="T32" fmla="*/ 3072 w 3073"/>
              <a:gd name="T33" fmla="*/ 2845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3" h="2864">
                <a:moveTo>
                  <a:pt x="3072" y="2845"/>
                </a:moveTo>
                <a:lnTo>
                  <a:pt x="3072" y="2845"/>
                </a:lnTo>
                <a:cubicBezTo>
                  <a:pt x="3054" y="2574"/>
                  <a:pt x="2964" y="2321"/>
                  <a:pt x="2819" y="2086"/>
                </a:cubicBezTo>
                <a:cubicBezTo>
                  <a:pt x="2747" y="1968"/>
                  <a:pt x="2666" y="1860"/>
                  <a:pt x="2548" y="1788"/>
                </a:cubicBezTo>
                <a:cubicBezTo>
                  <a:pt x="2512" y="1761"/>
                  <a:pt x="2494" y="1734"/>
                  <a:pt x="2494" y="1688"/>
                </a:cubicBezTo>
                <a:cubicBezTo>
                  <a:pt x="2449" y="1399"/>
                  <a:pt x="2313" y="1147"/>
                  <a:pt x="2142" y="921"/>
                </a:cubicBezTo>
                <a:cubicBezTo>
                  <a:pt x="1979" y="723"/>
                  <a:pt x="1798" y="560"/>
                  <a:pt x="1582" y="415"/>
                </a:cubicBezTo>
                <a:cubicBezTo>
                  <a:pt x="1166" y="144"/>
                  <a:pt x="714" y="0"/>
                  <a:pt x="217" y="18"/>
                </a:cubicBezTo>
                <a:cubicBezTo>
                  <a:pt x="217" y="1192"/>
                  <a:pt x="217" y="1192"/>
                  <a:pt x="217" y="1192"/>
                </a:cubicBezTo>
                <a:cubicBezTo>
                  <a:pt x="100" y="1192"/>
                  <a:pt x="0" y="1283"/>
                  <a:pt x="0" y="1408"/>
                </a:cubicBezTo>
                <a:cubicBezTo>
                  <a:pt x="0" y="1526"/>
                  <a:pt x="100" y="1625"/>
                  <a:pt x="217" y="1625"/>
                </a:cubicBezTo>
                <a:cubicBezTo>
                  <a:pt x="217" y="2863"/>
                  <a:pt x="217" y="2863"/>
                  <a:pt x="217" y="2863"/>
                </a:cubicBezTo>
                <a:cubicBezTo>
                  <a:pt x="1428" y="2863"/>
                  <a:pt x="1428" y="2863"/>
                  <a:pt x="1428" y="2863"/>
                </a:cubicBezTo>
                <a:cubicBezTo>
                  <a:pt x="1428" y="2737"/>
                  <a:pt x="1527" y="2637"/>
                  <a:pt x="1645" y="2637"/>
                </a:cubicBezTo>
                <a:cubicBezTo>
                  <a:pt x="1762" y="2637"/>
                  <a:pt x="1861" y="2737"/>
                  <a:pt x="1861" y="2863"/>
                </a:cubicBezTo>
                <a:cubicBezTo>
                  <a:pt x="3072" y="2863"/>
                  <a:pt x="3072" y="2863"/>
                  <a:pt x="3072" y="2863"/>
                </a:cubicBezTo>
                <a:cubicBezTo>
                  <a:pt x="3072" y="2854"/>
                  <a:pt x="3072" y="2845"/>
                  <a:pt x="3072" y="284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7">
            <a:extLst>
              <a:ext uri="{FF2B5EF4-FFF2-40B4-BE49-F238E27FC236}">
                <a16:creationId xmlns:a16="http://schemas.microsoft.com/office/drawing/2014/main" id="{E63812C3-8C78-D542-9F52-D4FFAF91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3748" y="8227864"/>
            <a:ext cx="3058737" cy="3959469"/>
          </a:xfrm>
          <a:custGeom>
            <a:avLst/>
            <a:gdLst>
              <a:gd name="T0" fmla="*/ 2855 w 2874"/>
              <a:gd name="T1" fmla="*/ 226 h 3724"/>
              <a:gd name="T2" fmla="*/ 2855 w 2874"/>
              <a:gd name="T3" fmla="*/ 226 h 3724"/>
              <a:gd name="T4" fmla="*/ 1644 w 2874"/>
              <a:gd name="T5" fmla="*/ 226 h 3724"/>
              <a:gd name="T6" fmla="*/ 1428 w 2874"/>
              <a:gd name="T7" fmla="*/ 0 h 3724"/>
              <a:gd name="T8" fmla="*/ 1211 w 2874"/>
              <a:gd name="T9" fmla="*/ 226 h 3724"/>
              <a:gd name="T10" fmla="*/ 0 w 2874"/>
              <a:gd name="T11" fmla="*/ 226 h 3724"/>
              <a:gd name="T12" fmla="*/ 0 w 2874"/>
              <a:gd name="T13" fmla="*/ 1536 h 3724"/>
              <a:gd name="T14" fmla="*/ 217 w 2874"/>
              <a:gd name="T15" fmla="*/ 1753 h 3724"/>
              <a:gd name="T16" fmla="*/ 0 w 2874"/>
              <a:gd name="T17" fmla="*/ 1970 h 3724"/>
              <a:gd name="T18" fmla="*/ 0 w 2874"/>
              <a:gd name="T19" fmla="*/ 3677 h 3724"/>
              <a:gd name="T20" fmla="*/ 117 w 2874"/>
              <a:gd name="T21" fmla="*/ 3723 h 3724"/>
              <a:gd name="T22" fmla="*/ 533 w 2874"/>
              <a:gd name="T23" fmla="*/ 3723 h 3724"/>
              <a:gd name="T24" fmla="*/ 967 w 2874"/>
              <a:gd name="T25" fmla="*/ 3723 h 3724"/>
              <a:gd name="T26" fmla="*/ 1084 w 2874"/>
              <a:gd name="T27" fmla="*/ 3524 h 3724"/>
              <a:gd name="T28" fmla="*/ 931 w 2874"/>
              <a:gd name="T29" fmla="*/ 3162 h 3724"/>
              <a:gd name="T30" fmla="*/ 840 w 2874"/>
              <a:gd name="T31" fmla="*/ 2692 h 3724"/>
              <a:gd name="T32" fmla="*/ 885 w 2874"/>
              <a:gd name="T33" fmla="*/ 2629 h 3724"/>
              <a:gd name="T34" fmla="*/ 1690 w 2874"/>
              <a:gd name="T35" fmla="*/ 2015 h 3724"/>
              <a:gd name="T36" fmla="*/ 1735 w 2874"/>
              <a:gd name="T37" fmla="*/ 1979 h 3724"/>
              <a:gd name="T38" fmla="*/ 2015 w 2874"/>
              <a:gd name="T39" fmla="*/ 1870 h 3724"/>
              <a:gd name="T40" fmla="*/ 2666 w 2874"/>
              <a:gd name="T41" fmla="*/ 1193 h 3724"/>
              <a:gd name="T42" fmla="*/ 2855 w 2874"/>
              <a:gd name="T43" fmla="*/ 226 h 3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74" h="3724">
                <a:moveTo>
                  <a:pt x="2855" y="226"/>
                </a:moveTo>
                <a:lnTo>
                  <a:pt x="2855" y="226"/>
                </a:lnTo>
                <a:cubicBezTo>
                  <a:pt x="1644" y="226"/>
                  <a:pt x="1644" y="226"/>
                  <a:pt x="1644" y="226"/>
                </a:cubicBezTo>
                <a:cubicBezTo>
                  <a:pt x="1644" y="100"/>
                  <a:pt x="1545" y="0"/>
                  <a:pt x="1428" y="0"/>
                </a:cubicBezTo>
                <a:cubicBezTo>
                  <a:pt x="1310" y="0"/>
                  <a:pt x="1211" y="100"/>
                  <a:pt x="1211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536"/>
                  <a:pt x="0" y="1536"/>
                  <a:pt x="0" y="1536"/>
                </a:cubicBezTo>
                <a:cubicBezTo>
                  <a:pt x="117" y="1536"/>
                  <a:pt x="217" y="1635"/>
                  <a:pt x="217" y="1753"/>
                </a:cubicBezTo>
                <a:cubicBezTo>
                  <a:pt x="217" y="1870"/>
                  <a:pt x="117" y="1970"/>
                  <a:pt x="0" y="1970"/>
                </a:cubicBezTo>
                <a:cubicBezTo>
                  <a:pt x="0" y="3677"/>
                  <a:pt x="0" y="3677"/>
                  <a:pt x="0" y="3677"/>
                </a:cubicBezTo>
                <a:cubicBezTo>
                  <a:pt x="27" y="3704"/>
                  <a:pt x="63" y="3723"/>
                  <a:pt x="117" y="3723"/>
                </a:cubicBezTo>
                <a:cubicBezTo>
                  <a:pt x="253" y="3723"/>
                  <a:pt x="389" y="3723"/>
                  <a:pt x="533" y="3723"/>
                </a:cubicBezTo>
                <a:cubicBezTo>
                  <a:pt x="678" y="3723"/>
                  <a:pt x="822" y="3723"/>
                  <a:pt x="967" y="3723"/>
                </a:cubicBezTo>
                <a:cubicBezTo>
                  <a:pt x="1075" y="3723"/>
                  <a:pt x="1129" y="3632"/>
                  <a:pt x="1084" y="3524"/>
                </a:cubicBezTo>
                <a:cubicBezTo>
                  <a:pt x="1030" y="3406"/>
                  <a:pt x="976" y="3289"/>
                  <a:pt x="931" y="3162"/>
                </a:cubicBezTo>
                <a:cubicBezTo>
                  <a:pt x="876" y="3009"/>
                  <a:pt x="840" y="2855"/>
                  <a:pt x="840" y="2692"/>
                </a:cubicBezTo>
                <a:cubicBezTo>
                  <a:pt x="840" y="2656"/>
                  <a:pt x="849" y="2638"/>
                  <a:pt x="885" y="2629"/>
                </a:cubicBezTo>
                <a:cubicBezTo>
                  <a:pt x="1211" y="2503"/>
                  <a:pt x="1491" y="2313"/>
                  <a:pt x="1690" y="2015"/>
                </a:cubicBezTo>
                <a:cubicBezTo>
                  <a:pt x="1699" y="1997"/>
                  <a:pt x="1717" y="1988"/>
                  <a:pt x="1735" y="1979"/>
                </a:cubicBezTo>
                <a:cubicBezTo>
                  <a:pt x="1834" y="1943"/>
                  <a:pt x="1925" y="1916"/>
                  <a:pt x="2015" y="1870"/>
                </a:cubicBezTo>
                <a:cubicBezTo>
                  <a:pt x="2304" y="1717"/>
                  <a:pt x="2521" y="1491"/>
                  <a:pt x="2666" y="1193"/>
                </a:cubicBezTo>
                <a:cubicBezTo>
                  <a:pt x="2819" y="885"/>
                  <a:pt x="2873" y="560"/>
                  <a:pt x="2855" y="226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98">
            <a:extLst>
              <a:ext uri="{FF2B5EF4-FFF2-40B4-BE49-F238E27FC236}">
                <a16:creationId xmlns:a16="http://schemas.microsoft.com/office/drawing/2014/main" id="{E1F70336-56B9-3740-889E-F72FF941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732" y="8227864"/>
            <a:ext cx="3785892" cy="3912556"/>
          </a:xfrm>
          <a:custGeom>
            <a:avLst/>
            <a:gdLst>
              <a:gd name="T0" fmla="*/ 3342 w 3560"/>
              <a:gd name="T1" fmla="*/ 1536 h 3678"/>
              <a:gd name="T2" fmla="*/ 3342 w 3560"/>
              <a:gd name="T3" fmla="*/ 1536 h 3678"/>
              <a:gd name="T4" fmla="*/ 3342 w 3560"/>
              <a:gd name="T5" fmla="*/ 226 h 3678"/>
              <a:gd name="T6" fmla="*/ 1887 w 3560"/>
              <a:gd name="T7" fmla="*/ 226 h 3678"/>
              <a:gd name="T8" fmla="*/ 1671 w 3560"/>
              <a:gd name="T9" fmla="*/ 0 h 3678"/>
              <a:gd name="T10" fmla="*/ 1455 w 3560"/>
              <a:gd name="T11" fmla="*/ 226 h 3678"/>
              <a:gd name="T12" fmla="*/ 0 w 3560"/>
              <a:gd name="T13" fmla="*/ 226 h 3678"/>
              <a:gd name="T14" fmla="*/ 0 w 3560"/>
              <a:gd name="T15" fmla="*/ 822 h 3678"/>
              <a:gd name="T16" fmla="*/ 217 w 3560"/>
              <a:gd name="T17" fmla="*/ 1039 h 3678"/>
              <a:gd name="T18" fmla="*/ 0 w 3560"/>
              <a:gd name="T19" fmla="*/ 1256 h 3678"/>
              <a:gd name="T20" fmla="*/ 0 w 3560"/>
              <a:gd name="T21" fmla="*/ 1834 h 3678"/>
              <a:gd name="T22" fmla="*/ 153 w 3560"/>
              <a:gd name="T23" fmla="*/ 1825 h 3678"/>
              <a:gd name="T24" fmla="*/ 190 w 3560"/>
              <a:gd name="T25" fmla="*/ 1834 h 3678"/>
              <a:gd name="T26" fmla="*/ 542 w 3560"/>
              <a:gd name="T27" fmla="*/ 2069 h 3678"/>
              <a:gd name="T28" fmla="*/ 1599 w 3560"/>
              <a:gd name="T29" fmla="*/ 2340 h 3678"/>
              <a:gd name="T30" fmla="*/ 1969 w 3560"/>
              <a:gd name="T31" fmla="*/ 2430 h 3678"/>
              <a:gd name="T32" fmla="*/ 2357 w 3560"/>
              <a:gd name="T33" fmla="*/ 2665 h 3678"/>
              <a:gd name="T34" fmla="*/ 2881 w 3560"/>
              <a:gd name="T35" fmla="*/ 3072 h 3678"/>
              <a:gd name="T36" fmla="*/ 3315 w 3560"/>
              <a:gd name="T37" fmla="*/ 3641 h 3678"/>
              <a:gd name="T38" fmla="*/ 3342 w 3560"/>
              <a:gd name="T39" fmla="*/ 3677 h 3678"/>
              <a:gd name="T40" fmla="*/ 3342 w 3560"/>
              <a:gd name="T41" fmla="*/ 1970 h 3678"/>
              <a:gd name="T42" fmla="*/ 3559 w 3560"/>
              <a:gd name="T43" fmla="*/ 1753 h 3678"/>
              <a:gd name="T44" fmla="*/ 3342 w 3560"/>
              <a:gd name="T45" fmla="*/ 153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60" h="3678">
                <a:moveTo>
                  <a:pt x="3342" y="1536"/>
                </a:moveTo>
                <a:lnTo>
                  <a:pt x="3342" y="1536"/>
                </a:lnTo>
                <a:cubicBezTo>
                  <a:pt x="3342" y="226"/>
                  <a:pt x="3342" y="226"/>
                  <a:pt x="3342" y="226"/>
                </a:cubicBezTo>
                <a:cubicBezTo>
                  <a:pt x="1887" y="226"/>
                  <a:pt x="1887" y="226"/>
                  <a:pt x="1887" y="226"/>
                </a:cubicBezTo>
                <a:cubicBezTo>
                  <a:pt x="1887" y="100"/>
                  <a:pt x="1789" y="0"/>
                  <a:pt x="1671" y="0"/>
                </a:cubicBezTo>
                <a:cubicBezTo>
                  <a:pt x="1554" y="0"/>
                  <a:pt x="1455" y="100"/>
                  <a:pt x="1455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822"/>
                  <a:pt x="0" y="822"/>
                  <a:pt x="0" y="822"/>
                </a:cubicBezTo>
                <a:cubicBezTo>
                  <a:pt x="126" y="822"/>
                  <a:pt x="217" y="922"/>
                  <a:pt x="217" y="1039"/>
                </a:cubicBezTo>
                <a:cubicBezTo>
                  <a:pt x="217" y="1157"/>
                  <a:pt x="126" y="1256"/>
                  <a:pt x="0" y="1256"/>
                </a:cubicBezTo>
                <a:cubicBezTo>
                  <a:pt x="0" y="1834"/>
                  <a:pt x="0" y="1834"/>
                  <a:pt x="0" y="1834"/>
                </a:cubicBezTo>
                <a:cubicBezTo>
                  <a:pt x="54" y="1834"/>
                  <a:pt x="99" y="1825"/>
                  <a:pt x="153" y="1825"/>
                </a:cubicBezTo>
                <a:cubicBezTo>
                  <a:pt x="162" y="1825"/>
                  <a:pt x="180" y="1825"/>
                  <a:pt x="190" y="1834"/>
                </a:cubicBezTo>
                <a:cubicBezTo>
                  <a:pt x="298" y="1924"/>
                  <a:pt x="415" y="1997"/>
                  <a:pt x="542" y="2069"/>
                </a:cubicBezTo>
                <a:cubicBezTo>
                  <a:pt x="867" y="2250"/>
                  <a:pt x="1220" y="2349"/>
                  <a:pt x="1599" y="2340"/>
                </a:cubicBezTo>
                <a:cubicBezTo>
                  <a:pt x="1726" y="2331"/>
                  <a:pt x="1851" y="2340"/>
                  <a:pt x="1969" y="2430"/>
                </a:cubicBezTo>
                <a:cubicBezTo>
                  <a:pt x="2086" y="2521"/>
                  <a:pt x="2231" y="2584"/>
                  <a:pt x="2357" y="2665"/>
                </a:cubicBezTo>
                <a:cubicBezTo>
                  <a:pt x="2547" y="2783"/>
                  <a:pt x="2719" y="2918"/>
                  <a:pt x="2881" y="3072"/>
                </a:cubicBezTo>
                <a:cubicBezTo>
                  <a:pt x="3053" y="3244"/>
                  <a:pt x="3189" y="3442"/>
                  <a:pt x="3315" y="3641"/>
                </a:cubicBezTo>
                <a:cubicBezTo>
                  <a:pt x="3324" y="3659"/>
                  <a:pt x="3333" y="3668"/>
                  <a:pt x="3342" y="3677"/>
                </a:cubicBezTo>
                <a:cubicBezTo>
                  <a:pt x="3342" y="1970"/>
                  <a:pt x="3342" y="1970"/>
                  <a:pt x="3342" y="1970"/>
                </a:cubicBezTo>
                <a:cubicBezTo>
                  <a:pt x="3459" y="1970"/>
                  <a:pt x="3559" y="1870"/>
                  <a:pt x="3559" y="1753"/>
                </a:cubicBezTo>
                <a:cubicBezTo>
                  <a:pt x="3559" y="1635"/>
                  <a:pt x="3459" y="1536"/>
                  <a:pt x="3342" y="153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9">
            <a:extLst>
              <a:ext uri="{FF2B5EF4-FFF2-40B4-BE49-F238E27FC236}">
                <a16:creationId xmlns:a16="http://schemas.microsoft.com/office/drawing/2014/main" id="{6B19EDCC-60DC-0F41-BD16-4465F2B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167" y="8227864"/>
            <a:ext cx="3002441" cy="1979734"/>
          </a:xfrm>
          <a:custGeom>
            <a:avLst/>
            <a:gdLst>
              <a:gd name="T0" fmla="*/ 2603 w 2821"/>
              <a:gd name="T1" fmla="*/ 822 h 1862"/>
              <a:gd name="T2" fmla="*/ 2603 w 2821"/>
              <a:gd name="T3" fmla="*/ 822 h 1862"/>
              <a:gd name="T4" fmla="*/ 2603 w 2821"/>
              <a:gd name="T5" fmla="*/ 226 h 1862"/>
              <a:gd name="T6" fmla="*/ 1518 w 2821"/>
              <a:gd name="T7" fmla="*/ 226 h 1862"/>
              <a:gd name="T8" fmla="*/ 1301 w 2821"/>
              <a:gd name="T9" fmla="*/ 0 h 1862"/>
              <a:gd name="T10" fmla="*/ 1085 w 2821"/>
              <a:gd name="T11" fmla="*/ 226 h 1862"/>
              <a:gd name="T12" fmla="*/ 0 w 2821"/>
              <a:gd name="T13" fmla="*/ 226 h 1862"/>
              <a:gd name="T14" fmla="*/ 46 w 2821"/>
              <a:gd name="T15" fmla="*/ 587 h 1862"/>
              <a:gd name="T16" fmla="*/ 371 w 2821"/>
              <a:gd name="T17" fmla="*/ 1229 h 1862"/>
              <a:gd name="T18" fmla="*/ 859 w 2821"/>
              <a:gd name="T19" fmla="*/ 1608 h 1862"/>
              <a:gd name="T20" fmla="*/ 1835 w 2821"/>
              <a:gd name="T21" fmla="*/ 1843 h 1862"/>
              <a:gd name="T22" fmla="*/ 2603 w 2821"/>
              <a:gd name="T23" fmla="*/ 1834 h 1862"/>
              <a:gd name="T24" fmla="*/ 2603 w 2821"/>
              <a:gd name="T25" fmla="*/ 1256 h 1862"/>
              <a:gd name="T26" fmla="*/ 2820 w 2821"/>
              <a:gd name="T27" fmla="*/ 1039 h 1862"/>
              <a:gd name="T28" fmla="*/ 2603 w 2821"/>
              <a:gd name="T29" fmla="*/ 822 h 1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21" h="1862">
                <a:moveTo>
                  <a:pt x="2603" y="822"/>
                </a:moveTo>
                <a:lnTo>
                  <a:pt x="2603" y="822"/>
                </a:lnTo>
                <a:cubicBezTo>
                  <a:pt x="2603" y="226"/>
                  <a:pt x="2603" y="226"/>
                  <a:pt x="2603" y="226"/>
                </a:cubicBezTo>
                <a:cubicBezTo>
                  <a:pt x="1518" y="226"/>
                  <a:pt x="1518" y="226"/>
                  <a:pt x="1518" y="226"/>
                </a:cubicBezTo>
                <a:cubicBezTo>
                  <a:pt x="1518" y="100"/>
                  <a:pt x="1419" y="0"/>
                  <a:pt x="1301" y="0"/>
                </a:cubicBezTo>
                <a:cubicBezTo>
                  <a:pt x="1184" y="0"/>
                  <a:pt x="1085" y="100"/>
                  <a:pt x="1085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343"/>
                  <a:pt x="19" y="461"/>
                  <a:pt x="46" y="587"/>
                </a:cubicBezTo>
                <a:cubicBezTo>
                  <a:pt x="109" y="822"/>
                  <a:pt x="208" y="1039"/>
                  <a:pt x="371" y="1229"/>
                </a:cubicBezTo>
                <a:cubicBezTo>
                  <a:pt x="506" y="1391"/>
                  <a:pt x="669" y="1509"/>
                  <a:pt x="859" y="1608"/>
                </a:cubicBezTo>
                <a:cubicBezTo>
                  <a:pt x="1166" y="1753"/>
                  <a:pt x="1500" y="1816"/>
                  <a:pt x="1835" y="1843"/>
                </a:cubicBezTo>
                <a:cubicBezTo>
                  <a:pt x="2097" y="1861"/>
                  <a:pt x="2350" y="1861"/>
                  <a:pt x="2603" y="1834"/>
                </a:cubicBezTo>
                <a:cubicBezTo>
                  <a:pt x="2603" y="1256"/>
                  <a:pt x="2603" y="1256"/>
                  <a:pt x="2603" y="1256"/>
                </a:cubicBezTo>
                <a:cubicBezTo>
                  <a:pt x="2729" y="1256"/>
                  <a:pt x="2820" y="1157"/>
                  <a:pt x="2820" y="1039"/>
                </a:cubicBezTo>
                <a:cubicBezTo>
                  <a:pt x="2820" y="922"/>
                  <a:pt x="2729" y="822"/>
                  <a:pt x="2603" y="82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00">
            <a:extLst>
              <a:ext uri="{FF2B5EF4-FFF2-40B4-BE49-F238E27FC236}">
                <a16:creationId xmlns:a16="http://schemas.microsoft.com/office/drawing/2014/main" id="{11364F09-FBE5-E342-A5DA-5429A5A2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07" y="6956517"/>
            <a:ext cx="558268" cy="806906"/>
          </a:xfrm>
          <a:custGeom>
            <a:avLst/>
            <a:gdLst>
              <a:gd name="T0" fmla="*/ 479 w 525"/>
              <a:gd name="T1" fmla="*/ 759 h 760"/>
              <a:gd name="T2" fmla="*/ 479 w 525"/>
              <a:gd name="T3" fmla="*/ 759 h 760"/>
              <a:gd name="T4" fmla="*/ 46 w 525"/>
              <a:gd name="T5" fmla="*/ 759 h 760"/>
              <a:gd name="T6" fmla="*/ 0 w 525"/>
              <a:gd name="T7" fmla="*/ 714 h 760"/>
              <a:gd name="T8" fmla="*/ 0 w 525"/>
              <a:gd name="T9" fmla="*/ 46 h 760"/>
              <a:gd name="T10" fmla="*/ 46 w 525"/>
              <a:gd name="T11" fmla="*/ 0 h 760"/>
              <a:gd name="T12" fmla="*/ 479 w 525"/>
              <a:gd name="T13" fmla="*/ 0 h 760"/>
              <a:gd name="T14" fmla="*/ 524 w 525"/>
              <a:gd name="T15" fmla="*/ 46 h 760"/>
              <a:gd name="T16" fmla="*/ 524 w 525"/>
              <a:gd name="T17" fmla="*/ 714 h 760"/>
              <a:gd name="T18" fmla="*/ 479 w 525"/>
              <a:gd name="T19" fmla="*/ 759 h 760"/>
              <a:gd name="T20" fmla="*/ 64 w 525"/>
              <a:gd name="T21" fmla="*/ 696 h 760"/>
              <a:gd name="T22" fmla="*/ 64 w 525"/>
              <a:gd name="T23" fmla="*/ 696 h 760"/>
              <a:gd name="T24" fmla="*/ 470 w 525"/>
              <a:gd name="T25" fmla="*/ 696 h 760"/>
              <a:gd name="T26" fmla="*/ 470 w 525"/>
              <a:gd name="T27" fmla="*/ 64 h 760"/>
              <a:gd name="T28" fmla="*/ 64 w 525"/>
              <a:gd name="T29" fmla="*/ 64 h 760"/>
              <a:gd name="T30" fmla="*/ 64 w 525"/>
              <a:gd name="T31" fmla="*/ 696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760">
                <a:moveTo>
                  <a:pt x="479" y="759"/>
                </a:moveTo>
                <a:lnTo>
                  <a:pt x="479" y="759"/>
                </a:lnTo>
                <a:cubicBezTo>
                  <a:pt x="46" y="759"/>
                  <a:pt x="46" y="759"/>
                  <a:pt x="46" y="759"/>
                </a:cubicBezTo>
                <a:cubicBezTo>
                  <a:pt x="18" y="759"/>
                  <a:pt x="0" y="741"/>
                  <a:pt x="0" y="71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8"/>
                  <a:pt x="18" y="0"/>
                  <a:pt x="46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06" y="0"/>
                  <a:pt x="524" y="28"/>
                  <a:pt x="524" y="46"/>
                </a:cubicBezTo>
                <a:cubicBezTo>
                  <a:pt x="524" y="714"/>
                  <a:pt x="524" y="714"/>
                  <a:pt x="524" y="714"/>
                </a:cubicBezTo>
                <a:cubicBezTo>
                  <a:pt x="524" y="741"/>
                  <a:pt x="506" y="759"/>
                  <a:pt x="479" y="759"/>
                </a:cubicBezTo>
                <a:close/>
                <a:moveTo>
                  <a:pt x="64" y="696"/>
                </a:moveTo>
                <a:lnTo>
                  <a:pt x="64" y="696"/>
                </a:lnTo>
                <a:cubicBezTo>
                  <a:pt x="470" y="696"/>
                  <a:pt x="470" y="696"/>
                  <a:pt x="470" y="696"/>
                </a:cubicBezTo>
                <a:cubicBezTo>
                  <a:pt x="470" y="64"/>
                  <a:pt x="470" y="64"/>
                  <a:pt x="470" y="64"/>
                </a:cubicBezTo>
                <a:cubicBezTo>
                  <a:pt x="64" y="64"/>
                  <a:pt x="64" y="64"/>
                  <a:pt x="64" y="64"/>
                </a:cubicBezTo>
                <a:lnTo>
                  <a:pt x="64" y="6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01">
            <a:extLst>
              <a:ext uri="{FF2B5EF4-FFF2-40B4-BE49-F238E27FC236}">
                <a16:creationId xmlns:a16="http://schemas.microsoft.com/office/drawing/2014/main" id="{08576D0A-1385-CE46-9DC1-DF5969B7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857" y="6834542"/>
            <a:ext cx="548882" cy="797523"/>
          </a:xfrm>
          <a:custGeom>
            <a:avLst/>
            <a:gdLst>
              <a:gd name="T0" fmla="*/ 488 w 516"/>
              <a:gd name="T1" fmla="*/ 750 h 751"/>
              <a:gd name="T2" fmla="*/ 488 w 516"/>
              <a:gd name="T3" fmla="*/ 750 h 751"/>
              <a:gd name="T4" fmla="*/ 461 w 516"/>
              <a:gd name="T5" fmla="*/ 714 h 751"/>
              <a:gd name="T6" fmla="*/ 461 w 516"/>
              <a:gd name="T7" fmla="*/ 63 h 751"/>
              <a:gd name="T8" fmla="*/ 36 w 516"/>
              <a:gd name="T9" fmla="*/ 63 h 751"/>
              <a:gd name="T10" fmla="*/ 0 w 516"/>
              <a:gd name="T11" fmla="*/ 36 h 751"/>
              <a:gd name="T12" fmla="*/ 36 w 516"/>
              <a:gd name="T13" fmla="*/ 0 h 751"/>
              <a:gd name="T14" fmla="*/ 470 w 516"/>
              <a:gd name="T15" fmla="*/ 0 h 751"/>
              <a:gd name="T16" fmla="*/ 515 w 516"/>
              <a:gd name="T17" fmla="*/ 45 h 751"/>
              <a:gd name="T18" fmla="*/ 515 w 516"/>
              <a:gd name="T19" fmla="*/ 714 h 751"/>
              <a:gd name="T20" fmla="*/ 488 w 516"/>
              <a:gd name="T21" fmla="*/ 750 h 751"/>
              <a:gd name="T22" fmla="*/ 470 w 516"/>
              <a:gd name="T23" fmla="*/ 63 h 751"/>
              <a:gd name="T24" fmla="*/ 470 w 516"/>
              <a:gd name="T25" fmla="*/ 63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6" h="751">
                <a:moveTo>
                  <a:pt x="488" y="750"/>
                </a:moveTo>
                <a:lnTo>
                  <a:pt x="488" y="750"/>
                </a:lnTo>
                <a:cubicBezTo>
                  <a:pt x="470" y="750"/>
                  <a:pt x="461" y="732"/>
                  <a:pt x="461" y="714"/>
                </a:cubicBezTo>
                <a:cubicBezTo>
                  <a:pt x="461" y="63"/>
                  <a:pt x="461" y="63"/>
                  <a:pt x="46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97" y="0"/>
                  <a:pt x="515" y="18"/>
                  <a:pt x="515" y="45"/>
                </a:cubicBezTo>
                <a:cubicBezTo>
                  <a:pt x="515" y="714"/>
                  <a:pt x="515" y="714"/>
                  <a:pt x="515" y="714"/>
                </a:cubicBezTo>
                <a:cubicBezTo>
                  <a:pt x="515" y="732"/>
                  <a:pt x="506" y="750"/>
                  <a:pt x="488" y="750"/>
                </a:cubicBezTo>
                <a:close/>
                <a:moveTo>
                  <a:pt x="470" y="63"/>
                </a:moveTo>
                <a:lnTo>
                  <a:pt x="470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02">
            <a:extLst>
              <a:ext uri="{FF2B5EF4-FFF2-40B4-BE49-F238E27FC236}">
                <a16:creationId xmlns:a16="http://schemas.microsoft.com/office/drawing/2014/main" id="{45DC7B4A-521A-E742-A154-BEF607E1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309" y="6623435"/>
            <a:ext cx="286172" cy="295551"/>
          </a:xfrm>
          <a:custGeom>
            <a:avLst/>
            <a:gdLst>
              <a:gd name="T0" fmla="*/ 135 w 271"/>
              <a:gd name="T1" fmla="*/ 279 h 280"/>
              <a:gd name="T2" fmla="*/ 135 w 271"/>
              <a:gd name="T3" fmla="*/ 279 h 280"/>
              <a:gd name="T4" fmla="*/ 0 w 271"/>
              <a:gd name="T5" fmla="*/ 136 h 280"/>
              <a:gd name="T6" fmla="*/ 135 w 271"/>
              <a:gd name="T7" fmla="*/ 0 h 280"/>
              <a:gd name="T8" fmla="*/ 270 w 271"/>
              <a:gd name="T9" fmla="*/ 136 h 280"/>
              <a:gd name="T10" fmla="*/ 135 w 271"/>
              <a:gd name="T11" fmla="*/ 279 h 280"/>
              <a:gd name="T12" fmla="*/ 135 w 271"/>
              <a:gd name="T13" fmla="*/ 63 h 280"/>
              <a:gd name="T14" fmla="*/ 135 w 271"/>
              <a:gd name="T15" fmla="*/ 63 h 280"/>
              <a:gd name="T16" fmla="*/ 63 w 271"/>
              <a:gd name="T17" fmla="*/ 136 h 280"/>
              <a:gd name="T18" fmla="*/ 135 w 271"/>
              <a:gd name="T19" fmla="*/ 216 h 280"/>
              <a:gd name="T20" fmla="*/ 217 w 271"/>
              <a:gd name="T21" fmla="*/ 136 h 280"/>
              <a:gd name="T22" fmla="*/ 135 w 271"/>
              <a:gd name="T23" fmla="*/ 6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1" h="280">
                <a:moveTo>
                  <a:pt x="135" y="279"/>
                </a:moveTo>
                <a:lnTo>
                  <a:pt x="135" y="279"/>
                </a:lnTo>
                <a:cubicBezTo>
                  <a:pt x="63" y="279"/>
                  <a:pt x="0" y="216"/>
                  <a:pt x="0" y="136"/>
                </a:cubicBezTo>
                <a:cubicBezTo>
                  <a:pt x="0" y="63"/>
                  <a:pt x="63" y="0"/>
                  <a:pt x="135" y="0"/>
                </a:cubicBezTo>
                <a:cubicBezTo>
                  <a:pt x="208" y="0"/>
                  <a:pt x="270" y="63"/>
                  <a:pt x="270" y="136"/>
                </a:cubicBezTo>
                <a:cubicBezTo>
                  <a:pt x="270" y="216"/>
                  <a:pt x="208" y="279"/>
                  <a:pt x="135" y="279"/>
                </a:cubicBezTo>
                <a:close/>
                <a:moveTo>
                  <a:pt x="135" y="63"/>
                </a:moveTo>
                <a:lnTo>
                  <a:pt x="135" y="63"/>
                </a:lnTo>
                <a:cubicBezTo>
                  <a:pt x="90" y="63"/>
                  <a:pt x="63" y="100"/>
                  <a:pt x="63" y="136"/>
                </a:cubicBezTo>
                <a:cubicBezTo>
                  <a:pt x="63" y="180"/>
                  <a:pt x="90" y="216"/>
                  <a:pt x="135" y="216"/>
                </a:cubicBezTo>
                <a:cubicBezTo>
                  <a:pt x="181" y="216"/>
                  <a:pt x="217" y="180"/>
                  <a:pt x="217" y="136"/>
                </a:cubicBezTo>
                <a:cubicBezTo>
                  <a:pt x="217" y="100"/>
                  <a:pt x="181" y="63"/>
                  <a:pt x="135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3">
            <a:extLst>
              <a:ext uri="{FF2B5EF4-FFF2-40B4-BE49-F238E27FC236}">
                <a16:creationId xmlns:a16="http://schemas.microsoft.com/office/drawing/2014/main" id="{AF389E4B-D81A-8A4D-94B0-8782DFEC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769" y="6276278"/>
            <a:ext cx="999251" cy="989866"/>
          </a:xfrm>
          <a:custGeom>
            <a:avLst/>
            <a:gdLst>
              <a:gd name="T0" fmla="*/ 551 w 939"/>
              <a:gd name="T1" fmla="*/ 930 h 931"/>
              <a:gd name="T2" fmla="*/ 361 w 939"/>
              <a:gd name="T3" fmla="*/ 902 h 931"/>
              <a:gd name="T4" fmla="*/ 334 w 939"/>
              <a:gd name="T5" fmla="*/ 758 h 931"/>
              <a:gd name="T6" fmla="*/ 189 w 939"/>
              <a:gd name="T7" fmla="*/ 848 h 931"/>
              <a:gd name="T8" fmla="*/ 90 w 939"/>
              <a:gd name="T9" fmla="*/ 695 h 931"/>
              <a:gd name="T10" fmla="*/ 162 w 939"/>
              <a:gd name="T11" fmla="*/ 568 h 931"/>
              <a:gd name="T12" fmla="*/ 0 w 939"/>
              <a:gd name="T13" fmla="*/ 541 h 931"/>
              <a:gd name="T14" fmla="*/ 36 w 939"/>
              <a:gd name="T15" fmla="*/ 361 h 931"/>
              <a:gd name="T16" fmla="*/ 171 w 939"/>
              <a:gd name="T17" fmla="*/ 316 h 931"/>
              <a:gd name="T18" fmla="*/ 90 w 939"/>
              <a:gd name="T19" fmla="*/ 190 h 931"/>
              <a:gd name="T20" fmla="*/ 234 w 939"/>
              <a:gd name="T21" fmla="*/ 81 h 931"/>
              <a:gd name="T22" fmla="*/ 361 w 939"/>
              <a:gd name="T23" fmla="*/ 144 h 931"/>
              <a:gd name="T24" fmla="*/ 397 w 939"/>
              <a:gd name="T25" fmla="*/ 0 h 931"/>
              <a:gd name="T26" fmla="*/ 578 w 939"/>
              <a:gd name="T27" fmla="*/ 27 h 931"/>
              <a:gd name="T28" fmla="*/ 622 w 939"/>
              <a:gd name="T29" fmla="*/ 163 h 931"/>
              <a:gd name="T30" fmla="*/ 748 w 939"/>
              <a:gd name="T31" fmla="*/ 81 h 931"/>
              <a:gd name="T32" fmla="*/ 857 w 939"/>
              <a:gd name="T33" fmla="*/ 226 h 931"/>
              <a:gd name="T34" fmla="*/ 785 w 939"/>
              <a:gd name="T35" fmla="*/ 361 h 931"/>
              <a:gd name="T36" fmla="*/ 938 w 939"/>
              <a:gd name="T37" fmla="*/ 388 h 931"/>
              <a:gd name="T38" fmla="*/ 911 w 939"/>
              <a:gd name="T39" fmla="*/ 568 h 931"/>
              <a:gd name="T40" fmla="*/ 767 w 939"/>
              <a:gd name="T41" fmla="*/ 604 h 931"/>
              <a:gd name="T42" fmla="*/ 857 w 939"/>
              <a:gd name="T43" fmla="*/ 740 h 931"/>
              <a:gd name="T44" fmla="*/ 703 w 939"/>
              <a:gd name="T45" fmla="*/ 848 h 931"/>
              <a:gd name="T46" fmla="*/ 578 w 939"/>
              <a:gd name="T47" fmla="*/ 767 h 931"/>
              <a:gd name="T48" fmla="*/ 551 w 939"/>
              <a:gd name="T49" fmla="*/ 930 h 931"/>
              <a:gd name="T50" fmla="*/ 424 w 939"/>
              <a:gd name="T51" fmla="*/ 866 h 931"/>
              <a:gd name="T52" fmla="*/ 515 w 939"/>
              <a:gd name="T53" fmla="*/ 749 h 931"/>
              <a:gd name="T54" fmla="*/ 604 w 939"/>
              <a:gd name="T55" fmla="*/ 695 h 931"/>
              <a:gd name="T56" fmla="*/ 722 w 939"/>
              <a:gd name="T57" fmla="*/ 785 h 931"/>
              <a:gd name="T58" fmla="*/ 703 w 939"/>
              <a:gd name="T59" fmla="*/ 631 h 931"/>
              <a:gd name="T60" fmla="*/ 730 w 939"/>
              <a:gd name="T61" fmla="*/ 532 h 931"/>
              <a:gd name="T62" fmla="*/ 875 w 939"/>
              <a:gd name="T63" fmla="*/ 505 h 931"/>
              <a:gd name="T64" fmla="*/ 767 w 939"/>
              <a:gd name="T65" fmla="*/ 416 h 931"/>
              <a:gd name="T66" fmla="*/ 703 w 939"/>
              <a:gd name="T67" fmla="*/ 325 h 931"/>
              <a:gd name="T68" fmla="*/ 785 w 939"/>
              <a:gd name="T69" fmla="*/ 208 h 931"/>
              <a:gd name="T70" fmla="*/ 649 w 939"/>
              <a:gd name="T71" fmla="*/ 217 h 931"/>
              <a:gd name="T72" fmla="*/ 542 w 939"/>
              <a:gd name="T73" fmla="*/ 190 h 931"/>
              <a:gd name="T74" fmla="*/ 515 w 939"/>
              <a:gd name="T75" fmla="*/ 54 h 931"/>
              <a:gd name="T76" fmla="*/ 424 w 939"/>
              <a:gd name="T77" fmla="*/ 163 h 931"/>
              <a:gd name="T78" fmla="*/ 325 w 939"/>
              <a:gd name="T79" fmla="*/ 226 h 931"/>
              <a:gd name="T80" fmla="*/ 216 w 939"/>
              <a:gd name="T81" fmla="*/ 144 h 931"/>
              <a:gd name="T82" fmla="*/ 225 w 939"/>
              <a:gd name="T83" fmla="*/ 289 h 931"/>
              <a:gd name="T84" fmla="*/ 207 w 939"/>
              <a:gd name="T85" fmla="*/ 397 h 931"/>
              <a:gd name="T86" fmla="*/ 63 w 939"/>
              <a:gd name="T87" fmla="*/ 416 h 931"/>
              <a:gd name="T88" fmla="*/ 180 w 939"/>
              <a:gd name="T89" fmla="*/ 505 h 931"/>
              <a:gd name="T90" fmla="*/ 243 w 939"/>
              <a:gd name="T91" fmla="*/ 595 h 931"/>
              <a:gd name="T92" fmla="*/ 153 w 939"/>
              <a:gd name="T93" fmla="*/ 722 h 931"/>
              <a:gd name="T94" fmla="*/ 298 w 939"/>
              <a:gd name="T95" fmla="*/ 695 h 931"/>
              <a:gd name="T96" fmla="*/ 406 w 939"/>
              <a:gd name="T97" fmla="*/ 713 h 931"/>
              <a:gd name="T98" fmla="*/ 424 w 939"/>
              <a:gd name="T99" fmla="*/ 866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9" h="931">
                <a:moveTo>
                  <a:pt x="551" y="930"/>
                </a:moveTo>
                <a:lnTo>
                  <a:pt x="551" y="930"/>
                </a:lnTo>
                <a:cubicBezTo>
                  <a:pt x="397" y="930"/>
                  <a:pt x="397" y="930"/>
                  <a:pt x="397" y="930"/>
                </a:cubicBezTo>
                <a:cubicBezTo>
                  <a:pt x="379" y="930"/>
                  <a:pt x="361" y="921"/>
                  <a:pt x="361" y="902"/>
                </a:cubicBezTo>
                <a:cubicBezTo>
                  <a:pt x="361" y="767"/>
                  <a:pt x="361" y="767"/>
                  <a:pt x="361" y="767"/>
                </a:cubicBezTo>
                <a:cubicBezTo>
                  <a:pt x="352" y="767"/>
                  <a:pt x="343" y="758"/>
                  <a:pt x="334" y="758"/>
                </a:cubicBezTo>
                <a:cubicBezTo>
                  <a:pt x="234" y="848"/>
                  <a:pt x="234" y="848"/>
                  <a:pt x="234" y="848"/>
                </a:cubicBezTo>
                <a:cubicBezTo>
                  <a:pt x="225" y="857"/>
                  <a:pt x="207" y="857"/>
                  <a:pt x="189" y="848"/>
                </a:cubicBezTo>
                <a:cubicBezTo>
                  <a:pt x="90" y="740"/>
                  <a:pt x="90" y="740"/>
                  <a:pt x="90" y="740"/>
                </a:cubicBezTo>
                <a:cubicBezTo>
                  <a:pt x="72" y="731"/>
                  <a:pt x="72" y="713"/>
                  <a:pt x="90" y="695"/>
                </a:cubicBezTo>
                <a:cubicBezTo>
                  <a:pt x="180" y="604"/>
                  <a:pt x="180" y="604"/>
                  <a:pt x="180" y="604"/>
                </a:cubicBezTo>
                <a:cubicBezTo>
                  <a:pt x="171" y="595"/>
                  <a:pt x="162" y="586"/>
                  <a:pt x="162" y="568"/>
                </a:cubicBezTo>
                <a:cubicBezTo>
                  <a:pt x="36" y="568"/>
                  <a:pt x="36" y="568"/>
                  <a:pt x="36" y="568"/>
                </a:cubicBezTo>
                <a:cubicBezTo>
                  <a:pt x="18" y="568"/>
                  <a:pt x="0" y="559"/>
                  <a:pt x="0" y="541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370"/>
                  <a:pt x="18" y="361"/>
                  <a:pt x="36" y="361"/>
                </a:cubicBezTo>
                <a:cubicBezTo>
                  <a:pt x="153" y="361"/>
                  <a:pt x="153" y="361"/>
                  <a:pt x="153" y="361"/>
                </a:cubicBezTo>
                <a:cubicBezTo>
                  <a:pt x="153" y="343"/>
                  <a:pt x="162" y="325"/>
                  <a:pt x="171" y="316"/>
                </a:cubicBezTo>
                <a:cubicBezTo>
                  <a:pt x="90" y="226"/>
                  <a:pt x="90" y="226"/>
                  <a:pt x="90" y="226"/>
                </a:cubicBezTo>
                <a:cubicBezTo>
                  <a:pt x="72" y="217"/>
                  <a:pt x="72" y="199"/>
                  <a:pt x="90" y="190"/>
                </a:cubicBezTo>
                <a:cubicBezTo>
                  <a:pt x="189" y="81"/>
                  <a:pt x="189" y="81"/>
                  <a:pt x="189" y="81"/>
                </a:cubicBezTo>
                <a:cubicBezTo>
                  <a:pt x="207" y="72"/>
                  <a:pt x="225" y="72"/>
                  <a:pt x="234" y="81"/>
                </a:cubicBezTo>
                <a:cubicBezTo>
                  <a:pt x="316" y="163"/>
                  <a:pt x="316" y="163"/>
                  <a:pt x="316" y="163"/>
                </a:cubicBezTo>
                <a:cubicBezTo>
                  <a:pt x="334" y="153"/>
                  <a:pt x="343" y="144"/>
                  <a:pt x="361" y="144"/>
                </a:cubicBezTo>
                <a:cubicBezTo>
                  <a:pt x="361" y="27"/>
                  <a:pt x="361" y="27"/>
                  <a:pt x="361" y="27"/>
                </a:cubicBezTo>
                <a:cubicBezTo>
                  <a:pt x="361" y="9"/>
                  <a:pt x="379" y="0"/>
                  <a:pt x="397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60" y="0"/>
                  <a:pt x="578" y="9"/>
                  <a:pt x="578" y="27"/>
                </a:cubicBezTo>
                <a:cubicBezTo>
                  <a:pt x="578" y="144"/>
                  <a:pt x="578" y="144"/>
                  <a:pt x="578" y="144"/>
                </a:cubicBezTo>
                <a:cubicBezTo>
                  <a:pt x="596" y="144"/>
                  <a:pt x="604" y="153"/>
                  <a:pt x="622" y="163"/>
                </a:cubicBezTo>
                <a:cubicBezTo>
                  <a:pt x="703" y="81"/>
                  <a:pt x="703" y="81"/>
                  <a:pt x="703" y="81"/>
                </a:cubicBezTo>
                <a:cubicBezTo>
                  <a:pt x="712" y="72"/>
                  <a:pt x="730" y="72"/>
                  <a:pt x="748" y="81"/>
                </a:cubicBezTo>
                <a:cubicBezTo>
                  <a:pt x="857" y="190"/>
                  <a:pt x="857" y="190"/>
                  <a:pt x="857" y="190"/>
                </a:cubicBezTo>
                <a:cubicBezTo>
                  <a:pt x="866" y="199"/>
                  <a:pt x="866" y="217"/>
                  <a:pt x="857" y="226"/>
                </a:cubicBezTo>
                <a:cubicBezTo>
                  <a:pt x="767" y="316"/>
                  <a:pt x="767" y="316"/>
                  <a:pt x="767" y="316"/>
                </a:cubicBezTo>
                <a:cubicBezTo>
                  <a:pt x="776" y="325"/>
                  <a:pt x="785" y="343"/>
                  <a:pt x="785" y="361"/>
                </a:cubicBezTo>
                <a:cubicBezTo>
                  <a:pt x="902" y="361"/>
                  <a:pt x="902" y="361"/>
                  <a:pt x="902" y="361"/>
                </a:cubicBezTo>
                <a:cubicBezTo>
                  <a:pt x="920" y="361"/>
                  <a:pt x="938" y="370"/>
                  <a:pt x="938" y="388"/>
                </a:cubicBezTo>
                <a:cubicBezTo>
                  <a:pt x="938" y="541"/>
                  <a:pt x="938" y="541"/>
                  <a:pt x="938" y="541"/>
                </a:cubicBezTo>
                <a:cubicBezTo>
                  <a:pt x="938" y="559"/>
                  <a:pt x="920" y="568"/>
                  <a:pt x="911" y="568"/>
                </a:cubicBezTo>
                <a:cubicBezTo>
                  <a:pt x="785" y="568"/>
                  <a:pt x="785" y="568"/>
                  <a:pt x="785" y="568"/>
                </a:cubicBezTo>
                <a:cubicBezTo>
                  <a:pt x="776" y="586"/>
                  <a:pt x="767" y="595"/>
                  <a:pt x="767" y="604"/>
                </a:cubicBezTo>
                <a:cubicBezTo>
                  <a:pt x="857" y="695"/>
                  <a:pt x="857" y="695"/>
                  <a:pt x="857" y="695"/>
                </a:cubicBezTo>
                <a:cubicBezTo>
                  <a:pt x="866" y="713"/>
                  <a:pt x="866" y="731"/>
                  <a:pt x="857" y="740"/>
                </a:cubicBezTo>
                <a:cubicBezTo>
                  <a:pt x="748" y="848"/>
                  <a:pt x="748" y="848"/>
                  <a:pt x="748" y="848"/>
                </a:cubicBezTo>
                <a:cubicBezTo>
                  <a:pt x="739" y="857"/>
                  <a:pt x="712" y="857"/>
                  <a:pt x="703" y="848"/>
                </a:cubicBezTo>
                <a:cubicBezTo>
                  <a:pt x="613" y="758"/>
                  <a:pt x="613" y="758"/>
                  <a:pt x="613" y="758"/>
                </a:cubicBezTo>
                <a:cubicBezTo>
                  <a:pt x="604" y="758"/>
                  <a:pt x="587" y="767"/>
                  <a:pt x="578" y="767"/>
                </a:cubicBezTo>
                <a:cubicBezTo>
                  <a:pt x="578" y="902"/>
                  <a:pt x="578" y="902"/>
                  <a:pt x="578" y="902"/>
                </a:cubicBezTo>
                <a:cubicBezTo>
                  <a:pt x="578" y="921"/>
                  <a:pt x="560" y="930"/>
                  <a:pt x="551" y="930"/>
                </a:cubicBezTo>
                <a:close/>
                <a:moveTo>
                  <a:pt x="424" y="866"/>
                </a:moveTo>
                <a:lnTo>
                  <a:pt x="424" y="866"/>
                </a:lnTo>
                <a:cubicBezTo>
                  <a:pt x="515" y="866"/>
                  <a:pt x="515" y="866"/>
                  <a:pt x="515" y="866"/>
                </a:cubicBezTo>
                <a:cubicBezTo>
                  <a:pt x="515" y="749"/>
                  <a:pt x="515" y="749"/>
                  <a:pt x="515" y="749"/>
                </a:cubicBezTo>
                <a:cubicBezTo>
                  <a:pt x="515" y="731"/>
                  <a:pt x="524" y="722"/>
                  <a:pt x="542" y="713"/>
                </a:cubicBezTo>
                <a:cubicBezTo>
                  <a:pt x="560" y="713"/>
                  <a:pt x="587" y="704"/>
                  <a:pt x="604" y="695"/>
                </a:cubicBezTo>
                <a:cubicBezTo>
                  <a:pt x="613" y="686"/>
                  <a:pt x="631" y="686"/>
                  <a:pt x="640" y="695"/>
                </a:cubicBezTo>
                <a:cubicBezTo>
                  <a:pt x="722" y="785"/>
                  <a:pt x="722" y="785"/>
                  <a:pt x="722" y="785"/>
                </a:cubicBezTo>
                <a:cubicBezTo>
                  <a:pt x="794" y="722"/>
                  <a:pt x="794" y="722"/>
                  <a:pt x="794" y="722"/>
                </a:cubicBezTo>
                <a:cubicBezTo>
                  <a:pt x="703" y="631"/>
                  <a:pt x="703" y="631"/>
                  <a:pt x="703" y="631"/>
                </a:cubicBezTo>
                <a:cubicBezTo>
                  <a:pt x="694" y="622"/>
                  <a:pt x="694" y="604"/>
                  <a:pt x="703" y="595"/>
                </a:cubicBezTo>
                <a:cubicBezTo>
                  <a:pt x="712" y="577"/>
                  <a:pt x="722" y="550"/>
                  <a:pt x="730" y="532"/>
                </a:cubicBezTo>
                <a:cubicBezTo>
                  <a:pt x="730" y="514"/>
                  <a:pt x="748" y="505"/>
                  <a:pt x="758" y="505"/>
                </a:cubicBezTo>
                <a:cubicBezTo>
                  <a:pt x="875" y="505"/>
                  <a:pt x="875" y="505"/>
                  <a:pt x="875" y="505"/>
                </a:cubicBezTo>
                <a:cubicBezTo>
                  <a:pt x="875" y="416"/>
                  <a:pt x="875" y="416"/>
                  <a:pt x="875" y="416"/>
                </a:cubicBezTo>
                <a:cubicBezTo>
                  <a:pt x="767" y="416"/>
                  <a:pt x="767" y="416"/>
                  <a:pt x="767" y="416"/>
                </a:cubicBezTo>
                <a:cubicBezTo>
                  <a:pt x="748" y="416"/>
                  <a:pt x="739" y="406"/>
                  <a:pt x="730" y="397"/>
                </a:cubicBezTo>
                <a:cubicBezTo>
                  <a:pt x="730" y="370"/>
                  <a:pt x="722" y="343"/>
                  <a:pt x="703" y="325"/>
                </a:cubicBezTo>
                <a:cubicBezTo>
                  <a:pt x="703" y="307"/>
                  <a:pt x="703" y="298"/>
                  <a:pt x="712" y="289"/>
                </a:cubicBezTo>
                <a:cubicBezTo>
                  <a:pt x="785" y="208"/>
                  <a:pt x="785" y="208"/>
                  <a:pt x="785" y="208"/>
                </a:cubicBezTo>
                <a:cubicBezTo>
                  <a:pt x="722" y="144"/>
                  <a:pt x="722" y="144"/>
                  <a:pt x="722" y="144"/>
                </a:cubicBezTo>
                <a:cubicBezTo>
                  <a:pt x="649" y="217"/>
                  <a:pt x="649" y="217"/>
                  <a:pt x="649" y="217"/>
                </a:cubicBezTo>
                <a:cubicBezTo>
                  <a:pt x="640" y="226"/>
                  <a:pt x="622" y="235"/>
                  <a:pt x="613" y="226"/>
                </a:cubicBezTo>
                <a:cubicBezTo>
                  <a:pt x="587" y="208"/>
                  <a:pt x="569" y="199"/>
                  <a:pt x="542" y="190"/>
                </a:cubicBezTo>
                <a:cubicBezTo>
                  <a:pt x="524" y="190"/>
                  <a:pt x="515" y="181"/>
                  <a:pt x="515" y="163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424" y="54"/>
                  <a:pt x="424" y="54"/>
                  <a:pt x="424" y="54"/>
                </a:cubicBezTo>
                <a:cubicBezTo>
                  <a:pt x="424" y="163"/>
                  <a:pt x="424" y="163"/>
                  <a:pt x="424" y="163"/>
                </a:cubicBezTo>
                <a:cubicBezTo>
                  <a:pt x="424" y="181"/>
                  <a:pt x="415" y="190"/>
                  <a:pt x="397" y="190"/>
                </a:cubicBezTo>
                <a:cubicBezTo>
                  <a:pt x="379" y="199"/>
                  <a:pt x="352" y="208"/>
                  <a:pt x="325" y="226"/>
                </a:cubicBezTo>
                <a:cubicBezTo>
                  <a:pt x="316" y="235"/>
                  <a:pt x="298" y="226"/>
                  <a:pt x="289" y="217"/>
                </a:cubicBezTo>
                <a:cubicBezTo>
                  <a:pt x="216" y="144"/>
                  <a:pt x="216" y="144"/>
                  <a:pt x="216" y="144"/>
                </a:cubicBezTo>
                <a:cubicBezTo>
                  <a:pt x="153" y="208"/>
                  <a:pt x="153" y="208"/>
                  <a:pt x="153" y="208"/>
                </a:cubicBezTo>
                <a:cubicBezTo>
                  <a:pt x="225" y="289"/>
                  <a:pt x="225" y="289"/>
                  <a:pt x="225" y="289"/>
                </a:cubicBezTo>
                <a:cubicBezTo>
                  <a:pt x="234" y="298"/>
                  <a:pt x="243" y="307"/>
                  <a:pt x="234" y="325"/>
                </a:cubicBezTo>
                <a:cubicBezTo>
                  <a:pt x="216" y="343"/>
                  <a:pt x="207" y="370"/>
                  <a:pt x="207" y="397"/>
                </a:cubicBezTo>
                <a:cubicBezTo>
                  <a:pt x="198" y="406"/>
                  <a:pt x="189" y="416"/>
                  <a:pt x="180" y="416"/>
                </a:cubicBezTo>
                <a:cubicBezTo>
                  <a:pt x="63" y="416"/>
                  <a:pt x="63" y="416"/>
                  <a:pt x="63" y="416"/>
                </a:cubicBezTo>
                <a:cubicBezTo>
                  <a:pt x="63" y="505"/>
                  <a:pt x="63" y="505"/>
                  <a:pt x="63" y="505"/>
                </a:cubicBezTo>
                <a:cubicBezTo>
                  <a:pt x="180" y="505"/>
                  <a:pt x="180" y="505"/>
                  <a:pt x="180" y="505"/>
                </a:cubicBezTo>
                <a:cubicBezTo>
                  <a:pt x="198" y="505"/>
                  <a:pt x="207" y="514"/>
                  <a:pt x="207" y="532"/>
                </a:cubicBezTo>
                <a:cubicBezTo>
                  <a:pt x="216" y="550"/>
                  <a:pt x="225" y="577"/>
                  <a:pt x="243" y="595"/>
                </a:cubicBezTo>
                <a:cubicBezTo>
                  <a:pt x="243" y="613"/>
                  <a:pt x="243" y="622"/>
                  <a:pt x="234" y="631"/>
                </a:cubicBezTo>
                <a:cubicBezTo>
                  <a:pt x="153" y="722"/>
                  <a:pt x="153" y="722"/>
                  <a:pt x="153" y="722"/>
                </a:cubicBezTo>
                <a:cubicBezTo>
                  <a:pt x="216" y="785"/>
                  <a:pt x="216" y="785"/>
                  <a:pt x="216" y="785"/>
                </a:cubicBezTo>
                <a:cubicBezTo>
                  <a:pt x="298" y="695"/>
                  <a:pt x="298" y="695"/>
                  <a:pt x="298" y="695"/>
                </a:cubicBezTo>
                <a:cubicBezTo>
                  <a:pt x="316" y="686"/>
                  <a:pt x="325" y="686"/>
                  <a:pt x="334" y="695"/>
                </a:cubicBezTo>
                <a:cubicBezTo>
                  <a:pt x="361" y="704"/>
                  <a:pt x="379" y="713"/>
                  <a:pt x="406" y="713"/>
                </a:cubicBezTo>
                <a:cubicBezTo>
                  <a:pt x="415" y="722"/>
                  <a:pt x="424" y="731"/>
                  <a:pt x="424" y="749"/>
                </a:cubicBezTo>
                <a:lnTo>
                  <a:pt x="424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4">
            <a:extLst>
              <a:ext uri="{FF2B5EF4-FFF2-40B4-BE49-F238E27FC236}">
                <a16:creationId xmlns:a16="http://schemas.microsoft.com/office/drawing/2014/main" id="{2B5E550B-7F77-2742-B9EB-1FE5A942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654" y="9217730"/>
            <a:ext cx="806906" cy="1107150"/>
          </a:xfrm>
          <a:custGeom>
            <a:avLst/>
            <a:gdLst>
              <a:gd name="T0" fmla="*/ 714 w 760"/>
              <a:gd name="T1" fmla="*/ 108 h 1040"/>
              <a:gd name="T2" fmla="*/ 714 w 760"/>
              <a:gd name="T3" fmla="*/ 108 h 1040"/>
              <a:gd name="T4" fmla="*/ 560 w 760"/>
              <a:gd name="T5" fmla="*/ 108 h 1040"/>
              <a:gd name="T6" fmla="*/ 497 w 760"/>
              <a:gd name="T7" fmla="*/ 36 h 1040"/>
              <a:gd name="T8" fmla="*/ 379 w 760"/>
              <a:gd name="T9" fmla="*/ 0 h 1040"/>
              <a:gd name="T10" fmla="*/ 262 w 760"/>
              <a:gd name="T11" fmla="*/ 36 h 1040"/>
              <a:gd name="T12" fmla="*/ 199 w 760"/>
              <a:gd name="T13" fmla="*/ 108 h 1040"/>
              <a:gd name="T14" fmla="*/ 36 w 760"/>
              <a:gd name="T15" fmla="*/ 108 h 1040"/>
              <a:gd name="T16" fmla="*/ 0 w 760"/>
              <a:gd name="T17" fmla="*/ 162 h 1040"/>
              <a:gd name="T18" fmla="*/ 0 w 760"/>
              <a:gd name="T19" fmla="*/ 1012 h 1040"/>
              <a:gd name="T20" fmla="*/ 27 w 760"/>
              <a:gd name="T21" fmla="*/ 1039 h 1040"/>
              <a:gd name="T22" fmla="*/ 732 w 760"/>
              <a:gd name="T23" fmla="*/ 1039 h 1040"/>
              <a:gd name="T24" fmla="*/ 759 w 760"/>
              <a:gd name="T25" fmla="*/ 1012 h 1040"/>
              <a:gd name="T26" fmla="*/ 759 w 760"/>
              <a:gd name="T27" fmla="*/ 162 h 1040"/>
              <a:gd name="T28" fmla="*/ 714 w 760"/>
              <a:gd name="T29" fmla="*/ 108 h 1040"/>
              <a:gd name="T30" fmla="*/ 244 w 760"/>
              <a:gd name="T31" fmla="*/ 144 h 1040"/>
              <a:gd name="T32" fmla="*/ 244 w 760"/>
              <a:gd name="T33" fmla="*/ 144 h 1040"/>
              <a:gd name="T34" fmla="*/ 298 w 760"/>
              <a:gd name="T35" fmla="*/ 81 h 1040"/>
              <a:gd name="T36" fmla="*/ 379 w 760"/>
              <a:gd name="T37" fmla="*/ 63 h 1040"/>
              <a:gd name="T38" fmla="*/ 461 w 760"/>
              <a:gd name="T39" fmla="*/ 81 h 1040"/>
              <a:gd name="T40" fmla="*/ 506 w 760"/>
              <a:gd name="T41" fmla="*/ 144 h 1040"/>
              <a:gd name="T42" fmla="*/ 506 w 760"/>
              <a:gd name="T43" fmla="*/ 198 h 1040"/>
              <a:gd name="T44" fmla="*/ 244 w 760"/>
              <a:gd name="T45" fmla="*/ 198 h 1040"/>
              <a:gd name="T46" fmla="*/ 244 w 760"/>
              <a:gd name="T47" fmla="*/ 144 h 1040"/>
              <a:gd name="T48" fmla="*/ 154 w 760"/>
              <a:gd name="T49" fmla="*/ 162 h 1040"/>
              <a:gd name="T50" fmla="*/ 154 w 760"/>
              <a:gd name="T51" fmla="*/ 162 h 1040"/>
              <a:gd name="T52" fmla="*/ 181 w 760"/>
              <a:gd name="T53" fmla="*/ 162 h 1040"/>
              <a:gd name="T54" fmla="*/ 181 w 760"/>
              <a:gd name="T55" fmla="*/ 226 h 1040"/>
              <a:gd name="T56" fmla="*/ 217 w 760"/>
              <a:gd name="T57" fmla="*/ 262 h 1040"/>
              <a:gd name="T58" fmla="*/ 533 w 760"/>
              <a:gd name="T59" fmla="*/ 262 h 1040"/>
              <a:gd name="T60" fmla="*/ 569 w 760"/>
              <a:gd name="T61" fmla="*/ 226 h 1040"/>
              <a:gd name="T62" fmla="*/ 569 w 760"/>
              <a:gd name="T63" fmla="*/ 162 h 1040"/>
              <a:gd name="T64" fmla="*/ 606 w 760"/>
              <a:gd name="T65" fmla="*/ 162 h 1040"/>
              <a:gd name="T66" fmla="*/ 606 w 760"/>
              <a:gd name="T67" fmla="*/ 876 h 1040"/>
              <a:gd name="T68" fmla="*/ 154 w 760"/>
              <a:gd name="T69" fmla="*/ 876 h 1040"/>
              <a:gd name="T70" fmla="*/ 154 w 760"/>
              <a:gd name="T71" fmla="*/ 162 h 1040"/>
              <a:gd name="T72" fmla="*/ 696 w 760"/>
              <a:gd name="T73" fmla="*/ 985 h 1040"/>
              <a:gd name="T74" fmla="*/ 696 w 760"/>
              <a:gd name="T75" fmla="*/ 985 h 1040"/>
              <a:gd name="T76" fmla="*/ 54 w 760"/>
              <a:gd name="T77" fmla="*/ 985 h 1040"/>
              <a:gd name="T78" fmla="*/ 54 w 760"/>
              <a:gd name="T79" fmla="*/ 162 h 1040"/>
              <a:gd name="T80" fmla="*/ 90 w 760"/>
              <a:gd name="T81" fmla="*/ 162 h 1040"/>
              <a:gd name="T82" fmla="*/ 90 w 760"/>
              <a:gd name="T83" fmla="*/ 903 h 1040"/>
              <a:gd name="T84" fmla="*/ 126 w 760"/>
              <a:gd name="T85" fmla="*/ 939 h 1040"/>
              <a:gd name="T86" fmla="*/ 632 w 760"/>
              <a:gd name="T87" fmla="*/ 939 h 1040"/>
              <a:gd name="T88" fmla="*/ 660 w 760"/>
              <a:gd name="T89" fmla="*/ 903 h 1040"/>
              <a:gd name="T90" fmla="*/ 660 w 760"/>
              <a:gd name="T91" fmla="*/ 162 h 1040"/>
              <a:gd name="T92" fmla="*/ 696 w 760"/>
              <a:gd name="T93" fmla="*/ 162 h 1040"/>
              <a:gd name="T94" fmla="*/ 696 w 760"/>
              <a:gd name="T95" fmla="*/ 985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0" h="1040">
                <a:moveTo>
                  <a:pt x="714" y="108"/>
                </a:moveTo>
                <a:lnTo>
                  <a:pt x="714" y="108"/>
                </a:lnTo>
                <a:cubicBezTo>
                  <a:pt x="560" y="108"/>
                  <a:pt x="560" y="108"/>
                  <a:pt x="560" y="108"/>
                </a:cubicBezTo>
                <a:cubicBezTo>
                  <a:pt x="542" y="81"/>
                  <a:pt x="524" y="54"/>
                  <a:pt x="497" y="36"/>
                </a:cubicBezTo>
                <a:cubicBezTo>
                  <a:pt x="461" y="9"/>
                  <a:pt x="416" y="0"/>
                  <a:pt x="379" y="0"/>
                </a:cubicBezTo>
                <a:cubicBezTo>
                  <a:pt x="334" y="0"/>
                  <a:pt x="298" y="9"/>
                  <a:pt x="262" y="36"/>
                </a:cubicBezTo>
                <a:cubicBezTo>
                  <a:pt x="235" y="54"/>
                  <a:pt x="208" y="81"/>
                  <a:pt x="199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126"/>
                  <a:pt x="0" y="162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030"/>
                  <a:pt x="9" y="1039"/>
                  <a:pt x="27" y="1039"/>
                </a:cubicBezTo>
                <a:cubicBezTo>
                  <a:pt x="732" y="1039"/>
                  <a:pt x="732" y="1039"/>
                  <a:pt x="732" y="1039"/>
                </a:cubicBezTo>
                <a:cubicBezTo>
                  <a:pt x="741" y="1039"/>
                  <a:pt x="759" y="1030"/>
                  <a:pt x="759" y="1012"/>
                </a:cubicBezTo>
                <a:cubicBezTo>
                  <a:pt x="759" y="162"/>
                  <a:pt x="759" y="162"/>
                  <a:pt x="759" y="162"/>
                </a:cubicBezTo>
                <a:cubicBezTo>
                  <a:pt x="759" y="126"/>
                  <a:pt x="741" y="108"/>
                  <a:pt x="714" y="108"/>
                </a:cubicBezTo>
                <a:close/>
                <a:moveTo>
                  <a:pt x="244" y="144"/>
                </a:moveTo>
                <a:lnTo>
                  <a:pt x="244" y="144"/>
                </a:lnTo>
                <a:cubicBezTo>
                  <a:pt x="253" y="117"/>
                  <a:pt x="271" y="99"/>
                  <a:pt x="298" y="81"/>
                </a:cubicBezTo>
                <a:cubicBezTo>
                  <a:pt x="316" y="72"/>
                  <a:pt x="343" y="63"/>
                  <a:pt x="379" y="63"/>
                </a:cubicBezTo>
                <a:cubicBezTo>
                  <a:pt x="407" y="63"/>
                  <a:pt x="434" y="72"/>
                  <a:pt x="461" y="81"/>
                </a:cubicBezTo>
                <a:cubicBezTo>
                  <a:pt x="479" y="99"/>
                  <a:pt x="497" y="117"/>
                  <a:pt x="506" y="144"/>
                </a:cubicBezTo>
                <a:cubicBezTo>
                  <a:pt x="506" y="198"/>
                  <a:pt x="506" y="198"/>
                  <a:pt x="506" y="198"/>
                </a:cubicBezTo>
                <a:cubicBezTo>
                  <a:pt x="244" y="198"/>
                  <a:pt x="244" y="198"/>
                  <a:pt x="244" y="198"/>
                </a:cubicBezTo>
                <a:lnTo>
                  <a:pt x="244" y="144"/>
                </a:lnTo>
                <a:close/>
                <a:moveTo>
                  <a:pt x="154" y="162"/>
                </a:moveTo>
                <a:lnTo>
                  <a:pt x="154" y="162"/>
                </a:lnTo>
                <a:cubicBezTo>
                  <a:pt x="181" y="162"/>
                  <a:pt x="181" y="162"/>
                  <a:pt x="181" y="162"/>
                </a:cubicBezTo>
                <a:cubicBezTo>
                  <a:pt x="181" y="226"/>
                  <a:pt x="181" y="226"/>
                  <a:pt x="181" y="226"/>
                </a:cubicBezTo>
                <a:cubicBezTo>
                  <a:pt x="181" y="243"/>
                  <a:pt x="199" y="262"/>
                  <a:pt x="217" y="262"/>
                </a:cubicBezTo>
                <a:cubicBezTo>
                  <a:pt x="533" y="262"/>
                  <a:pt x="533" y="262"/>
                  <a:pt x="533" y="262"/>
                </a:cubicBezTo>
                <a:cubicBezTo>
                  <a:pt x="551" y="262"/>
                  <a:pt x="569" y="243"/>
                  <a:pt x="569" y="226"/>
                </a:cubicBezTo>
                <a:cubicBezTo>
                  <a:pt x="569" y="162"/>
                  <a:pt x="569" y="162"/>
                  <a:pt x="569" y="162"/>
                </a:cubicBezTo>
                <a:cubicBezTo>
                  <a:pt x="606" y="162"/>
                  <a:pt x="606" y="162"/>
                  <a:pt x="606" y="162"/>
                </a:cubicBezTo>
                <a:cubicBezTo>
                  <a:pt x="606" y="876"/>
                  <a:pt x="606" y="876"/>
                  <a:pt x="606" y="876"/>
                </a:cubicBezTo>
                <a:cubicBezTo>
                  <a:pt x="154" y="876"/>
                  <a:pt x="154" y="876"/>
                  <a:pt x="154" y="876"/>
                </a:cubicBezTo>
                <a:lnTo>
                  <a:pt x="154" y="162"/>
                </a:lnTo>
                <a:close/>
                <a:moveTo>
                  <a:pt x="696" y="985"/>
                </a:moveTo>
                <a:lnTo>
                  <a:pt x="696" y="985"/>
                </a:lnTo>
                <a:cubicBezTo>
                  <a:pt x="54" y="985"/>
                  <a:pt x="54" y="985"/>
                  <a:pt x="54" y="985"/>
                </a:cubicBezTo>
                <a:cubicBezTo>
                  <a:pt x="54" y="162"/>
                  <a:pt x="54" y="162"/>
                  <a:pt x="54" y="162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90" y="903"/>
                  <a:pt x="90" y="903"/>
                  <a:pt x="90" y="903"/>
                </a:cubicBezTo>
                <a:cubicBezTo>
                  <a:pt x="90" y="921"/>
                  <a:pt x="108" y="939"/>
                  <a:pt x="126" y="939"/>
                </a:cubicBezTo>
                <a:cubicBezTo>
                  <a:pt x="632" y="939"/>
                  <a:pt x="632" y="939"/>
                  <a:pt x="632" y="939"/>
                </a:cubicBezTo>
                <a:cubicBezTo>
                  <a:pt x="651" y="939"/>
                  <a:pt x="660" y="921"/>
                  <a:pt x="660" y="903"/>
                </a:cubicBezTo>
                <a:cubicBezTo>
                  <a:pt x="660" y="162"/>
                  <a:pt x="660" y="162"/>
                  <a:pt x="660" y="162"/>
                </a:cubicBezTo>
                <a:cubicBezTo>
                  <a:pt x="696" y="162"/>
                  <a:pt x="696" y="162"/>
                  <a:pt x="696" y="162"/>
                </a:cubicBezTo>
                <a:lnTo>
                  <a:pt x="696" y="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5">
            <a:extLst>
              <a:ext uri="{FF2B5EF4-FFF2-40B4-BE49-F238E27FC236}">
                <a16:creationId xmlns:a16="http://schemas.microsoft.com/office/drawing/2014/main" id="{F2007681-9E0D-5040-BA19-6395DA7D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295" y="9574270"/>
            <a:ext cx="300244" cy="56296"/>
          </a:xfrm>
          <a:custGeom>
            <a:avLst/>
            <a:gdLst>
              <a:gd name="T0" fmla="*/ 36 w 281"/>
              <a:gd name="T1" fmla="*/ 54 h 55"/>
              <a:gd name="T2" fmla="*/ 36 w 281"/>
              <a:gd name="T3" fmla="*/ 54 h 55"/>
              <a:gd name="T4" fmla="*/ 253 w 281"/>
              <a:gd name="T5" fmla="*/ 54 h 55"/>
              <a:gd name="T6" fmla="*/ 280 w 281"/>
              <a:gd name="T7" fmla="*/ 27 h 55"/>
              <a:gd name="T8" fmla="*/ 253 w 281"/>
              <a:gd name="T9" fmla="*/ 0 h 55"/>
              <a:gd name="T10" fmla="*/ 36 w 281"/>
              <a:gd name="T11" fmla="*/ 0 h 55"/>
              <a:gd name="T12" fmla="*/ 0 w 281"/>
              <a:gd name="T13" fmla="*/ 27 h 55"/>
              <a:gd name="T14" fmla="*/ 36 w 281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55">
                <a:moveTo>
                  <a:pt x="36" y="54"/>
                </a:moveTo>
                <a:lnTo>
                  <a:pt x="36" y="54"/>
                </a:lnTo>
                <a:cubicBezTo>
                  <a:pt x="253" y="54"/>
                  <a:pt x="253" y="54"/>
                  <a:pt x="253" y="54"/>
                </a:cubicBezTo>
                <a:cubicBezTo>
                  <a:pt x="271" y="54"/>
                  <a:pt x="280" y="45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3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6">
            <a:extLst>
              <a:ext uri="{FF2B5EF4-FFF2-40B4-BE49-F238E27FC236}">
                <a16:creationId xmlns:a16="http://schemas.microsoft.com/office/drawing/2014/main" id="{E362310B-4D86-104B-88F2-B8038C12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295" y="9743157"/>
            <a:ext cx="300244" cy="70371"/>
          </a:xfrm>
          <a:custGeom>
            <a:avLst/>
            <a:gdLst>
              <a:gd name="T0" fmla="*/ 36 w 281"/>
              <a:gd name="T1" fmla="*/ 64 h 65"/>
              <a:gd name="T2" fmla="*/ 36 w 281"/>
              <a:gd name="T3" fmla="*/ 64 h 65"/>
              <a:gd name="T4" fmla="*/ 253 w 281"/>
              <a:gd name="T5" fmla="*/ 64 h 65"/>
              <a:gd name="T6" fmla="*/ 280 w 281"/>
              <a:gd name="T7" fmla="*/ 28 h 65"/>
              <a:gd name="T8" fmla="*/ 253 w 281"/>
              <a:gd name="T9" fmla="*/ 0 h 65"/>
              <a:gd name="T10" fmla="*/ 36 w 281"/>
              <a:gd name="T11" fmla="*/ 0 h 65"/>
              <a:gd name="T12" fmla="*/ 0 w 281"/>
              <a:gd name="T13" fmla="*/ 28 h 65"/>
              <a:gd name="T14" fmla="*/ 36 w 281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65">
                <a:moveTo>
                  <a:pt x="36" y="64"/>
                </a:moveTo>
                <a:lnTo>
                  <a:pt x="36" y="64"/>
                </a:lnTo>
                <a:cubicBezTo>
                  <a:pt x="253" y="64"/>
                  <a:pt x="253" y="64"/>
                  <a:pt x="253" y="64"/>
                </a:cubicBezTo>
                <a:cubicBezTo>
                  <a:pt x="271" y="64"/>
                  <a:pt x="280" y="46"/>
                  <a:pt x="280" y="28"/>
                </a:cubicBezTo>
                <a:cubicBezTo>
                  <a:pt x="280" y="19"/>
                  <a:pt x="271" y="0"/>
                  <a:pt x="25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9"/>
                  <a:pt x="0" y="28"/>
                </a:cubicBezTo>
                <a:cubicBezTo>
                  <a:pt x="0" y="46"/>
                  <a:pt x="18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7">
            <a:extLst>
              <a:ext uri="{FF2B5EF4-FFF2-40B4-BE49-F238E27FC236}">
                <a16:creationId xmlns:a16="http://schemas.microsoft.com/office/drawing/2014/main" id="{78DCCEE4-A400-8D4E-BEDA-5B6FF1192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9295" y="9916737"/>
            <a:ext cx="300244" cy="70368"/>
          </a:xfrm>
          <a:custGeom>
            <a:avLst/>
            <a:gdLst>
              <a:gd name="T0" fmla="*/ 36 w 281"/>
              <a:gd name="T1" fmla="*/ 64 h 65"/>
              <a:gd name="T2" fmla="*/ 36 w 281"/>
              <a:gd name="T3" fmla="*/ 64 h 65"/>
              <a:gd name="T4" fmla="*/ 253 w 281"/>
              <a:gd name="T5" fmla="*/ 64 h 65"/>
              <a:gd name="T6" fmla="*/ 280 w 281"/>
              <a:gd name="T7" fmla="*/ 36 h 65"/>
              <a:gd name="T8" fmla="*/ 253 w 281"/>
              <a:gd name="T9" fmla="*/ 0 h 65"/>
              <a:gd name="T10" fmla="*/ 36 w 281"/>
              <a:gd name="T11" fmla="*/ 0 h 65"/>
              <a:gd name="T12" fmla="*/ 0 w 281"/>
              <a:gd name="T13" fmla="*/ 36 h 65"/>
              <a:gd name="T14" fmla="*/ 36 w 281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65">
                <a:moveTo>
                  <a:pt x="36" y="64"/>
                </a:moveTo>
                <a:lnTo>
                  <a:pt x="36" y="64"/>
                </a:lnTo>
                <a:cubicBezTo>
                  <a:pt x="253" y="64"/>
                  <a:pt x="253" y="64"/>
                  <a:pt x="253" y="64"/>
                </a:cubicBezTo>
                <a:cubicBezTo>
                  <a:pt x="271" y="64"/>
                  <a:pt x="280" y="54"/>
                  <a:pt x="280" y="36"/>
                </a:cubicBezTo>
                <a:cubicBezTo>
                  <a:pt x="280" y="18"/>
                  <a:pt x="271" y="0"/>
                  <a:pt x="25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4"/>
                  <a:pt x="36" y="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8">
            <a:extLst>
              <a:ext uri="{FF2B5EF4-FFF2-40B4-BE49-F238E27FC236}">
                <a16:creationId xmlns:a16="http://schemas.microsoft.com/office/drawing/2014/main" id="{192F6764-AA2F-CA44-A779-213C9EB4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671" y="9302174"/>
            <a:ext cx="788141" cy="886660"/>
          </a:xfrm>
          <a:custGeom>
            <a:avLst/>
            <a:gdLst>
              <a:gd name="T0" fmla="*/ 731 w 741"/>
              <a:gd name="T1" fmla="*/ 235 h 832"/>
              <a:gd name="T2" fmla="*/ 731 w 741"/>
              <a:gd name="T3" fmla="*/ 235 h 832"/>
              <a:gd name="T4" fmla="*/ 704 w 741"/>
              <a:gd name="T5" fmla="*/ 226 h 832"/>
              <a:gd name="T6" fmla="*/ 677 w 741"/>
              <a:gd name="T7" fmla="*/ 226 h 832"/>
              <a:gd name="T8" fmla="*/ 497 w 741"/>
              <a:gd name="T9" fmla="*/ 18 h 832"/>
              <a:gd name="T10" fmla="*/ 461 w 741"/>
              <a:gd name="T11" fmla="*/ 9 h 832"/>
              <a:gd name="T12" fmla="*/ 452 w 741"/>
              <a:gd name="T13" fmla="*/ 54 h 832"/>
              <a:gd name="T14" fmla="*/ 595 w 741"/>
              <a:gd name="T15" fmla="*/ 226 h 832"/>
              <a:gd name="T16" fmla="*/ 135 w 741"/>
              <a:gd name="T17" fmla="*/ 226 h 832"/>
              <a:gd name="T18" fmla="*/ 280 w 741"/>
              <a:gd name="T19" fmla="*/ 54 h 832"/>
              <a:gd name="T20" fmla="*/ 271 w 741"/>
              <a:gd name="T21" fmla="*/ 9 h 832"/>
              <a:gd name="T22" fmla="*/ 235 w 741"/>
              <a:gd name="T23" fmla="*/ 18 h 832"/>
              <a:gd name="T24" fmla="*/ 54 w 741"/>
              <a:gd name="T25" fmla="*/ 226 h 832"/>
              <a:gd name="T26" fmla="*/ 36 w 741"/>
              <a:gd name="T27" fmla="*/ 226 h 832"/>
              <a:gd name="T28" fmla="*/ 36 w 741"/>
              <a:gd name="T29" fmla="*/ 226 h 832"/>
              <a:gd name="T30" fmla="*/ 9 w 741"/>
              <a:gd name="T31" fmla="*/ 235 h 832"/>
              <a:gd name="T32" fmla="*/ 0 w 741"/>
              <a:gd name="T33" fmla="*/ 271 h 832"/>
              <a:gd name="T34" fmla="*/ 9 w 741"/>
              <a:gd name="T35" fmla="*/ 316 h 832"/>
              <a:gd name="T36" fmla="*/ 36 w 741"/>
              <a:gd name="T37" fmla="*/ 452 h 832"/>
              <a:gd name="T38" fmla="*/ 81 w 741"/>
              <a:gd name="T39" fmla="*/ 696 h 832"/>
              <a:gd name="T40" fmla="*/ 81 w 741"/>
              <a:gd name="T41" fmla="*/ 714 h 832"/>
              <a:gd name="T42" fmla="*/ 190 w 741"/>
              <a:gd name="T43" fmla="*/ 804 h 832"/>
              <a:gd name="T44" fmla="*/ 370 w 741"/>
              <a:gd name="T45" fmla="*/ 831 h 832"/>
              <a:gd name="T46" fmla="*/ 379 w 741"/>
              <a:gd name="T47" fmla="*/ 831 h 832"/>
              <a:gd name="T48" fmla="*/ 550 w 741"/>
              <a:gd name="T49" fmla="*/ 804 h 832"/>
              <a:gd name="T50" fmla="*/ 659 w 741"/>
              <a:gd name="T51" fmla="*/ 723 h 832"/>
              <a:gd name="T52" fmla="*/ 704 w 741"/>
              <a:gd name="T53" fmla="*/ 488 h 832"/>
              <a:gd name="T54" fmla="*/ 731 w 741"/>
              <a:gd name="T55" fmla="*/ 334 h 832"/>
              <a:gd name="T56" fmla="*/ 740 w 741"/>
              <a:gd name="T57" fmla="*/ 280 h 832"/>
              <a:gd name="T58" fmla="*/ 731 w 741"/>
              <a:gd name="T59" fmla="*/ 235 h 832"/>
              <a:gd name="T60" fmla="*/ 640 w 741"/>
              <a:gd name="T61" fmla="*/ 488 h 832"/>
              <a:gd name="T62" fmla="*/ 640 w 741"/>
              <a:gd name="T63" fmla="*/ 488 h 832"/>
              <a:gd name="T64" fmla="*/ 604 w 741"/>
              <a:gd name="T65" fmla="*/ 705 h 832"/>
              <a:gd name="T66" fmla="*/ 532 w 741"/>
              <a:gd name="T67" fmla="*/ 750 h 832"/>
              <a:gd name="T68" fmla="*/ 370 w 741"/>
              <a:gd name="T69" fmla="*/ 768 h 832"/>
              <a:gd name="T70" fmla="*/ 208 w 741"/>
              <a:gd name="T71" fmla="*/ 741 h 832"/>
              <a:gd name="T72" fmla="*/ 144 w 741"/>
              <a:gd name="T73" fmla="*/ 696 h 832"/>
              <a:gd name="T74" fmla="*/ 144 w 741"/>
              <a:gd name="T75" fmla="*/ 687 h 832"/>
              <a:gd name="T76" fmla="*/ 63 w 741"/>
              <a:gd name="T77" fmla="*/ 280 h 832"/>
              <a:gd name="T78" fmla="*/ 63 w 741"/>
              <a:gd name="T79" fmla="*/ 280 h 832"/>
              <a:gd name="T80" fmla="*/ 63 w 741"/>
              <a:gd name="T81" fmla="*/ 280 h 832"/>
              <a:gd name="T82" fmla="*/ 63 w 741"/>
              <a:gd name="T83" fmla="*/ 280 h 832"/>
              <a:gd name="T84" fmla="*/ 668 w 741"/>
              <a:gd name="T85" fmla="*/ 280 h 832"/>
              <a:gd name="T86" fmla="*/ 668 w 741"/>
              <a:gd name="T87" fmla="*/ 280 h 832"/>
              <a:gd name="T88" fmla="*/ 668 w 741"/>
              <a:gd name="T89" fmla="*/ 280 h 832"/>
              <a:gd name="T90" fmla="*/ 677 w 741"/>
              <a:gd name="T91" fmla="*/ 280 h 832"/>
              <a:gd name="T92" fmla="*/ 640 w 741"/>
              <a:gd name="T93" fmla="*/ 488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1" h="832">
                <a:moveTo>
                  <a:pt x="731" y="235"/>
                </a:moveTo>
                <a:lnTo>
                  <a:pt x="731" y="235"/>
                </a:lnTo>
                <a:cubicBezTo>
                  <a:pt x="722" y="226"/>
                  <a:pt x="722" y="226"/>
                  <a:pt x="704" y="226"/>
                </a:cubicBezTo>
                <a:cubicBezTo>
                  <a:pt x="677" y="226"/>
                  <a:pt x="677" y="226"/>
                  <a:pt x="677" y="226"/>
                </a:cubicBezTo>
                <a:cubicBezTo>
                  <a:pt x="497" y="18"/>
                  <a:pt x="497" y="18"/>
                  <a:pt x="497" y="18"/>
                </a:cubicBezTo>
                <a:cubicBezTo>
                  <a:pt x="488" y="0"/>
                  <a:pt x="470" y="0"/>
                  <a:pt x="461" y="9"/>
                </a:cubicBezTo>
                <a:cubicBezTo>
                  <a:pt x="443" y="27"/>
                  <a:pt x="443" y="45"/>
                  <a:pt x="452" y="54"/>
                </a:cubicBezTo>
                <a:cubicBezTo>
                  <a:pt x="595" y="226"/>
                  <a:pt x="595" y="226"/>
                  <a:pt x="595" y="226"/>
                </a:cubicBezTo>
                <a:cubicBezTo>
                  <a:pt x="135" y="226"/>
                  <a:pt x="135" y="226"/>
                  <a:pt x="135" y="226"/>
                </a:cubicBezTo>
                <a:cubicBezTo>
                  <a:pt x="280" y="54"/>
                  <a:pt x="280" y="54"/>
                  <a:pt x="280" y="54"/>
                </a:cubicBezTo>
                <a:cubicBezTo>
                  <a:pt x="289" y="45"/>
                  <a:pt x="289" y="27"/>
                  <a:pt x="271" y="9"/>
                </a:cubicBezTo>
                <a:cubicBezTo>
                  <a:pt x="262" y="0"/>
                  <a:pt x="244" y="0"/>
                  <a:pt x="235" y="18"/>
                </a:cubicBezTo>
                <a:cubicBezTo>
                  <a:pt x="54" y="226"/>
                  <a:pt x="54" y="226"/>
                  <a:pt x="54" y="226"/>
                </a:cubicBezTo>
                <a:cubicBezTo>
                  <a:pt x="36" y="226"/>
                  <a:pt x="36" y="226"/>
                  <a:pt x="36" y="226"/>
                </a:cubicBezTo>
                <a:lnTo>
                  <a:pt x="36" y="226"/>
                </a:lnTo>
                <a:cubicBezTo>
                  <a:pt x="27" y="226"/>
                  <a:pt x="18" y="226"/>
                  <a:pt x="9" y="235"/>
                </a:cubicBezTo>
                <a:cubicBezTo>
                  <a:pt x="0" y="244"/>
                  <a:pt x="0" y="262"/>
                  <a:pt x="0" y="271"/>
                </a:cubicBezTo>
                <a:cubicBezTo>
                  <a:pt x="9" y="280"/>
                  <a:pt x="9" y="298"/>
                  <a:pt x="9" y="316"/>
                </a:cubicBezTo>
                <a:cubicBezTo>
                  <a:pt x="18" y="352"/>
                  <a:pt x="27" y="398"/>
                  <a:pt x="36" y="452"/>
                </a:cubicBezTo>
                <a:cubicBezTo>
                  <a:pt x="54" y="551"/>
                  <a:pt x="72" y="659"/>
                  <a:pt x="81" y="696"/>
                </a:cubicBezTo>
                <a:cubicBezTo>
                  <a:pt x="81" y="705"/>
                  <a:pt x="81" y="705"/>
                  <a:pt x="81" y="714"/>
                </a:cubicBezTo>
                <a:cubicBezTo>
                  <a:pt x="90" y="750"/>
                  <a:pt x="126" y="777"/>
                  <a:pt x="190" y="804"/>
                </a:cubicBezTo>
                <a:cubicBezTo>
                  <a:pt x="235" y="813"/>
                  <a:pt x="298" y="822"/>
                  <a:pt x="370" y="831"/>
                </a:cubicBezTo>
                <a:lnTo>
                  <a:pt x="379" y="831"/>
                </a:lnTo>
                <a:cubicBezTo>
                  <a:pt x="443" y="831"/>
                  <a:pt x="505" y="822"/>
                  <a:pt x="550" y="804"/>
                </a:cubicBezTo>
                <a:cubicBezTo>
                  <a:pt x="613" y="786"/>
                  <a:pt x="649" y="759"/>
                  <a:pt x="659" y="723"/>
                </a:cubicBezTo>
                <a:cubicBezTo>
                  <a:pt x="668" y="714"/>
                  <a:pt x="686" y="596"/>
                  <a:pt x="704" y="488"/>
                </a:cubicBezTo>
                <a:cubicBezTo>
                  <a:pt x="713" y="425"/>
                  <a:pt x="722" y="370"/>
                  <a:pt x="731" y="334"/>
                </a:cubicBezTo>
                <a:cubicBezTo>
                  <a:pt x="731" y="307"/>
                  <a:pt x="740" y="289"/>
                  <a:pt x="740" y="280"/>
                </a:cubicBezTo>
                <a:cubicBezTo>
                  <a:pt x="740" y="253"/>
                  <a:pt x="740" y="244"/>
                  <a:pt x="731" y="235"/>
                </a:cubicBezTo>
                <a:close/>
                <a:moveTo>
                  <a:pt x="640" y="488"/>
                </a:moveTo>
                <a:lnTo>
                  <a:pt x="640" y="488"/>
                </a:lnTo>
                <a:cubicBezTo>
                  <a:pt x="623" y="596"/>
                  <a:pt x="604" y="696"/>
                  <a:pt x="604" y="705"/>
                </a:cubicBezTo>
                <a:cubicBezTo>
                  <a:pt x="604" y="723"/>
                  <a:pt x="577" y="732"/>
                  <a:pt x="532" y="750"/>
                </a:cubicBezTo>
                <a:cubicBezTo>
                  <a:pt x="488" y="759"/>
                  <a:pt x="434" y="768"/>
                  <a:pt x="370" y="768"/>
                </a:cubicBezTo>
                <a:cubicBezTo>
                  <a:pt x="307" y="768"/>
                  <a:pt x="253" y="759"/>
                  <a:pt x="208" y="741"/>
                </a:cubicBezTo>
                <a:cubicBezTo>
                  <a:pt x="154" y="723"/>
                  <a:pt x="144" y="705"/>
                  <a:pt x="144" y="696"/>
                </a:cubicBezTo>
                <a:cubicBezTo>
                  <a:pt x="144" y="696"/>
                  <a:pt x="144" y="696"/>
                  <a:pt x="144" y="687"/>
                </a:cubicBezTo>
                <a:cubicBezTo>
                  <a:pt x="90" y="425"/>
                  <a:pt x="72" y="325"/>
                  <a:pt x="63" y="280"/>
                </a:cubicBezTo>
                <a:lnTo>
                  <a:pt x="63" y="280"/>
                </a:lnTo>
                <a:lnTo>
                  <a:pt x="63" y="280"/>
                </a:lnTo>
                <a:lnTo>
                  <a:pt x="63" y="280"/>
                </a:lnTo>
                <a:cubicBezTo>
                  <a:pt x="668" y="280"/>
                  <a:pt x="668" y="280"/>
                  <a:pt x="668" y="280"/>
                </a:cubicBezTo>
                <a:lnTo>
                  <a:pt x="668" y="280"/>
                </a:lnTo>
                <a:lnTo>
                  <a:pt x="668" y="280"/>
                </a:lnTo>
                <a:cubicBezTo>
                  <a:pt x="677" y="280"/>
                  <a:pt x="677" y="280"/>
                  <a:pt x="677" y="280"/>
                </a:cubicBezTo>
                <a:cubicBezTo>
                  <a:pt x="677" y="307"/>
                  <a:pt x="668" y="370"/>
                  <a:pt x="640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9">
            <a:extLst>
              <a:ext uri="{FF2B5EF4-FFF2-40B4-BE49-F238E27FC236}">
                <a16:creationId xmlns:a16="http://schemas.microsoft.com/office/drawing/2014/main" id="{0D06A191-0338-0A4F-9571-2A5139B0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778" y="9677479"/>
            <a:ext cx="56296" cy="300244"/>
          </a:xfrm>
          <a:custGeom>
            <a:avLst/>
            <a:gdLst>
              <a:gd name="T0" fmla="*/ 27 w 55"/>
              <a:gd name="T1" fmla="*/ 0 h 281"/>
              <a:gd name="T2" fmla="*/ 27 w 55"/>
              <a:gd name="T3" fmla="*/ 0 h 281"/>
              <a:gd name="T4" fmla="*/ 0 w 55"/>
              <a:gd name="T5" fmla="*/ 27 h 281"/>
              <a:gd name="T6" fmla="*/ 0 w 55"/>
              <a:gd name="T7" fmla="*/ 253 h 281"/>
              <a:gd name="T8" fmla="*/ 27 w 55"/>
              <a:gd name="T9" fmla="*/ 280 h 281"/>
              <a:gd name="T10" fmla="*/ 54 w 55"/>
              <a:gd name="T11" fmla="*/ 253 h 281"/>
              <a:gd name="T12" fmla="*/ 54 w 55"/>
              <a:gd name="T13" fmla="*/ 27 h 281"/>
              <a:gd name="T14" fmla="*/ 27 w 55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81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9" y="280"/>
                  <a:pt x="27" y="280"/>
                </a:cubicBezTo>
                <a:cubicBezTo>
                  <a:pt x="45" y="280"/>
                  <a:pt x="54" y="262"/>
                  <a:pt x="54" y="25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0">
            <a:extLst>
              <a:ext uri="{FF2B5EF4-FFF2-40B4-BE49-F238E27FC236}">
                <a16:creationId xmlns:a16="http://schemas.microsoft.com/office/drawing/2014/main" id="{7ACA54BF-1120-8545-B2A5-22FB6AF4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518" y="9705627"/>
            <a:ext cx="70371" cy="300244"/>
          </a:xfrm>
          <a:custGeom>
            <a:avLst/>
            <a:gdLst>
              <a:gd name="T0" fmla="*/ 36 w 64"/>
              <a:gd name="T1" fmla="*/ 0 h 281"/>
              <a:gd name="T2" fmla="*/ 36 w 64"/>
              <a:gd name="T3" fmla="*/ 0 h 281"/>
              <a:gd name="T4" fmla="*/ 0 w 64"/>
              <a:gd name="T5" fmla="*/ 36 h 281"/>
              <a:gd name="T6" fmla="*/ 0 w 64"/>
              <a:gd name="T7" fmla="*/ 253 h 281"/>
              <a:gd name="T8" fmla="*/ 36 w 64"/>
              <a:gd name="T9" fmla="*/ 280 h 281"/>
              <a:gd name="T10" fmla="*/ 63 w 64"/>
              <a:gd name="T11" fmla="*/ 253 h 281"/>
              <a:gd name="T12" fmla="*/ 63 w 64"/>
              <a:gd name="T13" fmla="*/ 36 h 281"/>
              <a:gd name="T14" fmla="*/ 36 w 64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81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9"/>
                  <a:pt x="0" y="36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2"/>
                  <a:pt x="18" y="280"/>
                  <a:pt x="36" y="280"/>
                </a:cubicBezTo>
                <a:cubicBezTo>
                  <a:pt x="54" y="280"/>
                  <a:pt x="63" y="272"/>
                  <a:pt x="63" y="253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9"/>
                  <a:pt x="54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1">
            <a:extLst>
              <a:ext uri="{FF2B5EF4-FFF2-40B4-BE49-F238E27FC236}">
                <a16:creationId xmlns:a16="http://schemas.microsoft.com/office/drawing/2014/main" id="{F9EEB8AC-9556-C844-A9CC-854D0121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333" y="9677479"/>
            <a:ext cx="65678" cy="300244"/>
          </a:xfrm>
          <a:custGeom>
            <a:avLst/>
            <a:gdLst>
              <a:gd name="T0" fmla="*/ 26 w 63"/>
              <a:gd name="T1" fmla="*/ 0 h 281"/>
              <a:gd name="T2" fmla="*/ 26 w 63"/>
              <a:gd name="T3" fmla="*/ 0 h 281"/>
              <a:gd name="T4" fmla="*/ 0 w 63"/>
              <a:gd name="T5" fmla="*/ 27 h 281"/>
              <a:gd name="T6" fmla="*/ 0 w 63"/>
              <a:gd name="T7" fmla="*/ 253 h 281"/>
              <a:gd name="T8" fmla="*/ 26 w 63"/>
              <a:gd name="T9" fmla="*/ 280 h 281"/>
              <a:gd name="T10" fmla="*/ 62 w 63"/>
              <a:gd name="T11" fmla="*/ 253 h 281"/>
              <a:gd name="T12" fmla="*/ 62 w 63"/>
              <a:gd name="T13" fmla="*/ 27 h 281"/>
              <a:gd name="T14" fmla="*/ 26 w 63"/>
              <a:gd name="T15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281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2"/>
                  <a:pt x="9" y="280"/>
                  <a:pt x="26" y="280"/>
                </a:cubicBezTo>
                <a:cubicBezTo>
                  <a:pt x="44" y="280"/>
                  <a:pt x="62" y="262"/>
                  <a:pt x="62" y="253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9"/>
                  <a:pt x="44" y="0"/>
                  <a:pt x="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2">
            <a:extLst>
              <a:ext uri="{FF2B5EF4-FFF2-40B4-BE49-F238E27FC236}">
                <a16:creationId xmlns:a16="http://schemas.microsoft.com/office/drawing/2014/main" id="{0463453C-F82D-6F41-8EEE-6C162BAC6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07" y="9217730"/>
            <a:ext cx="56296" cy="422218"/>
          </a:xfrm>
          <a:custGeom>
            <a:avLst/>
            <a:gdLst>
              <a:gd name="T0" fmla="*/ 28 w 55"/>
              <a:gd name="T1" fmla="*/ 397 h 398"/>
              <a:gd name="T2" fmla="*/ 28 w 55"/>
              <a:gd name="T3" fmla="*/ 397 h 398"/>
              <a:gd name="T4" fmla="*/ 54 w 55"/>
              <a:gd name="T5" fmla="*/ 361 h 398"/>
              <a:gd name="T6" fmla="*/ 54 w 55"/>
              <a:gd name="T7" fmla="*/ 27 h 398"/>
              <a:gd name="T8" fmla="*/ 28 w 55"/>
              <a:gd name="T9" fmla="*/ 0 h 398"/>
              <a:gd name="T10" fmla="*/ 0 w 55"/>
              <a:gd name="T11" fmla="*/ 27 h 398"/>
              <a:gd name="T12" fmla="*/ 0 w 55"/>
              <a:gd name="T13" fmla="*/ 361 h 398"/>
              <a:gd name="T14" fmla="*/ 28 w 55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98">
                <a:moveTo>
                  <a:pt x="28" y="397"/>
                </a:moveTo>
                <a:lnTo>
                  <a:pt x="28" y="397"/>
                </a:lnTo>
                <a:cubicBezTo>
                  <a:pt x="46" y="397"/>
                  <a:pt x="54" y="379"/>
                  <a:pt x="54" y="361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6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9" y="397"/>
                  <a:pt x="28" y="3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3">
            <a:extLst>
              <a:ext uri="{FF2B5EF4-FFF2-40B4-BE49-F238E27FC236}">
                <a16:creationId xmlns:a16="http://schemas.microsoft.com/office/drawing/2014/main" id="{A6BDE358-11EC-A641-AE26-45579A6DB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857" y="9264643"/>
            <a:ext cx="70368" cy="422218"/>
          </a:xfrm>
          <a:custGeom>
            <a:avLst/>
            <a:gdLst>
              <a:gd name="T0" fmla="*/ 36 w 64"/>
              <a:gd name="T1" fmla="*/ 397 h 398"/>
              <a:gd name="T2" fmla="*/ 36 w 64"/>
              <a:gd name="T3" fmla="*/ 397 h 398"/>
              <a:gd name="T4" fmla="*/ 63 w 64"/>
              <a:gd name="T5" fmla="*/ 370 h 398"/>
              <a:gd name="T6" fmla="*/ 63 w 64"/>
              <a:gd name="T7" fmla="*/ 27 h 398"/>
              <a:gd name="T8" fmla="*/ 36 w 64"/>
              <a:gd name="T9" fmla="*/ 0 h 398"/>
              <a:gd name="T10" fmla="*/ 0 w 64"/>
              <a:gd name="T11" fmla="*/ 27 h 398"/>
              <a:gd name="T12" fmla="*/ 0 w 64"/>
              <a:gd name="T13" fmla="*/ 370 h 398"/>
              <a:gd name="T14" fmla="*/ 36 w 64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398">
                <a:moveTo>
                  <a:pt x="36" y="397"/>
                </a:moveTo>
                <a:lnTo>
                  <a:pt x="36" y="397"/>
                </a:lnTo>
                <a:cubicBezTo>
                  <a:pt x="54" y="397"/>
                  <a:pt x="63" y="379"/>
                  <a:pt x="63" y="370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54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379"/>
                  <a:pt x="18" y="397"/>
                  <a:pt x="36" y="3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4">
            <a:extLst>
              <a:ext uri="{FF2B5EF4-FFF2-40B4-BE49-F238E27FC236}">
                <a16:creationId xmlns:a16="http://schemas.microsoft.com/office/drawing/2014/main" id="{6F57B57D-069C-D840-B5A1-B943CA49B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286" y="9217730"/>
            <a:ext cx="70371" cy="422218"/>
          </a:xfrm>
          <a:custGeom>
            <a:avLst/>
            <a:gdLst>
              <a:gd name="T0" fmla="*/ 28 w 65"/>
              <a:gd name="T1" fmla="*/ 397 h 398"/>
              <a:gd name="T2" fmla="*/ 28 w 65"/>
              <a:gd name="T3" fmla="*/ 397 h 398"/>
              <a:gd name="T4" fmla="*/ 64 w 65"/>
              <a:gd name="T5" fmla="*/ 361 h 398"/>
              <a:gd name="T6" fmla="*/ 64 w 65"/>
              <a:gd name="T7" fmla="*/ 27 h 398"/>
              <a:gd name="T8" fmla="*/ 28 w 65"/>
              <a:gd name="T9" fmla="*/ 0 h 398"/>
              <a:gd name="T10" fmla="*/ 0 w 65"/>
              <a:gd name="T11" fmla="*/ 27 h 398"/>
              <a:gd name="T12" fmla="*/ 0 w 65"/>
              <a:gd name="T13" fmla="*/ 361 h 398"/>
              <a:gd name="T14" fmla="*/ 28 w 65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398">
                <a:moveTo>
                  <a:pt x="28" y="397"/>
                </a:moveTo>
                <a:lnTo>
                  <a:pt x="28" y="397"/>
                </a:lnTo>
                <a:cubicBezTo>
                  <a:pt x="45" y="397"/>
                  <a:pt x="64" y="379"/>
                  <a:pt x="64" y="361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9"/>
                  <a:pt x="45" y="0"/>
                  <a:pt x="28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9"/>
                  <a:pt x="19" y="397"/>
                  <a:pt x="28" y="3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5">
            <a:extLst>
              <a:ext uri="{FF2B5EF4-FFF2-40B4-BE49-F238E27FC236}">
                <a16:creationId xmlns:a16="http://schemas.microsoft.com/office/drawing/2014/main" id="{DA8DE474-0368-544D-8F12-BDFBA479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659" y="8861190"/>
            <a:ext cx="403453" cy="145432"/>
          </a:xfrm>
          <a:custGeom>
            <a:avLst/>
            <a:gdLst>
              <a:gd name="T0" fmla="*/ 36 w 381"/>
              <a:gd name="T1" fmla="*/ 136 h 137"/>
              <a:gd name="T2" fmla="*/ 36 w 381"/>
              <a:gd name="T3" fmla="*/ 136 h 137"/>
              <a:gd name="T4" fmla="*/ 64 w 381"/>
              <a:gd name="T5" fmla="*/ 109 h 137"/>
              <a:gd name="T6" fmla="*/ 64 w 381"/>
              <a:gd name="T7" fmla="*/ 55 h 137"/>
              <a:gd name="T8" fmla="*/ 317 w 381"/>
              <a:gd name="T9" fmla="*/ 55 h 137"/>
              <a:gd name="T10" fmla="*/ 317 w 381"/>
              <a:gd name="T11" fmla="*/ 109 h 137"/>
              <a:gd name="T12" fmla="*/ 353 w 381"/>
              <a:gd name="T13" fmla="*/ 136 h 137"/>
              <a:gd name="T14" fmla="*/ 380 w 381"/>
              <a:gd name="T15" fmla="*/ 109 h 137"/>
              <a:gd name="T16" fmla="*/ 380 w 381"/>
              <a:gd name="T17" fmla="*/ 27 h 137"/>
              <a:gd name="T18" fmla="*/ 344 w 381"/>
              <a:gd name="T19" fmla="*/ 0 h 137"/>
              <a:gd name="T20" fmla="*/ 36 w 381"/>
              <a:gd name="T21" fmla="*/ 0 h 137"/>
              <a:gd name="T22" fmla="*/ 0 w 381"/>
              <a:gd name="T23" fmla="*/ 27 h 137"/>
              <a:gd name="T24" fmla="*/ 0 w 381"/>
              <a:gd name="T25" fmla="*/ 109 h 137"/>
              <a:gd name="T26" fmla="*/ 36 w 381"/>
              <a:gd name="T27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1" h="137">
                <a:moveTo>
                  <a:pt x="36" y="136"/>
                </a:moveTo>
                <a:lnTo>
                  <a:pt x="36" y="136"/>
                </a:lnTo>
                <a:cubicBezTo>
                  <a:pt x="55" y="136"/>
                  <a:pt x="64" y="118"/>
                  <a:pt x="64" y="109"/>
                </a:cubicBezTo>
                <a:cubicBezTo>
                  <a:pt x="64" y="55"/>
                  <a:pt x="64" y="55"/>
                  <a:pt x="64" y="55"/>
                </a:cubicBezTo>
                <a:cubicBezTo>
                  <a:pt x="317" y="55"/>
                  <a:pt x="317" y="55"/>
                  <a:pt x="317" y="55"/>
                </a:cubicBezTo>
                <a:cubicBezTo>
                  <a:pt x="317" y="109"/>
                  <a:pt x="317" y="109"/>
                  <a:pt x="317" y="109"/>
                </a:cubicBezTo>
                <a:cubicBezTo>
                  <a:pt x="317" y="118"/>
                  <a:pt x="334" y="136"/>
                  <a:pt x="353" y="136"/>
                </a:cubicBezTo>
                <a:cubicBezTo>
                  <a:pt x="362" y="136"/>
                  <a:pt x="380" y="118"/>
                  <a:pt x="380" y="109"/>
                </a:cubicBezTo>
                <a:cubicBezTo>
                  <a:pt x="380" y="27"/>
                  <a:pt x="380" y="27"/>
                  <a:pt x="380" y="27"/>
                </a:cubicBezTo>
                <a:cubicBezTo>
                  <a:pt x="380" y="9"/>
                  <a:pt x="362" y="0"/>
                  <a:pt x="34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18" y="136"/>
                  <a:pt x="36" y="1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6">
            <a:extLst>
              <a:ext uri="{FF2B5EF4-FFF2-40B4-BE49-F238E27FC236}">
                <a16:creationId xmlns:a16="http://schemas.microsoft.com/office/drawing/2014/main" id="{91EEFFBD-C80B-FA4D-A33E-CA7D240A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7256" y="9025387"/>
            <a:ext cx="942953" cy="825671"/>
          </a:xfrm>
          <a:custGeom>
            <a:avLst/>
            <a:gdLst>
              <a:gd name="T0" fmla="*/ 859 w 887"/>
              <a:gd name="T1" fmla="*/ 0 h 778"/>
              <a:gd name="T2" fmla="*/ 859 w 887"/>
              <a:gd name="T3" fmla="*/ 0 h 778"/>
              <a:gd name="T4" fmla="*/ 127 w 887"/>
              <a:gd name="T5" fmla="*/ 0 h 778"/>
              <a:gd name="T6" fmla="*/ 127 w 887"/>
              <a:gd name="T7" fmla="*/ 0 h 778"/>
              <a:gd name="T8" fmla="*/ 36 w 887"/>
              <a:gd name="T9" fmla="*/ 0 h 778"/>
              <a:gd name="T10" fmla="*/ 0 w 887"/>
              <a:gd name="T11" fmla="*/ 36 h 778"/>
              <a:gd name="T12" fmla="*/ 36 w 887"/>
              <a:gd name="T13" fmla="*/ 63 h 778"/>
              <a:gd name="T14" fmla="*/ 100 w 887"/>
              <a:gd name="T15" fmla="*/ 63 h 778"/>
              <a:gd name="T16" fmla="*/ 100 w 887"/>
              <a:gd name="T17" fmla="*/ 63 h 778"/>
              <a:gd name="T18" fmla="*/ 109 w 887"/>
              <a:gd name="T19" fmla="*/ 135 h 778"/>
              <a:gd name="T20" fmla="*/ 127 w 887"/>
              <a:gd name="T21" fmla="*/ 352 h 778"/>
              <a:gd name="T22" fmla="*/ 172 w 887"/>
              <a:gd name="T23" fmla="*/ 669 h 778"/>
              <a:gd name="T24" fmla="*/ 271 w 887"/>
              <a:gd name="T25" fmla="*/ 750 h 778"/>
              <a:gd name="T26" fmla="*/ 443 w 887"/>
              <a:gd name="T27" fmla="*/ 777 h 778"/>
              <a:gd name="T28" fmla="*/ 452 w 887"/>
              <a:gd name="T29" fmla="*/ 777 h 778"/>
              <a:gd name="T30" fmla="*/ 615 w 887"/>
              <a:gd name="T31" fmla="*/ 759 h 778"/>
              <a:gd name="T32" fmla="*/ 723 w 887"/>
              <a:gd name="T33" fmla="*/ 677 h 778"/>
              <a:gd name="T34" fmla="*/ 759 w 887"/>
              <a:gd name="T35" fmla="*/ 352 h 778"/>
              <a:gd name="T36" fmla="*/ 786 w 887"/>
              <a:gd name="T37" fmla="*/ 135 h 778"/>
              <a:gd name="T38" fmla="*/ 795 w 887"/>
              <a:gd name="T39" fmla="*/ 63 h 778"/>
              <a:gd name="T40" fmla="*/ 795 w 887"/>
              <a:gd name="T41" fmla="*/ 63 h 778"/>
              <a:gd name="T42" fmla="*/ 859 w 887"/>
              <a:gd name="T43" fmla="*/ 63 h 778"/>
              <a:gd name="T44" fmla="*/ 886 w 887"/>
              <a:gd name="T45" fmla="*/ 36 h 778"/>
              <a:gd name="T46" fmla="*/ 859 w 887"/>
              <a:gd name="T47" fmla="*/ 0 h 778"/>
              <a:gd name="T48" fmla="*/ 660 w 887"/>
              <a:gd name="T49" fmla="*/ 660 h 778"/>
              <a:gd name="T50" fmla="*/ 660 w 887"/>
              <a:gd name="T51" fmla="*/ 660 h 778"/>
              <a:gd name="T52" fmla="*/ 597 w 887"/>
              <a:gd name="T53" fmla="*/ 696 h 778"/>
              <a:gd name="T54" fmla="*/ 443 w 887"/>
              <a:gd name="T55" fmla="*/ 714 h 778"/>
              <a:gd name="T56" fmla="*/ 289 w 887"/>
              <a:gd name="T57" fmla="*/ 696 h 778"/>
              <a:gd name="T58" fmla="*/ 235 w 887"/>
              <a:gd name="T59" fmla="*/ 651 h 778"/>
              <a:gd name="T60" fmla="*/ 154 w 887"/>
              <a:gd name="T61" fmla="*/ 63 h 778"/>
              <a:gd name="T62" fmla="*/ 732 w 887"/>
              <a:gd name="T63" fmla="*/ 63 h 778"/>
              <a:gd name="T64" fmla="*/ 660 w 887"/>
              <a:gd name="T65" fmla="*/ 660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7" h="778">
                <a:moveTo>
                  <a:pt x="859" y="0"/>
                </a:moveTo>
                <a:lnTo>
                  <a:pt x="859" y="0"/>
                </a:lnTo>
                <a:cubicBezTo>
                  <a:pt x="127" y="0"/>
                  <a:pt x="127" y="0"/>
                  <a:pt x="127" y="0"/>
                </a:cubicBezTo>
                <a:lnTo>
                  <a:pt x="12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5"/>
                  <a:pt x="18" y="63"/>
                  <a:pt x="36" y="63"/>
                </a:cubicBezTo>
                <a:cubicBezTo>
                  <a:pt x="100" y="63"/>
                  <a:pt x="100" y="63"/>
                  <a:pt x="100" y="63"/>
                </a:cubicBezTo>
                <a:lnTo>
                  <a:pt x="100" y="63"/>
                </a:lnTo>
                <a:cubicBezTo>
                  <a:pt x="100" y="81"/>
                  <a:pt x="100" y="108"/>
                  <a:pt x="109" y="135"/>
                </a:cubicBezTo>
                <a:cubicBezTo>
                  <a:pt x="109" y="190"/>
                  <a:pt x="118" y="262"/>
                  <a:pt x="127" y="352"/>
                </a:cubicBezTo>
                <a:cubicBezTo>
                  <a:pt x="145" y="497"/>
                  <a:pt x="172" y="660"/>
                  <a:pt x="172" y="669"/>
                </a:cubicBezTo>
                <a:cubicBezTo>
                  <a:pt x="181" y="705"/>
                  <a:pt x="217" y="732"/>
                  <a:pt x="271" y="750"/>
                </a:cubicBezTo>
                <a:cubicBezTo>
                  <a:pt x="317" y="768"/>
                  <a:pt x="380" y="777"/>
                  <a:pt x="443" y="777"/>
                </a:cubicBezTo>
                <a:lnTo>
                  <a:pt x="452" y="777"/>
                </a:lnTo>
                <a:cubicBezTo>
                  <a:pt x="515" y="777"/>
                  <a:pt x="570" y="768"/>
                  <a:pt x="615" y="759"/>
                </a:cubicBezTo>
                <a:cubicBezTo>
                  <a:pt x="678" y="741"/>
                  <a:pt x="714" y="714"/>
                  <a:pt x="723" y="677"/>
                </a:cubicBezTo>
                <a:cubicBezTo>
                  <a:pt x="723" y="660"/>
                  <a:pt x="750" y="488"/>
                  <a:pt x="759" y="352"/>
                </a:cubicBezTo>
                <a:cubicBezTo>
                  <a:pt x="768" y="262"/>
                  <a:pt x="777" y="190"/>
                  <a:pt x="786" y="135"/>
                </a:cubicBezTo>
                <a:cubicBezTo>
                  <a:pt x="786" y="108"/>
                  <a:pt x="795" y="81"/>
                  <a:pt x="795" y="63"/>
                </a:cubicBezTo>
                <a:lnTo>
                  <a:pt x="795" y="63"/>
                </a:lnTo>
                <a:cubicBezTo>
                  <a:pt x="859" y="63"/>
                  <a:pt x="859" y="63"/>
                  <a:pt x="859" y="63"/>
                </a:cubicBezTo>
                <a:cubicBezTo>
                  <a:pt x="877" y="63"/>
                  <a:pt x="886" y="45"/>
                  <a:pt x="886" y="36"/>
                </a:cubicBezTo>
                <a:cubicBezTo>
                  <a:pt x="886" y="18"/>
                  <a:pt x="877" y="0"/>
                  <a:pt x="859" y="0"/>
                </a:cubicBezTo>
                <a:close/>
                <a:moveTo>
                  <a:pt x="660" y="660"/>
                </a:moveTo>
                <a:lnTo>
                  <a:pt x="660" y="660"/>
                </a:lnTo>
                <a:cubicBezTo>
                  <a:pt x="660" y="669"/>
                  <a:pt x="642" y="687"/>
                  <a:pt x="597" y="696"/>
                </a:cubicBezTo>
                <a:cubicBezTo>
                  <a:pt x="551" y="714"/>
                  <a:pt x="497" y="714"/>
                  <a:pt x="443" y="714"/>
                </a:cubicBezTo>
                <a:cubicBezTo>
                  <a:pt x="389" y="714"/>
                  <a:pt x="334" y="705"/>
                  <a:pt x="289" y="696"/>
                </a:cubicBezTo>
                <a:cubicBezTo>
                  <a:pt x="253" y="677"/>
                  <a:pt x="235" y="669"/>
                  <a:pt x="235" y="651"/>
                </a:cubicBezTo>
                <a:cubicBezTo>
                  <a:pt x="226" y="623"/>
                  <a:pt x="172" y="181"/>
                  <a:pt x="154" y="63"/>
                </a:cubicBezTo>
                <a:cubicBezTo>
                  <a:pt x="732" y="63"/>
                  <a:pt x="732" y="63"/>
                  <a:pt x="732" y="63"/>
                </a:cubicBezTo>
                <a:cubicBezTo>
                  <a:pt x="723" y="181"/>
                  <a:pt x="669" y="632"/>
                  <a:pt x="660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7">
            <a:extLst>
              <a:ext uri="{FF2B5EF4-FFF2-40B4-BE49-F238E27FC236}">
                <a16:creationId xmlns:a16="http://schemas.microsoft.com/office/drawing/2014/main" id="{8B932531-D628-154D-8596-451AF666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123" y="6768864"/>
            <a:ext cx="877277" cy="872584"/>
          </a:xfrm>
          <a:custGeom>
            <a:avLst/>
            <a:gdLst>
              <a:gd name="T0" fmla="*/ 777 w 823"/>
              <a:gd name="T1" fmla="*/ 0 h 822"/>
              <a:gd name="T2" fmla="*/ 0 w 823"/>
              <a:gd name="T3" fmla="*/ 44 h 822"/>
              <a:gd name="T4" fmla="*/ 54 w 823"/>
              <a:gd name="T5" fmla="*/ 821 h 822"/>
              <a:gd name="T6" fmla="*/ 822 w 823"/>
              <a:gd name="T7" fmla="*/ 776 h 822"/>
              <a:gd name="T8" fmla="*/ 777 w 823"/>
              <a:gd name="T9" fmla="*/ 0 h 822"/>
              <a:gd name="T10" fmla="*/ 768 w 823"/>
              <a:gd name="T11" fmla="*/ 62 h 822"/>
              <a:gd name="T12" fmla="*/ 632 w 823"/>
              <a:gd name="T13" fmla="*/ 396 h 822"/>
              <a:gd name="T14" fmla="*/ 605 w 823"/>
              <a:gd name="T15" fmla="*/ 378 h 822"/>
              <a:gd name="T16" fmla="*/ 605 w 823"/>
              <a:gd name="T17" fmla="*/ 378 h 822"/>
              <a:gd name="T18" fmla="*/ 578 w 823"/>
              <a:gd name="T19" fmla="*/ 396 h 822"/>
              <a:gd name="T20" fmla="*/ 253 w 823"/>
              <a:gd name="T21" fmla="*/ 207 h 822"/>
              <a:gd name="T22" fmla="*/ 244 w 823"/>
              <a:gd name="T23" fmla="*/ 207 h 822"/>
              <a:gd name="T24" fmla="*/ 244 w 823"/>
              <a:gd name="T25" fmla="*/ 197 h 822"/>
              <a:gd name="T26" fmla="*/ 244 w 823"/>
              <a:gd name="T27" fmla="*/ 197 h 822"/>
              <a:gd name="T28" fmla="*/ 244 w 823"/>
              <a:gd name="T29" fmla="*/ 197 h 822"/>
              <a:gd name="T30" fmla="*/ 235 w 823"/>
              <a:gd name="T31" fmla="*/ 197 h 822"/>
              <a:gd name="T32" fmla="*/ 235 w 823"/>
              <a:gd name="T33" fmla="*/ 188 h 822"/>
              <a:gd name="T34" fmla="*/ 235 w 823"/>
              <a:gd name="T35" fmla="*/ 188 h 822"/>
              <a:gd name="T36" fmla="*/ 235 w 823"/>
              <a:gd name="T37" fmla="*/ 188 h 822"/>
              <a:gd name="T38" fmla="*/ 226 w 823"/>
              <a:gd name="T39" fmla="*/ 188 h 822"/>
              <a:gd name="T40" fmla="*/ 226 w 823"/>
              <a:gd name="T41" fmla="*/ 188 h 822"/>
              <a:gd name="T42" fmla="*/ 226 w 823"/>
              <a:gd name="T43" fmla="*/ 188 h 822"/>
              <a:gd name="T44" fmla="*/ 217 w 823"/>
              <a:gd name="T45" fmla="*/ 188 h 822"/>
              <a:gd name="T46" fmla="*/ 217 w 823"/>
              <a:gd name="T47" fmla="*/ 188 h 822"/>
              <a:gd name="T48" fmla="*/ 217 w 823"/>
              <a:gd name="T49" fmla="*/ 188 h 822"/>
              <a:gd name="T50" fmla="*/ 208 w 823"/>
              <a:gd name="T51" fmla="*/ 188 h 822"/>
              <a:gd name="T52" fmla="*/ 208 w 823"/>
              <a:gd name="T53" fmla="*/ 188 h 822"/>
              <a:gd name="T54" fmla="*/ 208 w 823"/>
              <a:gd name="T55" fmla="*/ 188 h 822"/>
              <a:gd name="T56" fmla="*/ 208 w 823"/>
              <a:gd name="T57" fmla="*/ 197 h 822"/>
              <a:gd name="T58" fmla="*/ 199 w 823"/>
              <a:gd name="T59" fmla="*/ 197 h 822"/>
              <a:gd name="T60" fmla="*/ 199 w 823"/>
              <a:gd name="T61" fmla="*/ 197 h 822"/>
              <a:gd name="T62" fmla="*/ 199 w 823"/>
              <a:gd name="T63" fmla="*/ 197 h 822"/>
              <a:gd name="T64" fmla="*/ 199 w 823"/>
              <a:gd name="T65" fmla="*/ 207 h 822"/>
              <a:gd name="T66" fmla="*/ 199 w 823"/>
              <a:gd name="T67" fmla="*/ 207 h 822"/>
              <a:gd name="T68" fmla="*/ 63 w 823"/>
              <a:gd name="T69" fmla="*/ 62 h 822"/>
              <a:gd name="T70" fmla="*/ 63 w 823"/>
              <a:gd name="T71" fmla="*/ 559 h 822"/>
              <a:gd name="T72" fmla="*/ 63 w 823"/>
              <a:gd name="T73" fmla="*/ 559 h 822"/>
              <a:gd name="T74" fmla="*/ 497 w 823"/>
              <a:gd name="T75" fmla="*/ 758 h 822"/>
              <a:gd name="T76" fmla="*/ 63 w 823"/>
              <a:gd name="T77" fmla="*/ 559 h 822"/>
              <a:gd name="T78" fmla="*/ 560 w 823"/>
              <a:gd name="T79" fmla="*/ 758 h 822"/>
              <a:gd name="T80" fmla="*/ 479 w 823"/>
              <a:gd name="T81" fmla="*/ 613 h 822"/>
              <a:gd name="T82" fmla="*/ 768 w 823"/>
              <a:gd name="T83" fmla="*/ 658 h 822"/>
              <a:gd name="T84" fmla="*/ 560 w 823"/>
              <a:gd name="T85" fmla="*/ 758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3" h="822">
                <a:moveTo>
                  <a:pt x="777" y="0"/>
                </a:moveTo>
                <a:lnTo>
                  <a:pt x="777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76"/>
                  <a:pt x="0" y="776"/>
                  <a:pt x="0" y="776"/>
                </a:cubicBezTo>
                <a:cubicBezTo>
                  <a:pt x="0" y="803"/>
                  <a:pt x="27" y="821"/>
                  <a:pt x="54" y="821"/>
                </a:cubicBezTo>
                <a:cubicBezTo>
                  <a:pt x="777" y="821"/>
                  <a:pt x="777" y="821"/>
                  <a:pt x="777" y="821"/>
                </a:cubicBezTo>
                <a:cubicBezTo>
                  <a:pt x="804" y="821"/>
                  <a:pt x="822" y="803"/>
                  <a:pt x="822" y="776"/>
                </a:cubicBezTo>
                <a:cubicBezTo>
                  <a:pt x="822" y="44"/>
                  <a:pt x="822" y="44"/>
                  <a:pt x="822" y="44"/>
                </a:cubicBezTo>
                <a:cubicBezTo>
                  <a:pt x="822" y="18"/>
                  <a:pt x="804" y="0"/>
                  <a:pt x="777" y="0"/>
                </a:cubicBezTo>
                <a:close/>
                <a:moveTo>
                  <a:pt x="768" y="62"/>
                </a:moveTo>
                <a:lnTo>
                  <a:pt x="768" y="62"/>
                </a:lnTo>
                <a:cubicBezTo>
                  <a:pt x="768" y="559"/>
                  <a:pt x="768" y="559"/>
                  <a:pt x="768" y="559"/>
                </a:cubicBezTo>
                <a:cubicBezTo>
                  <a:pt x="632" y="396"/>
                  <a:pt x="632" y="396"/>
                  <a:pt x="632" y="396"/>
                </a:cubicBezTo>
                <a:cubicBezTo>
                  <a:pt x="632" y="387"/>
                  <a:pt x="632" y="387"/>
                  <a:pt x="623" y="387"/>
                </a:cubicBezTo>
                <a:cubicBezTo>
                  <a:pt x="623" y="378"/>
                  <a:pt x="614" y="378"/>
                  <a:pt x="605" y="378"/>
                </a:cubicBezTo>
                <a:lnTo>
                  <a:pt x="605" y="378"/>
                </a:lnTo>
                <a:lnTo>
                  <a:pt x="605" y="378"/>
                </a:lnTo>
                <a:cubicBezTo>
                  <a:pt x="596" y="378"/>
                  <a:pt x="596" y="378"/>
                  <a:pt x="587" y="387"/>
                </a:cubicBezTo>
                <a:cubicBezTo>
                  <a:pt x="587" y="387"/>
                  <a:pt x="578" y="387"/>
                  <a:pt x="578" y="396"/>
                </a:cubicBezTo>
                <a:cubicBezTo>
                  <a:pt x="452" y="559"/>
                  <a:pt x="452" y="559"/>
                  <a:pt x="452" y="559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53" y="207"/>
                  <a:pt x="253" y="207"/>
                  <a:pt x="244" y="207"/>
                </a:cubicBezTo>
                <a:lnTo>
                  <a:pt x="244" y="207"/>
                </a:lnTo>
                <a:cubicBezTo>
                  <a:pt x="244" y="197"/>
                  <a:pt x="244" y="197"/>
                  <a:pt x="244" y="197"/>
                </a:cubicBez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lnTo>
                  <a:pt x="244" y="197"/>
                </a:lnTo>
                <a:cubicBezTo>
                  <a:pt x="244" y="197"/>
                  <a:pt x="244" y="197"/>
                  <a:pt x="235" y="197"/>
                </a:cubicBezTo>
                <a:lnTo>
                  <a:pt x="235" y="197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35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26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lnTo>
                  <a:pt x="217" y="188"/>
                </a:lnTo>
                <a:cubicBezTo>
                  <a:pt x="217" y="188"/>
                  <a:pt x="217" y="188"/>
                  <a:pt x="208" y="188"/>
                </a:cubicBezTo>
                <a:lnTo>
                  <a:pt x="208" y="188"/>
                </a:lnTo>
                <a:lnTo>
                  <a:pt x="208" y="188"/>
                </a:lnTo>
                <a:lnTo>
                  <a:pt x="208" y="188"/>
                </a:lnTo>
                <a:lnTo>
                  <a:pt x="208" y="188"/>
                </a:lnTo>
                <a:lnTo>
                  <a:pt x="208" y="197"/>
                </a:lnTo>
                <a:lnTo>
                  <a:pt x="208" y="197"/>
                </a:lnTo>
                <a:lnTo>
                  <a:pt x="208" y="197"/>
                </a:lnTo>
                <a:cubicBezTo>
                  <a:pt x="208" y="197"/>
                  <a:pt x="208" y="197"/>
                  <a:pt x="199" y="197"/>
                </a:cubicBezTo>
                <a:lnTo>
                  <a:pt x="199" y="197"/>
                </a:lnTo>
                <a:lnTo>
                  <a:pt x="199" y="197"/>
                </a:lnTo>
                <a:lnTo>
                  <a:pt x="199" y="197"/>
                </a:lnTo>
                <a:lnTo>
                  <a:pt x="199" y="197"/>
                </a:lnTo>
                <a:lnTo>
                  <a:pt x="199" y="197"/>
                </a:lnTo>
                <a:cubicBezTo>
                  <a:pt x="199" y="197"/>
                  <a:pt x="199" y="197"/>
                  <a:pt x="199" y="207"/>
                </a:cubicBezTo>
                <a:lnTo>
                  <a:pt x="199" y="207"/>
                </a:lnTo>
                <a:lnTo>
                  <a:pt x="199" y="207"/>
                </a:lnTo>
                <a:cubicBezTo>
                  <a:pt x="63" y="441"/>
                  <a:pt x="63" y="441"/>
                  <a:pt x="63" y="441"/>
                </a:cubicBezTo>
                <a:cubicBezTo>
                  <a:pt x="63" y="62"/>
                  <a:pt x="63" y="62"/>
                  <a:pt x="63" y="62"/>
                </a:cubicBezTo>
                <a:lnTo>
                  <a:pt x="768" y="62"/>
                </a:lnTo>
                <a:close/>
                <a:moveTo>
                  <a:pt x="63" y="559"/>
                </a:moveTo>
                <a:lnTo>
                  <a:pt x="63" y="559"/>
                </a:lnTo>
                <a:lnTo>
                  <a:pt x="63" y="559"/>
                </a:lnTo>
                <a:cubicBezTo>
                  <a:pt x="226" y="279"/>
                  <a:pt x="226" y="279"/>
                  <a:pt x="226" y="27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63" y="758"/>
                  <a:pt x="63" y="758"/>
                  <a:pt x="63" y="758"/>
                </a:cubicBezTo>
                <a:lnTo>
                  <a:pt x="63" y="559"/>
                </a:lnTo>
                <a:close/>
                <a:moveTo>
                  <a:pt x="560" y="758"/>
                </a:moveTo>
                <a:lnTo>
                  <a:pt x="560" y="758"/>
                </a:lnTo>
                <a:lnTo>
                  <a:pt x="560" y="758"/>
                </a:lnTo>
                <a:cubicBezTo>
                  <a:pt x="479" y="613"/>
                  <a:pt x="479" y="613"/>
                  <a:pt x="479" y="613"/>
                </a:cubicBezTo>
                <a:cubicBezTo>
                  <a:pt x="605" y="460"/>
                  <a:pt x="605" y="460"/>
                  <a:pt x="605" y="460"/>
                </a:cubicBezTo>
                <a:cubicBezTo>
                  <a:pt x="768" y="658"/>
                  <a:pt x="768" y="658"/>
                  <a:pt x="768" y="658"/>
                </a:cubicBezTo>
                <a:cubicBezTo>
                  <a:pt x="768" y="758"/>
                  <a:pt x="768" y="758"/>
                  <a:pt x="768" y="758"/>
                </a:cubicBezTo>
                <a:lnTo>
                  <a:pt x="560" y="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8">
            <a:extLst>
              <a:ext uri="{FF2B5EF4-FFF2-40B4-BE49-F238E27FC236}">
                <a16:creationId xmlns:a16="http://schemas.microsoft.com/office/drawing/2014/main" id="{E9AD4ECE-2D6F-7247-ABD9-D4699643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9785" y="6862690"/>
            <a:ext cx="272096" cy="272096"/>
          </a:xfrm>
          <a:custGeom>
            <a:avLst/>
            <a:gdLst>
              <a:gd name="T0" fmla="*/ 126 w 254"/>
              <a:gd name="T1" fmla="*/ 253 h 254"/>
              <a:gd name="T2" fmla="*/ 126 w 254"/>
              <a:gd name="T3" fmla="*/ 253 h 254"/>
              <a:gd name="T4" fmla="*/ 253 w 254"/>
              <a:gd name="T5" fmla="*/ 127 h 254"/>
              <a:gd name="T6" fmla="*/ 126 w 254"/>
              <a:gd name="T7" fmla="*/ 0 h 254"/>
              <a:gd name="T8" fmla="*/ 0 w 254"/>
              <a:gd name="T9" fmla="*/ 127 h 254"/>
              <a:gd name="T10" fmla="*/ 126 w 254"/>
              <a:gd name="T11" fmla="*/ 253 h 254"/>
              <a:gd name="T12" fmla="*/ 126 w 254"/>
              <a:gd name="T13" fmla="*/ 63 h 254"/>
              <a:gd name="T14" fmla="*/ 126 w 254"/>
              <a:gd name="T15" fmla="*/ 63 h 254"/>
              <a:gd name="T16" fmla="*/ 189 w 254"/>
              <a:gd name="T17" fmla="*/ 127 h 254"/>
              <a:gd name="T18" fmla="*/ 126 w 254"/>
              <a:gd name="T19" fmla="*/ 190 h 254"/>
              <a:gd name="T20" fmla="*/ 63 w 254"/>
              <a:gd name="T21" fmla="*/ 127 h 254"/>
              <a:gd name="T22" fmla="*/ 126 w 254"/>
              <a:gd name="T23" fmla="*/ 6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4" h="254">
                <a:moveTo>
                  <a:pt x="126" y="253"/>
                </a:moveTo>
                <a:lnTo>
                  <a:pt x="126" y="253"/>
                </a:lnTo>
                <a:cubicBezTo>
                  <a:pt x="199" y="253"/>
                  <a:pt x="253" y="190"/>
                  <a:pt x="253" y="127"/>
                </a:cubicBezTo>
                <a:cubicBezTo>
                  <a:pt x="253" y="54"/>
                  <a:pt x="199" y="0"/>
                  <a:pt x="126" y="0"/>
                </a:cubicBezTo>
                <a:cubicBezTo>
                  <a:pt x="63" y="0"/>
                  <a:pt x="0" y="54"/>
                  <a:pt x="0" y="127"/>
                </a:cubicBezTo>
                <a:cubicBezTo>
                  <a:pt x="0" y="190"/>
                  <a:pt x="63" y="253"/>
                  <a:pt x="126" y="253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63" y="63"/>
                  <a:pt x="189" y="90"/>
                  <a:pt x="189" y="127"/>
                </a:cubicBezTo>
                <a:cubicBezTo>
                  <a:pt x="189" y="163"/>
                  <a:pt x="163" y="190"/>
                  <a:pt x="126" y="190"/>
                </a:cubicBezTo>
                <a:cubicBezTo>
                  <a:pt x="90" y="190"/>
                  <a:pt x="63" y="163"/>
                  <a:pt x="63" y="127"/>
                </a:cubicBezTo>
                <a:cubicBezTo>
                  <a:pt x="63" y="90"/>
                  <a:pt x="90" y="63"/>
                  <a:pt x="126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9">
            <a:extLst>
              <a:ext uri="{FF2B5EF4-FFF2-40B4-BE49-F238E27FC236}">
                <a16:creationId xmlns:a16="http://schemas.microsoft.com/office/drawing/2014/main" id="{26099250-39DE-9548-A785-5CB5EFCF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06" y="6229364"/>
            <a:ext cx="788141" cy="788141"/>
          </a:xfrm>
          <a:custGeom>
            <a:avLst/>
            <a:gdLst>
              <a:gd name="T0" fmla="*/ 741 w 742"/>
              <a:gd name="T1" fmla="*/ 370 h 741"/>
              <a:gd name="T2" fmla="*/ 741 w 742"/>
              <a:gd name="T3" fmla="*/ 370 h 741"/>
              <a:gd name="T4" fmla="*/ 370 w 742"/>
              <a:gd name="T5" fmla="*/ 740 h 741"/>
              <a:gd name="T6" fmla="*/ 0 w 742"/>
              <a:gd name="T7" fmla="*/ 370 h 741"/>
              <a:gd name="T8" fmla="*/ 370 w 742"/>
              <a:gd name="T9" fmla="*/ 0 h 741"/>
              <a:gd name="T10" fmla="*/ 741 w 742"/>
              <a:gd name="T11" fmla="*/ 37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1">
                <a:moveTo>
                  <a:pt x="741" y="370"/>
                </a:moveTo>
                <a:lnTo>
                  <a:pt x="741" y="370"/>
                </a:lnTo>
                <a:cubicBezTo>
                  <a:pt x="741" y="568"/>
                  <a:pt x="578" y="740"/>
                  <a:pt x="370" y="740"/>
                </a:cubicBezTo>
                <a:cubicBezTo>
                  <a:pt x="162" y="740"/>
                  <a:pt x="0" y="568"/>
                  <a:pt x="0" y="370"/>
                </a:cubicBezTo>
                <a:cubicBezTo>
                  <a:pt x="0" y="162"/>
                  <a:pt x="162" y="0"/>
                  <a:pt x="370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0">
            <a:extLst>
              <a:ext uri="{FF2B5EF4-FFF2-40B4-BE49-F238E27FC236}">
                <a16:creationId xmlns:a16="http://schemas.microsoft.com/office/drawing/2014/main" id="{66F5F06E-102E-6445-A56A-1A0AA374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06" y="8696996"/>
            <a:ext cx="788141" cy="788141"/>
          </a:xfrm>
          <a:custGeom>
            <a:avLst/>
            <a:gdLst>
              <a:gd name="T0" fmla="*/ 741 w 742"/>
              <a:gd name="T1" fmla="*/ 370 h 742"/>
              <a:gd name="T2" fmla="*/ 741 w 742"/>
              <a:gd name="T3" fmla="*/ 370 h 742"/>
              <a:gd name="T4" fmla="*/ 370 w 742"/>
              <a:gd name="T5" fmla="*/ 741 h 742"/>
              <a:gd name="T6" fmla="*/ 0 w 742"/>
              <a:gd name="T7" fmla="*/ 370 h 742"/>
              <a:gd name="T8" fmla="*/ 370 w 742"/>
              <a:gd name="T9" fmla="*/ 0 h 742"/>
              <a:gd name="T10" fmla="*/ 741 w 742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41"/>
                  <a:pt x="370" y="741"/>
                </a:cubicBezTo>
                <a:cubicBezTo>
                  <a:pt x="162" y="741"/>
                  <a:pt x="0" y="578"/>
                  <a:pt x="0" y="370"/>
                </a:cubicBezTo>
                <a:cubicBezTo>
                  <a:pt x="0" y="162"/>
                  <a:pt x="162" y="0"/>
                  <a:pt x="370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1">
            <a:extLst>
              <a:ext uri="{FF2B5EF4-FFF2-40B4-BE49-F238E27FC236}">
                <a16:creationId xmlns:a16="http://schemas.microsoft.com/office/drawing/2014/main" id="{E0740A5F-2A0A-4D48-BB7A-DDB82D81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06" y="10911296"/>
            <a:ext cx="788141" cy="797523"/>
          </a:xfrm>
          <a:custGeom>
            <a:avLst/>
            <a:gdLst>
              <a:gd name="T0" fmla="*/ 741 w 742"/>
              <a:gd name="T1" fmla="*/ 370 h 751"/>
              <a:gd name="T2" fmla="*/ 741 w 742"/>
              <a:gd name="T3" fmla="*/ 370 h 751"/>
              <a:gd name="T4" fmla="*/ 370 w 742"/>
              <a:gd name="T5" fmla="*/ 750 h 751"/>
              <a:gd name="T6" fmla="*/ 0 w 742"/>
              <a:gd name="T7" fmla="*/ 370 h 751"/>
              <a:gd name="T8" fmla="*/ 370 w 742"/>
              <a:gd name="T9" fmla="*/ 0 h 751"/>
              <a:gd name="T10" fmla="*/ 741 w 742"/>
              <a:gd name="T11" fmla="*/ 37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51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50"/>
                  <a:pt x="370" y="750"/>
                </a:cubicBezTo>
                <a:cubicBezTo>
                  <a:pt x="162" y="750"/>
                  <a:pt x="0" y="578"/>
                  <a:pt x="0" y="370"/>
                </a:cubicBezTo>
                <a:cubicBezTo>
                  <a:pt x="0" y="171"/>
                  <a:pt x="162" y="0"/>
                  <a:pt x="370" y="0"/>
                </a:cubicBezTo>
                <a:cubicBezTo>
                  <a:pt x="578" y="0"/>
                  <a:pt x="741" y="171"/>
                  <a:pt x="741" y="3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2">
            <a:extLst>
              <a:ext uri="{FF2B5EF4-FFF2-40B4-BE49-F238E27FC236}">
                <a16:creationId xmlns:a16="http://schemas.microsoft.com/office/drawing/2014/main" id="{8740B3EE-E0C4-1544-9316-F670D7A2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874" y="6229364"/>
            <a:ext cx="788141" cy="788141"/>
          </a:xfrm>
          <a:custGeom>
            <a:avLst/>
            <a:gdLst>
              <a:gd name="T0" fmla="*/ 741 w 742"/>
              <a:gd name="T1" fmla="*/ 370 h 741"/>
              <a:gd name="T2" fmla="*/ 741 w 742"/>
              <a:gd name="T3" fmla="*/ 370 h 741"/>
              <a:gd name="T4" fmla="*/ 371 w 742"/>
              <a:gd name="T5" fmla="*/ 740 h 741"/>
              <a:gd name="T6" fmla="*/ 0 w 742"/>
              <a:gd name="T7" fmla="*/ 370 h 741"/>
              <a:gd name="T8" fmla="*/ 371 w 742"/>
              <a:gd name="T9" fmla="*/ 0 h 741"/>
              <a:gd name="T10" fmla="*/ 741 w 742"/>
              <a:gd name="T11" fmla="*/ 37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1">
                <a:moveTo>
                  <a:pt x="741" y="370"/>
                </a:moveTo>
                <a:lnTo>
                  <a:pt x="741" y="370"/>
                </a:lnTo>
                <a:cubicBezTo>
                  <a:pt x="741" y="568"/>
                  <a:pt x="578" y="740"/>
                  <a:pt x="371" y="740"/>
                </a:cubicBezTo>
                <a:cubicBezTo>
                  <a:pt x="163" y="740"/>
                  <a:pt x="0" y="568"/>
                  <a:pt x="0" y="370"/>
                </a:cubicBezTo>
                <a:cubicBezTo>
                  <a:pt x="0" y="162"/>
                  <a:pt x="163" y="0"/>
                  <a:pt x="371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3">
            <a:extLst>
              <a:ext uri="{FF2B5EF4-FFF2-40B4-BE49-F238E27FC236}">
                <a16:creationId xmlns:a16="http://schemas.microsoft.com/office/drawing/2014/main" id="{81A1715B-0040-9140-AE3C-4324CB6C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874" y="8696996"/>
            <a:ext cx="788141" cy="788141"/>
          </a:xfrm>
          <a:custGeom>
            <a:avLst/>
            <a:gdLst>
              <a:gd name="T0" fmla="*/ 741 w 742"/>
              <a:gd name="T1" fmla="*/ 370 h 742"/>
              <a:gd name="T2" fmla="*/ 741 w 742"/>
              <a:gd name="T3" fmla="*/ 370 h 742"/>
              <a:gd name="T4" fmla="*/ 371 w 742"/>
              <a:gd name="T5" fmla="*/ 741 h 742"/>
              <a:gd name="T6" fmla="*/ 0 w 742"/>
              <a:gd name="T7" fmla="*/ 370 h 742"/>
              <a:gd name="T8" fmla="*/ 371 w 742"/>
              <a:gd name="T9" fmla="*/ 0 h 742"/>
              <a:gd name="T10" fmla="*/ 741 w 742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41"/>
                  <a:pt x="371" y="741"/>
                </a:cubicBezTo>
                <a:cubicBezTo>
                  <a:pt x="163" y="741"/>
                  <a:pt x="0" y="578"/>
                  <a:pt x="0" y="370"/>
                </a:cubicBezTo>
                <a:cubicBezTo>
                  <a:pt x="0" y="162"/>
                  <a:pt x="163" y="0"/>
                  <a:pt x="371" y="0"/>
                </a:cubicBezTo>
                <a:cubicBezTo>
                  <a:pt x="578" y="0"/>
                  <a:pt x="741" y="162"/>
                  <a:pt x="741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4">
            <a:extLst>
              <a:ext uri="{FF2B5EF4-FFF2-40B4-BE49-F238E27FC236}">
                <a16:creationId xmlns:a16="http://schemas.microsoft.com/office/drawing/2014/main" id="{176B01DC-810F-0A4B-8F2E-CDD116B4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0874" y="10911296"/>
            <a:ext cx="788141" cy="797523"/>
          </a:xfrm>
          <a:custGeom>
            <a:avLst/>
            <a:gdLst>
              <a:gd name="T0" fmla="*/ 741 w 742"/>
              <a:gd name="T1" fmla="*/ 370 h 751"/>
              <a:gd name="T2" fmla="*/ 741 w 742"/>
              <a:gd name="T3" fmla="*/ 370 h 751"/>
              <a:gd name="T4" fmla="*/ 371 w 742"/>
              <a:gd name="T5" fmla="*/ 750 h 751"/>
              <a:gd name="T6" fmla="*/ 0 w 742"/>
              <a:gd name="T7" fmla="*/ 370 h 751"/>
              <a:gd name="T8" fmla="*/ 371 w 742"/>
              <a:gd name="T9" fmla="*/ 0 h 751"/>
              <a:gd name="T10" fmla="*/ 741 w 742"/>
              <a:gd name="T11" fmla="*/ 37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51">
                <a:moveTo>
                  <a:pt x="741" y="370"/>
                </a:moveTo>
                <a:lnTo>
                  <a:pt x="741" y="370"/>
                </a:lnTo>
                <a:cubicBezTo>
                  <a:pt x="741" y="578"/>
                  <a:pt x="578" y="750"/>
                  <a:pt x="371" y="750"/>
                </a:cubicBezTo>
                <a:cubicBezTo>
                  <a:pt x="163" y="750"/>
                  <a:pt x="0" y="578"/>
                  <a:pt x="0" y="370"/>
                </a:cubicBezTo>
                <a:cubicBezTo>
                  <a:pt x="0" y="171"/>
                  <a:pt x="163" y="0"/>
                  <a:pt x="371" y="0"/>
                </a:cubicBezTo>
                <a:cubicBezTo>
                  <a:pt x="578" y="0"/>
                  <a:pt x="741" y="171"/>
                  <a:pt x="741" y="3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Google Shape;287;p7">
            <a:extLst>
              <a:ext uri="{FF2B5EF4-FFF2-40B4-BE49-F238E27FC236}">
                <a16:creationId xmlns:a16="http://schemas.microsoft.com/office/drawing/2014/main" id="{BF92817E-517A-784D-BCC9-C92924EFE140}"/>
              </a:ext>
            </a:extLst>
          </p:cNvPr>
          <p:cNvSpPr txBox="1"/>
          <p:nvPr/>
        </p:nvSpPr>
        <p:spPr>
          <a:xfrm>
            <a:off x="10565975" y="1231158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03" name="Google Shape;288;p7">
            <a:extLst>
              <a:ext uri="{FF2B5EF4-FFF2-40B4-BE49-F238E27FC236}">
                <a16:creationId xmlns:a16="http://schemas.microsoft.com/office/drawing/2014/main" id="{544AC191-C835-F041-8936-D43FC785FD8B}"/>
              </a:ext>
            </a:extLst>
          </p:cNvPr>
          <p:cNvSpPr txBox="1"/>
          <p:nvPr/>
        </p:nvSpPr>
        <p:spPr>
          <a:xfrm>
            <a:off x="2451398" y="269503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299;p7">
            <a:extLst>
              <a:ext uri="{FF2B5EF4-FFF2-40B4-BE49-F238E27FC236}">
                <a16:creationId xmlns:a16="http://schemas.microsoft.com/office/drawing/2014/main" id="{AFB60F9D-737D-0243-938F-14C65B7B8CE0}"/>
              </a:ext>
            </a:extLst>
          </p:cNvPr>
          <p:cNvSpPr txBox="1"/>
          <p:nvPr/>
        </p:nvSpPr>
        <p:spPr>
          <a:xfrm>
            <a:off x="3682116" y="593296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300;p7">
            <a:extLst>
              <a:ext uri="{FF2B5EF4-FFF2-40B4-BE49-F238E27FC236}">
                <a16:creationId xmlns:a16="http://schemas.microsoft.com/office/drawing/2014/main" id="{11A4CDDC-256F-1344-B909-15F8CAA8175C}"/>
              </a:ext>
            </a:extLst>
          </p:cNvPr>
          <p:cNvSpPr/>
          <p:nvPr/>
        </p:nvSpPr>
        <p:spPr>
          <a:xfrm>
            <a:off x="2592424" y="644931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299;p7">
            <a:extLst>
              <a:ext uri="{FF2B5EF4-FFF2-40B4-BE49-F238E27FC236}">
                <a16:creationId xmlns:a16="http://schemas.microsoft.com/office/drawing/2014/main" id="{195E9A6A-1FAE-8D43-B2CC-FC6B87CE3398}"/>
              </a:ext>
            </a:extLst>
          </p:cNvPr>
          <p:cNvSpPr txBox="1"/>
          <p:nvPr/>
        </p:nvSpPr>
        <p:spPr>
          <a:xfrm>
            <a:off x="3675415" y="838071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300;p7">
            <a:extLst>
              <a:ext uri="{FF2B5EF4-FFF2-40B4-BE49-F238E27FC236}">
                <a16:creationId xmlns:a16="http://schemas.microsoft.com/office/drawing/2014/main" id="{40FDB812-5FF5-C94C-B964-AE16922B5B78}"/>
              </a:ext>
            </a:extLst>
          </p:cNvPr>
          <p:cNvSpPr/>
          <p:nvPr/>
        </p:nvSpPr>
        <p:spPr>
          <a:xfrm>
            <a:off x="2585723" y="889705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299;p7">
            <a:extLst>
              <a:ext uri="{FF2B5EF4-FFF2-40B4-BE49-F238E27FC236}">
                <a16:creationId xmlns:a16="http://schemas.microsoft.com/office/drawing/2014/main" id="{CA425391-627A-C441-9E90-BF57E866DC9D}"/>
              </a:ext>
            </a:extLst>
          </p:cNvPr>
          <p:cNvSpPr txBox="1"/>
          <p:nvPr/>
        </p:nvSpPr>
        <p:spPr>
          <a:xfrm>
            <a:off x="3690469" y="106773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300;p7">
            <a:extLst>
              <a:ext uri="{FF2B5EF4-FFF2-40B4-BE49-F238E27FC236}">
                <a16:creationId xmlns:a16="http://schemas.microsoft.com/office/drawing/2014/main" id="{CF0319CC-DDCB-1C4C-9F6A-4F76688FC9C0}"/>
              </a:ext>
            </a:extLst>
          </p:cNvPr>
          <p:cNvSpPr/>
          <p:nvPr/>
        </p:nvSpPr>
        <p:spPr>
          <a:xfrm>
            <a:off x="2600777" y="111936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298;p7">
            <a:extLst>
              <a:ext uri="{FF2B5EF4-FFF2-40B4-BE49-F238E27FC236}">
                <a16:creationId xmlns:a16="http://schemas.microsoft.com/office/drawing/2014/main" id="{055FF044-A0A9-E148-BA8E-940ED4708332}"/>
              </a:ext>
            </a:extLst>
          </p:cNvPr>
          <p:cNvGrpSpPr/>
          <p:nvPr/>
        </p:nvGrpSpPr>
        <p:grpSpPr>
          <a:xfrm>
            <a:off x="18617588" y="5873082"/>
            <a:ext cx="3119385" cy="1470344"/>
            <a:chOff x="2858924" y="10474806"/>
            <a:chExt cx="3634800" cy="1470344"/>
          </a:xfrm>
        </p:grpSpPr>
        <p:sp>
          <p:nvSpPr>
            <p:cNvPr id="512" name="Google Shape;299;p7">
              <a:extLst>
                <a:ext uri="{FF2B5EF4-FFF2-40B4-BE49-F238E27FC236}">
                  <a16:creationId xmlns:a16="http://schemas.microsoft.com/office/drawing/2014/main" id="{94504A52-6268-144C-898A-D8EAAA241E14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300;p7">
              <a:extLst>
                <a:ext uri="{FF2B5EF4-FFF2-40B4-BE49-F238E27FC236}">
                  <a16:creationId xmlns:a16="http://schemas.microsoft.com/office/drawing/2014/main" id="{CA2B86AA-F0EF-B240-A7C9-DCA88DCE589C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298;p7">
            <a:extLst>
              <a:ext uri="{FF2B5EF4-FFF2-40B4-BE49-F238E27FC236}">
                <a16:creationId xmlns:a16="http://schemas.microsoft.com/office/drawing/2014/main" id="{1C695258-ED89-2A4B-92FD-11467EF2FCC5}"/>
              </a:ext>
            </a:extLst>
          </p:cNvPr>
          <p:cNvGrpSpPr/>
          <p:nvPr/>
        </p:nvGrpSpPr>
        <p:grpSpPr>
          <a:xfrm>
            <a:off x="18617587" y="8380714"/>
            <a:ext cx="3119385" cy="1470344"/>
            <a:chOff x="2858924" y="10474806"/>
            <a:chExt cx="3634800" cy="1470344"/>
          </a:xfrm>
        </p:grpSpPr>
        <p:sp>
          <p:nvSpPr>
            <p:cNvPr id="515" name="Google Shape;299;p7">
              <a:extLst>
                <a:ext uri="{FF2B5EF4-FFF2-40B4-BE49-F238E27FC236}">
                  <a16:creationId xmlns:a16="http://schemas.microsoft.com/office/drawing/2014/main" id="{6FE2FE3C-1277-2243-8CCE-D87D138D6DE6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300;p7">
              <a:extLst>
                <a:ext uri="{FF2B5EF4-FFF2-40B4-BE49-F238E27FC236}">
                  <a16:creationId xmlns:a16="http://schemas.microsoft.com/office/drawing/2014/main" id="{865F819E-52BA-7147-806A-71839DF2295B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298;p7">
            <a:extLst>
              <a:ext uri="{FF2B5EF4-FFF2-40B4-BE49-F238E27FC236}">
                <a16:creationId xmlns:a16="http://schemas.microsoft.com/office/drawing/2014/main" id="{26A68DC4-2ACC-994A-90C1-6B976D436FFB}"/>
              </a:ext>
            </a:extLst>
          </p:cNvPr>
          <p:cNvGrpSpPr/>
          <p:nvPr/>
        </p:nvGrpSpPr>
        <p:grpSpPr>
          <a:xfrm>
            <a:off x="18617586" y="10574885"/>
            <a:ext cx="3119385" cy="1470344"/>
            <a:chOff x="2858924" y="10474806"/>
            <a:chExt cx="3634800" cy="1470344"/>
          </a:xfrm>
        </p:grpSpPr>
        <p:sp>
          <p:nvSpPr>
            <p:cNvPr id="518" name="Google Shape;299;p7">
              <a:extLst>
                <a:ext uri="{FF2B5EF4-FFF2-40B4-BE49-F238E27FC236}">
                  <a16:creationId xmlns:a16="http://schemas.microsoft.com/office/drawing/2014/main" id="{5ABD0A4B-64F8-D347-B447-2D8DF2C100E3}"/>
                </a:ext>
              </a:extLst>
            </p:cNvPr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300;p7">
              <a:extLst>
                <a:ext uri="{FF2B5EF4-FFF2-40B4-BE49-F238E27FC236}">
                  <a16:creationId xmlns:a16="http://schemas.microsoft.com/office/drawing/2014/main" id="{EBC87CF7-3916-B448-A18A-A55326D9A14D}"/>
                </a:ext>
              </a:extLst>
            </p:cNvPr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99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Freeform 158">
            <a:extLst>
              <a:ext uri="{FF2B5EF4-FFF2-40B4-BE49-F238E27FC236}">
                <a16:creationId xmlns:a16="http://schemas.microsoft.com/office/drawing/2014/main" id="{2A2C28A4-CAB6-794C-A802-1CDD5E2D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488" y="3228539"/>
            <a:ext cx="4112976" cy="4038268"/>
          </a:xfrm>
          <a:custGeom>
            <a:avLst/>
            <a:gdLst>
              <a:gd name="T0" fmla="*/ 1784 w 4371"/>
              <a:gd name="T1" fmla="*/ 4288 h 4289"/>
              <a:gd name="T2" fmla="*/ 1784 w 4371"/>
              <a:gd name="T3" fmla="*/ 4288 h 4289"/>
              <a:gd name="T4" fmla="*/ 2271 w 4371"/>
              <a:gd name="T5" fmla="*/ 3813 h 4289"/>
              <a:gd name="T6" fmla="*/ 4370 w 4371"/>
              <a:gd name="T7" fmla="*/ 3813 h 4289"/>
              <a:gd name="T8" fmla="*/ 4370 w 4371"/>
              <a:gd name="T9" fmla="*/ 2566 h 4289"/>
              <a:gd name="T10" fmla="*/ 3853 w 4371"/>
              <a:gd name="T11" fmla="*/ 2038 h 4289"/>
              <a:gd name="T12" fmla="*/ 4370 w 4371"/>
              <a:gd name="T13" fmla="*/ 1521 h 4289"/>
              <a:gd name="T14" fmla="*/ 4370 w 4371"/>
              <a:gd name="T15" fmla="*/ 0 h 4289"/>
              <a:gd name="T16" fmla="*/ 3893 w 4371"/>
              <a:gd name="T17" fmla="*/ 487 h 4289"/>
              <a:gd name="T18" fmla="*/ 3254 w 4371"/>
              <a:gd name="T19" fmla="*/ 487 h 4289"/>
              <a:gd name="T20" fmla="*/ 3295 w 4371"/>
              <a:gd name="T21" fmla="*/ 487 h 4289"/>
              <a:gd name="T22" fmla="*/ 3031 w 4371"/>
              <a:gd name="T23" fmla="*/ 751 h 4289"/>
              <a:gd name="T24" fmla="*/ 3133 w 4371"/>
              <a:gd name="T25" fmla="*/ 953 h 4289"/>
              <a:gd name="T26" fmla="*/ 0 w 4371"/>
              <a:gd name="T27" fmla="*/ 3813 h 4289"/>
              <a:gd name="T28" fmla="*/ 1307 w 4371"/>
              <a:gd name="T29" fmla="*/ 3813 h 4289"/>
              <a:gd name="T30" fmla="*/ 1784 w 4371"/>
              <a:gd name="T31" fmla="*/ 4288 h 4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71" h="4289">
                <a:moveTo>
                  <a:pt x="1784" y="4288"/>
                </a:moveTo>
                <a:lnTo>
                  <a:pt x="1784" y="4288"/>
                </a:lnTo>
                <a:cubicBezTo>
                  <a:pt x="2058" y="4288"/>
                  <a:pt x="2271" y="4075"/>
                  <a:pt x="2271" y="3813"/>
                </a:cubicBezTo>
                <a:cubicBezTo>
                  <a:pt x="4370" y="3813"/>
                  <a:pt x="4370" y="3813"/>
                  <a:pt x="4370" y="3813"/>
                </a:cubicBezTo>
                <a:cubicBezTo>
                  <a:pt x="4370" y="2566"/>
                  <a:pt x="4370" y="2566"/>
                  <a:pt x="4370" y="2566"/>
                </a:cubicBezTo>
                <a:cubicBezTo>
                  <a:pt x="4086" y="2566"/>
                  <a:pt x="3853" y="2332"/>
                  <a:pt x="3853" y="2038"/>
                </a:cubicBezTo>
                <a:cubicBezTo>
                  <a:pt x="3853" y="1755"/>
                  <a:pt x="4086" y="1521"/>
                  <a:pt x="4370" y="1521"/>
                </a:cubicBezTo>
                <a:cubicBezTo>
                  <a:pt x="4370" y="0"/>
                  <a:pt x="4370" y="0"/>
                  <a:pt x="4370" y="0"/>
                </a:cubicBezTo>
                <a:cubicBezTo>
                  <a:pt x="4106" y="0"/>
                  <a:pt x="3893" y="223"/>
                  <a:pt x="3893" y="487"/>
                </a:cubicBezTo>
                <a:cubicBezTo>
                  <a:pt x="3254" y="487"/>
                  <a:pt x="3254" y="487"/>
                  <a:pt x="3254" y="487"/>
                </a:cubicBezTo>
                <a:cubicBezTo>
                  <a:pt x="3264" y="487"/>
                  <a:pt x="3275" y="487"/>
                  <a:pt x="3295" y="487"/>
                </a:cubicBezTo>
                <a:cubicBezTo>
                  <a:pt x="3143" y="487"/>
                  <a:pt x="3031" y="609"/>
                  <a:pt x="3031" y="751"/>
                </a:cubicBezTo>
                <a:cubicBezTo>
                  <a:pt x="3031" y="832"/>
                  <a:pt x="3072" y="913"/>
                  <a:pt x="3133" y="953"/>
                </a:cubicBezTo>
                <a:cubicBezTo>
                  <a:pt x="1693" y="1349"/>
                  <a:pt x="527" y="2424"/>
                  <a:pt x="0" y="3813"/>
                </a:cubicBezTo>
                <a:cubicBezTo>
                  <a:pt x="1307" y="3813"/>
                  <a:pt x="1307" y="3813"/>
                  <a:pt x="1307" y="3813"/>
                </a:cubicBezTo>
                <a:cubicBezTo>
                  <a:pt x="1307" y="4075"/>
                  <a:pt x="1520" y="4288"/>
                  <a:pt x="1784" y="428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59">
            <a:extLst>
              <a:ext uri="{FF2B5EF4-FFF2-40B4-BE49-F238E27FC236}">
                <a16:creationId xmlns:a16="http://schemas.microsoft.com/office/drawing/2014/main" id="{3F4005E3-A031-0549-A02D-D608E56C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17" y="9491382"/>
            <a:ext cx="4399347" cy="3590035"/>
          </a:xfrm>
          <a:custGeom>
            <a:avLst/>
            <a:gdLst>
              <a:gd name="T0" fmla="*/ 4158 w 4676"/>
              <a:gd name="T1" fmla="*/ 2251 h 3813"/>
              <a:gd name="T2" fmla="*/ 4158 w 4676"/>
              <a:gd name="T3" fmla="*/ 2251 h 3813"/>
              <a:gd name="T4" fmla="*/ 4675 w 4676"/>
              <a:gd name="T5" fmla="*/ 1734 h 3813"/>
              <a:gd name="T6" fmla="*/ 4675 w 4676"/>
              <a:gd name="T7" fmla="*/ 487 h 3813"/>
              <a:gd name="T8" fmla="*/ 2576 w 4676"/>
              <a:gd name="T9" fmla="*/ 487 h 3813"/>
              <a:gd name="T10" fmla="*/ 2089 w 4676"/>
              <a:gd name="T11" fmla="*/ 0 h 3813"/>
              <a:gd name="T12" fmla="*/ 1612 w 4676"/>
              <a:gd name="T13" fmla="*/ 487 h 3813"/>
              <a:gd name="T14" fmla="*/ 0 w 4676"/>
              <a:gd name="T15" fmla="*/ 487 h 3813"/>
              <a:gd name="T16" fmla="*/ 0 w 4676"/>
              <a:gd name="T17" fmla="*/ 1521 h 3813"/>
              <a:gd name="T18" fmla="*/ 2292 w 4676"/>
              <a:gd name="T19" fmla="*/ 3812 h 3813"/>
              <a:gd name="T20" fmla="*/ 4675 w 4676"/>
              <a:gd name="T21" fmla="*/ 3812 h 3813"/>
              <a:gd name="T22" fmla="*/ 4675 w 4676"/>
              <a:gd name="T23" fmla="*/ 2778 h 3813"/>
              <a:gd name="T24" fmla="*/ 4158 w 4676"/>
              <a:gd name="T25" fmla="*/ 2251 h 3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76" h="3813">
                <a:moveTo>
                  <a:pt x="4158" y="2251"/>
                </a:moveTo>
                <a:lnTo>
                  <a:pt x="4158" y="2251"/>
                </a:lnTo>
                <a:cubicBezTo>
                  <a:pt x="4158" y="1967"/>
                  <a:pt x="4391" y="1734"/>
                  <a:pt x="4675" y="1734"/>
                </a:cubicBezTo>
                <a:cubicBezTo>
                  <a:pt x="4675" y="487"/>
                  <a:pt x="4675" y="487"/>
                  <a:pt x="4675" y="487"/>
                </a:cubicBezTo>
                <a:cubicBezTo>
                  <a:pt x="2576" y="487"/>
                  <a:pt x="2576" y="487"/>
                  <a:pt x="2576" y="487"/>
                </a:cubicBezTo>
                <a:cubicBezTo>
                  <a:pt x="2576" y="223"/>
                  <a:pt x="2363" y="0"/>
                  <a:pt x="2089" y="0"/>
                </a:cubicBezTo>
                <a:cubicBezTo>
                  <a:pt x="1825" y="0"/>
                  <a:pt x="1612" y="223"/>
                  <a:pt x="1612" y="487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1521"/>
                  <a:pt x="0" y="1521"/>
                  <a:pt x="0" y="1521"/>
                </a:cubicBezTo>
                <a:cubicBezTo>
                  <a:pt x="0" y="2788"/>
                  <a:pt x="1025" y="3812"/>
                  <a:pt x="2292" y="3812"/>
                </a:cubicBezTo>
                <a:cubicBezTo>
                  <a:pt x="4675" y="3812"/>
                  <a:pt x="4675" y="3812"/>
                  <a:pt x="4675" y="3812"/>
                </a:cubicBezTo>
                <a:cubicBezTo>
                  <a:pt x="4675" y="2778"/>
                  <a:pt x="4675" y="2778"/>
                  <a:pt x="4675" y="2778"/>
                </a:cubicBezTo>
                <a:cubicBezTo>
                  <a:pt x="4391" y="2778"/>
                  <a:pt x="4158" y="2545"/>
                  <a:pt x="4158" y="225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60">
            <a:extLst>
              <a:ext uri="{FF2B5EF4-FFF2-40B4-BE49-F238E27FC236}">
                <a16:creationId xmlns:a16="http://schemas.microsoft.com/office/drawing/2014/main" id="{4A482D57-C51E-1B45-8E46-58C7F392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464" y="6818571"/>
            <a:ext cx="4399347" cy="3129347"/>
          </a:xfrm>
          <a:custGeom>
            <a:avLst/>
            <a:gdLst>
              <a:gd name="T0" fmla="*/ 4380 w 4675"/>
              <a:gd name="T1" fmla="*/ 0 h 3326"/>
              <a:gd name="T2" fmla="*/ 4380 w 4675"/>
              <a:gd name="T3" fmla="*/ 0 h 3326"/>
              <a:gd name="T4" fmla="*/ 3062 w 4675"/>
              <a:gd name="T5" fmla="*/ 0 h 3326"/>
              <a:gd name="T6" fmla="*/ 2585 w 4675"/>
              <a:gd name="T7" fmla="*/ 475 h 3326"/>
              <a:gd name="T8" fmla="*/ 2098 w 4675"/>
              <a:gd name="T9" fmla="*/ 0 h 3326"/>
              <a:gd name="T10" fmla="*/ 0 w 4675"/>
              <a:gd name="T11" fmla="*/ 0 h 3326"/>
              <a:gd name="T12" fmla="*/ 0 w 4675"/>
              <a:gd name="T13" fmla="*/ 1135 h 3326"/>
              <a:gd name="T14" fmla="*/ 527 w 4675"/>
              <a:gd name="T15" fmla="*/ 1662 h 3326"/>
              <a:gd name="T16" fmla="*/ 0 w 4675"/>
              <a:gd name="T17" fmla="*/ 2179 h 3326"/>
              <a:gd name="T18" fmla="*/ 0 w 4675"/>
              <a:gd name="T19" fmla="*/ 3325 h 3326"/>
              <a:gd name="T20" fmla="*/ 2098 w 4675"/>
              <a:gd name="T21" fmla="*/ 3325 h 3326"/>
              <a:gd name="T22" fmla="*/ 2585 w 4675"/>
              <a:gd name="T23" fmla="*/ 2838 h 3326"/>
              <a:gd name="T24" fmla="*/ 3062 w 4675"/>
              <a:gd name="T25" fmla="*/ 3325 h 3326"/>
              <a:gd name="T26" fmla="*/ 4674 w 4675"/>
              <a:gd name="T27" fmla="*/ 3325 h 3326"/>
              <a:gd name="T28" fmla="*/ 4674 w 4675"/>
              <a:gd name="T29" fmla="*/ 1651 h 3326"/>
              <a:gd name="T30" fmla="*/ 4380 w 4675"/>
              <a:gd name="T31" fmla="*/ 0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75" h="3326">
                <a:moveTo>
                  <a:pt x="4380" y="0"/>
                </a:moveTo>
                <a:lnTo>
                  <a:pt x="4380" y="0"/>
                </a:lnTo>
                <a:cubicBezTo>
                  <a:pt x="3062" y="0"/>
                  <a:pt x="3062" y="0"/>
                  <a:pt x="3062" y="0"/>
                </a:cubicBezTo>
                <a:cubicBezTo>
                  <a:pt x="3062" y="262"/>
                  <a:pt x="2849" y="475"/>
                  <a:pt x="2585" y="475"/>
                </a:cubicBezTo>
                <a:cubicBezTo>
                  <a:pt x="2322" y="475"/>
                  <a:pt x="2098" y="262"/>
                  <a:pt x="209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294" y="1135"/>
                  <a:pt x="527" y="1368"/>
                  <a:pt x="527" y="1662"/>
                </a:cubicBezTo>
                <a:cubicBezTo>
                  <a:pt x="527" y="1946"/>
                  <a:pt x="294" y="2179"/>
                  <a:pt x="0" y="2179"/>
                </a:cubicBezTo>
                <a:cubicBezTo>
                  <a:pt x="0" y="3325"/>
                  <a:pt x="0" y="3325"/>
                  <a:pt x="0" y="3325"/>
                </a:cubicBezTo>
                <a:cubicBezTo>
                  <a:pt x="2098" y="3325"/>
                  <a:pt x="2098" y="3325"/>
                  <a:pt x="2098" y="3325"/>
                </a:cubicBezTo>
                <a:cubicBezTo>
                  <a:pt x="2098" y="3061"/>
                  <a:pt x="2322" y="2838"/>
                  <a:pt x="2585" y="2838"/>
                </a:cubicBezTo>
                <a:cubicBezTo>
                  <a:pt x="2849" y="2838"/>
                  <a:pt x="3062" y="3061"/>
                  <a:pt x="3062" y="3325"/>
                </a:cubicBezTo>
                <a:cubicBezTo>
                  <a:pt x="4674" y="3325"/>
                  <a:pt x="4674" y="3325"/>
                  <a:pt x="4674" y="3325"/>
                </a:cubicBezTo>
                <a:cubicBezTo>
                  <a:pt x="4674" y="1651"/>
                  <a:pt x="4674" y="1651"/>
                  <a:pt x="4674" y="1651"/>
                </a:cubicBezTo>
                <a:cubicBezTo>
                  <a:pt x="4674" y="1074"/>
                  <a:pt x="4572" y="516"/>
                  <a:pt x="4380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61">
            <a:extLst>
              <a:ext uri="{FF2B5EF4-FFF2-40B4-BE49-F238E27FC236}">
                <a16:creationId xmlns:a16="http://schemas.microsoft.com/office/drawing/2014/main" id="{D7E700D6-369C-8546-ADE6-F03DA701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399" y="634583"/>
            <a:ext cx="4200132" cy="3054641"/>
          </a:xfrm>
          <a:custGeom>
            <a:avLst/>
            <a:gdLst>
              <a:gd name="T0" fmla="*/ 2231 w 4462"/>
              <a:gd name="T1" fmla="*/ 2758 h 3246"/>
              <a:gd name="T2" fmla="*/ 2231 w 4462"/>
              <a:gd name="T3" fmla="*/ 2758 h 3246"/>
              <a:gd name="T4" fmla="*/ 2231 w 4462"/>
              <a:gd name="T5" fmla="*/ 2758 h 3246"/>
              <a:gd name="T6" fmla="*/ 2717 w 4462"/>
              <a:gd name="T7" fmla="*/ 3245 h 3246"/>
              <a:gd name="T8" fmla="*/ 3356 w 4462"/>
              <a:gd name="T9" fmla="*/ 3245 h 3246"/>
              <a:gd name="T10" fmla="*/ 3569 w 4462"/>
              <a:gd name="T11" fmla="*/ 2981 h 3246"/>
              <a:gd name="T12" fmla="*/ 3315 w 4462"/>
              <a:gd name="T13" fmla="*/ 2728 h 3246"/>
              <a:gd name="T14" fmla="*/ 3143 w 4462"/>
              <a:gd name="T15" fmla="*/ 2728 h 3246"/>
              <a:gd name="T16" fmla="*/ 4259 w 4462"/>
              <a:gd name="T17" fmla="*/ 781 h 3246"/>
              <a:gd name="T18" fmla="*/ 3813 w 4462"/>
              <a:gd name="T19" fmla="*/ 0 h 3246"/>
              <a:gd name="T20" fmla="*/ 2231 w 4462"/>
              <a:gd name="T21" fmla="*/ 0 h 3246"/>
              <a:gd name="T22" fmla="*/ 649 w 4462"/>
              <a:gd name="T23" fmla="*/ 0 h 3246"/>
              <a:gd name="T24" fmla="*/ 203 w 4462"/>
              <a:gd name="T25" fmla="*/ 781 h 3246"/>
              <a:gd name="T26" fmla="*/ 1318 w 4462"/>
              <a:gd name="T27" fmla="*/ 2728 h 3246"/>
              <a:gd name="T28" fmla="*/ 1156 w 4462"/>
              <a:gd name="T29" fmla="*/ 2728 h 3246"/>
              <a:gd name="T30" fmla="*/ 892 w 4462"/>
              <a:gd name="T31" fmla="*/ 2981 h 3246"/>
              <a:gd name="T32" fmla="*/ 1115 w 4462"/>
              <a:gd name="T33" fmla="*/ 3245 h 3246"/>
              <a:gd name="T34" fmla="*/ 1754 w 4462"/>
              <a:gd name="T35" fmla="*/ 3245 h 3246"/>
              <a:gd name="T36" fmla="*/ 2231 w 4462"/>
              <a:gd name="T37" fmla="*/ 2758 h 3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62" h="3246">
                <a:moveTo>
                  <a:pt x="2231" y="2758"/>
                </a:moveTo>
                <a:lnTo>
                  <a:pt x="2231" y="2758"/>
                </a:lnTo>
                <a:lnTo>
                  <a:pt x="2231" y="2758"/>
                </a:lnTo>
                <a:cubicBezTo>
                  <a:pt x="2494" y="2758"/>
                  <a:pt x="2717" y="2981"/>
                  <a:pt x="2717" y="3245"/>
                </a:cubicBezTo>
                <a:cubicBezTo>
                  <a:pt x="3356" y="3245"/>
                  <a:pt x="3356" y="3245"/>
                  <a:pt x="3356" y="3245"/>
                </a:cubicBezTo>
                <a:cubicBezTo>
                  <a:pt x="3478" y="3225"/>
                  <a:pt x="3569" y="3113"/>
                  <a:pt x="3569" y="2981"/>
                </a:cubicBezTo>
                <a:cubicBezTo>
                  <a:pt x="3569" y="2839"/>
                  <a:pt x="3458" y="2728"/>
                  <a:pt x="3315" y="2728"/>
                </a:cubicBezTo>
                <a:cubicBezTo>
                  <a:pt x="3143" y="2728"/>
                  <a:pt x="3143" y="2728"/>
                  <a:pt x="3143" y="2728"/>
                </a:cubicBezTo>
                <a:cubicBezTo>
                  <a:pt x="4259" y="781"/>
                  <a:pt x="4259" y="781"/>
                  <a:pt x="4259" y="781"/>
                </a:cubicBezTo>
                <a:cubicBezTo>
                  <a:pt x="4461" y="436"/>
                  <a:pt x="4218" y="0"/>
                  <a:pt x="3813" y="0"/>
                </a:cubicBezTo>
                <a:cubicBezTo>
                  <a:pt x="2231" y="0"/>
                  <a:pt x="2231" y="0"/>
                  <a:pt x="2231" y="0"/>
                </a:cubicBezTo>
                <a:cubicBezTo>
                  <a:pt x="649" y="0"/>
                  <a:pt x="649" y="0"/>
                  <a:pt x="649" y="0"/>
                </a:cubicBezTo>
                <a:cubicBezTo>
                  <a:pt x="253" y="0"/>
                  <a:pt x="0" y="436"/>
                  <a:pt x="203" y="781"/>
                </a:cubicBezTo>
                <a:cubicBezTo>
                  <a:pt x="1318" y="2728"/>
                  <a:pt x="1318" y="2728"/>
                  <a:pt x="1318" y="2728"/>
                </a:cubicBezTo>
                <a:cubicBezTo>
                  <a:pt x="1156" y="2728"/>
                  <a:pt x="1156" y="2728"/>
                  <a:pt x="1156" y="2728"/>
                </a:cubicBezTo>
                <a:cubicBezTo>
                  <a:pt x="1004" y="2728"/>
                  <a:pt x="892" y="2839"/>
                  <a:pt x="892" y="2981"/>
                </a:cubicBezTo>
                <a:cubicBezTo>
                  <a:pt x="892" y="3113"/>
                  <a:pt x="984" y="3225"/>
                  <a:pt x="1115" y="3245"/>
                </a:cubicBezTo>
                <a:cubicBezTo>
                  <a:pt x="1754" y="3245"/>
                  <a:pt x="1754" y="3245"/>
                  <a:pt x="1754" y="3245"/>
                </a:cubicBezTo>
                <a:cubicBezTo>
                  <a:pt x="1754" y="2981"/>
                  <a:pt x="1967" y="2758"/>
                  <a:pt x="2231" y="275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62">
            <a:extLst>
              <a:ext uri="{FF2B5EF4-FFF2-40B4-BE49-F238E27FC236}">
                <a16:creationId xmlns:a16="http://schemas.microsoft.com/office/drawing/2014/main" id="{424B8427-EC7B-F742-B01C-0C1F0D35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75" y="9491382"/>
            <a:ext cx="4884937" cy="3590035"/>
          </a:xfrm>
          <a:custGeom>
            <a:avLst/>
            <a:gdLst>
              <a:gd name="T0" fmla="*/ 3579 w 5192"/>
              <a:gd name="T1" fmla="*/ 487 h 3813"/>
              <a:gd name="T2" fmla="*/ 3579 w 5192"/>
              <a:gd name="T3" fmla="*/ 487 h 3813"/>
              <a:gd name="T4" fmla="*/ 3102 w 5192"/>
              <a:gd name="T5" fmla="*/ 0 h 3813"/>
              <a:gd name="T6" fmla="*/ 2615 w 5192"/>
              <a:gd name="T7" fmla="*/ 487 h 3813"/>
              <a:gd name="T8" fmla="*/ 517 w 5192"/>
              <a:gd name="T9" fmla="*/ 487 h 3813"/>
              <a:gd name="T10" fmla="*/ 517 w 5192"/>
              <a:gd name="T11" fmla="*/ 1734 h 3813"/>
              <a:gd name="T12" fmla="*/ 0 w 5192"/>
              <a:gd name="T13" fmla="*/ 2251 h 3813"/>
              <a:gd name="T14" fmla="*/ 517 w 5192"/>
              <a:gd name="T15" fmla="*/ 2778 h 3813"/>
              <a:gd name="T16" fmla="*/ 517 w 5192"/>
              <a:gd name="T17" fmla="*/ 3812 h 3813"/>
              <a:gd name="T18" fmla="*/ 2910 w 5192"/>
              <a:gd name="T19" fmla="*/ 3812 h 3813"/>
              <a:gd name="T20" fmla="*/ 5191 w 5192"/>
              <a:gd name="T21" fmla="*/ 1521 h 3813"/>
              <a:gd name="T22" fmla="*/ 5191 w 5192"/>
              <a:gd name="T23" fmla="*/ 487 h 3813"/>
              <a:gd name="T24" fmla="*/ 3579 w 5192"/>
              <a:gd name="T25" fmla="*/ 487 h 3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92" h="3813">
                <a:moveTo>
                  <a:pt x="3579" y="487"/>
                </a:moveTo>
                <a:lnTo>
                  <a:pt x="3579" y="487"/>
                </a:lnTo>
                <a:cubicBezTo>
                  <a:pt x="3579" y="223"/>
                  <a:pt x="3366" y="0"/>
                  <a:pt x="3102" y="0"/>
                </a:cubicBezTo>
                <a:cubicBezTo>
                  <a:pt x="2839" y="0"/>
                  <a:pt x="2615" y="223"/>
                  <a:pt x="2615" y="487"/>
                </a:cubicBezTo>
                <a:cubicBezTo>
                  <a:pt x="517" y="487"/>
                  <a:pt x="517" y="487"/>
                  <a:pt x="517" y="487"/>
                </a:cubicBezTo>
                <a:cubicBezTo>
                  <a:pt x="517" y="1734"/>
                  <a:pt x="517" y="1734"/>
                  <a:pt x="517" y="1734"/>
                </a:cubicBezTo>
                <a:cubicBezTo>
                  <a:pt x="233" y="1734"/>
                  <a:pt x="0" y="1967"/>
                  <a:pt x="0" y="2251"/>
                </a:cubicBezTo>
                <a:cubicBezTo>
                  <a:pt x="0" y="2545"/>
                  <a:pt x="233" y="2778"/>
                  <a:pt x="517" y="2778"/>
                </a:cubicBezTo>
                <a:cubicBezTo>
                  <a:pt x="517" y="3812"/>
                  <a:pt x="517" y="3812"/>
                  <a:pt x="517" y="3812"/>
                </a:cubicBezTo>
                <a:cubicBezTo>
                  <a:pt x="2910" y="3812"/>
                  <a:pt x="2910" y="3812"/>
                  <a:pt x="2910" y="3812"/>
                </a:cubicBezTo>
                <a:cubicBezTo>
                  <a:pt x="4167" y="3812"/>
                  <a:pt x="5191" y="2788"/>
                  <a:pt x="5191" y="1521"/>
                </a:cubicBezTo>
                <a:cubicBezTo>
                  <a:pt x="5191" y="487"/>
                  <a:pt x="5191" y="487"/>
                  <a:pt x="5191" y="487"/>
                </a:cubicBezTo>
                <a:lnTo>
                  <a:pt x="3579" y="48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163">
            <a:extLst>
              <a:ext uri="{FF2B5EF4-FFF2-40B4-BE49-F238E27FC236}">
                <a16:creationId xmlns:a16="http://schemas.microsoft.com/office/drawing/2014/main" id="{18C6EDB7-A86F-B14A-8C2C-1641E242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17" y="6818571"/>
            <a:ext cx="4897387" cy="3129347"/>
          </a:xfrm>
          <a:custGeom>
            <a:avLst/>
            <a:gdLst>
              <a:gd name="T0" fmla="*/ 4675 w 5203"/>
              <a:gd name="T1" fmla="*/ 1135 h 3326"/>
              <a:gd name="T2" fmla="*/ 4675 w 5203"/>
              <a:gd name="T3" fmla="*/ 1135 h 3326"/>
              <a:gd name="T4" fmla="*/ 4675 w 5203"/>
              <a:gd name="T5" fmla="*/ 0 h 3326"/>
              <a:gd name="T6" fmla="*/ 2576 w 5203"/>
              <a:gd name="T7" fmla="*/ 0 h 3326"/>
              <a:gd name="T8" fmla="*/ 2089 w 5203"/>
              <a:gd name="T9" fmla="*/ 475 h 3326"/>
              <a:gd name="T10" fmla="*/ 1612 w 5203"/>
              <a:gd name="T11" fmla="*/ 0 h 3326"/>
              <a:gd name="T12" fmla="*/ 305 w 5203"/>
              <a:gd name="T13" fmla="*/ 0 h 3326"/>
              <a:gd name="T14" fmla="*/ 0 w 5203"/>
              <a:gd name="T15" fmla="*/ 1651 h 3326"/>
              <a:gd name="T16" fmla="*/ 0 w 5203"/>
              <a:gd name="T17" fmla="*/ 3325 h 3326"/>
              <a:gd name="T18" fmla="*/ 1612 w 5203"/>
              <a:gd name="T19" fmla="*/ 3325 h 3326"/>
              <a:gd name="T20" fmla="*/ 2089 w 5203"/>
              <a:gd name="T21" fmla="*/ 2838 h 3326"/>
              <a:gd name="T22" fmla="*/ 2576 w 5203"/>
              <a:gd name="T23" fmla="*/ 3325 h 3326"/>
              <a:gd name="T24" fmla="*/ 4675 w 5203"/>
              <a:gd name="T25" fmla="*/ 3325 h 3326"/>
              <a:gd name="T26" fmla="*/ 4675 w 5203"/>
              <a:gd name="T27" fmla="*/ 2179 h 3326"/>
              <a:gd name="T28" fmla="*/ 5202 w 5203"/>
              <a:gd name="T29" fmla="*/ 1662 h 3326"/>
              <a:gd name="T30" fmla="*/ 4675 w 5203"/>
              <a:gd name="T31" fmla="*/ 1135 h 3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03" h="3326">
                <a:moveTo>
                  <a:pt x="4675" y="1135"/>
                </a:moveTo>
                <a:lnTo>
                  <a:pt x="4675" y="1135"/>
                </a:lnTo>
                <a:cubicBezTo>
                  <a:pt x="4675" y="0"/>
                  <a:pt x="4675" y="0"/>
                  <a:pt x="4675" y="0"/>
                </a:cubicBezTo>
                <a:cubicBezTo>
                  <a:pt x="2576" y="0"/>
                  <a:pt x="2576" y="0"/>
                  <a:pt x="2576" y="0"/>
                </a:cubicBezTo>
                <a:cubicBezTo>
                  <a:pt x="2576" y="262"/>
                  <a:pt x="2363" y="475"/>
                  <a:pt x="2089" y="475"/>
                </a:cubicBezTo>
                <a:cubicBezTo>
                  <a:pt x="1825" y="475"/>
                  <a:pt x="1612" y="262"/>
                  <a:pt x="1612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102" y="516"/>
                  <a:pt x="0" y="1074"/>
                  <a:pt x="0" y="1651"/>
                </a:cubicBezTo>
                <a:cubicBezTo>
                  <a:pt x="0" y="3325"/>
                  <a:pt x="0" y="3325"/>
                  <a:pt x="0" y="3325"/>
                </a:cubicBezTo>
                <a:cubicBezTo>
                  <a:pt x="1612" y="3325"/>
                  <a:pt x="1612" y="3325"/>
                  <a:pt x="1612" y="3325"/>
                </a:cubicBezTo>
                <a:cubicBezTo>
                  <a:pt x="1612" y="3061"/>
                  <a:pt x="1825" y="2838"/>
                  <a:pt x="2089" y="2838"/>
                </a:cubicBezTo>
                <a:cubicBezTo>
                  <a:pt x="2363" y="2838"/>
                  <a:pt x="2576" y="3061"/>
                  <a:pt x="2576" y="3325"/>
                </a:cubicBezTo>
                <a:cubicBezTo>
                  <a:pt x="4675" y="3325"/>
                  <a:pt x="4675" y="3325"/>
                  <a:pt x="4675" y="3325"/>
                </a:cubicBezTo>
                <a:cubicBezTo>
                  <a:pt x="4675" y="2179"/>
                  <a:pt x="4675" y="2179"/>
                  <a:pt x="4675" y="2179"/>
                </a:cubicBezTo>
                <a:cubicBezTo>
                  <a:pt x="4969" y="2179"/>
                  <a:pt x="5202" y="1946"/>
                  <a:pt x="5202" y="1662"/>
                </a:cubicBezTo>
                <a:cubicBezTo>
                  <a:pt x="5202" y="1368"/>
                  <a:pt x="4969" y="1135"/>
                  <a:pt x="4675" y="113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64">
            <a:extLst>
              <a:ext uri="{FF2B5EF4-FFF2-40B4-BE49-F238E27FC236}">
                <a16:creationId xmlns:a16="http://schemas.microsoft.com/office/drawing/2014/main" id="{DF922F94-60E2-C245-BA88-BC5B9D9D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75" y="3228539"/>
            <a:ext cx="4611015" cy="4038268"/>
          </a:xfrm>
          <a:custGeom>
            <a:avLst/>
            <a:gdLst>
              <a:gd name="T0" fmla="*/ 1754 w 4898"/>
              <a:gd name="T1" fmla="*/ 953 h 4289"/>
              <a:gd name="T2" fmla="*/ 1754 w 4898"/>
              <a:gd name="T3" fmla="*/ 953 h 4289"/>
              <a:gd name="T4" fmla="*/ 1855 w 4898"/>
              <a:gd name="T5" fmla="*/ 751 h 4289"/>
              <a:gd name="T6" fmla="*/ 1601 w 4898"/>
              <a:gd name="T7" fmla="*/ 487 h 4289"/>
              <a:gd name="T8" fmla="*/ 1642 w 4898"/>
              <a:gd name="T9" fmla="*/ 487 h 4289"/>
              <a:gd name="T10" fmla="*/ 1003 w 4898"/>
              <a:gd name="T11" fmla="*/ 487 h 4289"/>
              <a:gd name="T12" fmla="*/ 517 w 4898"/>
              <a:gd name="T13" fmla="*/ 0 h 4289"/>
              <a:gd name="T14" fmla="*/ 517 w 4898"/>
              <a:gd name="T15" fmla="*/ 0 h 4289"/>
              <a:gd name="T16" fmla="*/ 517 w 4898"/>
              <a:gd name="T17" fmla="*/ 1521 h 4289"/>
              <a:gd name="T18" fmla="*/ 0 w 4898"/>
              <a:gd name="T19" fmla="*/ 2038 h 4289"/>
              <a:gd name="T20" fmla="*/ 517 w 4898"/>
              <a:gd name="T21" fmla="*/ 2566 h 4289"/>
              <a:gd name="T22" fmla="*/ 517 w 4898"/>
              <a:gd name="T23" fmla="*/ 3813 h 4289"/>
              <a:gd name="T24" fmla="*/ 2615 w 4898"/>
              <a:gd name="T25" fmla="*/ 3813 h 4289"/>
              <a:gd name="T26" fmla="*/ 3102 w 4898"/>
              <a:gd name="T27" fmla="*/ 4288 h 4289"/>
              <a:gd name="T28" fmla="*/ 3579 w 4898"/>
              <a:gd name="T29" fmla="*/ 3813 h 4289"/>
              <a:gd name="T30" fmla="*/ 4897 w 4898"/>
              <a:gd name="T31" fmla="*/ 3813 h 4289"/>
              <a:gd name="T32" fmla="*/ 1754 w 4898"/>
              <a:gd name="T33" fmla="*/ 953 h 4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98" h="4289">
                <a:moveTo>
                  <a:pt x="1754" y="953"/>
                </a:moveTo>
                <a:lnTo>
                  <a:pt x="1754" y="953"/>
                </a:lnTo>
                <a:cubicBezTo>
                  <a:pt x="1815" y="913"/>
                  <a:pt x="1855" y="832"/>
                  <a:pt x="1855" y="751"/>
                </a:cubicBezTo>
                <a:cubicBezTo>
                  <a:pt x="1855" y="609"/>
                  <a:pt x="1744" y="487"/>
                  <a:pt x="1601" y="487"/>
                </a:cubicBezTo>
                <a:cubicBezTo>
                  <a:pt x="1612" y="487"/>
                  <a:pt x="1622" y="487"/>
                  <a:pt x="1642" y="487"/>
                </a:cubicBezTo>
                <a:cubicBezTo>
                  <a:pt x="1003" y="487"/>
                  <a:pt x="1003" y="487"/>
                  <a:pt x="1003" y="487"/>
                </a:cubicBezTo>
                <a:cubicBezTo>
                  <a:pt x="1003" y="223"/>
                  <a:pt x="780" y="0"/>
                  <a:pt x="517" y="0"/>
                </a:cubicBezTo>
                <a:lnTo>
                  <a:pt x="517" y="0"/>
                </a:lnTo>
                <a:cubicBezTo>
                  <a:pt x="517" y="1521"/>
                  <a:pt x="517" y="1521"/>
                  <a:pt x="517" y="1521"/>
                </a:cubicBezTo>
                <a:cubicBezTo>
                  <a:pt x="233" y="1521"/>
                  <a:pt x="0" y="1755"/>
                  <a:pt x="0" y="2038"/>
                </a:cubicBezTo>
                <a:cubicBezTo>
                  <a:pt x="0" y="2332"/>
                  <a:pt x="233" y="2566"/>
                  <a:pt x="517" y="2566"/>
                </a:cubicBezTo>
                <a:cubicBezTo>
                  <a:pt x="517" y="3813"/>
                  <a:pt x="517" y="3813"/>
                  <a:pt x="517" y="3813"/>
                </a:cubicBezTo>
                <a:cubicBezTo>
                  <a:pt x="2615" y="3813"/>
                  <a:pt x="2615" y="3813"/>
                  <a:pt x="2615" y="3813"/>
                </a:cubicBezTo>
                <a:cubicBezTo>
                  <a:pt x="2615" y="4075"/>
                  <a:pt x="2839" y="4288"/>
                  <a:pt x="3102" y="4288"/>
                </a:cubicBezTo>
                <a:cubicBezTo>
                  <a:pt x="3366" y="4288"/>
                  <a:pt x="3579" y="4075"/>
                  <a:pt x="3579" y="3813"/>
                </a:cubicBezTo>
                <a:cubicBezTo>
                  <a:pt x="4897" y="3813"/>
                  <a:pt x="4897" y="3813"/>
                  <a:pt x="4897" y="3813"/>
                </a:cubicBezTo>
                <a:cubicBezTo>
                  <a:pt x="4370" y="2424"/>
                  <a:pt x="3204" y="1349"/>
                  <a:pt x="1754" y="95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03">
            <a:extLst>
              <a:ext uri="{FF2B5EF4-FFF2-40B4-BE49-F238E27FC236}">
                <a16:creationId xmlns:a16="http://schemas.microsoft.com/office/drawing/2014/main" id="{DD00212B-2AD8-7044-98B6-7EA5237E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831" y="7486775"/>
            <a:ext cx="697255" cy="755360"/>
          </a:xfrm>
          <a:custGeom>
            <a:avLst/>
            <a:gdLst>
              <a:gd name="T0" fmla="*/ 152 w 741"/>
              <a:gd name="T1" fmla="*/ 527 h 802"/>
              <a:gd name="T2" fmla="*/ 618 w 741"/>
              <a:gd name="T3" fmla="*/ 527 h 802"/>
              <a:gd name="T4" fmla="*/ 628 w 741"/>
              <a:gd name="T5" fmla="*/ 527 h 802"/>
              <a:gd name="T6" fmla="*/ 628 w 741"/>
              <a:gd name="T7" fmla="*/ 527 h 802"/>
              <a:gd name="T8" fmla="*/ 638 w 741"/>
              <a:gd name="T9" fmla="*/ 517 h 802"/>
              <a:gd name="T10" fmla="*/ 638 w 741"/>
              <a:gd name="T11" fmla="*/ 517 h 802"/>
              <a:gd name="T12" fmla="*/ 638 w 741"/>
              <a:gd name="T13" fmla="*/ 517 h 802"/>
              <a:gd name="T14" fmla="*/ 648 w 741"/>
              <a:gd name="T15" fmla="*/ 507 h 802"/>
              <a:gd name="T16" fmla="*/ 648 w 741"/>
              <a:gd name="T17" fmla="*/ 507 h 802"/>
              <a:gd name="T18" fmla="*/ 730 w 741"/>
              <a:gd name="T19" fmla="*/ 131 h 802"/>
              <a:gd name="T20" fmla="*/ 730 w 741"/>
              <a:gd name="T21" fmla="*/ 131 h 802"/>
              <a:gd name="T22" fmla="*/ 730 w 741"/>
              <a:gd name="T23" fmla="*/ 121 h 802"/>
              <a:gd name="T24" fmla="*/ 730 w 741"/>
              <a:gd name="T25" fmla="*/ 121 h 802"/>
              <a:gd name="T26" fmla="*/ 730 w 741"/>
              <a:gd name="T27" fmla="*/ 111 h 802"/>
              <a:gd name="T28" fmla="*/ 720 w 741"/>
              <a:gd name="T29" fmla="*/ 111 h 802"/>
              <a:gd name="T30" fmla="*/ 720 w 741"/>
              <a:gd name="T31" fmla="*/ 111 h 802"/>
              <a:gd name="T32" fmla="*/ 709 w 741"/>
              <a:gd name="T33" fmla="*/ 101 h 802"/>
              <a:gd name="T34" fmla="*/ 709 w 741"/>
              <a:gd name="T35" fmla="*/ 101 h 802"/>
              <a:gd name="T36" fmla="*/ 709 w 741"/>
              <a:gd name="T37" fmla="*/ 101 h 802"/>
              <a:gd name="T38" fmla="*/ 192 w 741"/>
              <a:gd name="T39" fmla="*/ 162 h 802"/>
              <a:gd name="T40" fmla="*/ 131 w 741"/>
              <a:gd name="T41" fmla="*/ 20 h 802"/>
              <a:gd name="T42" fmla="*/ 131 w 741"/>
              <a:gd name="T43" fmla="*/ 10 h 802"/>
              <a:gd name="T44" fmla="*/ 131 w 741"/>
              <a:gd name="T45" fmla="*/ 10 h 802"/>
              <a:gd name="T46" fmla="*/ 121 w 741"/>
              <a:gd name="T47" fmla="*/ 10 h 802"/>
              <a:gd name="T48" fmla="*/ 121 w 741"/>
              <a:gd name="T49" fmla="*/ 0 h 802"/>
              <a:gd name="T50" fmla="*/ 111 w 741"/>
              <a:gd name="T51" fmla="*/ 0 h 802"/>
              <a:gd name="T52" fmla="*/ 111 w 741"/>
              <a:gd name="T53" fmla="*/ 0 h 802"/>
              <a:gd name="T54" fmla="*/ 111 w 741"/>
              <a:gd name="T55" fmla="*/ 0 h 802"/>
              <a:gd name="T56" fmla="*/ 0 w 741"/>
              <a:gd name="T57" fmla="*/ 20 h 802"/>
              <a:gd name="T58" fmla="*/ 141 w 741"/>
              <a:gd name="T59" fmla="*/ 466 h 802"/>
              <a:gd name="T60" fmla="*/ 131 w 741"/>
              <a:gd name="T61" fmla="*/ 466 h 802"/>
              <a:gd name="T62" fmla="*/ 131 w 741"/>
              <a:gd name="T63" fmla="*/ 476 h 802"/>
              <a:gd name="T64" fmla="*/ 121 w 741"/>
              <a:gd name="T65" fmla="*/ 476 h 802"/>
              <a:gd name="T66" fmla="*/ 121 w 741"/>
              <a:gd name="T67" fmla="*/ 476 h 802"/>
              <a:gd name="T68" fmla="*/ 111 w 741"/>
              <a:gd name="T69" fmla="*/ 476 h 802"/>
              <a:gd name="T70" fmla="*/ 40 w 741"/>
              <a:gd name="T71" fmla="*/ 598 h 802"/>
              <a:gd name="T72" fmla="*/ 40 w 741"/>
              <a:gd name="T73" fmla="*/ 598 h 802"/>
              <a:gd name="T74" fmla="*/ 40 w 741"/>
              <a:gd name="T75" fmla="*/ 608 h 802"/>
              <a:gd name="T76" fmla="*/ 40 w 741"/>
              <a:gd name="T77" fmla="*/ 608 h 802"/>
              <a:gd name="T78" fmla="*/ 40 w 741"/>
              <a:gd name="T79" fmla="*/ 618 h 802"/>
              <a:gd name="T80" fmla="*/ 40 w 741"/>
              <a:gd name="T81" fmla="*/ 618 h 802"/>
              <a:gd name="T82" fmla="*/ 40 w 741"/>
              <a:gd name="T83" fmla="*/ 628 h 802"/>
              <a:gd name="T84" fmla="*/ 50 w 741"/>
              <a:gd name="T85" fmla="*/ 628 h 802"/>
              <a:gd name="T86" fmla="*/ 50 w 741"/>
              <a:gd name="T87" fmla="*/ 628 h 802"/>
              <a:gd name="T88" fmla="*/ 50 w 741"/>
              <a:gd name="T89" fmla="*/ 638 h 802"/>
              <a:gd name="T90" fmla="*/ 60 w 741"/>
              <a:gd name="T91" fmla="*/ 638 h 802"/>
              <a:gd name="T92" fmla="*/ 60 w 741"/>
              <a:gd name="T93" fmla="*/ 638 h 802"/>
              <a:gd name="T94" fmla="*/ 273 w 741"/>
              <a:gd name="T95" fmla="*/ 801 h 802"/>
              <a:gd name="T96" fmla="*/ 496 w 741"/>
              <a:gd name="T97" fmla="*/ 689 h 802"/>
              <a:gd name="T98" fmla="*/ 720 w 741"/>
              <a:gd name="T99" fmla="*/ 638 h 802"/>
              <a:gd name="T100" fmla="*/ 334 w 741"/>
              <a:gd name="T101" fmla="*/ 689 h 802"/>
              <a:gd name="T102" fmla="*/ 334 w 741"/>
              <a:gd name="T103" fmla="*/ 689 h 802"/>
              <a:gd name="T104" fmla="*/ 557 w 741"/>
              <a:gd name="T105" fmla="*/ 689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1" h="802">
                <a:moveTo>
                  <a:pt x="720" y="577"/>
                </a:moveTo>
                <a:lnTo>
                  <a:pt x="720" y="577"/>
                </a:lnTo>
                <a:cubicBezTo>
                  <a:pt x="111" y="577"/>
                  <a:pt x="111" y="577"/>
                  <a:pt x="111" y="577"/>
                </a:cubicBezTo>
                <a:cubicBezTo>
                  <a:pt x="152" y="527"/>
                  <a:pt x="152" y="527"/>
                  <a:pt x="152" y="527"/>
                </a:cubicBezTo>
                <a:cubicBezTo>
                  <a:pt x="192" y="527"/>
                  <a:pt x="192" y="527"/>
                  <a:pt x="192" y="527"/>
                </a:cubicBezTo>
                <a:lnTo>
                  <a:pt x="192" y="527"/>
                </a:lnTo>
                <a:lnTo>
                  <a:pt x="192" y="527"/>
                </a:lnTo>
                <a:cubicBezTo>
                  <a:pt x="618" y="527"/>
                  <a:pt x="618" y="527"/>
                  <a:pt x="618" y="527"/>
                </a:cubicBezTo>
                <a:lnTo>
                  <a:pt x="618" y="527"/>
                </a:lnTo>
                <a:cubicBezTo>
                  <a:pt x="618" y="527"/>
                  <a:pt x="618" y="527"/>
                  <a:pt x="628" y="527"/>
                </a:cubicBez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lnTo>
                  <a:pt x="628" y="527"/>
                </a:lnTo>
                <a:cubicBezTo>
                  <a:pt x="628" y="527"/>
                  <a:pt x="638" y="527"/>
                  <a:pt x="638" y="517"/>
                </a:cubicBez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lnTo>
                  <a:pt x="638" y="517"/>
                </a:lnTo>
                <a:cubicBezTo>
                  <a:pt x="638" y="517"/>
                  <a:pt x="638" y="517"/>
                  <a:pt x="648" y="517"/>
                </a:cubicBezTo>
                <a:cubicBezTo>
                  <a:pt x="648" y="517"/>
                  <a:pt x="648" y="517"/>
                  <a:pt x="648" y="507"/>
                </a:cubicBez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lnTo>
                  <a:pt x="648" y="507"/>
                </a:lnTo>
                <a:cubicBezTo>
                  <a:pt x="730" y="131"/>
                  <a:pt x="730" y="131"/>
                  <a:pt x="730" y="131"/>
                </a:cubicBez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lnTo>
                  <a:pt x="730" y="131"/>
                </a:lnTo>
                <a:cubicBezTo>
                  <a:pt x="730" y="131"/>
                  <a:pt x="730" y="131"/>
                  <a:pt x="730" y="121"/>
                </a:cubicBez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lnTo>
                  <a:pt x="730" y="121"/>
                </a:lnTo>
                <a:cubicBezTo>
                  <a:pt x="730" y="121"/>
                  <a:pt x="730" y="121"/>
                  <a:pt x="730" y="111"/>
                </a:cubicBezTo>
                <a:lnTo>
                  <a:pt x="730" y="111"/>
                </a:lnTo>
                <a:lnTo>
                  <a:pt x="730" y="111"/>
                </a:lnTo>
                <a:lnTo>
                  <a:pt x="730" y="111"/>
                </a:lnTo>
                <a:lnTo>
                  <a:pt x="73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lnTo>
                  <a:pt x="720" y="111"/>
                </a:lnTo>
                <a:cubicBezTo>
                  <a:pt x="720" y="111"/>
                  <a:pt x="720" y="111"/>
                  <a:pt x="720" y="101"/>
                </a:cubicBezTo>
                <a:lnTo>
                  <a:pt x="720" y="101"/>
                </a:lnTo>
                <a:lnTo>
                  <a:pt x="720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709" y="101"/>
                </a:lnTo>
                <a:lnTo>
                  <a:pt x="699" y="101"/>
                </a:lnTo>
                <a:cubicBezTo>
                  <a:pt x="192" y="101"/>
                  <a:pt x="192" y="101"/>
                  <a:pt x="192" y="101"/>
                </a:cubicBezTo>
                <a:cubicBezTo>
                  <a:pt x="182" y="101"/>
                  <a:pt x="162" y="111"/>
                  <a:pt x="162" y="131"/>
                </a:cubicBezTo>
                <a:cubicBezTo>
                  <a:pt x="162" y="142"/>
                  <a:pt x="182" y="162"/>
                  <a:pt x="192" y="162"/>
                </a:cubicBezTo>
                <a:cubicBezTo>
                  <a:pt x="669" y="162"/>
                  <a:pt x="669" y="162"/>
                  <a:pt x="669" y="162"/>
                </a:cubicBezTo>
                <a:cubicBezTo>
                  <a:pt x="598" y="466"/>
                  <a:pt x="598" y="466"/>
                  <a:pt x="598" y="466"/>
                </a:cubicBezTo>
                <a:cubicBezTo>
                  <a:pt x="212" y="466"/>
                  <a:pt x="212" y="466"/>
                  <a:pt x="212" y="466"/>
                </a:cubicBezTo>
                <a:cubicBezTo>
                  <a:pt x="131" y="20"/>
                  <a:pt x="131" y="20"/>
                  <a:pt x="131" y="20"/>
                </a:cubicBezTo>
                <a:lnTo>
                  <a:pt x="131" y="20"/>
                </a:lnTo>
                <a:lnTo>
                  <a:pt x="131" y="20"/>
                </a:lnTo>
                <a:lnTo>
                  <a:pt x="131" y="20"/>
                </a:lnTo>
                <a:cubicBezTo>
                  <a:pt x="131" y="10"/>
                  <a:pt x="131" y="10"/>
                  <a:pt x="131" y="10"/>
                </a:cubicBez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lnTo>
                  <a:pt x="131" y="10"/>
                </a:lnTo>
                <a:cubicBezTo>
                  <a:pt x="121" y="10"/>
                  <a:pt x="121" y="10"/>
                  <a:pt x="121" y="10"/>
                </a:cubicBezTo>
                <a:lnTo>
                  <a:pt x="121" y="10"/>
                </a:lnTo>
                <a:cubicBezTo>
                  <a:pt x="121" y="0"/>
                  <a:pt x="121" y="0"/>
                  <a:pt x="121" y="0"/>
                </a:cubicBez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2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lnTo>
                  <a:pt x="111" y="0"/>
                </a:lnTo>
                <a:cubicBezTo>
                  <a:pt x="101" y="0"/>
                  <a:pt x="101" y="0"/>
                  <a:pt x="101" y="0"/>
                </a:cubicBezTo>
                <a:lnTo>
                  <a:pt x="101" y="0"/>
                </a:lnTo>
                <a:cubicBezTo>
                  <a:pt x="20" y="0"/>
                  <a:pt x="20" y="0"/>
                  <a:pt x="20" y="0"/>
                </a:cubicBezTo>
                <a:cubicBezTo>
                  <a:pt x="10" y="0"/>
                  <a:pt x="0" y="10"/>
                  <a:pt x="0" y="20"/>
                </a:cubicBezTo>
                <a:cubicBezTo>
                  <a:pt x="0" y="40"/>
                  <a:pt x="10" y="50"/>
                  <a:pt x="20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162" y="466"/>
                  <a:pt x="162" y="466"/>
                  <a:pt x="162" y="466"/>
                </a:cubicBezTo>
                <a:cubicBezTo>
                  <a:pt x="141" y="466"/>
                  <a:pt x="141" y="466"/>
                  <a:pt x="141" y="466"/>
                </a:cubicBezTo>
                <a:lnTo>
                  <a:pt x="141" y="466"/>
                </a:lnTo>
                <a:cubicBezTo>
                  <a:pt x="131" y="466"/>
                  <a:pt x="131" y="466"/>
                  <a:pt x="131" y="466"/>
                </a:cubicBezTo>
                <a:lnTo>
                  <a:pt x="131" y="466"/>
                </a:lnTo>
                <a:lnTo>
                  <a:pt x="131" y="466"/>
                </a:lnTo>
                <a:lnTo>
                  <a:pt x="131" y="466"/>
                </a:lnTo>
                <a:lnTo>
                  <a:pt x="131" y="466"/>
                </a:lnTo>
                <a:lnTo>
                  <a:pt x="131" y="476"/>
                </a:lnTo>
                <a:lnTo>
                  <a:pt x="131" y="476"/>
                </a:lnTo>
                <a:cubicBezTo>
                  <a:pt x="131" y="476"/>
                  <a:pt x="131" y="476"/>
                  <a:pt x="121" y="476"/>
                </a:cubicBez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lnTo>
                  <a:pt x="121" y="476"/>
                </a:lnTo>
                <a:cubicBezTo>
                  <a:pt x="111" y="476"/>
                  <a:pt x="111" y="476"/>
                  <a:pt x="111" y="476"/>
                </a:cubicBezTo>
                <a:lnTo>
                  <a:pt x="111" y="476"/>
                </a:lnTo>
                <a:cubicBezTo>
                  <a:pt x="111" y="486"/>
                  <a:pt x="111" y="486"/>
                  <a:pt x="111" y="486"/>
                </a:cubicBezTo>
                <a:lnTo>
                  <a:pt x="111" y="486"/>
                </a:lnTo>
                <a:cubicBezTo>
                  <a:pt x="40" y="598"/>
                  <a:pt x="40" y="598"/>
                  <a:pt x="40" y="598"/>
                </a:cubicBez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59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lnTo>
                  <a:pt x="40" y="608"/>
                </a:lnTo>
                <a:cubicBezTo>
                  <a:pt x="40" y="618"/>
                  <a:pt x="40" y="618"/>
                  <a:pt x="40" y="618"/>
                </a:cubicBez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lnTo>
                  <a:pt x="40" y="618"/>
                </a:lnTo>
                <a:cubicBezTo>
                  <a:pt x="40" y="628"/>
                  <a:pt x="40" y="628"/>
                  <a:pt x="40" y="628"/>
                </a:cubicBezTo>
                <a:lnTo>
                  <a:pt x="40" y="628"/>
                </a:lnTo>
                <a:lnTo>
                  <a:pt x="40" y="628"/>
                </a:lnTo>
                <a:lnTo>
                  <a:pt x="40" y="628"/>
                </a:lnTo>
                <a:lnTo>
                  <a:pt x="40" y="628"/>
                </a:lnTo>
                <a:cubicBezTo>
                  <a:pt x="50" y="628"/>
                  <a:pt x="50" y="628"/>
                  <a:pt x="50" y="628"/>
                </a:cubicBezTo>
                <a:lnTo>
                  <a:pt x="50" y="628"/>
                </a:lnTo>
                <a:lnTo>
                  <a:pt x="50" y="628"/>
                </a:lnTo>
                <a:lnTo>
                  <a:pt x="50" y="628"/>
                </a:lnTo>
                <a:lnTo>
                  <a:pt x="50" y="628"/>
                </a:lnTo>
                <a:lnTo>
                  <a:pt x="50" y="628"/>
                </a:lnTo>
                <a:cubicBezTo>
                  <a:pt x="50" y="638"/>
                  <a:pt x="50" y="638"/>
                  <a:pt x="50" y="638"/>
                </a:cubicBezTo>
                <a:lnTo>
                  <a:pt x="50" y="638"/>
                </a:lnTo>
                <a:lnTo>
                  <a:pt x="50" y="638"/>
                </a:lnTo>
                <a:lnTo>
                  <a:pt x="50" y="638"/>
                </a:lnTo>
                <a:cubicBezTo>
                  <a:pt x="60" y="638"/>
                  <a:pt x="60" y="638"/>
                  <a:pt x="60" y="638"/>
                </a:cubicBez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lnTo>
                  <a:pt x="60" y="638"/>
                </a:lnTo>
                <a:cubicBezTo>
                  <a:pt x="182" y="638"/>
                  <a:pt x="182" y="638"/>
                  <a:pt x="182" y="638"/>
                </a:cubicBezTo>
                <a:cubicBezTo>
                  <a:pt x="172" y="648"/>
                  <a:pt x="162" y="669"/>
                  <a:pt x="162" y="689"/>
                </a:cubicBezTo>
                <a:cubicBezTo>
                  <a:pt x="162" y="750"/>
                  <a:pt x="212" y="801"/>
                  <a:pt x="273" y="801"/>
                </a:cubicBezTo>
                <a:cubicBezTo>
                  <a:pt x="334" y="801"/>
                  <a:pt x="385" y="750"/>
                  <a:pt x="385" y="689"/>
                </a:cubicBezTo>
                <a:cubicBezTo>
                  <a:pt x="385" y="669"/>
                  <a:pt x="385" y="648"/>
                  <a:pt x="375" y="638"/>
                </a:cubicBezTo>
                <a:cubicBezTo>
                  <a:pt x="517" y="638"/>
                  <a:pt x="517" y="638"/>
                  <a:pt x="517" y="638"/>
                </a:cubicBezTo>
                <a:cubicBezTo>
                  <a:pt x="506" y="648"/>
                  <a:pt x="496" y="669"/>
                  <a:pt x="496" y="689"/>
                </a:cubicBezTo>
                <a:cubicBezTo>
                  <a:pt x="496" y="750"/>
                  <a:pt x="547" y="801"/>
                  <a:pt x="608" y="801"/>
                </a:cubicBezTo>
                <a:cubicBezTo>
                  <a:pt x="669" y="801"/>
                  <a:pt x="720" y="750"/>
                  <a:pt x="720" y="689"/>
                </a:cubicBezTo>
                <a:cubicBezTo>
                  <a:pt x="720" y="669"/>
                  <a:pt x="709" y="648"/>
                  <a:pt x="699" y="638"/>
                </a:cubicBezTo>
                <a:cubicBezTo>
                  <a:pt x="720" y="638"/>
                  <a:pt x="720" y="638"/>
                  <a:pt x="720" y="638"/>
                </a:cubicBezTo>
                <a:cubicBezTo>
                  <a:pt x="730" y="638"/>
                  <a:pt x="740" y="628"/>
                  <a:pt x="740" y="608"/>
                </a:cubicBezTo>
                <a:cubicBezTo>
                  <a:pt x="740" y="598"/>
                  <a:pt x="730" y="577"/>
                  <a:pt x="720" y="577"/>
                </a:cubicBezTo>
                <a:close/>
                <a:moveTo>
                  <a:pt x="334" y="689"/>
                </a:moveTo>
                <a:lnTo>
                  <a:pt x="334" y="689"/>
                </a:lnTo>
                <a:cubicBezTo>
                  <a:pt x="334" y="720"/>
                  <a:pt x="304" y="750"/>
                  <a:pt x="273" y="750"/>
                </a:cubicBezTo>
                <a:cubicBezTo>
                  <a:pt x="243" y="750"/>
                  <a:pt x="222" y="720"/>
                  <a:pt x="222" y="689"/>
                </a:cubicBezTo>
                <a:cubicBezTo>
                  <a:pt x="222" y="659"/>
                  <a:pt x="243" y="638"/>
                  <a:pt x="273" y="638"/>
                </a:cubicBezTo>
                <a:cubicBezTo>
                  <a:pt x="304" y="638"/>
                  <a:pt x="334" y="659"/>
                  <a:pt x="334" y="689"/>
                </a:cubicBezTo>
                <a:close/>
                <a:moveTo>
                  <a:pt x="659" y="689"/>
                </a:moveTo>
                <a:lnTo>
                  <a:pt x="659" y="689"/>
                </a:lnTo>
                <a:cubicBezTo>
                  <a:pt x="659" y="720"/>
                  <a:pt x="638" y="750"/>
                  <a:pt x="608" y="750"/>
                </a:cubicBezTo>
                <a:cubicBezTo>
                  <a:pt x="577" y="750"/>
                  <a:pt x="557" y="720"/>
                  <a:pt x="557" y="689"/>
                </a:cubicBezTo>
                <a:cubicBezTo>
                  <a:pt x="557" y="659"/>
                  <a:pt x="577" y="638"/>
                  <a:pt x="608" y="638"/>
                </a:cubicBezTo>
                <a:cubicBezTo>
                  <a:pt x="638" y="638"/>
                  <a:pt x="659" y="659"/>
                  <a:pt x="659" y="6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404">
            <a:extLst>
              <a:ext uri="{FF2B5EF4-FFF2-40B4-BE49-F238E27FC236}">
                <a16:creationId xmlns:a16="http://schemas.microsoft.com/office/drawing/2014/main" id="{F3830580-E369-B748-B656-2D0331AD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896" y="10470860"/>
            <a:ext cx="622549" cy="755360"/>
          </a:xfrm>
          <a:custGeom>
            <a:avLst/>
            <a:gdLst>
              <a:gd name="T0" fmla="*/ 659 w 660"/>
              <a:gd name="T1" fmla="*/ 223 h 802"/>
              <a:gd name="T2" fmla="*/ 659 w 660"/>
              <a:gd name="T3" fmla="*/ 223 h 802"/>
              <a:gd name="T4" fmla="*/ 649 w 660"/>
              <a:gd name="T5" fmla="*/ 203 h 802"/>
              <a:gd name="T6" fmla="*/ 446 w 660"/>
              <a:gd name="T7" fmla="*/ 0 h 802"/>
              <a:gd name="T8" fmla="*/ 426 w 660"/>
              <a:gd name="T9" fmla="*/ 0 h 802"/>
              <a:gd name="T10" fmla="*/ 426 w 660"/>
              <a:gd name="T11" fmla="*/ 0 h 802"/>
              <a:gd name="T12" fmla="*/ 41 w 660"/>
              <a:gd name="T13" fmla="*/ 0 h 802"/>
              <a:gd name="T14" fmla="*/ 0 w 660"/>
              <a:gd name="T15" fmla="*/ 51 h 802"/>
              <a:gd name="T16" fmla="*/ 0 w 660"/>
              <a:gd name="T17" fmla="*/ 771 h 802"/>
              <a:gd name="T18" fmla="*/ 30 w 660"/>
              <a:gd name="T19" fmla="*/ 801 h 802"/>
              <a:gd name="T20" fmla="*/ 629 w 660"/>
              <a:gd name="T21" fmla="*/ 801 h 802"/>
              <a:gd name="T22" fmla="*/ 659 w 660"/>
              <a:gd name="T23" fmla="*/ 771 h 802"/>
              <a:gd name="T24" fmla="*/ 659 w 660"/>
              <a:gd name="T25" fmla="*/ 223 h 802"/>
              <a:gd name="T26" fmla="*/ 456 w 660"/>
              <a:gd name="T27" fmla="*/ 193 h 802"/>
              <a:gd name="T28" fmla="*/ 456 w 660"/>
              <a:gd name="T29" fmla="*/ 193 h 802"/>
              <a:gd name="T30" fmla="*/ 456 w 660"/>
              <a:gd name="T31" fmla="*/ 92 h 802"/>
              <a:gd name="T32" fmla="*/ 558 w 660"/>
              <a:gd name="T33" fmla="*/ 193 h 802"/>
              <a:gd name="T34" fmla="*/ 456 w 660"/>
              <a:gd name="T35" fmla="*/ 193 h 802"/>
              <a:gd name="T36" fmla="*/ 61 w 660"/>
              <a:gd name="T37" fmla="*/ 751 h 802"/>
              <a:gd name="T38" fmla="*/ 61 w 660"/>
              <a:gd name="T39" fmla="*/ 751 h 802"/>
              <a:gd name="T40" fmla="*/ 61 w 660"/>
              <a:gd name="T41" fmla="*/ 51 h 802"/>
              <a:gd name="T42" fmla="*/ 395 w 660"/>
              <a:gd name="T43" fmla="*/ 51 h 802"/>
              <a:gd name="T44" fmla="*/ 395 w 660"/>
              <a:gd name="T45" fmla="*/ 213 h 802"/>
              <a:gd name="T46" fmla="*/ 426 w 660"/>
              <a:gd name="T47" fmla="*/ 244 h 802"/>
              <a:gd name="T48" fmla="*/ 598 w 660"/>
              <a:gd name="T49" fmla="*/ 244 h 802"/>
              <a:gd name="T50" fmla="*/ 598 w 660"/>
              <a:gd name="T51" fmla="*/ 244 h 802"/>
              <a:gd name="T52" fmla="*/ 598 w 660"/>
              <a:gd name="T53" fmla="*/ 751 h 802"/>
              <a:gd name="T54" fmla="*/ 61 w 660"/>
              <a:gd name="T55" fmla="*/ 751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0" h="802">
                <a:moveTo>
                  <a:pt x="659" y="223"/>
                </a:moveTo>
                <a:lnTo>
                  <a:pt x="659" y="223"/>
                </a:lnTo>
                <a:cubicBezTo>
                  <a:pt x="659" y="213"/>
                  <a:pt x="659" y="213"/>
                  <a:pt x="649" y="203"/>
                </a:cubicBezTo>
                <a:cubicBezTo>
                  <a:pt x="446" y="0"/>
                  <a:pt x="446" y="0"/>
                  <a:pt x="446" y="0"/>
                </a:cubicBezTo>
                <a:cubicBezTo>
                  <a:pt x="436" y="0"/>
                  <a:pt x="436" y="0"/>
                  <a:pt x="426" y="0"/>
                </a:cubicBezTo>
                <a:lnTo>
                  <a:pt x="426" y="0"/>
                </a:lnTo>
                <a:cubicBezTo>
                  <a:pt x="41" y="0"/>
                  <a:pt x="41" y="0"/>
                  <a:pt x="41" y="0"/>
                </a:cubicBezTo>
                <a:cubicBezTo>
                  <a:pt x="20" y="0"/>
                  <a:pt x="0" y="21"/>
                  <a:pt x="0" y="51"/>
                </a:cubicBezTo>
                <a:cubicBezTo>
                  <a:pt x="0" y="771"/>
                  <a:pt x="0" y="771"/>
                  <a:pt x="0" y="771"/>
                </a:cubicBezTo>
                <a:cubicBezTo>
                  <a:pt x="0" y="791"/>
                  <a:pt x="10" y="801"/>
                  <a:pt x="30" y="801"/>
                </a:cubicBezTo>
                <a:cubicBezTo>
                  <a:pt x="629" y="801"/>
                  <a:pt x="629" y="801"/>
                  <a:pt x="629" y="801"/>
                </a:cubicBezTo>
                <a:cubicBezTo>
                  <a:pt x="649" y="801"/>
                  <a:pt x="659" y="791"/>
                  <a:pt x="659" y="771"/>
                </a:cubicBezTo>
                <a:cubicBezTo>
                  <a:pt x="659" y="223"/>
                  <a:pt x="659" y="223"/>
                  <a:pt x="659" y="223"/>
                </a:cubicBezTo>
                <a:close/>
                <a:moveTo>
                  <a:pt x="456" y="193"/>
                </a:moveTo>
                <a:lnTo>
                  <a:pt x="456" y="193"/>
                </a:lnTo>
                <a:cubicBezTo>
                  <a:pt x="456" y="92"/>
                  <a:pt x="456" y="92"/>
                  <a:pt x="456" y="92"/>
                </a:cubicBezTo>
                <a:cubicBezTo>
                  <a:pt x="558" y="193"/>
                  <a:pt x="558" y="193"/>
                  <a:pt x="558" y="193"/>
                </a:cubicBezTo>
                <a:lnTo>
                  <a:pt x="456" y="193"/>
                </a:lnTo>
                <a:close/>
                <a:moveTo>
                  <a:pt x="61" y="751"/>
                </a:moveTo>
                <a:lnTo>
                  <a:pt x="61" y="751"/>
                </a:lnTo>
                <a:cubicBezTo>
                  <a:pt x="61" y="51"/>
                  <a:pt x="61" y="51"/>
                  <a:pt x="61" y="51"/>
                </a:cubicBezTo>
                <a:cubicBezTo>
                  <a:pt x="395" y="51"/>
                  <a:pt x="395" y="51"/>
                  <a:pt x="395" y="51"/>
                </a:cubicBezTo>
                <a:cubicBezTo>
                  <a:pt x="395" y="213"/>
                  <a:pt x="395" y="213"/>
                  <a:pt x="395" y="213"/>
                </a:cubicBezTo>
                <a:cubicBezTo>
                  <a:pt x="395" y="233"/>
                  <a:pt x="406" y="244"/>
                  <a:pt x="426" y="244"/>
                </a:cubicBezTo>
                <a:cubicBezTo>
                  <a:pt x="598" y="244"/>
                  <a:pt x="598" y="244"/>
                  <a:pt x="598" y="244"/>
                </a:cubicBezTo>
                <a:lnTo>
                  <a:pt x="598" y="244"/>
                </a:lnTo>
                <a:cubicBezTo>
                  <a:pt x="598" y="751"/>
                  <a:pt x="598" y="751"/>
                  <a:pt x="598" y="751"/>
                </a:cubicBezTo>
                <a:lnTo>
                  <a:pt x="61" y="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05">
            <a:extLst>
              <a:ext uri="{FF2B5EF4-FFF2-40B4-BE49-F238E27FC236}">
                <a16:creationId xmlns:a16="http://schemas.microsoft.com/office/drawing/2014/main" id="{0F9CA7AE-E322-7045-BC74-E328A4BD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457" y="10777984"/>
            <a:ext cx="315425" cy="49804"/>
          </a:xfrm>
          <a:custGeom>
            <a:avLst/>
            <a:gdLst>
              <a:gd name="T0" fmla="*/ 315 w 336"/>
              <a:gd name="T1" fmla="*/ 0 h 52"/>
              <a:gd name="T2" fmla="*/ 315 w 336"/>
              <a:gd name="T3" fmla="*/ 0 h 52"/>
              <a:gd name="T4" fmla="*/ 31 w 336"/>
              <a:gd name="T5" fmla="*/ 0 h 52"/>
              <a:gd name="T6" fmla="*/ 0 w 336"/>
              <a:gd name="T7" fmla="*/ 20 h 52"/>
              <a:gd name="T8" fmla="*/ 31 w 336"/>
              <a:gd name="T9" fmla="*/ 51 h 52"/>
              <a:gd name="T10" fmla="*/ 315 w 336"/>
              <a:gd name="T11" fmla="*/ 51 h 52"/>
              <a:gd name="T12" fmla="*/ 335 w 336"/>
              <a:gd name="T13" fmla="*/ 20 h 52"/>
              <a:gd name="T14" fmla="*/ 315 w 336"/>
              <a:gd name="T1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2">
                <a:moveTo>
                  <a:pt x="315" y="0"/>
                </a:moveTo>
                <a:lnTo>
                  <a:pt x="315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20"/>
                </a:cubicBezTo>
                <a:cubicBezTo>
                  <a:pt x="0" y="40"/>
                  <a:pt x="11" y="51"/>
                  <a:pt x="31" y="51"/>
                </a:cubicBezTo>
                <a:cubicBezTo>
                  <a:pt x="315" y="51"/>
                  <a:pt x="315" y="51"/>
                  <a:pt x="315" y="51"/>
                </a:cubicBezTo>
                <a:cubicBezTo>
                  <a:pt x="325" y="51"/>
                  <a:pt x="335" y="40"/>
                  <a:pt x="335" y="20"/>
                </a:cubicBezTo>
                <a:cubicBezTo>
                  <a:pt x="335" y="10"/>
                  <a:pt x="325" y="0"/>
                  <a:pt x="3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06">
            <a:extLst>
              <a:ext uri="{FF2B5EF4-FFF2-40B4-BE49-F238E27FC236}">
                <a16:creationId xmlns:a16="http://schemas.microsoft.com/office/drawing/2014/main" id="{46A59AF3-708A-8B4F-884F-D4102DDC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457" y="10910794"/>
            <a:ext cx="315425" cy="49804"/>
          </a:xfrm>
          <a:custGeom>
            <a:avLst/>
            <a:gdLst>
              <a:gd name="T0" fmla="*/ 315 w 336"/>
              <a:gd name="T1" fmla="*/ 0 h 51"/>
              <a:gd name="T2" fmla="*/ 315 w 336"/>
              <a:gd name="T3" fmla="*/ 0 h 51"/>
              <a:gd name="T4" fmla="*/ 31 w 336"/>
              <a:gd name="T5" fmla="*/ 0 h 51"/>
              <a:gd name="T6" fmla="*/ 0 w 336"/>
              <a:gd name="T7" fmla="*/ 20 h 51"/>
              <a:gd name="T8" fmla="*/ 31 w 336"/>
              <a:gd name="T9" fmla="*/ 50 h 51"/>
              <a:gd name="T10" fmla="*/ 315 w 336"/>
              <a:gd name="T11" fmla="*/ 50 h 51"/>
              <a:gd name="T12" fmla="*/ 335 w 336"/>
              <a:gd name="T13" fmla="*/ 20 h 51"/>
              <a:gd name="T14" fmla="*/ 315 w 336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1">
                <a:moveTo>
                  <a:pt x="315" y="0"/>
                </a:moveTo>
                <a:lnTo>
                  <a:pt x="315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20"/>
                </a:cubicBezTo>
                <a:cubicBezTo>
                  <a:pt x="0" y="40"/>
                  <a:pt x="11" y="50"/>
                  <a:pt x="31" y="50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25" y="50"/>
                  <a:pt x="335" y="40"/>
                  <a:pt x="335" y="20"/>
                </a:cubicBezTo>
                <a:cubicBezTo>
                  <a:pt x="335" y="10"/>
                  <a:pt x="325" y="0"/>
                  <a:pt x="3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07">
            <a:extLst>
              <a:ext uri="{FF2B5EF4-FFF2-40B4-BE49-F238E27FC236}">
                <a16:creationId xmlns:a16="http://schemas.microsoft.com/office/drawing/2014/main" id="{DC67ACD3-E462-0648-8D37-5588E81C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457" y="11043605"/>
            <a:ext cx="315425" cy="49804"/>
          </a:xfrm>
          <a:custGeom>
            <a:avLst/>
            <a:gdLst>
              <a:gd name="T0" fmla="*/ 315 w 336"/>
              <a:gd name="T1" fmla="*/ 0 h 51"/>
              <a:gd name="T2" fmla="*/ 315 w 336"/>
              <a:gd name="T3" fmla="*/ 0 h 51"/>
              <a:gd name="T4" fmla="*/ 31 w 336"/>
              <a:gd name="T5" fmla="*/ 0 h 51"/>
              <a:gd name="T6" fmla="*/ 0 w 336"/>
              <a:gd name="T7" fmla="*/ 20 h 51"/>
              <a:gd name="T8" fmla="*/ 31 w 336"/>
              <a:gd name="T9" fmla="*/ 50 h 51"/>
              <a:gd name="T10" fmla="*/ 315 w 336"/>
              <a:gd name="T11" fmla="*/ 50 h 51"/>
              <a:gd name="T12" fmla="*/ 335 w 336"/>
              <a:gd name="T13" fmla="*/ 20 h 51"/>
              <a:gd name="T14" fmla="*/ 315 w 336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51">
                <a:moveTo>
                  <a:pt x="315" y="0"/>
                </a:moveTo>
                <a:lnTo>
                  <a:pt x="315" y="0"/>
                </a:lnTo>
                <a:cubicBezTo>
                  <a:pt x="31" y="0"/>
                  <a:pt x="31" y="0"/>
                  <a:pt x="31" y="0"/>
                </a:cubicBezTo>
                <a:cubicBezTo>
                  <a:pt x="11" y="0"/>
                  <a:pt x="0" y="10"/>
                  <a:pt x="0" y="20"/>
                </a:cubicBezTo>
                <a:cubicBezTo>
                  <a:pt x="0" y="40"/>
                  <a:pt x="11" y="50"/>
                  <a:pt x="31" y="50"/>
                </a:cubicBezTo>
                <a:cubicBezTo>
                  <a:pt x="315" y="50"/>
                  <a:pt x="315" y="50"/>
                  <a:pt x="315" y="50"/>
                </a:cubicBezTo>
                <a:cubicBezTo>
                  <a:pt x="325" y="50"/>
                  <a:pt x="335" y="40"/>
                  <a:pt x="335" y="20"/>
                </a:cubicBezTo>
                <a:cubicBezTo>
                  <a:pt x="335" y="10"/>
                  <a:pt x="325" y="0"/>
                  <a:pt x="31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08">
            <a:extLst>
              <a:ext uri="{FF2B5EF4-FFF2-40B4-BE49-F238E27FC236}">
                <a16:creationId xmlns:a16="http://schemas.microsoft.com/office/drawing/2014/main" id="{D4B2B232-E0E7-BF4F-A764-24843C7F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890" y="4784911"/>
            <a:ext cx="647451" cy="697255"/>
          </a:xfrm>
          <a:custGeom>
            <a:avLst/>
            <a:gdLst>
              <a:gd name="T0" fmla="*/ 679 w 690"/>
              <a:gd name="T1" fmla="*/ 578 h 741"/>
              <a:gd name="T2" fmla="*/ 679 w 690"/>
              <a:gd name="T3" fmla="*/ 578 h 741"/>
              <a:gd name="T4" fmla="*/ 689 w 690"/>
              <a:gd name="T5" fmla="*/ 568 h 741"/>
              <a:gd name="T6" fmla="*/ 689 w 690"/>
              <a:gd name="T7" fmla="*/ 568 h 741"/>
              <a:gd name="T8" fmla="*/ 689 w 690"/>
              <a:gd name="T9" fmla="*/ 568 h 741"/>
              <a:gd name="T10" fmla="*/ 689 w 690"/>
              <a:gd name="T11" fmla="*/ 568 h 741"/>
              <a:gd name="T12" fmla="*/ 689 w 690"/>
              <a:gd name="T13" fmla="*/ 568 h 741"/>
              <a:gd name="T14" fmla="*/ 689 w 690"/>
              <a:gd name="T15" fmla="*/ 568 h 741"/>
              <a:gd name="T16" fmla="*/ 689 w 690"/>
              <a:gd name="T17" fmla="*/ 568 h 741"/>
              <a:gd name="T18" fmla="*/ 689 w 690"/>
              <a:gd name="T19" fmla="*/ 568 h 741"/>
              <a:gd name="T20" fmla="*/ 689 w 690"/>
              <a:gd name="T21" fmla="*/ 558 h 741"/>
              <a:gd name="T22" fmla="*/ 689 w 690"/>
              <a:gd name="T23" fmla="*/ 558 h 741"/>
              <a:gd name="T24" fmla="*/ 689 w 690"/>
              <a:gd name="T25" fmla="*/ 558 h 741"/>
              <a:gd name="T26" fmla="*/ 689 w 690"/>
              <a:gd name="T27" fmla="*/ 558 h 741"/>
              <a:gd name="T28" fmla="*/ 689 w 690"/>
              <a:gd name="T29" fmla="*/ 558 h 741"/>
              <a:gd name="T30" fmla="*/ 689 w 690"/>
              <a:gd name="T31" fmla="*/ 558 h 741"/>
              <a:gd name="T32" fmla="*/ 689 w 690"/>
              <a:gd name="T33" fmla="*/ 558 h 741"/>
              <a:gd name="T34" fmla="*/ 689 w 690"/>
              <a:gd name="T35" fmla="*/ 558 h 741"/>
              <a:gd name="T36" fmla="*/ 689 w 690"/>
              <a:gd name="T37" fmla="*/ 548 h 741"/>
              <a:gd name="T38" fmla="*/ 689 w 690"/>
              <a:gd name="T39" fmla="*/ 548 h 741"/>
              <a:gd name="T40" fmla="*/ 689 w 690"/>
              <a:gd name="T41" fmla="*/ 548 h 741"/>
              <a:gd name="T42" fmla="*/ 689 w 690"/>
              <a:gd name="T43" fmla="*/ 548 h 741"/>
              <a:gd name="T44" fmla="*/ 689 w 690"/>
              <a:gd name="T45" fmla="*/ 548 h 741"/>
              <a:gd name="T46" fmla="*/ 689 w 690"/>
              <a:gd name="T47" fmla="*/ 548 h 741"/>
              <a:gd name="T48" fmla="*/ 689 w 690"/>
              <a:gd name="T49" fmla="*/ 548 h 741"/>
              <a:gd name="T50" fmla="*/ 679 w 690"/>
              <a:gd name="T51" fmla="*/ 548 h 741"/>
              <a:gd name="T52" fmla="*/ 679 w 690"/>
              <a:gd name="T53" fmla="*/ 538 h 741"/>
              <a:gd name="T54" fmla="*/ 679 w 690"/>
              <a:gd name="T55" fmla="*/ 538 h 741"/>
              <a:gd name="T56" fmla="*/ 679 w 690"/>
              <a:gd name="T57" fmla="*/ 538 h 741"/>
              <a:gd name="T58" fmla="*/ 679 w 690"/>
              <a:gd name="T59" fmla="*/ 538 h 741"/>
              <a:gd name="T60" fmla="*/ 527 w 690"/>
              <a:gd name="T61" fmla="*/ 385 h 741"/>
              <a:gd name="T62" fmla="*/ 486 w 690"/>
              <a:gd name="T63" fmla="*/ 385 h 741"/>
              <a:gd name="T64" fmla="*/ 486 w 690"/>
              <a:gd name="T65" fmla="*/ 426 h 741"/>
              <a:gd name="T66" fmla="*/ 588 w 690"/>
              <a:gd name="T67" fmla="*/ 527 h 741"/>
              <a:gd name="T68" fmla="*/ 324 w 690"/>
              <a:gd name="T69" fmla="*/ 527 h 741"/>
              <a:gd name="T70" fmla="*/ 61 w 690"/>
              <a:gd name="T71" fmla="*/ 294 h 741"/>
              <a:gd name="T72" fmla="*/ 324 w 690"/>
              <a:gd name="T73" fmla="*/ 61 h 741"/>
              <a:gd name="T74" fmla="*/ 507 w 690"/>
              <a:gd name="T75" fmla="*/ 61 h 741"/>
              <a:gd name="T76" fmla="*/ 537 w 690"/>
              <a:gd name="T77" fmla="*/ 30 h 741"/>
              <a:gd name="T78" fmla="*/ 507 w 690"/>
              <a:gd name="T79" fmla="*/ 0 h 741"/>
              <a:gd name="T80" fmla="*/ 507 w 690"/>
              <a:gd name="T81" fmla="*/ 0 h 741"/>
              <a:gd name="T82" fmla="*/ 324 w 690"/>
              <a:gd name="T83" fmla="*/ 0 h 741"/>
              <a:gd name="T84" fmla="*/ 91 w 690"/>
              <a:gd name="T85" fmla="*/ 91 h 741"/>
              <a:gd name="T86" fmla="*/ 0 w 690"/>
              <a:gd name="T87" fmla="*/ 294 h 741"/>
              <a:gd name="T88" fmla="*/ 91 w 690"/>
              <a:gd name="T89" fmla="*/ 507 h 741"/>
              <a:gd name="T90" fmla="*/ 324 w 690"/>
              <a:gd name="T91" fmla="*/ 588 h 741"/>
              <a:gd name="T92" fmla="*/ 588 w 690"/>
              <a:gd name="T93" fmla="*/ 588 h 741"/>
              <a:gd name="T94" fmla="*/ 486 w 690"/>
              <a:gd name="T95" fmla="*/ 689 h 741"/>
              <a:gd name="T96" fmla="*/ 486 w 690"/>
              <a:gd name="T97" fmla="*/ 730 h 741"/>
              <a:gd name="T98" fmla="*/ 507 w 690"/>
              <a:gd name="T99" fmla="*/ 740 h 741"/>
              <a:gd name="T100" fmla="*/ 527 w 690"/>
              <a:gd name="T101" fmla="*/ 730 h 741"/>
              <a:gd name="T102" fmla="*/ 679 w 690"/>
              <a:gd name="T103" fmla="*/ 578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0" h="741">
                <a:moveTo>
                  <a:pt x="679" y="578"/>
                </a:moveTo>
                <a:lnTo>
                  <a:pt x="679" y="578"/>
                </a:lnTo>
                <a:cubicBezTo>
                  <a:pt x="679" y="578"/>
                  <a:pt x="689" y="578"/>
                  <a:pt x="689" y="568"/>
                </a:cubicBez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lnTo>
                  <a:pt x="689" y="568"/>
                </a:lnTo>
                <a:cubicBezTo>
                  <a:pt x="689" y="568"/>
                  <a:pt x="689" y="568"/>
                  <a:pt x="689" y="558"/>
                </a:cubicBez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lnTo>
                  <a:pt x="689" y="558"/>
                </a:lnTo>
                <a:cubicBezTo>
                  <a:pt x="689" y="548"/>
                  <a:pt x="689" y="548"/>
                  <a:pt x="689" y="548"/>
                </a:cubicBez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89" y="548"/>
                </a:lnTo>
                <a:lnTo>
                  <a:pt x="679" y="548"/>
                </a:lnTo>
                <a:lnTo>
                  <a:pt x="679" y="538"/>
                </a:lnTo>
                <a:lnTo>
                  <a:pt x="679" y="538"/>
                </a:lnTo>
                <a:lnTo>
                  <a:pt x="679" y="538"/>
                </a:lnTo>
                <a:lnTo>
                  <a:pt x="679" y="538"/>
                </a:lnTo>
                <a:cubicBezTo>
                  <a:pt x="527" y="385"/>
                  <a:pt x="527" y="385"/>
                  <a:pt x="527" y="385"/>
                </a:cubicBezTo>
                <a:cubicBezTo>
                  <a:pt x="517" y="375"/>
                  <a:pt x="497" y="375"/>
                  <a:pt x="486" y="385"/>
                </a:cubicBezTo>
                <a:cubicBezTo>
                  <a:pt x="476" y="395"/>
                  <a:pt x="476" y="416"/>
                  <a:pt x="486" y="426"/>
                </a:cubicBezTo>
                <a:cubicBezTo>
                  <a:pt x="588" y="527"/>
                  <a:pt x="588" y="527"/>
                  <a:pt x="588" y="527"/>
                </a:cubicBezTo>
                <a:cubicBezTo>
                  <a:pt x="324" y="527"/>
                  <a:pt x="324" y="527"/>
                  <a:pt x="324" y="527"/>
                </a:cubicBezTo>
                <a:cubicBezTo>
                  <a:pt x="172" y="527"/>
                  <a:pt x="61" y="426"/>
                  <a:pt x="61" y="294"/>
                </a:cubicBezTo>
                <a:cubicBezTo>
                  <a:pt x="61" y="162"/>
                  <a:pt x="172" y="61"/>
                  <a:pt x="324" y="61"/>
                </a:cubicBezTo>
                <a:cubicBezTo>
                  <a:pt x="507" y="61"/>
                  <a:pt x="507" y="61"/>
                  <a:pt x="507" y="61"/>
                </a:cubicBezTo>
                <a:cubicBezTo>
                  <a:pt x="527" y="61"/>
                  <a:pt x="537" y="41"/>
                  <a:pt x="537" y="30"/>
                </a:cubicBezTo>
                <a:cubicBezTo>
                  <a:pt x="537" y="10"/>
                  <a:pt x="527" y="0"/>
                  <a:pt x="507" y="0"/>
                </a:cubicBezTo>
                <a:lnTo>
                  <a:pt x="507" y="0"/>
                </a:lnTo>
                <a:cubicBezTo>
                  <a:pt x="324" y="0"/>
                  <a:pt x="324" y="0"/>
                  <a:pt x="324" y="0"/>
                </a:cubicBezTo>
                <a:cubicBezTo>
                  <a:pt x="233" y="0"/>
                  <a:pt x="152" y="30"/>
                  <a:pt x="91" y="91"/>
                </a:cubicBezTo>
                <a:cubicBezTo>
                  <a:pt x="30" y="142"/>
                  <a:pt x="0" y="213"/>
                  <a:pt x="0" y="294"/>
                </a:cubicBezTo>
                <a:cubicBezTo>
                  <a:pt x="0" y="375"/>
                  <a:pt x="30" y="446"/>
                  <a:pt x="91" y="507"/>
                </a:cubicBezTo>
                <a:cubicBezTo>
                  <a:pt x="152" y="558"/>
                  <a:pt x="233" y="588"/>
                  <a:pt x="324" y="588"/>
                </a:cubicBezTo>
                <a:cubicBezTo>
                  <a:pt x="588" y="588"/>
                  <a:pt x="588" y="588"/>
                  <a:pt x="588" y="588"/>
                </a:cubicBezTo>
                <a:cubicBezTo>
                  <a:pt x="486" y="689"/>
                  <a:pt x="486" y="689"/>
                  <a:pt x="486" y="689"/>
                </a:cubicBezTo>
                <a:cubicBezTo>
                  <a:pt x="476" y="700"/>
                  <a:pt x="476" y="720"/>
                  <a:pt x="486" y="730"/>
                </a:cubicBezTo>
                <a:cubicBezTo>
                  <a:pt x="497" y="740"/>
                  <a:pt x="497" y="740"/>
                  <a:pt x="507" y="740"/>
                </a:cubicBezTo>
                <a:cubicBezTo>
                  <a:pt x="517" y="740"/>
                  <a:pt x="527" y="740"/>
                  <a:pt x="527" y="730"/>
                </a:cubicBezTo>
                <a:cubicBezTo>
                  <a:pt x="679" y="578"/>
                  <a:pt x="679" y="578"/>
                  <a:pt x="679" y="5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09">
            <a:extLst>
              <a:ext uri="{FF2B5EF4-FFF2-40B4-BE49-F238E27FC236}">
                <a16:creationId xmlns:a16="http://schemas.microsoft.com/office/drawing/2014/main" id="{50FC0105-B698-7D42-9EAA-4A01FE6C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018" y="7515826"/>
            <a:ext cx="630850" cy="697255"/>
          </a:xfrm>
          <a:custGeom>
            <a:avLst/>
            <a:gdLst>
              <a:gd name="T0" fmla="*/ 659 w 670"/>
              <a:gd name="T1" fmla="*/ 203 h 741"/>
              <a:gd name="T2" fmla="*/ 659 w 670"/>
              <a:gd name="T3" fmla="*/ 203 h 741"/>
              <a:gd name="T4" fmla="*/ 659 w 670"/>
              <a:gd name="T5" fmla="*/ 172 h 741"/>
              <a:gd name="T6" fmla="*/ 476 w 670"/>
              <a:gd name="T7" fmla="*/ 0 h 741"/>
              <a:gd name="T8" fmla="*/ 476 w 670"/>
              <a:gd name="T9" fmla="*/ 0 h 741"/>
              <a:gd name="T10" fmla="*/ 476 w 670"/>
              <a:gd name="T11" fmla="*/ 0 h 741"/>
              <a:gd name="T12" fmla="*/ 476 w 670"/>
              <a:gd name="T13" fmla="*/ 0 h 741"/>
              <a:gd name="T14" fmla="*/ 476 w 670"/>
              <a:gd name="T15" fmla="*/ 0 h 741"/>
              <a:gd name="T16" fmla="*/ 466 w 670"/>
              <a:gd name="T17" fmla="*/ 0 h 741"/>
              <a:gd name="T18" fmla="*/ 466 w 670"/>
              <a:gd name="T19" fmla="*/ 0 h 741"/>
              <a:gd name="T20" fmla="*/ 466 w 670"/>
              <a:gd name="T21" fmla="*/ 0 h 741"/>
              <a:gd name="T22" fmla="*/ 466 w 670"/>
              <a:gd name="T23" fmla="*/ 0 h 741"/>
              <a:gd name="T24" fmla="*/ 466 w 670"/>
              <a:gd name="T25" fmla="*/ 0 h 741"/>
              <a:gd name="T26" fmla="*/ 466 w 670"/>
              <a:gd name="T27" fmla="*/ 0 h 741"/>
              <a:gd name="T28" fmla="*/ 466 w 670"/>
              <a:gd name="T29" fmla="*/ 0 h 741"/>
              <a:gd name="T30" fmla="*/ 466 w 670"/>
              <a:gd name="T31" fmla="*/ 0 h 741"/>
              <a:gd name="T32" fmla="*/ 466 w 670"/>
              <a:gd name="T33" fmla="*/ 0 h 741"/>
              <a:gd name="T34" fmla="*/ 456 w 670"/>
              <a:gd name="T35" fmla="*/ 0 h 741"/>
              <a:gd name="T36" fmla="*/ 456 w 670"/>
              <a:gd name="T37" fmla="*/ 0 h 741"/>
              <a:gd name="T38" fmla="*/ 456 w 670"/>
              <a:gd name="T39" fmla="*/ 0 h 741"/>
              <a:gd name="T40" fmla="*/ 40 w 670"/>
              <a:gd name="T41" fmla="*/ 0 h 741"/>
              <a:gd name="T42" fmla="*/ 0 w 670"/>
              <a:gd name="T43" fmla="*/ 41 h 741"/>
              <a:gd name="T44" fmla="*/ 0 w 670"/>
              <a:gd name="T45" fmla="*/ 720 h 741"/>
              <a:gd name="T46" fmla="*/ 30 w 670"/>
              <a:gd name="T47" fmla="*/ 740 h 741"/>
              <a:gd name="T48" fmla="*/ 141 w 670"/>
              <a:gd name="T49" fmla="*/ 740 h 741"/>
              <a:gd name="T50" fmla="*/ 517 w 670"/>
              <a:gd name="T51" fmla="*/ 740 h 741"/>
              <a:gd name="T52" fmla="*/ 638 w 670"/>
              <a:gd name="T53" fmla="*/ 740 h 741"/>
              <a:gd name="T54" fmla="*/ 659 w 670"/>
              <a:gd name="T55" fmla="*/ 720 h 741"/>
              <a:gd name="T56" fmla="*/ 659 w 670"/>
              <a:gd name="T57" fmla="*/ 203 h 741"/>
              <a:gd name="T58" fmla="*/ 405 w 670"/>
              <a:gd name="T59" fmla="*/ 51 h 741"/>
              <a:gd name="T60" fmla="*/ 405 w 670"/>
              <a:gd name="T61" fmla="*/ 51 h 741"/>
              <a:gd name="T62" fmla="*/ 405 w 670"/>
              <a:gd name="T63" fmla="*/ 182 h 741"/>
              <a:gd name="T64" fmla="*/ 222 w 670"/>
              <a:gd name="T65" fmla="*/ 182 h 741"/>
              <a:gd name="T66" fmla="*/ 222 w 670"/>
              <a:gd name="T67" fmla="*/ 51 h 741"/>
              <a:gd name="T68" fmla="*/ 405 w 670"/>
              <a:gd name="T69" fmla="*/ 51 h 741"/>
              <a:gd name="T70" fmla="*/ 152 w 670"/>
              <a:gd name="T71" fmla="*/ 690 h 741"/>
              <a:gd name="T72" fmla="*/ 152 w 670"/>
              <a:gd name="T73" fmla="*/ 690 h 741"/>
              <a:gd name="T74" fmla="*/ 152 w 670"/>
              <a:gd name="T75" fmla="*/ 446 h 741"/>
              <a:gd name="T76" fmla="*/ 496 w 670"/>
              <a:gd name="T77" fmla="*/ 446 h 741"/>
              <a:gd name="T78" fmla="*/ 496 w 670"/>
              <a:gd name="T79" fmla="*/ 690 h 741"/>
              <a:gd name="T80" fmla="*/ 152 w 670"/>
              <a:gd name="T81" fmla="*/ 690 h 741"/>
              <a:gd name="T82" fmla="*/ 618 w 670"/>
              <a:gd name="T83" fmla="*/ 690 h 741"/>
              <a:gd name="T84" fmla="*/ 618 w 670"/>
              <a:gd name="T85" fmla="*/ 690 h 741"/>
              <a:gd name="T86" fmla="*/ 547 w 670"/>
              <a:gd name="T87" fmla="*/ 690 h 741"/>
              <a:gd name="T88" fmla="*/ 547 w 670"/>
              <a:gd name="T89" fmla="*/ 426 h 741"/>
              <a:gd name="T90" fmla="*/ 517 w 670"/>
              <a:gd name="T91" fmla="*/ 406 h 741"/>
              <a:gd name="T92" fmla="*/ 141 w 670"/>
              <a:gd name="T93" fmla="*/ 406 h 741"/>
              <a:gd name="T94" fmla="*/ 111 w 670"/>
              <a:gd name="T95" fmla="*/ 426 h 741"/>
              <a:gd name="T96" fmla="*/ 111 w 670"/>
              <a:gd name="T97" fmla="*/ 690 h 741"/>
              <a:gd name="T98" fmla="*/ 50 w 670"/>
              <a:gd name="T99" fmla="*/ 690 h 741"/>
              <a:gd name="T100" fmla="*/ 50 w 670"/>
              <a:gd name="T101" fmla="*/ 41 h 741"/>
              <a:gd name="T102" fmla="*/ 172 w 670"/>
              <a:gd name="T103" fmla="*/ 41 h 741"/>
              <a:gd name="T104" fmla="*/ 172 w 670"/>
              <a:gd name="T105" fmla="*/ 203 h 741"/>
              <a:gd name="T106" fmla="*/ 202 w 670"/>
              <a:gd name="T107" fmla="*/ 233 h 741"/>
              <a:gd name="T108" fmla="*/ 425 w 670"/>
              <a:gd name="T109" fmla="*/ 233 h 741"/>
              <a:gd name="T110" fmla="*/ 456 w 670"/>
              <a:gd name="T111" fmla="*/ 203 h 741"/>
              <a:gd name="T112" fmla="*/ 456 w 670"/>
              <a:gd name="T113" fmla="*/ 51 h 741"/>
              <a:gd name="T114" fmla="*/ 618 w 670"/>
              <a:gd name="T115" fmla="*/ 203 h 741"/>
              <a:gd name="T116" fmla="*/ 618 w 670"/>
              <a:gd name="T117" fmla="*/ 203 h 741"/>
              <a:gd name="T118" fmla="*/ 618 w 670"/>
              <a:gd name="T119" fmla="*/ 69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0" h="741">
                <a:moveTo>
                  <a:pt x="659" y="203"/>
                </a:moveTo>
                <a:lnTo>
                  <a:pt x="659" y="203"/>
                </a:lnTo>
                <a:cubicBezTo>
                  <a:pt x="669" y="192"/>
                  <a:pt x="659" y="182"/>
                  <a:pt x="659" y="172"/>
                </a:cubicBezTo>
                <a:cubicBezTo>
                  <a:pt x="476" y="0"/>
                  <a:pt x="476" y="0"/>
                  <a:pt x="476" y="0"/>
                </a:cubicBez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lnTo>
                  <a:pt x="476" y="0"/>
                </a:lnTo>
                <a:cubicBezTo>
                  <a:pt x="476" y="0"/>
                  <a:pt x="476" y="0"/>
                  <a:pt x="466" y="0"/>
                </a:cubicBez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lnTo>
                  <a:pt x="466" y="0"/>
                </a:lnTo>
                <a:cubicBezTo>
                  <a:pt x="466" y="0"/>
                  <a:pt x="466" y="0"/>
                  <a:pt x="456" y="0"/>
                </a:cubicBezTo>
                <a:lnTo>
                  <a:pt x="456" y="0"/>
                </a:lnTo>
                <a:lnTo>
                  <a:pt x="456" y="0"/>
                </a:lnTo>
                <a:cubicBezTo>
                  <a:pt x="40" y="0"/>
                  <a:pt x="40" y="0"/>
                  <a:pt x="40" y="0"/>
                </a:cubicBezTo>
                <a:cubicBezTo>
                  <a:pt x="20" y="0"/>
                  <a:pt x="0" y="20"/>
                  <a:pt x="0" y="41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30"/>
                  <a:pt x="10" y="740"/>
                  <a:pt x="30" y="740"/>
                </a:cubicBezTo>
                <a:cubicBezTo>
                  <a:pt x="141" y="740"/>
                  <a:pt x="141" y="740"/>
                  <a:pt x="141" y="740"/>
                </a:cubicBezTo>
                <a:cubicBezTo>
                  <a:pt x="517" y="740"/>
                  <a:pt x="517" y="740"/>
                  <a:pt x="517" y="740"/>
                </a:cubicBezTo>
                <a:cubicBezTo>
                  <a:pt x="638" y="740"/>
                  <a:pt x="638" y="740"/>
                  <a:pt x="638" y="740"/>
                </a:cubicBezTo>
                <a:cubicBezTo>
                  <a:pt x="648" y="740"/>
                  <a:pt x="659" y="730"/>
                  <a:pt x="659" y="720"/>
                </a:cubicBezTo>
                <a:cubicBezTo>
                  <a:pt x="659" y="203"/>
                  <a:pt x="659" y="203"/>
                  <a:pt x="659" y="203"/>
                </a:cubicBezTo>
                <a:close/>
                <a:moveTo>
                  <a:pt x="405" y="51"/>
                </a:moveTo>
                <a:lnTo>
                  <a:pt x="405" y="51"/>
                </a:lnTo>
                <a:cubicBezTo>
                  <a:pt x="405" y="182"/>
                  <a:pt x="405" y="182"/>
                  <a:pt x="405" y="182"/>
                </a:cubicBezTo>
                <a:cubicBezTo>
                  <a:pt x="222" y="182"/>
                  <a:pt x="222" y="182"/>
                  <a:pt x="222" y="182"/>
                </a:cubicBezTo>
                <a:cubicBezTo>
                  <a:pt x="222" y="51"/>
                  <a:pt x="222" y="51"/>
                  <a:pt x="222" y="51"/>
                </a:cubicBezTo>
                <a:lnTo>
                  <a:pt x="405" y="51"/>
                </a:lnTo>
                <a:close/>
                <a:moveTo>
                  <a:pt x="152" y="690"/>
                </a:moveTo>
                <a:lnTo>
                  <a:pt x="152" y="690"/>
                </a:lnTo>
                <a:cubicBezTo>
                  <a:pt x="152" y="446"/>
                  <a:pt x="152" y="446"/>
                  <a:pt x="152" y="446"/>
                </a:cubicBezTo>
                <a:cubicBezTo>
                  <a:pt x="496" y="446"/>
                  <a:pt x="496" y="446"/>
                  <a:pt x="496" y="446"/>
                </a:cubicBezTo>
                <a:cubicBezTo>
                  <a:pt x="496" y="690"/>
                  <a:pt x="496" y="690"/>
                  <a:pt x="496" y="690"/>
                </a:cubicBezTo>
                <a:lnTo>
                  <a:pt x="152" y="690"/>
                </a:lnTo>
                <a:close/>
                <a:moveTo>
                  <a:pt x="618" y="690"/>
                </a:moveTo>
                <a:lnTo>
                  <a:pt x="618" y="690"/>
                </a:lnTo>
                <a:cubicBezTo>
                  <a:pt x="547" y="690"/>
                  <a:pt x="547" y="690"/>
                  <a:pt x="547" y="690"/>
                </a:cubicBezTo>
                <a:cubicBezTo>
                  <a:pt x="547" y="426"/>
                  <a:pt x="547" y="426"/>
                  <a:pt x="547" y="426"/>
                </a:cubicBezTo>
                <a:cubicBezTo>
                  <a:pt x="547" y="416"/>
                  <a:pt x="537" y="406"/>
                  <a:pt x="517" y="406"/>
                </a:cubicBezTo>
                <a:cubicBezTo>
                  <a:pt x="141" y="406"/>
                  <a:pt x="141" y="406"/>
                  <a:pt x="141" y="406"/>
                </a:cubicBezTo>
                <a:cubicBezTo>
                  <a:pt x="121" y="406"/>
                  <a:pt x="111" y="416"/>
                  <a:pt x="111" y="426"/>
                </a:cubicBezTo>
                <a:cubicBezTo>
                  <a:pt x="111" y="690"/>
                  <a:pt x="111" y="690"/>
                  <a:pt x="111" y="690"/>
                </a:cubicBezTo>
                <a:cubicBezTo>
                  <a:pt x="50" y="690"/>
                  <a:pt x="50" y="690"/>
                  <a:pt x="50" y="690"/>
                </a:cubicBezTo>
                <a:cubicBezTo>
                  <a:pt x="50" y="41"/>
                  <a:pt x="50" y="41"/>
                  <a:pt x="50" y="41"/>
                </a:cubicBezTo>
                <a:cubicBezTo>
                  <a:pt x="172" y="41"/>
                  <a:pt x="172" y="41"/>
                  <a:pt x="172" y="41"/>
                </a:cubicBezTo>
                <a:cubicBezTo>
                  <a:pt x="172" y="203"/>
                  <a:pt x="172" y="203"/>
                  <a:pt x="172" y="203"/>
                </a:cubicBezTo>
                <a:cubicBezTo>
                  <a:pt x="172" y="213"/>
                  <a:pt x="192" y="233"/>
                  <a:pt x="202" y="233"/>
                </a:cubicBezTo>
                <a:cubicBezTo>
                  <a:pt x="425" y="233"/>
                  <a:pt x="425" y="233"/>
                  <a:pt x="425" y="233"/>
                </a:cubicBezTo>
                <a:cubicBezTo>
                  <a:pt x="446" y="233"/>
                  <a:pt x="456" y="213"/>
                  <a:pt x="456" y="203"/>
                </a:cubicBezTo>
                <a:cubicBezTo>
                  <a:pt x="456" y="51"/>
                  <a:pt x="456" y="51"/>
                  <a:pt x="456" y="51"/>
                </a:cubicBezTo>
                <a:cubicBezTo>
                  <a:pt x="618" y="203"/>
                  <a:pt x="618" y="203"/>
                  <a:pt x="618" y="203"/>
                </a:cubicBezTo>
                <a:lnTo>
                  <a:pt x="618" y="203"/>
                </a:lnTo>
                <a:lnTo>
                  <a:pt x="618" y="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10">
            <a:extLst>
              <a:ext uri="{FF2B5EF4-FFF2-40B4-BE49-F238E27FC236}">
                <a16:creationId xmlns:a16="http://schemas.microsoft.com/office/drawing/2014/main" id="{0E6A5886-16FE-9442-9985-2CD09EC0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229" y="1510303"/>
            <a:ext cx="908920" cy="991927"/>
          </a:xfrm>
          <a:custGeom>
            <a:avLst/>
            <a:gdLst>
              <a:gd name="T0" fmla="*/ 963 w 964"/>
              <a:gd name="T1" fmla="*/ 477 h 1056"/>
              <a:gd name="T2" fmla="*/ 963 w 964"/>
              <a:gd name="T3" fmla="*/ 477 h 1056"/>
              <a:gd name="T4" fmla="*/ 821 w 964"/>
              <a:gd name="T5" fmla="*/ 142 h 1056"/>
              <a:gd name="T6" fmla="*/ 487 w 964"/>
              <a:gd name="T7" fmla="*/ 0 h 1056"/>
              <a:gd name="T8" fmla="*/ 142 w 964"/>
              <a:gd name="T9" fmla="*/ 142 h 1056"/>
              <a:gd name="T10" fmla="*/ 0 w 964"/>
              <a:gd name="T11" fmla="*/ 477 h 1056"/>
              <a:gd name="T12" fmla="*/ 142 w 964"/>
              <a:gd name="T13" fmla="*/ 822 h 1056"/>
              <a:gd name="T14" fmla="*/ 172 w 964"/>
              <a:gd name="T15" fmla="*/ 842 h 1056"/>
              <a:gd name="T16" fmla="*/ 112 w 964"/>
              <a:gd name="T17" fmla="*/ 1004 h 1056"/>
              <a:gd name="T18" fmla="*/ 132 w 964"/>
              <a:gd name="T19" fmla="*/ 1055 h 1056"/>
              <a:gd name="T20" fmla="*/ 142 w 964"/>
              <a:gd name="T21" fmla="*/ 1055 h 1056"/>
              <a:gd name="T22" fmla="*/ 172 w 964"/>
              <a:gd name="T23" fmla="*/ 1034 h 1056"/>
              <a:gd name="T24" fmla="*/ 233 w 964"/>
              <a:gd name="T25" fmla="*/ 893 h 1056"/>
              <a:gd name="T26" fmla="*/ 487 w 964"/>
              <a:gd name="T27" fmla="*/ 963 h 1056"/>
              <a:gd name="T28" fmla="*/ 730 w 964"/>
              <a:gd name="T29" fmla="*/ 893 h 1056"/>
              <a:gd name="T30" fmla="*/ 781 w 964"/>
              <a:gd name="T31" fmla="*/ 1034 h 1056"/>
              <a:gd name="T32" fmla="*/ 821 w 964"/>
              <a:gd name="T33" fmla="*/ 1055 h 1056"/>
              <a:gd name="T34" fmla="*/ 831 w 964"/>
              <a:gd name="T35" fmla="*/ 1055 h 1056"/>
              <a:gd name="T36" fmla="*/ 852 w 964"/>
              <a:gd name="T37" fmla="*/ 1004 h 1056"/>
              <a:gd name="T38" fmla="*/ 791 w 964"/>
              <a:gd name="T39" fmla="*/ 842 h 1056"/>
              <a:gd name="T40" fmla="*/ 821 w 964"/>
              <a:gd name="T41" fmla="*/ 822 h 1056"/>
              <a:gd name="T42" fmla="*/ 963 w 964"/>
              <a:gd name="T43" fmla="*/ 477 h 1056"/>
              <a:gd name="T44" fmla="*/ 193 w 964"/>
              <a:gd name="T45" fmla="*/ 761 h 1056"/>
              <a:gd name="T46" fmla="*/ 193 w 964"/>
              <a:gd name="T47" fmla="*/ 761 h 1056"/>
              <a:gd name="T48" fmla="*/ 71 w 964"/>
              <a:gd name="T49" fmla="*/ 477 h 1056"/>
              <a:gd name="T50" fmla="*/ 193 w 964"/>
              <a:gd name="T51" fmla="*/ 193 h 1056"/>
              <a:gd name="T52" fmla="*/ 487 w 964"/>
              <a:gd name="T53" fmla="*/ 71 h 1056"/>
              <a:gd name="T54" fmla="*/ 771 w 964"/>
              <a:gd name="T55" fmla="*/ 193 h 1056"/>
              <a:gd name="T56" fmla="*/ 892 w 964"/>
              <a:gd name="T57" fmla="*/ 477 h 1056"/>
              <a:gd name="T58" fmla="*/ 771 w 964"/>
              <a:gd name="T59" fmla="*/ 761 h 1056"/>
              <a:gd name="T60" fmla="*/ 487 w 964"/>
              <a:gd name="T61" fmla="*/ 882 h 1056"/>
              <a:gd name="T62" fmla="*/ 193 w 964"/>
              <a:gd name="T63" fmla="*/ 761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4" h="1056">
                <a:moveTo>
                  <a:pt x="963" y="477"/>
                </a:moveTo>
                <a:lnTo>
                  <a:pt x="963" y="477"/>
                </a:lnTo>
                <a:cubicBezTo>
                  <a:pt x="963" y="345"/>
                  <a:pt x="913" y="223"/>
                  <a:pt x="821" y="142"/>
                </a:cubicBezTo>
                <a:cubicBezTo>
                  <a:pt x="730" y="51"/>
                  <a:pt x="609" y="0"/>
                  <a:pt x="487" y="0"/>
                </a:cubicBezTo>
                <a:cubicBezTo>
                  <a:pt x="355" y="0"/>
                  <a:pt x="233" y="51"/>
                  <a:pt x="142" y="142"/>
                </a:cubicBezTo>
                <a:cubicBezTo>
                  <a:pt x="51" y="223"/>
                  <a:pt x="0" y="345"/>
                  <a:pt x="0" y="477"/>
                </a:cubicBezTo>
                <a:cubicBezTo>
                  <a:pt x="0" y="608"/>
                  <a:pt x="51" y="730"/>
                  <a:pt x="142" y="822"/>
                </a:cubicBezTo>
                <a:cubicBezTo>
                  <a:pt x="152" y="822"/>
                  <a:pt x="162" y="832"/>
                  <a:pt x="172" y="842"/>
                </a:cubicBezTo>
                <a:cubicBezTo>
                  <a:pt x="112" y="1004"/>
                  <a:pt x="112" y="1004"/>
                  <a:pt x="112" y="1004"/>
                </a:cubicBezTo>
                <a:cubicBezTo>
                  <a:pt x="101" y="1024"/>
                  <a:pt x="112" y="1044"/>
                  <a:pt x="132" y="1055"/>
                </a:cubicBezTo>
                <a:cubicBezTo>
                  <a:pt x="132" y="1055"/>
                  <a:pt x="132" y="1055"/>
                  <a:pt x="142" y="1055"/>
                </a:cubicBezTo>
                <a:cubicBezTo>
                  <a:pt x="152" y="1055"/>
                  <a:pt x="172" y="1044"/>
                  <a:pt x="172" y="1034"/>
                </a:cubicBezTo>
                <a:cubicBezTo>
                  <a:pt x="233" y="893"/>
                  <a:pt x="233" y="893"/>
                  <a:pt x="233" y="893"/>
                </a:cubicBezTo>
                <a:cubicBezTo>
                  <a:pt x="304" y="933"/>
                  <a:pt x="396" y="963"/>
                  <a:pt x="487" y="963"/>
                </a:cubicBezTo>
                <a:cubicBezTo>
                  <a:pt x="568" y="963"/>
                  <a:pt x="659" y="933"/>
                  <a:pt x="730" y="893"/>
                </a:cubicBezTo>
                <a:cubicBezTo>
                  <a:pt x="781" y="1034"/>
                  <a:pt x="781" y="1034"/>
                  <a:pt x="781" y="1034"/>
                </a:cubicBezTo>
                <a:cubicBezTo>
                  <a:pt x="791" y="1044"/>
                  <a:pt x="801" y="1055"/>
                  <a:pt x="821" y="1055"/>
                </a:cubicBezTo>
                <a:lnTo>
                  <a:pt x="831" y="1055"/>
                </a:lnTo>
                <a:cubicBezTo>
                  <a:pt x="852" y="1044"/>
                  <a:pt x="862" y="1024"/>
                  <a:pt x="852" y="1004"/>
                </a:cubicBezTo>
                <a:cubicBezTo>
                  <a:pt x="791" y="842"/>
                  <a:pt x="791" y="842"/>
                  <a:pt x="791" y="842"/>
                </a:cubicBezTo>
                <a:cubicBezTo>
                  <a:pt x="801" y="832"/>
                  <a:pt x="811" y="832"/>
                  <a:pt x="821" y="822"/>
                </a:cubicBezTo>
                <a:cubicBezTo>
                  <a:pt x="913" y="730"/>
                  <a:pt x="963" y="608"/>
                  <a:pt x="963" y="477"/>
                </a:cubicBezTo>
                <a:close/>
                <a:moveTo>
                  <a:pt x="193" y="761"/>
                </a:moveTo>
                <a:lnTo>
                  <a:pt x="193" y="761"/>
                </a:lnTo>
                <a:cubicBezTo>
                  <a:pt x="122" y="690"/>
                  <a:pt x="71" y="588"/>
                  <a:pt x="71" y="477"/>
                </a:cubicBezTo>
                <a:cubicBezTo>
                  <a:pt x="71" y="365"/>
                  <a:pt x="122" y="264"/>
                  <a:pt x="193" y="193"/>
                </a:cubicBezTo>
                <a:cubicBezTo>
                  <a:pt x="274" y="112"/>
                  <a:pt x="375" y="71"/>
                  <a:pt x="487" y="71"/>
                </a:cubicBezTo>
                <a:cubicBezTo>
                  <a:pt x="588" y="71"/>
                  <a:pt x="690" y="112"/>
                  <a:pt x="771" y="193"/>
                </a:cubicBezTo>
                <a:cubicBezTo>
                  <a:pt x="842" y="264"/>
                  <a:pt x="892" y="365"/>
                  <a:pt x="892" y="477"/>
                </a:cubicBezTo>
                <a:cubicBezTo>
                  <a:pt x="892" y="588"/>
                  <a:pt x="842" y="690"/>
                  <a:pt x="771" y="761"/>
                </a:cubicBezTo>
                <a:cubicBezTo>
                  <a:pt x="690" y="842"/>
                  <a:pt x="588" y="882"/>
                  <a:pt x="487" y="882"/>
                </a:cubicBezTo>
                <a:cubicBezTo>
                  <a:pt x="375" y="882"/>
                  <a:pt x="274" y="842"/>
                  <a:pt x="193" y="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11">
            <a:extLst>
              <a:ext uri="{FF2B5EF4-FFF2-40B4-BE49-F238E27FC236}">
                <a16:creationId xmlns:a16="http://schemas.microsoft.com/office/drawing/2014/main" id="{BB52DAEE-3AB7-5E43-A699-716F0B7E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249" y="1692918"/>
            <a:ext cx="468986" cy="294672"/>
          </a:xfrm>
          <a:custGeom>
            <a:avLst/>
            <a:gdLst>
              <a:gd name="T0" fmla="*/ 426 w 498"/>
              <a:gd name="T1" fmla="*/ 10 h 315"/>
              <a:gd name="T2" fmla="*/ 426 w 498"/>
              <a:gd name="T3" fmla="*/ 10 h 315"/>
              <a:gd name="T4" fmla="*/ 202 w 498"/>
              <a:gd name="T5" fmla="*/ 243 h 315"/>
              <a:gd name="T6" fmla="*/ 40 w 498"/>
              <a:gd name="T7" fmla="*/ 243 h 315"/>
              <a:gd name="T8" fmla="*/ 0 w 498"/>
              <a:gd name="T9" fmla="*/ 284 h 315"/>
              <a:gd name="T10" fmla="*/ 40 w 498"/>
              <a:gd name="T11" fmla="*/ 314 h 315"/>
              <a:gd name="T12" fmla="*/ 213 w 498"/>
              <a:gd name="T13" fmla="*/ 314 h 315"/>
              <a:gd name="T14" fmla="*/ 243 w 498"/>
              <a:gd name="T15" fmla="*/ 304 h 315"/>
              <a:gd name="T16" fmla="*/ 486 w 498"/>
              <a:gd name="T17" fmla="*/ 71 h 315"/>
              <a:gd name="T18" fmla="*/ 486 w 498"/>
              <a:gd name="T19" fmla="*/ 10 h 315"/>
              <a:gd name="T20" fmla="*/ 426 w 498"/>
              <a:gd name="T21" fmla="*/ 1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" h="315">
                <a:moveTo>
                  <a:pt x="426" y="10"/>
                </a:moveTo>
                <a:lnTo>
                  <a:pt x="426" y="10"/>
                </a:lnTo>
                <a:cubicBezTo>
                  <a:pt x="202" y="243"/>
                  <a:pt x="202" y="243"/>
                  <a:pt x="202" y="243"/>
                </a:cubicBezTo>
                <a:cubicBezTo>
                  <a:pt x="40" y="243"/>
                  <a:pt x="40" y="243"/>
                  <a:pt x="40" y="243"/>
                </a:cubicBezTo>
                <a:cubicBezTo>
                  <a:pt x="20" y="243"/>
                  <a:pt x="0" y="264"/>
                  <a:pt x="0" y="284"/>
                </a:cubicBezTo>
                <a:cubicBezTo>
                  <a:pt x="0" y="304"/>
                  <a:pt x="20" y="314"/>
                  <a:pt x="40" y="314"/>
                </a:cubicBezTo>
                <a:cubicBezTo>
                  <a:pt x="213" y="314"/>
                  <a:pt x="213" y="314"/>
                  <a:pt x="213" y="314"/>
                </a:cubicBezTo>
                <a:cubicBezTo>
                  <a:pt x="223" y="314"/>
                  <a:pt x="243" y="314"/>
                  <a:pt x="243" y="304"/>
                </a:cubicBezTo>
                <a:cubicBezTo>
                  <a:pt x="486" y="71"/>
                  <a:pt x="486" y="71"/>
                  <a:pt x="486" y="71"/>
                </a:cubicBezTo>
                <a:cubicBezTo>
                  <a:pt x="497" y="51"/>
                  <a:pt x="497" y="30"/>
                  <a:pt x="486" y="10"/>
                </a:cubicBezTo>
                <a:cubicBezTo>
                  <a:pt x="466" y="0"/>
                  <a:pt x="446" y="0"/>
                  <a:pt x="426" y="1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12">
            <a:extLst>
              <a:ext uri="{FF2B5EF4-FFF2-40B4-BE49-F238E27FC236}">
                <a16:creationId xmlns:a16="http://schemas.microsoft.com/office/drawing/2014/main" id="{53C05A29-14F0-2D47-B731-658BF32F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0589" y="1464649"/>
            <a:ext cx="203365" cy="190915"/>
          </a:xfrm>
          <a:custGeom>
            <a:avLst/>
            <a:gdLst>
              <a:gd name="T0" fmla="*/ 183 w 214"/>
              <a:gd name="T1" fmla="*/ 163 h 204"/>
              <a:gd name="T2" fmla="*/ 183 w 214"/>
              <a:gd name="T3" fmla="*/ 163 h 204"/>
              <a:gd name="T4" fmla="*/ 183 w 214"/>
              <a:gd name="T5" fmla="*/ 163 h 204"/>
              <a:gd name="T6" fmla="*/ 142 w 214"/>
              <a:gd name="T7" fmla="*/ 203 h 204"/>
              <a:gd name="T8" fmla="*/ 122 w 214"/>
              <a:gd name="T9" fmla="*/ 203 h 204"/>
              <a:gd name="T10" fmla="*/ 81 w 214"/>
              <a:gd name="T11" fmla="*/ 183 h 204"/>
              <a:gd name="T12" fmla="*/ 81 w 214"/>
              <a:gd name="T13" fmla="*/ 183 h 204"/>
              <a:gd name="T14" fmla="*/ 71 w 214"/>
              <a:gd name="T15" fmla="*/ 183 h 204"/>
              <a:gd name="T16" fmla="*/ 61 w 214"/>
              <a:gd name="T17" fmla="*/ 173 h 204"/>
              <a:gd name="T18" fmla="*/ 30 w 214"/>
              <a:gd name="T19" fmla="*/ 143 h 204"/>
              <a:gd name="T20" fmla="*/ 0 w 214"/>
              <a:gd name="T21" fmla="*/ 82 h 204"/>
              <a:gd name="T22" fmla="*/ 30 w 214"/>
              <a:gd name="T23" fmla="*/ 31 h 204"/>
              <a:gd name="T24" fmla="*/ 30 w 214"/>
              <a:gd name="T25" fmla="*/ 31 h 204"/>
              <a:gd name="T26" fmla="*/ 142 w 214"/>
              <a:gd name="T27" fmla="*/ 31 h 204"/>
              <a:gd name="T28" fmla="*/ 173 w 214"/>
              <a:gd name="T29" fmla="*/ 61 h 204"/>
              <a:gd name="T30" fmla="*/ 183 w 214"/>
              <a:gd name="T31" fmla="*/ 16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4" h="204">
                <a:moveTo>
                  <a:pt x="183" y="163"/>
                </a:moveTo>
                <a:lnTo>
                  <a:pt x="183" y="163"/>
                </a:lnTo>
                <a:lnTo>
                  <a:pt x="183" y="163"/>
                </a:lnTo>
                <a:cubicBezTo>
                  <a:pt x="173" y="183"/>
                  <a:pt x="162" y="193"/>
                  <a:pt x="142" y="203"/>
                </a:cubicBezTo>
                <a:cubicBezTo>
                  <a:pt x="132" y="203"/>
                  <a:pt x="122" y="203"/>
                  <a:pt x="122" y="203"/>
                </a:cubicBezTo>
                <a:cubicBezTo>
                  <a:pt x="101" y="203"/>
                  <a:pt x="91" y="193"/>
                  <a:pt x="81" y="183"/>
                </a:cubicBezTo>
                <a:lnTo>
                  <a:pt x="81" y="183"/>
                </a:lnTo>
                <a:cubicBezTo>
                  <a:pt x="71" y="183"/>
                  <a:pt x="71" y="183"/>
                  <a:pt x="71" y="183"/>
                </a:cubicBezTo>
                <a:lnTo>
                  <a:pt x="61" y="173"/>
                </a:lnTo>
                <a:cubicBezTo>
                  <a:pt x="30" y="143"/>
                  <a:pt x="30" y="143"/>
                  <a:pt x="30" y="143"/>
                </a:cubicBezTo>
                <a:cubicBezTo>
                  <a:pt x="10" y="122"/>
                  <a:pt x="0" y="102"/>
                  <a:pt x="0" y="82"/>
                </a:cubicBezTo>
                <a:cubicBezTo>
                  <a:pt x="0" y="71"/>
                  <a:pt x="10" y="51"/>
                  <a:pt x="30" y="31"/>
                </a:cubicBezTo>
                <a:lnTo>
                  <a:pt x="30" y="31"/>
                </a:lnTo>
                <a:cubicBezTo>
                  <a:pt x="61" y="0"/>
                  <a:pt x="112" y="0"/>
                  <a:pt x="142" y="31"/>
                </a:cubicBezTo>
                <a:cubicBezTo>
                  <a:pt x="173" y="61"/>
                  <a:pt x="173" y="61"/>
                  <a:pt x="173" y="61"/>
                </a:cubicBezTo>
                <a:cubicBezTo>
                  <a:pt x="203" y="92"/>
                  <a:pt x="213" y="132"/>
                  <a:pt x="183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13">
            <a:extLst>
              <a:ext uri="{FF2B5EF4-FFF2-40B4-BE49-F238E27FC236}">
                <a16:creationId xmlns:a16="http://schemas.microsoft.com/office/drawing/2014/main" id="{F183C5A0-DC78-684F-B0E6-4EA05C40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574" y="1464649"/>
            <a:ext cx="190915" cy="190915"/>
          </a:xfrm>
          <a:custGeom>
            <a:avLst/>
            <a:gdLst>
              <a:gd name="T0" fmla="*/ 202 w 203"/>
              <a:gd name="T1" fmla="*/ 82 h 204"/>
              <a:gd name="T2" fmla="*/ 202 w 203"/>
              <a:gd name="T3" fmla="*/ 82 h 204"/>
              <a:gd name="T4" fmla="*/ 182 w 203"/>
              <a:gd name="T5" fmla="*/ 143 h 204"/>
              <a:gd name="T6" fmla="*/ 141 w 203"/>
              <a:gd name="T7" fmla="*/ 173 h 204"/>
              <a:gd name="T8" fmla="*/ 131 w 203"/>
              <a:gd name="T9" fmla="*/ 183 h 204"/>
              <a:gd name="T10" fmla="*/ 131 w 203"/>
              <a:gd name="T11" fmla="*/ 183 h 204"/>
              <a:gd name="T12" fmla="*/ 81 w 203"/>
              <a:gd name="T13" fmla="*/ 203 h 204"/>
              <a:gd name="T14" fmla="*/ 70 w 203"/>
              <a:gd name="T15" fmla="*/ 203 h 204"/>
              <a:gd name="T16" fmla="*/ 20 w 203"/>
              <a:gd name="T17" fmla="*/ 163 h 204"/>
              <a:gd name="T18" fmla="*/ 30 w 203"/>
              <a:gd name="T19" fmla="*/ 61 h 204"/>
              <a:gd name="T20" fmla="*/ 30 w 203"/>
              <a:gd name="T21" fmla="*/ 61 h 204"/>
              <a:gd name="T22" fmla="*/ 70 w 203"/>
              <a:gd name="T23" fmla="*/ 31 h 204"/>
              <a:gd name="T24" fmla="*/ 91 w 203"/>
              <a:gd name="T25" fmla="*/ 11 h 204"/>
              <a:gd name="T26" fmla="*/ 121 w 203"/>
              <a:gd name="T27" fmla="*/ 0 h 204"/>
              <a:gd name="T28" fmla="*/ 172 w 203"/>
              <a:gd name="T29" fmla="*/ 31 h 204"/>
              <a:gd name="T30" fmla="*/ 182 w 203"/>
              <a:gd name="T31" fmla="*/ 31 h 204"/>
              <a:gd name="T32" fmla="*/ 202 w 203"/>
              <a:gd name="T33" fmla="*/ 8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3" h="204">
                <a:moveTo>
                  <a:pt x="202" y="82"/>
                </a:moveTo>
                <a:lnTo>
                  <a:pt x="202" y="82"/>
                </a:lnTo>
                <a:cubicBezTo>
                  <a:pt x="202" y="102"/>
                  <a:pt x="192" y="122"/>
                  <a:pt x="182" y="143"/>
                </a:cubicBezTo>
                <a:cubicBezTo>
                  <a:pt x="141" y="173"/>
                  <a:pt x="141" y="173"/>
                  <a:pt x="141" y="173"/>
                </a:cubicBezTo>
                <a:cubicBezTo>
                  <a:pt x="141" y="183"/>
                  <a:pt x="131" y="183"/>
                  <a:pt x="131" y="183"/>
                </a:cubicBezTo>
                <a:lnTo>
                  <a:pt x="131" y="183"/>
                </a:lnTo>
                <a:cubicBezTo>
                  <a:pt x="111" y="193"/>
                  <a:pt x="101" y="203"/>
                  <a:pt x="81" y="203"/>
                </a:cubicBezTo>
                <a:lnTo>
                  <a:pt x="70" y="203"/>
                </a:lnTo>
                <a:cubicBezTo>
                  <a:pt x="50" y="193"/>
                  <a:pt x="30" y="183"/>
                  <a:pt x="20" y="163"/>
                </a:cubicBezTo>
                <a:cubicBezTo>
                  <a:pt x="0" y="132"/>
                  <a:pt x="0" y="92"/>
                  <a:pt x="30" y="61"/>
                </a:cubicBezTo>
                <a:lnTo>
                  <a:pt x="30" y="61"/>
                </a:lnTo>
                <a:cubicBezTo>
                  <a:pt x="70" y="31"/>
                  <a:pt x="70" y="31"/>
                  <a:pt x="70" y="31"/>
                </a:cubicBezTo>
                <a:cubicBezTo>
                  <a:pt x="70" y="21"/>
                  <a:pt x="81" y="11"/>
                  <a:pt x="91" y="11"/>
                </a:cubicBezTo>
                <a:cubicBezTo>
                  <a:pt x="101" y="11"/>
                  <a:pt x="111" y="0"/>
                  <a:pt x="121" y="0"/>
                </a:cubicBezTo>
                <a:cubicBezTo>
                  <a:pt x="141" y="0"/>
                  <a:pt x="162" y="11"/>
                  <a:pt x="172" y="31"/>
                </a:cubicBezTo>
                <a:cubicBezTo>
                  <a:pt x="182" y="31"/>
                  <a:pt x="182" y="31"/>
                  <a:pt x="182" y="31"/>
                </a:cubicBezTo>
                <a:cubicBezTo>
                  <a:pt x="192" y="51"/>
                  <a:pt x="202" y="71"/>
                  <a:pt x="202" y="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14">
            <a:extLst>
              <a:ext uri="{FF2B5EF4-FFF2-40B4-BE49-F238E27FC236}">
                <a16:creationId xmlns:a16="http://schemas.microsoft.com/office/drawing/2014/main" id="{9ECD8074-D3D4-9542-BA57-A091786C1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588" y="4805664"/>
            <a:ext cx="842515" cy="659901"/>
          </a:xfrm>
          <a:custGeom>
            <a:avLst/>
            <a:gdLst>
              <a:gd name="T0" fmla="*/ 842 w 893"/>
              <a:gd name="T1" fmla="*/ 122 h 701"/>
              <a:gd name="T2" fmla="*/ 842 w 893"/>
              <a:gd name="T3" fmla="*/ 122 h 701"/>
              <a:gd name="T4" fmla="*/ 659 w 893"/>
              <a:gd name="T5" fmla="*/ 122 h 701"/>
              <a:gd name="T6" fmla="*/ 578 w 893"/>
              <a:gd name="T7" fmla="*/ 41 h 701"/>
              <a:gd name="T8" fmla="*/ 446 w 893"/>
              <a:gd name="T9" fmla="*/ 0 h 701"/>
              <a:gd name="T10" fmla="*/ 314 w 893"/>
              <a:gd name="T11" fmla="*/ 41 h 701"/>
              <a:gd name="T12" fmla="*/ 233 w 893"/>
              <a:gd name="T13" fmla="*/ 122 h 701"/>
              <a:gd name="T14" fmla="*/ 41 w 893"/>
              <a:gd name="T15" fmla="*/ 122 h 701"/>
              <a:gd name="T16" fmla="*/ 0 w 893"/>
              <a:gd name="T17" fmla="*/ 173 h 701"/>
              <a:gd name="T18" fmla="*/ 0 w 893"/>
              <a:gd name="T19" fmla="*/ 234 h 701"/>
              <a:gd name="T20" fmla="*/ 0 w 893"/>
              <a:gd name="T21" fmla="*/ 365 h 701"/>
              <a:gd name="T22" fmla="*/ 0 w 893"/>
              <a:gd name="T23" fmla="*/ 659 h 701"/>
              <a:gd name="T24" fmla="*/ 41 w 893"/>
              <a:gd name="T25" fmla="*/ 700 h 701"/>
              <a:gd name="T26" fmla="*/ 842 w 893"/>
              <a:gd name="T27" fmla="*/ 700 h 701"/>
              <a:gd name="T28" fmla="*/ 892 w 893"/>
              <a:gd name="T29" fmla="*/ 659 h 701"/>
              <a:gd name="T30" fmla="*/ 892 w 893"/>
              <a:gd name="T31" fmla="*/ 365 h 701"/>
              <a:gd name="T32" fmla="*/ 892 w 893"/>
              <a:gd name="T33" fmla="*/ 234 h 701"/>
              <a:gd name="T34" fmla="*/ 892 w 893"/>
              <a:gd name="T35" fmla="*/ 173 h 701"/>
              <a:gd name="T36" fmla="*/ 842 w 893"/>
              <a:gd name="T37" fmla="*/ 122 h 701"/>
              <a:gd name="T38" fmla="*/ 345 w 893"/>
              <a:gd name="T39" fmla="*/ 82 h 701"/>
              <a:gd name="T40" fmla="*/ 345 w 893"/>
              <a:gd name="T41" fmla="*/ 82 h 701"/>
              <a:gd name="T42" fmla="*/ 446 w 893"/>
              <a:gd name="T43" fmla="*/ 51 h 701"/>
              <a:gd name="T44" fmla="*/ 548 w 893"/>
              <a:gd name="T45" fmla="*/ 82 h 701"/>
              <a:gd name="T46" fmla="*/ 588 w 893"/>
              <a:gd name="T47" fmla="*/ 122 h 701"/>
              <a:gd name="T48" fmla="*/ 446 w 893"/>
              <a:gd name="T49" fmla="*/ 122 h 701"/>
              <a:gd name="T50" fmla="*/ 304 w 893"/>
              <a:gd name="T51" fmla="*/ 122 h 701"/>
              <a:gd name="T52" fmla="*/ 345 w 893"/>
              <a:gd name="T53" fmla="*/ 82 h 701"/>
              <a:gd name="T54" fmla="*/ 61 w 893"/>
              <a:gd name="T55" fmla="*/ 183 h 701"/>
              <a:gd name="T56" fmla="*/ 61 w 893"/>
              <a:gd name="T57" fmla="*/ 183 h 701"/>
              <a:gd name="T58" fmla="*/ 213 w 893"/>
              <a:gd name="T59" fmla="*/ 183 h 701"/>
              <a:gd name="T60" fmla="*/ 213 w 893"/>
              <a:gd name="T61" fmla="*/ 183 h 701"/>
              <a:gd name="T62" fmla="*/ 679 w 893"/>
              <a:gd name="T63" fmla="*/ 183 h 701"/>
              <a:gd name="T64" fmla="*/ 679 w 893"/>
              <a:gd name="T65" fmla="*/ 183 h 701"/>
              <a:gd name="T66" fmla="*/ 832 w 893"/>
              <a:gd name="T67" fmla="*/ 183 h 701"/>
              <a:gd name="T68" fmla="*/ 832 w 893"/>
              <a:gd name="T69" fmla="*/ 234 h 701"/>
              <a:gd name="T70" fmla="*/ 832 w 893"/>
              <a:gd name="T71" fmla="*/ 365 h 701"/>
              <a:gd name="T72" fmla="*/ 781 w 893"/>
              <a:gd name="T73" fmla="*/ 426 h 701"/>
              <a:gd name="T74" fmla="*/ 112 w 893"/>
              <a:gd name="T75" fmla="*/ 426 h 701"/>
              <a:gd name="T76" fmla="*/ 61 w 893"/>
              <a:gd name="T77" fmla="*/ 365 h 701"/>
              <a:gd name="T78" fmla="*/ 61 w 893"/>
              <a:gd name="T79" fmla="*/ 234 h 701"/>
              <a:gd name="T80" fmla="*/ 61 w 893"/>
              <a:gd name="T81" fmla="*/ 183 h 701"/>
              <a:gd name="T82" fmla="*/ 61 w 893"/>
              <a:gd name="T83" fmla="*/ 649 h 701"/>
              <a:gd name="T84" fmla="*/ 61 w 893"/>
              <a:gd name="T85" fmla="*/ 649 h 701"/>
              <a:gd name="T86" fmla="*/ 61 w 893"/>
              <a:gd name="T87" fmla="*/ 467 h 701"/>
              <a:gd name="T88" fmla="*/ 112 w 893"/>
              <a:gd name="T89" fmla="*/ 477 h 701"/>
              <a:gd name="T90" fmla="*/ 781 w 893"/>
              <a:gd name="T91" fmla="*/ 477 h 701"/>
              <a:gd name="T92" fmla="*/ 832 w 893"/>
              <a:gd name="T93" fmla="*/ 467 h 701"/>
              <a:gd name="T94" fmla="*/ 832 w 893"/>
              <a:gd name="T95" fmla="*/ 649 h 701"/>
              <a:gd name="T96" fmla="*/ 61 w 893"/>
              <a:gd name="T97" fmla="*/ 64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93" h="701">
                <a:moveTo>
                  <a:pt x="842" y="122"/>
                </a:moveTo>
                <a:lnTo>
                  <a:pt x="842" y="122"/>
                </a:lnTo>
                <a:cubicBezTo>
                  <a:pt x="659" y="122"/>
                  <a:pt x="659" y="122"/>
                  <a:pt x="659" y="122"/>
                </a:cubicBezTo>
                <a:cubicBezTo>
                  <a:pt x="639" y="92"/>
                  <a:pt x="608" y="61"/>
                  <a:pt x="578" y="41"/>
                </a:cubicBezTo>
                <a:cubicBezTo>
                  <a:pt x="537" y="10"/>
                  <a:pt x="497" y="0"/>
                  <a:pt x="446" y="0"/>
                </a:cubicBezTo>
                <a:cubicBezTo>
                  <a:pt x="395" y="0"/>
                  <a:pt x="345" y="10"/>
                  <a:pt x="314" y="41"/>
                </a:cubicBezTo>
                <a:cubicBezTo>
                  <a:pt x="274" y="61"/>
                  <a:pt x="253" y="92"/>
                  <a:pt x="233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20" y="122"/>
                  <a:pt x="0" y="142"/>
                  <a:pt x="0" y="173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659"/>
                  <a:pt x="0" y="659"/>
                  <a:pt x="0" y="659"/>
                </a:cubicBezTo>
                <a:cubicBezTo>
                  <a:pt x="0" y="680"/>
                  <a:pt x="20" y="700"/>
                  <a:pt x="41" y="700"/>
                </a:cubicBezTo>
                <a:cubicBezTo>
                  <a:pt x="842" y="700"/>
                  <a:pt x="842" y="700"/>
                  <a:pt x="842" y="700"/>
                </a:cubicBezTo>
                <a:cubicBezTo>
                  <a:pt x="872" y="700"/>
                  <a:pt x="892" y="680"/>
                  <a:pt x="892" y="659"/>
                </a:cubicBezTo>
                <a:cubicBezTo>
                  <a:pt x="892" y="365"/>
                  <a:pt x="892" y="365"/>
                  <a:pt x="892" y="365"/>
                </a:cubicBezTo>
                <a:cubicBezTo>
                  <a:pt x="892" y="234"/>
                  <a:pt x="892" y="234"/>
                  <a:pt x="892" y="234"/>
                </a:cubicBezTo>
                <a:cubicBezTo>
                  <a:pt x="892" y="173"/>
                  <a:pt x="892" y="173"/>
                  <a:pt x="892" y="173"/>
                </a:cubicBezTo>
                <a:cubicBezTo>
                  <a:pt x="892" y="142"/>
                  <a:pt x="872" y="122"/>
                  <a:pt x="842" y="122"/>
                </a:cubicBezTo>
                <a:close/>
                <a:moveTo>
                  <a:pt x="345" y="82"/>
                </a:moveTo>
                <a:lnTo>
                  <a:pt x="345" y="82"/>
                </a:lnTo>
                <a:cubicBezTo>
                  <a:pt x="375" y="61"/>
                  <a:pt x="406" y="51"/>
                  <a:pt x="446" y="51"/>
                </a:cubicBezTo>
                <a:cubicBezTo>
                  <a:pt x="477" y="51"/>
                  <a:pt x="517" y="61"/>
                  <a:pt x="548" y="82"/>
                </a:cubicBezTo>
                <a:cubicBezTo>
                  <a:pt x="568" y="102"/>
                  <a:pt x="578" y="112"/>
                  <a:pt x="588" y="122"/>
                </a:cubicBezTo>
                <a:cubicBezTo>
                  <a:pt x="446" y="122"/>
                  <a:pt x="446" y="122"/>
                  <a:pt x="446" y="122"/>
                </a:cubicBezTo>
                <a:cubicBezTo>
                  <a:pt x="304" y="122"/>
                  <a:pt x="304" y="122"/>
                  <a:pt x="304" y="122"/>
                </a:cubicBezTo>
                <a:cubicBezTo>
                  <a:pt x="314" y="112"/>
                  <a:pt x="324" y="102"/>
                  <a:pt x="345" y="82"/>
                </a:cubicBezTo>
                <a:close/>
                <a:moveTo>
                  <a:pt x="61" y="183"/>
                </a:moveTo>
                <a:lnTo>
                  <a:pt x="61" y="183"/>
                </a:lnTo>
                <a:cubicBezTo>
                  <a:pt x="213" y="183"/>
                  <a:pt x="213" y="183"/>
                  <a:pt x="213" y="183"/>
                </a:cubicBezTo>
                <a:lnTo>
                  <a:pt x="213" y="183"/>
                </a:lnTo>
                <a:cubicBezTo>
                  <a:pt x="679" y="183"/>
                  <a:pt x="679" y="183"/>
                  <a:pt x="679" y="183"/>
                </a:cubicBezTo>
                <a:lnTo>
                  <a:pt x="679" y="183"/>
                </a:lnTo>
                <a:cubicBezTo>
                  <a:pt x="832" y="183"/>
                  <a:pt x="832" y="183"/>
                  <a:pt x="832" y="183"/>
                </a:cubicBezTo>
                <a:cubicBezTo>
                  <a:pt x="832" y="234"/>
                  <a:pt x="832" y="234"/>
                  <a:pt x="832" y="234"/>
                </a:cubicBezTo>
                <a:cubicBezTo>
                  <a:pt x="832" y="365"/>
                  <a:pt x="832" y="365"/>
                  <a:pt x="832" y="365"/>
                </a:cubicBezTo>
                <a:cubicBezTo>
                  <a:pt x="832" y="396"/>
                  <a:pt x="811" y="426"/>
                  <a:pt x="781" y="426"/>
                </a:cubicBezTo>
                <a:cubicBezTo>
                  <a:pt x="112" y="426"/>
                  <a:pt x="112" y="426"/>
                  <a:pt x="112" y="426"/>
                </a:cubicBezTo>
                <a:cubicBezTo>
                  <a:pt x="81" y="426"/>
                  <a:pt x="61" y="396"/>
                  <a:pt x="61" y="365"/>
                </a:cubicBezTo>
                <a:cubicBezTo>
                  <a:pt x="61" y="234"/>
                  <a:pt x="61" y="234"/>
                  <a:pt x="61" y="234"/>
                </a:cubicBezTo>
                <a:lnTo>
                  <a:pt x="61" y="183"/>
                </a:lnTo>
                <a:close/>
                <a:moveTo>
                  <a:pt x="61" y="649"/>
                </a:moveTo>
                <a:lnTo>
                  <a:pt x="61" y="649"/>
                </a:lnTo>
                <a:cubicBezTo>
                  <a:pt x="61" y="467"/>
                  <a:pt x="61" y="467"/>
                  <a:pt x="61" y="467"/>
                </a:cubicBezTo>
                <a:cubicBezTo>
                  <a:pt x="71" y="477"/>
                  <a:pt x="91" y="477"/>
                  <a:pt x="112" y="477"/>
                </a:cubicBezTo>
                <a:cubicBezTo>
                  <a:pt x="781" y="477"/>
                  <a:pt x="781" y="477"/>
                  <a:pt x="781" y="477"/>
                </a:cubicBezTo>
                <a:cubicBezTo>
                  <a:pt x="801" y="477"/>
                  <a:pt x="821" y="477"/>
                  <a:pt x="832" y="467"/>
                </a:cubicBezTo>
                <a:cubicBezTo>
                  <a:pt x="832" y="649"/>
                  <a:pt x="832" y="649"/>
                  <a:pt x="832" y="649"/>
                </a:cubicBezTo>
                <a:lnTo>
                  <a:pt x="61" y="6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15">
            <a:extLst>
              <a:ext uri="{FF2B5EF4-FFF2-40B4-BE49-F238E27FC236}">
                <a16:creationId xmlns:a16="http://schemas.microsoft.com/office/drawing/2014/main" id="{E9C27C3C-0770-714A-B3B5-EF0C52E4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515" y="10454258"/>
            <a:ext cx="801015" cy="688954"/>
          </a:xfrm>
          <a:custGeom>
            <a:avLst/>
            <a:gdLst>
              <a:gd name="T0" fmla="*/ 811 w 853"/>
              <a:gd name="T1" fmla="*/ 112 h 731"/>
              <a:gd name="T2" fmla="*/ 811 w 853"/>
              <a:gd name="T3" fmla="*/ 112 h 731"/>
              <a:gd name="T4" fmla="*/ 628 w 853"/>
              <a:gd name="T5" fmla="*/ 112 h 731"/>
              <a:gd name="T6" fmla="*/ 628 w 853"/>
              <a:gd name="T7" fmla="*/ 101 h 731"/>
              <a:gd name="T8" fmla="*/ 628 w 853"/>
              <a:gd name="T9" fmla="*/ 31 h 731"/>
              <a:gd name="T10" fmla="*/ 588 w 853"/>
              <a:gd name="T11" fmla="*/ 0 h 731"/>
              <a:gd name="T12" fmla="*/ 263 w 853"/>
              <a:gd name="T13" fmla="*/ 0 h 731"/>
              <a:gd name="T14" fmla="*/ 233 w 853"/>
              <a:gd name="T15" fmla="*/ 31 h 731"/>
              <a:gd name="T16" fmla="*/ 233 w 853"/>
              <a:gd name="T17" fmla="*/ 101 h 731"/>
              <a:gd name="T18" fmla="*/ 233 w 853"/>
              <a:gd name="T19" fmla="*/ 112 h 731"/>
              <a:gd name="T20" fmla="*/ 51 w 853"/>
              <a:gd name="T21" fmla="*/ 112 h 731"/>
              <a:gd name="T22" fmla="*/ 0 w 853"/>
              <a:gd name="T23" fmla="*/ 152 h 731"/>
              <a:gd name="T24" fmla="*/ 0 w 853"/>
              <a:gd name="T25" fmla="*/ 690 h 731"/>
              <a:gd name="T26" fmla="*/ 41 w 853"/>
              <a:gd name="T27" fmla="*/ 730 h 731"/>
              <a:gd name="T28" fmla="*/ 811 w 853"/>
              <a:gd name="T29" fmla="*/ 730 h 731"/>
              <a:gd name="T30" fmla="*/ 852 w 853"/>
              <a:gd name="T31" fmla="*/ 690 h 731"/>
              <a:gd name="T32" fmla="*/ 852 w 853"/>
              <a:gd name="T33" fmla="*/ 152 h 731"/>
              <a:gd name="T34" fmla="*/ 811 w 853"/>
              <a:gd name="T35" fmla="*/ 112 h 731"/>
              <a:gd name="T36" fmla="*/ 284 w 853"/>
              <a:gd name="T37" fmla="*/ 101 h 731"/>
              <a:gd name="T38" fmla="*/ 284 w 853"/>
              <a:gd name="T39" fmla="*/ 101 h 731"/>
              <a:gd name="T40" fmla="*/ 284 w 853"/>
              <a:gd name="T41" fmla="*/ 61 h 731"/>
              <a:gd name="T42" fmla="*/ 568 w 853"/>
              <a:gd name="T43" fmla="*/ 61 h 731"/>
              <a:gd name="T44" fmla="*/ 568 w 853"/>
              <a:gd name="T45" fmla="*/ 101 h 731"/>
              <a:gd name="T46" fmla="*/ 568 w 853"/>
              <a:gd name="T47" fmla="*/ 112 h 731"/>
              <a:gd name="T48" fmla="*/ 426 w 853"/>
              <a:gd name="T49" fmla="*/ 112 h 731"/>
              <a:gd name="T50" fmla="*/ 284 w 853"/>
              <a:gd name="T51" fmla="*/ 112 h 731"/>
              <a:gd name="T52" fmla="*/ 284 w 853"/>
              <a:gd name="T53" fmla="*/ 101 h 731"/>
              <a:gd name="T54" fmla="*/ 426 w 853"/>
              <a:gd name="T55" fmla="*/ 162 h 731"/>
              <a:gd name="T56" fmla="*/ 426 w 853"/>
              <a:gd name="T57" fmla="*/ 162 h 731"/>
              <a:gd name="T58" fmla="*/ 801 w 853"/>
              <a:gd name="T59" fmla="*/ 162 h 731"/>
              <a:gd name="T60" fmla="*/ 801 w 853"/>
              <a:gd name="T61" fmla="*/ 396 h 731"/>
              <a:gd name="T62" fmla="*/ 700 w 853"/>
              <a:gd name="T63" fmla="*/ 396 h 731"/>
              <a:gd name="T64" fmla="*/ 700 w 853"/>
              <a:gd name="T65" fmla="*/ 375 h 731"/>
              <a:gd name="T66" fmla="*/ 679 w 853"/>
              <a:gd name="T67" fmla="*/ 345 h 731"/>
              <a:gd name="T68" fmla="*/ 649 w 853"/>
              <a:gd name="T69" fmla="*/ 375 h 731"/>
              <a:gd name="T70" fmla="*/ 649 w 853"/>
              <a:gd name="T71" fmla="*/ 396 h 731"/>
              <a:gd name="T72" fmla="*/ 213 w 853"/>
              <a:gd name="T73" fmla="*/ 396 h 731"/>
              <a:gd name="T74" fmla="*/ 213 w 853"/>
              <a:gd name="T75" fmla="*/ 375 h 731"/>
              <a:gd name="T76" fmla="*/ 182 w 853"/>
              <a:gd name="T77" fmla="*/ 345 h 731"/>
              <a:gd name="T78" fmla="*/ 152 w 853"/>
              <a:gd name="T79" fmla="*/ 375 h 731"/>
              <a:gd name="T80" fmla="*/ 152 w 853"/>
              <a:gd name="T81" fmla="*/ 396 h 731"/>
              <a:gd name="T82" fmla="*/ 61 w 853"/>
              <a:gd name="T83" fmla="*/ 396 h 731"/>
              <a:gd name="T84" fmla="*/ 61 w 853"/>
              <a:gd name="T85" fmla="*/ 162 h 731"/>
              <a:gd name="T86" fmla="*/ 426 w 853"/>
              <a:gd name="T87" fmla="*/ 162 h 731"/>
              <a:gd name="T88" fmla="*/ 61 w 853"/>
              <a:gd name="T89" fmla="*/ 669 h 731"/>
              <a:gd name="T90" fmla="*/ 61 w 853"/>
              <a:gd name="T91" fmla="*/ 669 h 731"/>
              <a:gd name="T92" fmla="*/ 61 w 853"/>
              <a:gd name="T93" fmla="*/ 446 h 731"/>
              <a:gd name="T94" fmla="*/ 152 w 853"/>
              <a:gd name="T95" fmla="*/ 446 h 731"/>
              <a:gd name="T96" fmla="*/ 152 w 853"/>
              <a:gd name="T97" fmla="*/ 497 h 731"/>
              <a:gd name="T98" fmla="*/ 182 w 853"/>
              <a:gd name="T99" fmla="*/ 517 h 731"/>
              <a:gd name="T100" fmla="*/ 213 w 853"/>
              <a:gd name="T101" fmla="*/ 497 h 731"/>
              <a:gd name="T102" fmla="*/ 213 w 853"/>
              <a:gd name="T103" fmla="*/ 446 h 731"/>
              <a:gd name="T104" fmla="*/ 649 w 853"/>
              <a:gd name="T105" fmla="*/ 446 h 731"/>
              <a:gd name="T106" fmla="*/ 649 w 853"/>
              <a:gd name="T107" fmla="*/ 497 h 731"/>
              <a:gd name="T108" fmla="*/ 679 w 853"/>
              <a:gd name="T109" fmla="*/ 517 h 731"/>
              <a:gd name="T110" fmla="*/ 700 w 853"/>
              <a:gd name="T111" fmla="*/ 497 h 731"/>
              <a:gd name="T112" fmla="*/ 700 w 853"/>
              <a:gd name="T113" fmla="*/ 446 h 731"/>
              <a:gd name="T114" fmla="*/ 801 w 853"/>
              <a:gd name="T115" fmla="*/ 446 h 731"/>
              <a:gd name="T116" fmla="*/ 801 w 853"/>
              <a:gd name="T117" fmla="*/ 669 h 731"/>
              <a:gd name="T118" fmla="*/ 61 w 853"/>
              <a:gd name="T119" fmla="*/ 669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3" h="731">
                <a:moveTo>
                  <a:pt x="811" y="112"/>
                </a:moveTo>
                <a:lnTo>
                  <a:pt x="811" y="112"/>
                </a:lnTo>
                <a:cubicBezTo>
                  <a:pt x="628" y="112"/>
                  <a:pt x="628" y="112"/>
                  <a:pt x="628" y="112"/>
                </a:cubicBezTo>
                <a:cubicBezTo>
                  <a:pt x="628" y="101"/>
                  <a:pt x="628" y="101"/>
                  <a:pt x="628" y="101"/>
                </a:cubicBezTo>
                <a:cubicBezTo>
                  <a:pt x="628" y="31"/>
                  <a:pt x="628" y="31"/>
                  <a:pt x="628" y="31"/>
                </a:cubicBezTo>
                <a:cubicBezTo>
                  <a:pt x="628" y="10"/>
                  <a:pt x="608" y="0"/>
                  <a:pt x="588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43" y="0"/>
                  <a:pt x="233" y="10"/>
                  <a:pt x="233" y="31"/>
                </a:cubicBezTo>
                <a:cubicBezTo>
                  <a:pt x="233" y="101"/>
                  <a:pt x="233" y="101"/>
                  <a:pt x="233" y="101"/>
                </a:cubicBezTo>
                <a:lnTo>
                  <a:pt x="233" y="112"/>
                </a:lnTo>
                <a:cubicBezTo>
                  <a:pt x="51" y="112"/>
                  <a:pt x="51" y="112"/>
                  <a:pt x="51" y="112"/>
                </a:cubicBezTo>
                <a:cubicBezTo>
                  <a:pt x="20" y="112"/>
                  <a:pt x="0" y="132"/>
                  <a:pt x="0" y="152"/>
                </a:cubicBezTo>
                <a:cubicBezTo>
                  <a:pt x="0" y="690"/>
                  <a:pt x="0" y="690"/>
                  <a:pt x="0" y="690"/>
                </a:cubicBezTo>
                <a:cubicBezTo>
                  <a:pt x="0" y="710"/>
                  <a:pt x="20" y="730"/>
                  <a:pt x="41" y="730"/>
                </a:cubicBezTo>
                <a:cubicBezTo>
                  <a:pt x="811" y="730"/>
                  <a:pt x="811" y="730"/>
                  <a:pt x="811" y="730"/>
                </a:cubicBezTo>
                <a:cubicBezTo>
                  <a:pt x="831" y="730"/>
                  <a:pt x="852" y="710"/>
                  <a:pt x="852" y="690"/>
                </a:cubicBezTo>
                <a:cubicBezTo>
                  <a:pt x="852" y="152"/>
                  <a:pt x="852" y="152"/>
                  <a:pt x="852" y="152"/>
                </a:cubicBezTo>
                <a:cubicBezTo>
                  <a:pt x="852" y="132"/>
                  <a:pt x="831" y="112"/>
                  <a:pt x="811" y="112"/>
                </a:cubicBezTo>
                <a:close/>
                <a:moveTo>
                  <a:pt x="284" y="101"/>
                </a:moveTo>
                <a:lnTo>
                  <a:pt x="284" y="101"/>
                </a:lnTo>
                <a:cubicBezTo>
                  <a:pt x="284" y="61"/>
                  <a:pt x="284" y="61"/>
                  <a:pt x="284" y="61"/>
                </a:cubicBezTo>
                <a:cubicBezTo>
                  <a:pt x="568" y="61"/>
                  <a:pt x="568" y="61"/>
                  <a:pt x="568" y="61"/>
                </a:cubicBezTo>
                <a:cubicBezTo>
                  <a:pt x="568" y="101"/>
                  <a:pt x="568" y="101"/>
                  <a:pt x="568" y="101"/>
                </a:cubicBezTo>
                <a:cubicBezTo>
                  <a:pt x="568" y="101"/>
                  <a:pt x="568" y="101"/>
                  <a:pt x="568" y="112"/>
                </a:cubicBezTo>
                <a:cubicBezTo>
                  <a:pt x="426" y="112"/>
                  <a:pt x="426" y="112"/>
                  <a:pt x="426" y="112"/>
                </a:cubicBezTo>
                <a:cubicBezTo>
                  <a:pt x="284" y="112"/>
                  <a:pt x="284" y="112"/>
                  <a:pt x="284" y="112"/>
                </a:cubicBezTo>
                <a:cubicBezTo>
                  <a:pt x="284" y="101"/>
                  <a:pt x="284" y="101"/>
                  <a:pt x="284" y="101"/>
                </a:cubicBezTo>
                <a:close/>
                <a:moveTo>
                  <a:pt x="426" y="162"/>
                </a:moveTo>
                <a:lnTo>
                  <a:pt x="426" y="162"/>
                </a:lnTo>
                <a:cubicBezTo>
                  <a:pt x="801" y="162"/>
                  <a:pt x="801" y="162"/>
                  <a:pt x="801" y="162"/>
                </a:cubicBezTo>
                <a:cubicBezTo>
                  <a:pt x="801" y="396"/>
                  <a:pt x="801" y="396"/>
                  <a:pt x="801" y="396"/>
                </a:cubicBezTo>
                <a:cubicBezTo>
                  <a:pt x="700" y="396"/>
                  <a:pt x="700" y="396"/>
                  <a:pt x="700" y="396"/>
                </a:cubicBezTo>
                <a:cubicBezTo>
                  <a:pt x="700" y="375"/>
                  <a:pt x="700" y="375"/>
                  <a:pt x="700" y="375"/>
                </a:cubicBezTo>
                <a:cubicBezTo>
                  <a:pt x="700" y="355"/>
                  <a:pt x="689" y="345"/>
                  <a:pt x="679" y="345"/>
                </a:cubicBezTo>
                <a:cubicBezTo>
                  <a:pt x="659" y="345"/>
                  <a:pt x="649" y="355"/>
                  <a:pt x="649" y="375"/>
                </a:cubicBezTo>
                <a:cubicBezTo>
                  <a:pt x="649" y="396"/>
                  <a:pt x="649" y="396"/>
                  <a:pt x="649" y="396"/>
                </a:cubicBezTo>
                <a:cubicBezTo>
                  <a:pt x="213" y="396"/>
                  <a:pt x="213" y="396"/>
                  <a:pt x="213" y="396"/>
                </a:cubicBezTo>
                <a:cubicBezTo>
                  <a:pt x="213" y="375"/>
                  <a:pt x="213" y="375"/>
                  <a:pt x="213" y="375"/>
                </a:cubicBezTo>
                <a:cubicBezTo>
                  <a:pt x="213" y="355"/>
                  <a:pt x="193" y="345"/>
                  <a:pt x="182" y="345"/>
                </a:cubicBezTo>
                <a:cubicBezTo>
                  <a:pt x="162" y="345"/>
                  <a:pt x="152" y="355"/>
                  <a:pt x="152" y="375"/>
                </a:cubicBezTo>
                <a:cubicBezTo>
                  <a:pt x="152" y="396"/>
                  <a:pt x="152" y="396"/>
                  <a:pt x="152" y="396"/>
                </a:cubicBezTo>
                <a:cubicBezTo>
                  <a:pt x="61" y="396"/>
                  <a:pt x="61" y="396"/>
                  <a:pt x="61" y="396"/>
                </a:cubicBezTo>
                <a:cubicBezTo>
                  <a:pt x="61" y="162"/>
                  <a:pt x="61" y="162"/>
                  <a:pt x="61" y="162"/>
                </a:cubicBezTo>
                <a:lnTo>
                  <a:pt x="426" y="162"/>
                </a:lnTo>
                <a:close/>
                <a:moveTo>
                  <a:pt x="61" y="669"/>
                </a:moveTo>
                <a:lnTo>
                  <a:pt x="61" y="669"/>
                </a:lnTo>
                <a:cubicBezTo>
                  <a:pt x="61" y="446"/>
                  <a:pt x="61" y="446"/>
                  <a:pt x="61" y="446"/>
                </a:cubicBezTo>
                <a:cubicBezTo>
                  <a:pt x="152" y="446"/>
                  <a:pt x="152" y="446"/>
                  <a:pt x="152" y="446"/>
                </a:cubicBezTo>
                <a:cubicBezTo>
                  <a:pt x="152" y="497"/>
                  <a:pt x="152" y="497"/>
                  <a:pt x="152" y="497"/>
                </a:cubicBezTo>
                <a:cubicBezTo>
                  <a:pt x="152" y="507"/>
                  <a:pt x="162" y="517"/>
                  <a:pt x="182" y="517"/>
                </a:cubicBezTo>
                <a:cubicBezTo>
                  <a:pt x="193" y="517"/>
                  <a:pt x="213" y="507"/>
                  <a:pt x="213" y="497"/>
                </a:cubicBezTo>
                <a:cubicBezTo>
                  <a:pt x="213" y="446"/>
                  <a:pt x="213" y="446"/>
                  <a:pt x="213" y="446"/>
                </a:cubicBezTo>
                <a:cubicBezTo>
                  <a:pt x="649" y="446"/>
                  <a:pt x="649" y="446"/>
                  <a:pt x="649" y="446"/>
                </a:cubicBezTo>
                <a:cubicBezTo>
                  <a:pt x="649" y="497"/>
                  <a:pt x="649" y="497"/>
                  <a:pt x="649" y="497"/>
                </a:cubicBezTo>
                <a:cubicBezTo>
                  <a:pt x="649" y="507"/>
                  <a:pt x="659" y="517"/>
                  <a:pt x="679" y="517"/>
                </a:cubicBezTo>
                <a:cubicBezTo>
                  <a:pt x="689" y="517"/>
                  <a:pt x="700" y="507"/>
                  <a:pt x="700" y="497"/>
                </a:cubicBezTo>
                <a:cubicBezTo>
                  <a:pt x="700" y="446"/>
                  <a:pt x="700" y="446"/>
                  <a:pt x="700" y="446"/>
                </a:cubicBezTo>
                <a:cubicBezTo>
                  <a:pt x="801" y="446"/>
                  <a:pt x="801" y="446"/>
                  <a:pt x="801" y="446"/>
                </a:cubicBezTo>
                <a:cubicBezTo>
                  <a:pt x="801" y="669"/>
                  <a:pt x="801" y="669"/>
                  <a:pt x="801" y="669"/>
                </a:cubicBezTo>
                <a:lnTo>
                  <a:pt x="61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Google Shape;137;p5">
            <a:extLst>
              <a:ext uri="{FF2B5EF4-FFF2-40B4-BE49-F238E27FC236}">
                <a16:creationId xmlns:a16="http://schemas.microsoft.com/office/drawing/2014/main" id="{A0EBBD13-7556-7545-A5BC-0512C22BEDC2}"/>
              </a:ext>
            </a:extLst>
          </p:cNvPr>
          <p:cNvSpPr txBox="1"/>
          <p:nvPr/>
        </p:nvSpPr>
        <p:spPr>
          <a:xfrm>
            <a:off x="15861866" y="4516495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28" name="Google Shape;138;p5">
            <a:extLst>
              <a:ext uri="{FF2B5EF4-FFF2-40B4-BE49-F238E27FC236}">
                <a16:creationId xmlns:a16="http://schemas.microsoft.com/office/drawing/2014/main" id="{9690CD64-B282-9745-9221-B86C2D5AE79E}"/>
              </a:ext>
            </a:extLst>
          </p:cNvPr>
          <p:cNvSpPr txBox="1"/>
          <p:nvPr/>
        </p:nvSpPr>
        <p:spPr>
          <a:xfrm>
            <a:off x="15870036" y="5935146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9;p4">
            <a:extLst>
              <a:ext uri="{FF2B5EF4-FFF2-40B4-BE49-F238E27FC236}">
                <a16:creationId xmlns:a16="http://schemas.microsoft.com/office/drawing/2014/main" id="{0A87AC6C-24D6-1A4F-B818-925978E81564}"/>
              </a:ext>
            </a:extLst>
          </p:cNvPr>
          <p:cNvSpPr txBox="1"/>
          <p:nvPr/>
        </p:nvSpPr>
        <p:spPr>
          <a:xfrm>
            <a:off x="5040152" y="5565778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70;p4">
            <a:extLst>
              <a:ext uri="{FF2B5EF4-FFF2-40B4-BE49-F238E27FC236}">
                <a16:creationId xmlns:a16="http://schemas.microsoft.com/office/drawing/2014/main" id="{007A015F-8CB7-7D4E-B304-0514E03D77DA}"/>
              </a:ext>
            </a:extLst>
          </p:cNvPr>
          <p:cNvSpPr/>
          <p:nvPr/>
        </p:nvSpPr>
        <p:spPr>
          <a:xfrm>
            <a:off x="4557865" y="5960546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9;p4">
            <a:extLst>
              <a:ext uri="{FF2B5EF4-FFF2-40B4-BE49-F238E27FC236}">
                <a16:creationId xmlns:a16="http://schemas.microsoft.com/office/drawing/2014/main" id="{130D2E6A-4DE3-3541-BB73-0E4DE39BB7A8}"/>
              </a:ext>
            </a:extLst>
          </p:cNvPr>
          <p:cNvSpPr txBox="1"/>
          <p:nvPr/>
        </p:nvSpPr>
        <p:spPr>
          <a:xfrm>
            <a:off x="8801871" y="556004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70;p4">
            <a:extLst>
              <a:ext uri="{FF2B5EF4-FFF2-40B4-BE49-F238E27FC236}">
                <a16:creationId xmlns:a16="http://schemas.microsoft.com/office/drawing/2014/main" id="{3CDEBB64-C6BD-9D4F-80D3-14787B6F2BE8}"/>
              </a:ext>
            </a:extLst>
          </p:cNvPr>
          <p:cNvSpPr/>
          <p:nvPr/>
        </p:nvSpPr>
        <p:spPr>
          <a:xfrm>
            <a:off x="8319584" y="595481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9;p4">
            <a:extLst>
              <a:ext uri="{FF2B5EF4-FFF2-40B4-BE49-F238E27FC236}">
                <a16:creationId xmlns:a16="http://schemas.microsoft.com/office/drawing/2014/main" id="{10C2A3FE-5A23-8442-901F-D7AB27B5CECF}"/>
              </a:ext>
            </a:extLst>
          </p:cNvPr>
          <p:cNvSpPr txBox="1"/>
          <p:nvPr/>
        </p:nvSpPr>
        <p:spPr>
          <a:xfrm>
            <a:off x="4711956" y="8277102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70;p4">
            <a:extLst>
              <a:ext uri="{FF2B5EF4-FFF2-40B4-BE49-F238E27FC236}">
                <a16:creationId xmlns:a16="http://schemas.microsoft.com/office/drawing/2014/main" id="{C9F6D1E0-B4FD-6B4F-B532-23C9C13F7523}"/>
              </a:ext>
            </a:extLst>
          </p:cNvPr>
          <p:cNvSpPr/>
          <p:nvPr/>
        </p:nvSpPr>
        <p:spPr>
          <a:xfrm>
            <a:off x="4229669" y="8671870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9;p4">
            <a:extLst>
              <a:ext uri="{FF2B5EF4-FFF2-40B4-BE49-F238E27FC236}">
                <a16:creationId xmlns:a16="http://schemas.microsoft.com/office/drawing/2014/main" id="{6DB2C59F-C757-5542-B657-809F8F989205}"/>
              </a:ext>
            </a:extLst>
          </p:cNvPr>
          <p:cNvSpPr txBox="1"/>
          <p:nvPr/>
        </p:nvSpPr>
        <p:spPr>
          <a:xfrm>
            <a:off x="9390732" y="8277102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70;p4">
            <a:extLst>
              <a:ext uri="{FF2B5EF4-FFF2-40B4-BE49-F238E27FC236}">
                <a16:creationId xmlns:a16="http://schemas.microsoft.com/office/drawing/2014/main" id="{6E56A6DD-BC2D-694C-9D6B-63CC2E5D30F0}"/>
              </a:ext>
            </a:extLst>
          </p:cNvPr>
          <p:cNvSpPr/>
          <p:nvPr/>
        </p:nvSpPr>
        <p:spPr>
          <a:xfrm>
            <a:off x="8908445" y="8671870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9;p4">
            <a:extLst>
              <a:ext uri="{FF2B5EF4-FFF2-40B4-BE49-F238E27FC236}">
                <a16:creationId xmlns:a16="http://schemas.microsoft.com/office/drawing/2014/main" id="{F3F027E0-DE73-E546-93CE-F1861B2A8C42}"/>
              </a:ext>
            </a:extLst>
          </p:cNvPr>
          <p:cNvSpPr txBox="1"/>
          <p:nvPr/>
        </p:nvSpPr>
        <p:spPr>
          <a:xfrm>
            <a:off x="4740695" y="1122067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70;p4">
            <a:extLst>
              <a:ext uri="{FF2B5EF4-FFF2-40B4-BE49-F238E27FC236}">
                <a16:creationId xmlns:a16="http://schemas.microsoft.com/office/drawing/2014/main" id="{4DCF4A8A-E38E-B244-8790-FA70726ADF4A}"/>
              </a:ext>
            </a:extLst>
          </p:cNvPr>
          <p:cNvSpPr/>
          <p:nvPr/>
        </p:nvSpPr>
        <p:spPr>
          <a:xfrm>
            <a:off x="4258408" y="1161544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9;p4">
            <a:extLst>
              <a:ext uri="{FF2B5EF4-FFF2-40B4-BE49-F238E27FC236}">
                <a16:creationId xmlns:a16="http://schemas.microsoft.com/office/drawing/2014/main" id="{3A9A72FC-0F7F-0841-A798-C91F037D7C25}"/>
              </a:ext>
            </a:extLst>
          </p:cNvPr>
          <p:cNvSpPr txBox="1"/>
          <p:nvPr/>
        </p:nvSpPr>
        <p:spPr>
          <a:xfrm>
            <a:off x="8865371" y="1124109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70;p4">
            <a:extLst>
              <a:ext uri="{FF2B5EF4-FFF2-40B4-BE49-F238E27FC236}">
                <a16:creationId xmlns:a16="http://schemas.microsoft.com/office/drawing/2014/main" id="{45BCCDE5-94CF-F848-BFEC-7DBD46DF7226}"/>
              </a:ext>
            </a:extLst>
          </p:cNvPr>
          <p:cNvSpPr/>
          <p:nvPr/>
        </p:nvSpPr>
        <p:spPr>
          <a:xfrm>
            <a:off x="8383084" y="1163586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08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58">
            <a:extLst>
              <a:ext uri="{FF2B5EF4-FFF2-40B4-BE49-F238E27FC236}">
                <a16:creationId xmlns:a16="http://schemas.microsoft.com/office/drawing/2014/main" id="{9514F09C-7714-804E-AF67-3CF65F6E4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30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59">
            <a:extLst>
              <a:ext uri="{FF2B5EF4-FFF2-40B4-BE49-F238E27FC236}">
                <a16:creationId xmlns:a16="http://schemas.microsoft.com/office/drawing/2014/main" id="{FCF3C67D-A005-DD49-B02C-75F08934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30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60">
            <a:extLst>
              <a:ext uri="{FF2B5EF4-FFF2-40B4-BE49-F238E27FC236}">
                <a16:creationId xmlns:a16="http://schemas.microsoft.com/office/drawing/2014/main" id="{5E30FFE1-5B81-5C45-BC02-158696CB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702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61">
            <a:extLst>
              <a:ext uri="{FF2B5EF4-FFF2-40B4-BE49-F238E27FC236}">
                <a16:creationId xmlns:a16="http://schemas.microsoft.com/office/drawing/2014/main" id="{0F92933D-4BD2-F445-9AA0-F42300F9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702" y="4981250"/>
            <a:ext cx="4696" cy="469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62">
            <a:extLst>
              <a:ext uri="{FF2B5EF4-FFF2-40B4-BE49-F238E27FC236}">
                <a16:creationId xmlns:a16="http://schemas.microsoft.com/office/drawing/2014/main" id="{5235F5DA-083F-E94E-A097-80806652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035" y="3496761"/>
            <a:ext cx="5660789" cy="1714677"/>
          </a:xfrm>
          <a:custGeom>
            <a:avLst/>
            <a:gdLst>
              <a:gd name="T0" fmla="*/ 5313 w 5314"/>
              <a:gd name="T1" fmla="*/ 1599 h 1609"/>
              <a:gd name="T2" fmla="*/ 5313 w 5314"/>
              <a:gd name="T3" fmla="*/ 1599 h 1609"/>
              <a:gd name="T4" fmla="*/ 4346 w 5314"/>
              <a:gd name="T5" fmla="*/ 515 h 1609"/>
              <a:gd name="T6" fmla="*/ 2657 w 5314"/>
              <a:gd name="T7" fmla="*/ 0 h 1609"/>
              <a:gd name="T8" fmla="*/ 967 w 5314"/>
              <a:gd name="T9" fmla="*/ 515 h 1609"/>
              <a:gd name="T10" fmla="*/ 0 w 5314"/>
              <a:gd name="T11" fmla="*/ 1608 h 1609"/>
              <a:gd name="T12" fmla="*/ 796 w 5314"/>
              <a:gd name="T13" fmla="*/ 1608 h 1609"/>
              <a:gd name="T14" fmla="*/ 850 w 5314"/>
              <a:gd name="T15" fmla="*/ 1608 h 1609"/>
              <a:gd name="T16" fmla="*/ 1374 w 5314"/>
              <a:gd name="T17" fmla="*/ 1121 h 1609"/>
              <a:gd name="T18" fmla="*/ 2657 w 5314"/>
              <a:gd name="T19" fmla="*/ 732 h 1609"/>
              <a:gd name="T20" fmla="*/ 3939 w 5314"/>
              <a:gd name="T21" fmla="*/ 1121 h 1609"/>
              <a:gd name="T22" fmla="*/ 4454 w 5314"/>
              <a:gd name="T23" fmla="*/ 1599 h 1609"/>
              <a:gd name="T24" fmla="*/ 5313 w 5314"/>
              <a:gd name="T25" fmla="*/ 1599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14" h="1609">
                <a:moveTo>
                  <a:pt x="5313" y="1599"/>
                </a:moveTo>
                <a:lnTo>
                  <a:pt x="5313" y="1599"/>
                </a:lnTo>
                <a:cubicBezTo>
                  <a:pt x="5086" y="1166"/>
                  <a:pt x="4761" y="795"/>
                  <a:pt x="4346" y="515"/>
                </a:cubicBezTo>
                <a:cubicBezTo>
                  <a:pt x="3849" y="181"/>
                  <a:pt x="3261" y="0"/>
                  <a:pt x="2657" y="0"/>
                </a:cubicBezTo>
                <a:cubicBezTo>
                  <a:pt x="2051" y="0"/>
                  <a:pt x="1464" y="181"/>
                  <a:pt x="967" y="515"/>
                </a:cubicBezTo>
                <a:cubicBezTo>
                  <a:pt x="552" y="795"/>
                  <a:pt x="226" y="1175"/>
                  <a:pt x="0" y="1608"/>
                </a:cubicBezTo>
                <a:cubicBezTo>
                  <a:pt x="796" y="1608"/>
                  <a:pt x="796" y="1608"/>
                  <a:pt x="796" y="1608"/>
                </a:cubicBezTo>
                <a:cubicBezTo>
                  <a:pt x="850" y="1608"/>
                  <a:pt x="850" y="1608"/>
                  <a:pt x="850" y="1608"/>
                </a:cubicBezTo>
                <a:cubicBezTo>
                  <a:pt x="994" y="1419"/>
                  <a:pt x="1175" y="1256"/>
                  <a:pt x="1374" y="1121"/>
                </a:cubicBezTo>
                <a:cubicBezTo>
                  <a:pt x="1753" y="868"/>
                  <a:pt x="2196" y="732"/>
                  <a:pt x="2657" y="732"/>
                </a:cubicBezTo>
                <a:cubicBezTo>
                  <a:pt x="3117" y="732"/>
                  <a:pt x="3559" y="868"/>
                  <a:pt x="3939" y="1121"/>
                </a:cubicBezTo>
                <a:cubicBezTo>
                  <a:pt x="4138" y="1256"/>
                  <a:pt x="4309" y="1419"/>
                  <a:pt x="4454" y="1599"/>
                </a:cubicBezTo>
                <a:lnTo>
                  <a:pt x="5313" y="1599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63">
            <a:extLst>
              <a:ext uri="{FF2B5EF4-FFF2-40B4-BE49-F238E27FC236}">
                <a16:creationId xmlns:a16="http://schemas.microsoft.com/office/drawing/2014/main" id="{6873EDED-D932-D943-8D8F-A9054894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035" y="3496761"/>
            <a:ext cx="5660789" cy="1714677"/>
          </a:xfrm>
          <a:custGeom>
            <a:avLst/>
            <a:gdLst>
              <a:gd name="T0" fmla="*/ 5313 w 5314"/>
              <a:gd name="T1" fmla="*/ 1599 h 1609"/>
              <a:gd name="T2" fmla="*/ 5313 w 5314"/>
              <a:gd name="T3" fmla="*/ 1599 h 1609"/>
              <a:gd name="T4" fmla="*/ 4346 w 5314"/>
              <a:gd name="T5" fmla="*/ 515 h 1609"/>
              <a:gd name="T6" fmla="*/ 2657 w 5314"/>
              <a:gd name="T7" fmla="*/ 0 h 1609"/>
              <a:gd name="T8" fmla="*/ 967 w 5314"/>
              <a:gd name="T9" fmla="*/ 515 h 1609"/>
              <a:gd name="T10" fmla="*/ 0 w 5314"/>
              <a:gd name="T11" fmla="*/ 1608 h 1609"/>
              <a:gd name="T12" fmla="*/ 796 w 5314"/>
              <a:gd name="T13" fmla="*/ 1608 h 1609"/>
              <a:gd name="T14" fmla="*/ 850 w 5314"/>
              <a:gd name="T15" fmla="*/ 1608 h 1609"/>
              <a:gd name="T16" fmla="*/ 1374 w 5314"/>
              <a:gd name="T17" fmla="*/ 1121 h 1609"/>
              <a:gd name="T18" fmla="*/ 2657 w 5314"/>
              <a:gd name="T19" fmla="*/ 732 h 1609"/>
              <a:gd name="T20" fmla="*/ 3939 w 5314"/>
              <a:gd name="T21" fmla="*/ 1121 h 1609"/>
              <a:gd name="T22" fmla="*/ 4454 w 5314"/>
              <a:gd name="T23" fmla="*/ 1599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14" h="1609">
                <a:moveTo>
                  <a:pt x="5313" y="1599"/>
                </a:moveTo>
                <a:lnTo>
                  <a:pt x="5313" y="1599"/>
                </a:lnTo>
                <a:cubicBezTo>
                  <a:pt x="5086" y="1166"/>
                  <a:pt x="4761" y="795"/>
                  <a:pt x="4346" y="515"/>
                </a:cubicBezTo>
                <a:cubicBezTo>
                  <a:pt x="3849" y="181"/>
                  <a:pt x="3261" y="0"/>
                  <a:pt x="2657" y="0"/>
                </a:cubicBezTo>
                <a:cubicBezTo>
                  <a:pt x="2051" y="0"/>
                  <a:pt x="1464" y="181"/>
                  <a:pt x="967" y="515"/>
                </a:cubicBezTo>
                <a:cubicBezTo>
                  <a:pt x="552" y="795"/>
                  <a:pt x="226" y="1175"/>
                  <a:pt x="0" y="1608"/>
                </a:cubicBezTo>
                <a:cubicBezTo>
                  <a:pt x="796" y="1608"/>
                  <a:pt x="796" y="1608"/>
                  <a:pt x="796" y="1608"/>
                </a:cubicBezTo>
                <a:cubicBezTo>
                  <a:pt x="850" y="1608"/>
                  <a:pt x="850" y="1608"/>
                  <a:pt x="850" y="1608"/>
                </a:cubicBezTo>
                <a:cubicBezTo>
                  <a:pt x="994" y="1419"/>
                  <a:pt x="1175" y="1256"/>
                  <a:pt x="1374" y="1121"/>
                </a:cubicBezTo>
                <a:cubicBezTo>
                  <a:pt x="1753" y="868"/>
                  <a:pt x="2196" y="732"/>
                  <a:pt x="2657" y="732"/>
                </a:cubicBezTo>
                <a:cubicBezTo>
                  <a:pt x="3117" y="732"/>
                  <a:pt x="3559" y="868"/>
                  <a:pt x="3939" y="1121"/>
                </a:cubicBezTo>
                <a:cubicBezTo>
                  <a:pt x="4138" y="1256"/>
                  <a:pt x="4309" y="1419"/>
                  <a:pt x="4454" y="1599"/>
                </a:cubicBezTo>
              </a:path>
            </a:pathLst>
          </a:custGeom>
          <a:noFill/>
          <a:ln w="226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Freeform 164">
            <a:extLst>
              <a:ext uri="{FF2B5EF4-FFF2-40B4-BE49-F238E27FC236}">
                <a16:creationId xmlns:a16="http://schemas.microsoft.com/office/drawing/2014/main" id="{A0F79446-051E-A447-B236-83409FF1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29" y="5192648"/>
            <a:ext cx="3964900" cy="4284348"/>
          </a:xfrm>
          <a:custGeom>
            <a:avLst/>
            <a:gdLst>
              <a:gd name="T0" fmla="*/ 3723 w 3724"/>
              <a:gd name="T1" fmla="*/ 1410 h 4021"/>
              <a:gd name="T2" fmla="*/ 3723 w 3724"/>
              <a:gd name="T3" fmla="*/ 1410 h 4021"/>
              <a:gd name="T4" fmla="*/ 3723 w 3724"/>
              <a:gd name="T5" fmla="*/ 1410 h 4021"/>
              <a:gd name="T6" fmla="*/ 3723 w 3724"/>
              <a:gd name="T7" fmla="*/ 0 h 4021"/>
              <a:gd name="T8" fmla="*/ 2927 w 3724"/>
              <a:gd name="T9" fmla="*/ 0 h 4021"/>
              <a:gd name="T10" fmla="*/ 2927 w 3724"/>
              <a:gd name="T11" fmla="*/ 0 h 4021"/>
              <a:gd name="T12" fmla="*/ 578 w 3724"/>
              <a:gd name="T13" fmla="*/ 9 h 4021"/>
              <a:gd name="T14" fmla="*/ 0 w 3724"/>
              <a:gd name="T15" fmla="*/ 588 h 4021"/>
              <a:gd name="T16" fmla="*/ 0 w 3724"/>
              <a:gd name="T17" fmla="*/ 1401 h 4021"/>
              <a:gd name="T18" fmla="*/ 0 w 3724"/>
              <a:gd name="T19" fmla="*/ 3071 h 4021"/>
              <a:gd name="T20" fmla="*/ 0 w 3724"/>
              <a:gd name="T21" fmla="*/ 3622 h 4021"/>
              <a:gd name="T22" fmla="*/ 1455 w 3724"/>
              <a:gd name="T23" fmla="*/ 3622 h 4021"/>
              <a:gd name="T24" fmla="*/ 1861 w 3724"/>
              <a:gd name="T25" fmla="*/ 4020 h 4021"/>
              <a:gd name="T26" fmla="*/ 2268 w 3724"/>
              <a:gd name="T27" fmla="*/ 3622 h 4021"/>
              <a:gd name="T28" fmla="*/ 3723 w 3724"/>
              <a:gd name="T29" fmla="*/ 3622 h 4021"/>
              <a:gd name="T30" fmla="*/ 3723 w 3724"/>
              <a:gd name="T31" fmla="*/ 2213 h 4021"/>
              <a:gd name="T32" fmla="*/ 3723 w 3724"/>
              <a:gd name="T33" fmla="*/ 2213 h 4021"/>
              <a:gd name="T34" fmla="*/ 3316 w 3724"/>
              <a:gd name="T35" fmla="*/ 1806 h 4021"/>
              <a:gd name="T36" fmla="*/ 3723 w 3724"/>
              <a:gd name="T37" fmla="*/ 1410 h 4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24" h="4021">
                <a:moveTo>
                  <a:pt x="3723" y="1410"/>
                </a:moveTo>
                <a:lnTo>
                  <a:pt x="3723" y="1410"/>
                </a:lnTo>
                <a:lnTo>
                  <a:pt x="3723" y="1410"/>
                </a:lnTo>
                <a:cubicBezTo>
                  <a:pt x="3723" y="0"/>
                  <a:pt x="3723" y="0"/>
                  <a:pt x="3723" y="0"/>
                </a:cubicBezTo>
                <a:cubicBezTo>
                  <a:pt x="2927" y="0"/>
                  <a:pt x="2927" y="0"/>
                  <a:pt x="2927" y="0"/>
                </a:cubicBezTo>
                <a:lnTo>
                  <a:pt x="2927" y="0"/>
                </a:lnTo>
                <a:cubicBezTo>
                  <a:pt x="578" y="9"/>
                  <a:pt x="578" y="9"/>
                  <a:pt x="578" y="9"/>
                </a:cubicBezTo>
                <a:cubicBezTo>
                  <a:pt x="262" y="9"/>
                  <a:pt x="0" y="271"/>
                  <a:pt x="0" y="588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0" y="3071"/>
                  <a:pt x="0" y="3071"/>
                  <a:pt x="0" y="3071"/>
                </a:cubicBezTo>
                <a:cubicBezTo>
                  <a:pt x="0" y="3622"/>
                  <a:pt x="0" y="3622"/>
                  <a:pt x="0" y="3622"/>
                </a:cubicBezTo>
                <a:cubicBezTo>
                  <a:pt x="1455" y="3622"/>
                  <a:pt x="1455" y="3622"/>
                  <a:pt x="1455" y="3622"/>
                </a:cubicBezTo>
                <a:cubicBezTo>
                  <a:pt x="1455" y="3839"/>
                  <a:pt x="1635" y="4020"/>
                  <a:pt x="1861" y="4020"/>
                </a:cubicBezTo>
                <a:cubicBezTo>
                  <a:pt x="2087" y="4020"/>
                  <a:pt x="2268" y="3839"/>
                  <a:pt x="2268" y="3622"/>
                </a:cubicBezTo>
                <a:cubicBezTo>
                  <a:pt x="3723" y="3622"/>
                  <a:pt x="3723" y="3622"/>
                  <a:pt x="3723" y="3622"/>
                </a:cubicBezTo>
                <a:cubicBezTo>
                  <a:pt x="3723" y="2213"/>
                  <a:pt x="3723" y="2213"/>
                  <a:pt x="3723" y="2213"/>
                </a:cubicBezTo>
                <a:lnTo>
                  <a:pt x="3723" y="2213"/>
                </a:lnTo>
                <a:cubicBezTo>
                  <a:pt x="3497" y="2213"/>
                  <a:pt x="3316" y="2032"/>
                  <a:pt x="3316" y="1806"/>
                </a:cubicBezTo>
                <a:cubicBezTo>
                  <a:pt x="3316" y="1590"/>
                  <a:pt x="3497" y="1410"/>
                  <a:pt x="3723" y="141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5">
            <a:extLst>
              <a:ext uri="{FF2B5EF4-FFF2-40B4-BE49-F238E27FC236}">
                <a16:creationId xmlns:a16="http://schemas.microsoft.com/office/drawing/2014/main" id="{B8726EF3-9FF4-6F42-BB15-178CBCD6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329" y="8617308"/>
            <a:ext cx="3964900" cy="4284348"/>
          </a:xfrm>
          <a:custGeom>
            <a:avLst/>
            <a:gdLst>
              <a:gd name="T0" fmla="*/ 3721 w 3722"/>
              <a:gd name="T1" fmla="*/ 1807 h 4022"/>
              <a:gd name="T2" fmla="*/ 3721 w 3722"/>
              <a:gd name="T3" fmla="*/ 1807 h 4022"/>
              <a:gd name="T4" fmla="*/ 3721 w 3722"/>
              <a:gd name="T5" fmla="*/ 406 h 4022"/>
              <a:gd name="T6" fmla="*/ 2266 w 3722"/>
              <a:gd name="T7" fmla="*/ 406 h 4022"/>
              <a:gd name="T8" fmla="*/ 1861 w 3722"/>
              <a:gd name="T9" fmla="*/ 0 h 4022"/>
              <a:gd name="T10" fmla="*/ 1454 w 3722"/>
              <a:gd name="T11" fmla="*/ 406 h 4022"/>
              <a:gd name="T12" fmla="*/ 0 w 3722"/>
              <a:gd name="T13" fmla="*/ 406 h 4022"/>
              <a:gd name="T14" fmla="*/ 0 w 3722"/>
              <a:gd name="T15" fmla="*/ 1807 h 4022"/>
              <a:gd name="T16" fmla="*/ 406 w 3722"/>
              <a:gd name="T17" fmla="*/ 2213 h 4022"/>
              <a:gd name="T18" fmla="*/ 0 w 3722"/>
              <a:gd name="T19" fmla="*/ 2620 h 4022"/>
              <a:gd name="T20" fmla="*/ 0 w 3722"/>
              <a:gd name="T21" fmla="*/ 4021 h 4022"/>
              <a:gd name="T22" fmla="*/ 3721 w 3722"/>
              <a:gd name="T23" fmla="*/ 4021 h 4022"/>
              <a:gd name="T24" fmla="*/ 3721 w 3722"/>
              <a:gd name="T25" fmla="*/ 2620 h 4022"/>
              <a:gd name="T26" fmla="*/ 3315 w 3722"/>
              <a:gd name="T27" fmla="*/ 2213 h 4022"/>
              <a:gd name="T28" fmla="*/ 3721 w 3722"/>
              <a:gd name="T29" fmla="*/ 1807 h 4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22" h="4022">
                <a:moveTo>
                  <a:pt x="3721" y="1807"/>
                </a:moveTo>
                <a:lnTo>
                  <a:pt x="3721" y="1807"/>
                </a:lnTo>
                <a:cubicBezTo>
                  <a:pt x="3721" y="406"/>
                  <a:pt x="3721" y="406"/>
                  <a:pt x="3721" y="406"/>
                </a:cubicBezTo>
                <a:cubicBezTo>
                  <a:pt x="2266" y="406"/>
                  <a:pt x="2266" y="406"/>
                  <a:pt x="2266" y="406"/>
                </a:cubicBezTo>
                <a:cubicBezTo>
                  <a:pt x="2266" y="181"/>
                  <a:pt x="2086" y="0"/>
                  <a:pt x="1861" y="0"/>
                </a:cubicBezTo>
                <a:cubicBezTo>
                  <a:pt x="1635" y="0"/>
                  <a:pt x="1454" y="181"/>
                  <a:pt x="1454" y="406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07"/>
                  <a:pt x="0" y="1807"/>
                  <a:pt x="0" y="1807"/>
                </a:cubicBezTo>
                <a:cubicBezTo>
                  <a:pt x="225" y="1807"/>
                  <a:pt x="406" y="1988"/>
                  <a:pt x="406" y="2213"/>
                </a:cubicBezTo>
                <a:cubicBezTo>
                  <a:pt x="406" y="2439"/>
                  <a:pt x="225" y="2620"/>
                  <a:pt x="0" y="2620"/>
                </a:cubicBezTo>
                <a:cubicBezTo>
                  <a:pt x="0" y="4021"/>
                  <a:pt x="0" y="4021"/>
                  <a:pt x="0" y="4021"/>
                </a:cubicBezTo>
                <a:cubicBezTo>
                  <a:pt x="3721" y="4021"/>
                  <a:pt x="3721" y="4021"/>
                  <a:pt x="3721" y="4021"/>
                </a:cubicBezTo>
                <a:cubicBezTo>
                  <a:pt x="3721" y="2620"/>
                  <a:pt x="3721" y="2620"/>
                  <a:pt x="3721" y="2620"/>
                </a:cubicBezTo>
                <a:cubicBezTo>
                  <a:pt x="3495" y="2620"/>
                  <a:pt x="3315" y="2439"/>
                  <a:pt x="3315" y="2213"/>
                </a:cubicBezTo>
                <a:cubicBezTo>
                  <a:pt x="3315" y="1988"/>
                  <a:pt x="3495" y="1807"/>
                  <a:pt x="3721" y="180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6">
            <a:extLst>
              <a:ext uri="{FF2B5EF4-FFF2-40B4-BE49-F238E27FC236}">
                <a16:creationId xmlns:a16="http://schemas.microsoft.com/office/drawing/2014/main" id="{56928A8D-F8E5-5146-BFC5-0EBD47F8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4230" y="5192648"/>
            <a:ext cx="3964900" cy="4284348"/>
          </a:xfrm>
          <a:custGeom>
            <a:avLst/>
            <a:gdLst>
              <a:gd name="T0" fmla="*/ 3217 w 3724"/>
              <a:gd name="T1" fmla="*/ 0 h 4021"/>
              <a:gd name="T2" fmla="*/ 3217 w 3724"/>
              <a:gd name="T3" fmla="*/ 0 h 4021"/>
              <a:gd name="T4" fmla="*/ 0 w 3724"/>
              <a:gd name="T5" fmla="*/ 0 h 4021"/>
              <a:gd name="T6" fmla="*/ 0 w 3724"/>
              <a:gd name="T7" fmla="*/ 1410 h 4021"/>
              <a:gd name="T8" fmla="*/ 407 w 3724"/>
              <a:gd name="T9" fmla="*/ 1806 h 4021"/>
              <a:gd name="T10" fmla="*/ 0 w 3724"/>
              <a:gd name="T11" fmla="*/ 2213 h 4021"/>
              <a:gd name="T12" fmla="*/ 0 w 3724"/>
              <a:gd name="T13" fmla="*/ 3622 h 4021"/>
              <a:gd name="T14" fmla="*/ 1455 w 3724"/>
              <a:gd name="T15" fmla="*/ 3622 h 4021"/>
              <a:gd name="T16" fmla="*/ 1862 w 3724"/>
              <a:gd name="T17" fmla="*/ 4020 h 4021"/>
              <a:gd name="T18" fmla="*/ 2268 w 3724"/>
              <a:gd name="T19" fmla="*/ 3622 h 4021"/>
              <a:gd name="T20" fmla="*/ 3723 w 3724"/>
              <a:gd name="T21" fmla="*/ 3622 h 4021"/>
              <a:gd name="T22" fmla="*/ 3723 w 3724"/>
              <a:gd name="T23" fmla="*/ 3071 h 4021"/>
              <a:gd name="T24" fmla="*/ 3723 w 3724"/>
              <a:gd name="T25" fmla="*/ 1401 h 4021"/>
              <a:gd name="T26" fmla="*/ 3723 w 3724"/>
              <a:gd name="T27" fmla="*/ 543 h 4021"/>
              <a:gd name="T28" fmla="*/ 3217 w 3724"/>
              <a:gd name="T29" fmla="*/ 0 h 4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24" h="4021">
                <a:moveTo>
                  <a:pt x="3217" y="0"/>
                </a:moveTo>
                <a:lnTo>
                  <a:pt x="3217" y="0"/>
                </a:lnTo>
                <a:cubicBezTo>
                  <a:pt x="0" y="0"/>
                  <a:pt x="0" y="0"/>
                  <a:pt x="0" y="0"/>
                </a:cubicBezTo>
                <a:cubicBezTo>
                  <a:pt x="0" y="1410"/>
                  <a:pt x="0" y="1410"/>
                  <a:pt x="0" y="1410"/>
                </a:cubicBezTo>
                <a:cubicBezTo>
                  <a:pt x="226" y="1410"/>
                  <a:pt x="407" y="1590"/>
                  <a:pt x="407" y="1806"/>
                </a:cubicBezTo>
                <a:cubicBezTo>
                  <a:pt x="407" y="2032"/>
                  <a:pt x="226" y="2213"/>
                  <a:pt x="0" y="2213"/>
                </a:cubicBezTo>
                <a:cubicBezTo>
                  <a:pt x="0" y="3622"/>
                  <a:pt x="0" y="3622"/>
                  <a:pt x="0" y="3622"/>
                </a:cubicBezTo>
                <a:cubicBezTo>
                  <a:pt x="1455" y="3622"/>
                  <a:pt x="1455" y="3622"/>
                  <a:pt x="1455" y="3622"/>
                </a:cubicBezTo>
                <a:cubicBezTo>
                  <a:pt x="1455" y="3839"/>
                  <a:pt x="1636" y="4020"/>
                  <a:pt x="1862" y="4020"/>
                </a:cubicBezTo>
                <a:cubicBezTo>
                  <a:pt x="2087" y="4020"/>
                  <a:pt x="2268" y="3839"/>
                  <a:pt x="2268" y="3622"/>
                </a:cubicBezTo>
                <a:cubicBezTo>
                  <a:pt x="3723" y="3622"/>
                  <a:pt x="3723" y="3622"/>
                  <a:pt x="3723" y="3622"/>
                </a:cubicBezTo>
                <a:cubicBezTo>
                  <a:pt x="3723" y="3071"/>
                  <a:pt x="3723" y="3071"/>
                  <a:pt x="3723" y="3071"/>
                </a:cubicBezTo>
                <a:cubicBezTo>
                  <a:pt x="3723" y="1401"/>
                  <a:pt x="3723" y="1401"/>
                  <a:pt x="3723" y="1401"/>
                </a:cubicBezTo>
                <a:cubicBezTo>
                  <a:pt x="3723" y="543"/>
                  <a:pt x="3723" y="543"/>
                  <a:pt x="3723" y="543"/>
                </a:cubicBezTo>
                <a:cubicBezTo>
                  <a:pt x="3723" y="262"/>
                  <a:pt x="3497" y="28"/>
                  <a:pt x="3217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7">
            <a:extLst>
              <a:ext uri="{FF2B5EF4-FFF2-40B4-BE49-F238E27FC236}">
                <a16:creationId xmlns:a16="http://schemas.microsoft.com/office/drawing/2014/main" id="{9C7B0006-A734-5A41-9CC6-23C1E3F6E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037" y="9049501"/>
            <a:ext cx="4401790" cy="3852155"/>
          </a:xfrm>
          <a:custGeom>
            <a:avLst/>
            <a:gdLst>
              <a:gd name="T0" fmla="*/ 2674 w 4130"/>
              <a:gd name="T1" fmla="*/ 0 h 3616"/>
              <a:gd name="T2" fmla="*/ 2674 w 4130"/>
              <a:gd name="T3" fmla="*/ 0 h 3616"/>
              <a:gd name="T4" fmla="*/ 2268 w 4130"/>
              <a:gd name="T5" fmla="*/ 398 h 3616"/>
              <a:gd name="T6" fmla="*/ 1861 w 4130"/>
              <a:gd name="T7" fmla="*/ 0 h 3616"/>
              <a:gd name="T8" fmla="*/ 406 w 4130"/>
              <a:gd name="T9" fmla="*/ 0 h 3616"/>
              <a:gd name="T10" fmla="*/ 406 w 4130"/>
              <a:gd name="T11" fmla="*/ 1401 h 3616"/>
              <a:gd name="T12" fmla="*/ 0 w 4130"/>
              <a:gd name="T13" fmla="*/ 1807 h 3616"/>
              <a:gd name="T14" fmla="*/ 406 w 4130"/>
              <a:gd name="T15" fmla="*/ 2214 h 3616"/>
              <a:gd name="T16" fmla="*/ 406 w 4130"/>
              <a:gd name="T17" fmla="*/ 3615 h 3616"/>
              <a:gd name="T18" fmla="*/ 3578 w 4130"/>
              <a:gd name="T19" fmla="*/ 3615 h 3616"/>
              <a:gd name="T20" fmla="*/ 4129 w 4130"/>
              <a:gd name="T21" fmla="*/ 3072 h 3616"/>
              <a:gd name="T22" fmla="*/ 4129 w 4130"/>
              <a:gd name="T23" fmla="*/ 0 h 3616"/>
              <a:gd name="T24" fmla="*/ 2674 w 4130"/>
              <a:gd name="T25" fmla="*/ 0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0" h="3616">
                <a:moveTo>
                  <a:pt x="2674" y="0"/>
                </a:moveTo>
                <a:lnTo>
                  <a:pt x="2674" y="0"/>
                </a:lnTo>
                <a:cubicBezTo>
                  <a:pt x="2674" y="217"/>
                  <a:pt x="2493" y="398"/>
                  <a:pt x="2268" y="398"/>
                </a:cubicBezTo>
                <a:cubicBezTo>
                  <a:pt x="2042" y="398"/>
                  <a:pt x="1861" y="217"/>
                  <a:pt x="1861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06" y="1401"/>
                  <a:pt x="406" y="1401"/>
                  <a:pt x="406" y="1401"/>
                </a:cubicBezTo>
                <a:cubicBezTo>
                  <a:pt x="180" y="1401"/>
                  <a:pt x="0" y="1582"/>
                  <a:pt x="0" y="1807"/>
                </a:cubicBezTo>
                <a:cubicBezTo>
                  <a:pt x="0" y="2033"/>
                  <a:pt x="180" y="2214"/>
                  <a:pt x="406" y="2214"/>
                </a:cubicBezTo>
                <a:cubicBezTo>
                  <a:pt x="406" y="3615"/>
                  <a:pt x="406" y="3615"/>
                  <a:pt x="406" y="3615"/>
                </a:cubicBezTo>
                <a:cubicBezTo>
                  <a:pt x="3578" y="3615"/>
                  <a:pt x="3578" y="3615"/>
                  <a:pt x="3578" y="3615"/>
                </a:cubicBezTo>
                <a:cubicBezTo>
                  <a:pt x="3885" y="3615"/>
                  <a:pt x="4129" y="3371"/>
                  <a:pt x="4129" y="3072"/>
                </a:cubicBezTo>
                <a:cubicBezTo>
                  <a:pt x="4129" y="0"/>
                  <a:pt x="4129" y="0"/>
                  <a:pt x="4129" y="0"/>
                </a:cubicBezTo>
                <a:lnTo>
                  <a:pt x="2674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8">
            <a:extLst>
              <a:ext uri="{FF2B5EF4-FFF2-40B4-BE49-F238E27FC236}">
                <a16:creationId xmlns:a16="http://schemas.microsoft.com/office/drawing/2014/main" id="{FF7162BE-DDC8-BB43-9683-9F83DCB2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429" y="9049501"/>
            <a:ext cx="4401790" cy="3852155"/>
          </a:xfrm>
          <a:custGeom>
            <a:avLst/>
            <a:gdLst>
              <a:gd name="T0" fmla="*/ 3723 w 4130"/>
              <a:gd name="T1" fmla="*/ 1401 h 3616"/>
              <a:gd name="T2" fmla="*/ 3723 w 4130"/>
              <a:gd name="T3" fmla="*/ 1401 h 3616"/>
              <a:gd name="T4" fmla="*/ 3723 w 4130"/>
              <a:gd name="T5" fmla="*/ 0 h 3616"/>
              <a:gd name="T6" fmla="*/ 2268 w 4130"/>
              <a:gd name="T7" fmla="*/ 0 h 3616"/>
              <a:gd name="T8" fmla="*/ 1861 w 4130"/>
              <a:gd name="T9" fmla="*/ 398 h 3616"/>
              <a:gd name="T10" fmla="*/ 1455 w 4130"/>
              <a:gd name="T11" fmla="*/ 0 h 3616"/>
              <a:gd name="T12" fmla="*/ 0 w 4130"/>
              <a:gd name="T13" fmla="*/ 0 h 3616"/>
              <a:gd name="T14" fmla="*/ 0 w 4130"/>
              <a:gd name="T15" fmla="*/ 3072 h 3616"/>
              <a:gd name="T16" fmla="*/ 551 w 4130"/>
              <a:gd name="T17" fmla="*/ 3615 h 3616"/>
              <a:gd name="T18" fmla="*/ 3723 w 4130"/>
              <a:gd name="T19" fmla="*/ 3615 h 3616"/>
              <a:gd name="T20" fmla="*/ 3723 w 4130"/>
              <a:gd name="T21" fmla="*/ 2214 h 3616"/>
              <a:gd name="T22" fmla="*/ 4129 w 4130"/>
              <a:gd name="T23" fmla="*/ 1807 h 3616"/>
              <a:gd name="T24" fmla="*/ 3723 w 4130"/>
              <a:gd name="T25" fmla="*/ 1401 h 3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30" h="3616">
                <a:moveTo>
                  <a:pt x="3723" y="1401"/>
                </a:moveTo>
                <a:lnTo>
                  <a:pt x="3723" y="1401"/>
                </a:lnTo>
                <a:cubicBezTo>
                  <a:pt x="3723" y="0"/>
                  <a:pt x="3723" y="0"/>
                  <a:pt x="3723" y="0"/>
                </a:cubicBezTo>
                <a:cubicBezTo>
                  <a:pt x="2268" y="0"/>
                  <a:pt x="2268" y="0"/>
                  <a:pt x="2268" y="0"/>
                </a:cubicBezTo>
                <a:cubicBezTo>
                  <a:pt x="2268" y="217"/>
                  <a:pt x="2087" y="398"/>
                  <a:pt x="1861" y="398"/>
                </a:cubicBezTo>
                <a:cubicBezTo>
                  <a:pt x="1635" y="398"/>
                  <a:pt x="1455" y="217"/>
                  <a:pt x="14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0" y="3371"/>
                  <a:pt x="244" y="3615"/>
                  <a:pt x="551" y="3615"/>
                </a:cubicBezTo>
                <a:cubicBezTo>
                  <a:pt x="3723" y="3615"/>
                  <a:pt x="3723" y="3615"/>
                  <a:pt x="3723" y="3615"/>
                </a:cubicBezTo>
                <a:cubicBezTo>
                  <a:pt x="3723" y="2214"/>
                  <a:pt x="3723" y="2214"/>
                  <a:pt x="3723" y="2214"/>
                </a:cubicBezTo>
                <a:cubicBezTo>
                  <a:pt x="3948" y="2214"/>
                  <a:pt x="4129" y="2033"/>
                  <a:pt x="4129" y="1807"/>
                </a:cubicBezTo>
                <a:cubicBezTo>
                  <a:pt x="4129" y="1582"/>
                  <a:pt x="3948" y="1401"/>
                  <a:pt x="3723" y="140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9">
            <a:extLst>
              <a:ext uri="{FF2B5EF4-FFF2-40B4-BE49-F238E27FC236}">
                <a16:creationId xmlns:a16="http://schemas.microsoft.com/office/drawing/2014/main" id="{A7D7BFA2-04C4-B446-97A2-80E3B3AC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136" y="5192648"/>
            <a:ext cx="4833983" cy="3861550"/>
          </a:xfrm>
          <a:custGeom>
            <a:avLst/>
            <a:gdLst>
              <a:gd name="T0" fmla="*/ 4128 w 4536"/>
              <a:gd name="T1" fmla="*/ 1410 h 3623"/>
              <a:gd name="T2" fmla="*/ 4128 w 4536"/>
              <a:gd name="T3" fmla="*/ 1410 h 3623"/>
              <a:gd name="T4" fmla="*/ 4128 w 4536"/>
              <a:gd name="T5" fmla="*/ 0 h 3623"/>
              <a:gd name="T6" fmla="*/ 461 w 4536"/>
              <a:gd name="T7" fmla="*/ 0 h 3623"/>
              <a:gd name="T8" fmla="*/ 407 w 4536"/>
              <a:gd name="T9" fmla="*/ 0 h 3623"/>
              <a:gd name="T10" fmla="*/ 407 w 4536"/>
              <a:gd name="T11" fmla="*/ 1410 h 3623"/>
              <a:gd name="T12" fmla="*/ 407 w 4536"/>
              <a:gd name="T13" fmla="*/ 1410 h 3623"/>
              <a:gd name="T14" fmla="*/ 0 w 4536"/>
              <a:gd name="T15" fmla="*/ 1806 h 3623"/>
              <a:gd name="T16" fmla="*/ 407 w 4536"/>
              <a:gd name="T17" fmla="*/ 2213 h 3623"/>
              <a:gd name="T18" fmla="*/ 407 w 4536"/>
              <a:gd name="T19" fmla="*/ 2213 h 3623"/>
              <a:gd name="T20" fmla="*/ 407 w 4536"/>
              <a:gd name="T21" fmla="*/ 3622 h 3623"/>
              <a:gd name="T22" fmla="*/ 1861 w 4536"/>
              <a:gd name="T23" fmla="*/ 3622 h 3623"/>
              <a:gd name="T24" fmla="*/ 2268 w 4536"/>
              <a:gd name="T25" fmla="*/ 3216 h 3623"/>
              <a:gd name="T26" fmla="*/ 2673 w 4536"/>
              <a:gd name="T27" fmla="*/ 3622 h 3623"/>
              <a:gd name="T28" fmla="*/ 4128 w 4536"/>
              <a:gd name="T29" fmla="*/ 3622 h 3623"/>
              <a:gd name="T30" fmla="*/ 4128 w 4536"/>
              <a:gd name="T31" fmla="*/ 2213 h 3623"/>
              <a:gd name="T32" fmla="*/ 4535 w 4536"/>
              <a:gd name="T33" fmla="*/ 1806 h 3623"/>
              <a:gd name="T34" fmla="*/ 4128 w 4536"/>
              <a:gd name="T35" fmla="*/ 1410 h 3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536" h="3623">
                <a:moveTo>
                  <a:pt x="4128" y="1410"/>
                </a:moveTo>
                <a:lnTo>
                  <a:pt x="4128" y="1410"/>
                </a:lnTo>
                <a:cubicBezTo>
                  <a:pt x="4128" y="0"/>
                  <a:pt x="4128" y="0"/>
                  <a:pt x="4128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407" y="1410"/>
                  <a:pt x="407" y="1410"/>
                  <a:pt x="407" y="1410"/>
                </a:cubicBezTo>
                <a:lnTo>
                  <a:pt x="407" y="1410"/>
                </a:lnTo>
                <a:cubicBezTo>
                  <a:pt x="181" y="1410"/>
                  <a:pt x="0" y="1590"/>
                  <a:pt x="0" y="1806"/>
                </a:cubicBezTo>
                <a:cubicBezTo>
                  <a:pt x="0" y="2032"/>
                  <a:pt x="181" y="2213"/>
                  <a:pt x="407" y="2213"/>
                </a:cubicBezTo>
                <a:lnTo>
                  <a:pt x="407" y="2213"/>
                </a:lnTo>
                <a:cubicBezTo>
                  <a:pt x="407" y="3622"/>
                  <a:pt x="407" y="3622"/>
                  <a:pt x="407" y="3622"/>
                </a:cubicBezTo>
                <a:cubicBezTo>
                  <a:pt x="1861" y="3622"/>
                  <a:pt x="1861" y="3622"/>
                  <a:pt x="1861" y="3622"/>
                </a:cubicBezTo>
                <a:cubicBezTo>
                  <a:pt x="1861" y="3397"/>
                  <a:pt x="2042" y="3216"/>
                  <a:pt x="2268" y="3216"/>
                </a:cubicBezTo>
                <a:cubicBezTo>
                  <a:pt x="2493" y="3216"/>
                  <a:pt x="2673" y="3397"/>
                  <a:pt x="2673" y="3622"/>
                </a:cubicBezTo>
                <a:cubicBezTo>
                  <a:pt x="4128" y="3622"/>
                  <a:pt x="4128" y="3622"/>
                  <a:pt x="4128" y="3622"/>
                </a:cubicBezTo>
                <a:cubicBezTo>
                  <a:pt x="4128" y="2213"/>
                  <a:pt x="4128" y="2213"/>
                  <a:pt x="4128" y="2213"/>
                </a:cubicBezTo>
                <a:cubicBezTo>
                  <a:pt x="4354" y="2213"/>
                  <a:pt x="4535" y="2032"/>
                  <a:pt x="4535" y="1806"/>
                </a:cubicBezTo>
                <a:cubicBezTo>
                  <a:pt x="4535" y="1590"/>
                  <a:pt x="4354" y="1410"/>
                  <a:pt x="4128" y="141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01">
            <a:extLst>
              <a:ext uri="{FF2B5EF4-FFF2-40B4-BE49-F238E27FC236}">
                <a16:creationId xmlns:a16="http://schemas.microsoft.com/office/drawing/2014/main" id="{DD24071F-AB8A-D041-B993-CF0A8FB16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873" y="6221456"/>
            <a:ext cx="808013" cy="742244"/>
          </a:xfrm>
          <a:custGeom>
            <a:avLst/>
            <a:gdLst>
              <a:gd name="T0" fmla="*/ 723 w 760"/>
              <a:gd name="T1" fmla="*/ 99 h 696"/>
              <a:gd name="T2" fmla="*/ 723 w 760"/>
              <a:gd name="T3" fmla="*/ 99 h 696"/>
              <a:gd name="T4" fmla="*/ 695 w 760"/>
              <a:gd name="T5" fmla="*/ 99 h 696"/>
              <a:gd name="T6" fmla="*/ 695 w 760"/>
              <a:gd name="T7" fmla="*/ 45 h 696"/>
              <a:gd name="T8" fmla="*/ 650 w 760"/>
              <a:gd name="T9" fmla="*/ 0 h 696"/>
              <a:gd name="T10" fmla="*/ 45 w 760"/>
              <a:gd name="T11" fmla="*/ 0 h 696"/>
              <a:gd name="T12" fmla="*/ 0 w 760"/>
              <a:gd name="T13" fmla="*/ 45 h 696"/>
              <a:gd name="T14" fmla="*/ 0 w 760"/>
              <a:gd name="T15" fmla="*/ 659 h 696"/>
              <a:gd name="T16" fmla="*/ 45 w 760"/>
              <a:gd name="T17" fmla="*/ 695 h 696"/>
              <a:gd name="T18" fmla="*/ 650 w 760"/>
              <a:gd name="T19" fmla="*/ 695 h 696"/>
              <a:gd name="T20" fmla="*/ 695 w 760"/>
              <a:gd name="T21" fmla="*/ 659 h 696"/>
              <a:gd name="T22" fmla="*/ 695 w 760"/>
              <a:gd name="T23" fmla="*/ 586 h 696"/>
              <a:gd name="T24" fmla="*/ 723 w 760"/>
              <a:gd name="T25" fmla="*/ 586 h 696"/>
              <a:gd name="T26" fmla="*/ 759 w 760"/>
              <a:gd name="T27" fmla="*/ 550 h 696"/>
              <a:gd name="T28" fmla="*/ 759 w 760"/>
              <a:gd name="T29" fmla="*/ 136 h 696"/>
              <a:gd name="T30" fmla="*/ 723 w 760"/>
              <a:gd name="T31" fmla="*/ 99 h 696"/>
              <a:gd name="T32" fmla="*/ 632 w 760"/>
              <a:gd name="T33" fmla="*/ 641 h 696"/>
              <a:gd name="T34" fmla="*/ 632 w 760"/>
              <a:gd name="T35" fmla="*/ 641 h 696"/>
              <a:gd name="T36" fmla="*/ 63 w 760"/>
              <a:gd name="T37" fmla="*/ 641 h 696"/>
              <a:gd name="T38" fmla="*/ 63 w 760"/>
              <a:gd name="T39" fmla="*/ 63 h 696"/>
              <a:gd name="T40" fmla="*/ 632 w 760"/>
              <a:gd name="T41" fmla="*/ 63 h 696"/>
              <a:gd name="T42" fmla="*/ 632 w 760"/>
              <a:gd name="T43" fmla="*/ 99 h 696"/>
              <a:gd name="T44" fmla="*/ 542 w 760"/>
              <a:gd name="T45" fmla="*/ 99 h 696"/>
              <a:gd name="T46" fmla="*/ 515 w 760"/>
              <a:gd name="T47" fmla="*/ 136 h 696"/>
              <a:gd name="T48" fmla="*/ 515 w 760"/>
              <a:gd name="T49" fmla="*/ 550 h 696"/>
              <a:gd name="T50" fmla="*/ 542 w 760"/>
              <a:gd name="T51" fmla="*/ 586 h 696"/>
              <a:gd name="T52" fmla="*/ 632 w 760"/>
              <a:gd name="T53" fmla="*/ 586 h 696"/>
              <a:gd name="T54" fmla="*/ 632 w 760"/>
              <a:gd name="T55" fmla="*/ 641 h 696"/>
              <a:gd name="T56" fmla="*/ 695 w 760"/>
              <a:gd name="T57" fmla="*/ 533 h 696"/>
              <a:gd name="T58" fmla="*/ 695 w 760"/>
              <a:gd name="T59" fmla="*/ 533 h 696"/>
              <a:gd name="T60" fmla="*/ 569 w 760"/>
              <a:gd name="T61" fmla="*/ 533 h 696"/>
              <a:gd name="T62" fmla="*/ 569 w 760"/>
              <a:gd name="T63" fmla="*/ 163 h 696"/>
              <a:gd name="T64" fmla="*/ 695 w 760"/>
              <a:gd name="T65" fmla="*/ 163 h 696"/>
              <a:gd name="T66" fmla="*/ 695 w 760"/>
              <a:gd name="T67" fmla="*/ 533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60" h="696">
                <a:moveTo>
                  <a:pt x="723" y="99"/>
                </a:moveTo>
                <a:lnTo>
                  <a:pt x="723" y="99"/>
                </a:lnTo>
                <a:cubicBezTo>
                  <a:pt x="695" y="99"/>
                  <a:pt x="695" y="99"/>
                  <a:pt x="695" y="99"/>
                </a:cubicBezTo>
                <a:cubicBezTo>
                  <a:pt x="695" y="45"/>
                  <a:pt x="695" y="45"/>
                  <a:pt x="695" y="45"/>
                </a:cubicBezTo>
                <a:cubicBezTo>
                  <a:pt x="695" y="18"/>
                  <a:pt x="677" y="0"/>
                  <a:pt x="65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59"/>
                  <a:pt x="0" y="659"/>
                  <a:pt x="0" y="659"/>
                </a:cubicBezTo>
                <a:cubicBezTo>
                  <a:pt x="0" y="677"/>
                  <a:pt x="18" y="695"/>
                  <a:pt x="45" y="695"/>
                </a:cubicBezTo>
                <a:cubicBezTo>
                  <a:pt x="650" y="695"/>
                  <a:pt x="650" y="695"/>
                  <a:pt x="650" y="695"/>
                </a:cubicBezTo>
                <a:cubicBezTo>
                  <a:pt x="677" y="695"/>
                  <a:pt x="695" y="677"/>
                  <a:pt x="695" y="659"/>
                </a:cubicBezTo>
                <a:cubicBezTo>
                  <a:pt x="695" y="586"/>
                  <a:pt x="695" y="586"/>
                  <a:pt x="695" y="586"/>
                </a:cubicBezTo>
                <a:cubicBezTo>
                  <a:pt x="723" y="586"/>
                  <a:pt x="723" y="586"/>
                  <a:pt x="723" y="586"/>
                </a:cubicBezTo>
                <a:cubicBezTo>
                  <a:pt x="741" y="586"/>
                  <a:pt x="759" y="578"/>
                  <a:pt x="759" y="550"/>
                </a:cubicBezTo>
                <a:cubicBezTo>
                  <a:pt x="759" y="136"/>
                  <a:pt x="759" y="136"/>
                  <a:pt x="759" y="136"/>
                </a:cubicBezTo>
                <a:cubicBezTo>
                  <a:pt x="759" y="118"/>
                  <a:pt x="741" y="99"/>
                  <a:pt x="723" y="99"/>
                </a:cubicBezTo>
                <a:close/>
                <a:moveTo>
                  <a:pt x="632" y="641"/>
                </a:moveTo>
                <a:lnTo>
                  <a:pt x="632" y="641"/>
                </a:lnTo>
                <a:cubicBezTo>
                  <a:pt x="63" y="641"/>
                  <a:pt x="63" y="641"/>
                  <a:pt x="63" y="641"/>
                </a:cubicBezTo>
                <a:cubicBezTo>
                  <a:pt x="63" y="63"/>
                  <a:pt x="63" y="63"/>
                  <a:pt x="63" y="63"/>
                </a:cubicBezTo>
                <a:cubicBezTo>
                  <a:pt x="632" y="63"/>
                  <a:pt x="632" y="63"/>
                  <a:pt x="632" y="63"/>
                </a:cubicBezTo>
                <a:cubicBezTo>
                  <a:pt x="632" y="99"/>
                  <a:pt x="632" y="99"/>
                  <a:pt x="632" y="99"/>
                </a:cubicBezTo>
                <a:cubicBezTo>
                  <a:pt x="542" y="99"/>
                  <a:pt x="542" y="99"/>
                  <a:pt x="542" y="99"/>
                </a:cubicBezTo>
                <a:cubicBezTo>
                  <a:pt x="524" y="99"/>
                  <a:pt x="515" y="118"/>
                  <a:pt x="515" y="136"/>
                </a:cubicBezTo>
                <a:cubicBezTo>
                  <a:pt x="515" y="550"/>
                  <a:pt x="515" y="550"/>
                  <a:pt x="515" y="550"/>
                </a:cubicBezTo>
                <a:cubicBezTo>
                  <a:pt x="515" y="578"/>
                  <a:pt x="524" y="586"/>
                  <a:pt x="542" y="586"/>
                </a:cubicBezTo>
                <a:cubicBezTo>
                  <a:pt x="632" y="586"/>
                  <a:pt x="632" y="586"/>
                  <a:pt x="632" y="586"/>
                </a:cubicBezTo>
                <a:lnTo>
                  <a:pt x="632" y="641"/>
                </a:lnTo>
                <a:close/>
                <a:moveTo>
                  <a:pt x="695" y="533"/>
                </a:moveTo>
                <a:lnTo>
                  <a:pt x="695" y="533"/>
                </a:lnTo>
                <a:cubicBezTo>
                  <a:pt x="569" y="533"/>
                  <a:pt x="569" y="533"/>
                  <a:pt x="569" y="533"/>
                </a:cubicBezTo>
                <a:cubicBezTo>
                  <a:pt x="569" y="163"/>
                  <a:pt x="569" y="163"/>
                  <a:pt x="569" y="163"/>
                </a:cubicBezTo>
                <a:cubicBezTo>
                  <a:pt x="695" y="163"/>
                  <a:pt x="695" y="163"/>
                  <a:pt x="695" y="163"/>
                </a:cubicBezTo>
                <a:lnTo>
                  <a:pt x="695" y="5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02">
            <a:extLst>
              <a:ext uri="{FF2B5EF4-FFF2-40B4-BE49-F238E27FC236}">
                <a16:creationId xmlns:a16="http://schemas.microsoft.com/office/drawing/2014/main" id="{344F66DD-1BD5-9642-8E91-150CF752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92" y="6714718"/>
            <a:ext cx="108047" cy="103350"/>
          </a:xfrm>
          <a:custGeom>
            <a:avLst/>
            <a:gdLst>
              <a:gd name="T0" fmla="*/ 55 w 101"/>
              <a:gd name="T1" fmla="*/ 0 h 99"/>
              <a:gd name="T2" fmla="*/ 55 w 101"/>
              <a:gd name="T3" fmla="*/ 0 h 99"/>
              <a:gd name="T4" fmla="*/ 0 w 101"/>
              <a:gd name="T5" fmla="*/ 54 h 99"/>
              <a:gd name="T6" fmla="*/ 55 w 101"/>
              <a:gd name="T7" fmla="*/ 98 h 99"/>
              <a:gd name="T8" fmla="*/ 100 w 101"/>
              <a:gd name="T9" fmla="*/ 54 h 99"/>
              <a:gd name="T10" fmla="*/ 55 w 101"/>
              <a:gd name="T1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9">
                <a:moveTo>
                  <a:pt x="55" y="0"/>
                </a:moveTo>
                <a:lnTo>
                  <a:pt x="55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98"/>
                  <a:pt x="55" y="98"/>
                </a:cubicBezTo>
                <a:cubicBezTo>
                  <a:pt x="81" y="98"/>
                  <a:pt x="100" y="81"/>
                  <a:pt x="100" y="54"/>
                </a:cubicBezTo>
                <a:cubicBezTo>
                  <a:pt x="100" y="27"/>
                  <a:pt x="81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03">
            <a:extLst>
              <a:ext uri="{FF2B5EF4-FFF2-40B4-BE49-F238E27FC236}">
                <a16:creationId xmlns:a16="http://schemas.microsoft.com/office/drawing/2014/main" id="{DF6FD4A7-57F2-AF46-8E7B-6F68AACB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7510" y="6202665"/>
            <a:ext cx="963037" cy="742244"/>
          </a:xfrm>
          <a:custGeom>
            <a:avLst/>
            <a:gdLst>
              <a:gd name="T0" fmla="*/ 858 w 905"/>
              <a:gd name="T1" fmla="*/ 695 h 696"/>
              <a:gd name="T2" fmla="*/ 858 w 905"/>
              <a:gd name="T3" fmla="*/ 695 h 696"/>
              <a:gd name="T4" fmla="*/ 45 w 905"/>
              <a:gd name="T5" fmla="*/ 695 h 696"/>
              <a:gd name="T6" fmla="*/ 0 w 905"/>
              <a:gd name="T7" fmla="*/ 650 h 696"/>
              <a:gd name="T8" fmla="*/ 0 w 905"/>
              <a:gd name="T9" fmla="*/ 45 h 696"/>
              <a:gd name="T10" fmla="*/ 45 w 905"/>
              <a:gd name="T11" fmla="*/ 0 h 696"/>
              <a:gd name="T12" fmla="*/ 343 w 905"/>
              <a:gd name="T13" fmla="*/ 0 h 696"/>
              <a:gd name="T14" fmla="*/ 370 w 905"/>
              <a:gd name="T15" fmla="*/ 9 h 696"/>
              <a:gd name="T16" fmla="*/ 461 w 905"/>
              <a:gd name="T17" fmla="*/ 108 h 696"/>
              <a:gd name="T18" fmla="*/ 858 w 905"/>
              <a:gd name="T19" fmla="*/ 108 h 696"/>
              <a:gd name="T20" fmla="*/ 904 w 905"/>
              <a:gd name="T21" fmla="*/ 154 h 696"/>
              <a:gd name="T22" fmla="*/ 904 w 905"/>
              <a:gd name="T23" fmla="*/ 650 h 696"/>
              <a:gd name="T24" fmla="*/ 858 w 905"/>
              <a:gd name="T25" fmla="*/ 695 h 696"/>
              <a:gd name="T26" fmla="*/ 54 w 905"/>
              <a:gd name="T27" fmla="*/ 632 h 696"/>
              <a:gd name="T28" fmla="*/ 54 w 905"/>
              <a:gd name="T29" fmla="*/ 632 h 696"/>
              <a:gd name="T30" fmla="*/ 849 w 905"/>
              <a:gd name="T31" fmla="*/ 632 h 696"/>
              <a:gd name="T32" fmla="*/ 849 w 905"/>
              <a:gd name="T33" fmla="*/ 163 h 696"/>
              <a:gd name="T34" fmla="*/ 452 w 905"/>
              <a:gd name="T35" fmla="*/ 163 h 696"/>
              <a:gd name="T36" fmla="*/ 424 w 905"/>
              <a:gd name="T37" fmla="*/ 154 h 696"/>
              <a:gd name="T38" fmla="*/ 334 w 905"/>
              <a:gd name="T39" fmla="*/ 54 h 696"/>
              <a:gd name="T40" fmla="*/ 54 w 905"/>
              <a:gd name="T41" fmla="*/ 54 h 696"/>
              <a:gd name="T42" fmla="*/ 54 w 905"/>
              <a:gd name="T43" fmla="*/ 632 h 696"/>
              <a:gd name="T44" fmla="*/ 470 w 905"/>
              <a:gd name="T45" fmla="*/ 108 h 696"/>
              <a:gd name="T46" fmla="*/ 470 w 905"/>
              <a:gd name="T47" fmla="*/ 108 h 696"/>
              <a:gd name="T48" fmla="*/ 343 w 905"/>
              <a:gd name="T49" fmla="*/ 54 h 696"/>
              <a:gd name="T50" fmla="*/ 343 w 905"/>
              <a:gd name="T51" fmla="*/ 54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05" h="696">
                <a:moveTo>
                  <a:pt x="858" y="695"/>
                </a:moveTo>
                <a:lnTo>
                  <a:pt x="858" y="695"/>
                </a:lnTo>
                <a:cubicBezTo>
                  <a:pt x="45" y="695"/>
                  <a:pt x="45" y="695"/>
                  <a:pt x="45" y="695"/>
                </a:cubicBezTo>
                <a:cubicBezTo>
                  <a:pt x="18" y="695"/>
                  <a:pt x="0" y="677"/>
                  <a:pt x="0" y="65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52" y="0"/>
                  <a:pt x="361" y="0"/>
                  <a:pt x="370" y="9"/>
                </a:cubicBezTo>
                <a:cubicBezTo>
                  <a:pt x="461" y="108"/>
                  <a:pt x="461" y="108"/>
                  <a:pt x="461" y="108"/>
                </a:cubicBezTo>
                <a:cubicBezTo>
                  <a:pt x="858" y="108"/>
                  <a:pt x="858" y="108"/>
                  <a:pt x="858" y="108"/>
                </a:cubicBezTo>
                <a:cubicBezTo>
                  <a:pt x="885" y="108"/>
                  <a:pt x="904" y="127"/>
                  <a:pt x="904" y="154"/>
                </a:cubicBezTo>
                <a:cubicBezTo>
                  <a:pt x="904" y="650"/>
                  <a:pt x="904" y="650"/>
                  <a:pt x="904" y="650"/>
                </a:cubicBezTo>
                <a:cubicBezTo>
                  <a:pt x="904" y="677"/>
                  <a:pt x="885" y="695"/>
                  <a:pt x="858" y="695"/>
                </a:cubicBezTo>
                <a:close/>
                <a:moveTo>
                  <a:pt x="54" y="632"/>
                </a:moveTo>
                <a:lnTo>
                  <a:pt x="54" y="632"/>
                </a:lnTo>
                <a:cubicBezTo>
                  <a:pt x="849" y="632"/>
                  <a:pt x="849" y="632"/>
                  <a:pt x="849" y="632"/>
                </a:cubicBezTo>
                <a:cubicBezTo>
                  <a:pt x="849" y="163"/>
                  <a:pt x="849" y="163"/>
                  <a:pt x="849" y="163"/>
                </a:cubicBezTo>
                <a:cubicBezTo>
                  <a:pt x="452" y="163"/>
                  <a:pt x="452" y="163"/>
                  <a:pt x="452" y="163"/>
                </a:cubicBezTo>
                <a:cubicBezTo>
                  <a:pt x="443" y="163"/>
                  <a:pt x="434" y="163"/>
                  <a:pt x="424" y="1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32"/>
                </a:lnTo>
                <a:close/>
                <a:moveTo>
                  <a:pt x="470" y="108"/>
                </a:moveTo>
                <a:lnTo>
                  <a:pt x="470" y="108"/>
                </a:lnTo>
                <a:close/>
                <a:moveTo>
                  <a:pt x="343" y="54"/>
                </a:moveTo>
                <a:lnTo>
                  <a:pt x="343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04">
            <a:extLst>
              <a:ext uri="{FF2B5EF4-FFF2-40B4-BE49-F238E27FC236}">
                <a16:creationId xmlns:a16="http://schemas.microsoft.com/office/drawing/2014/main" id="{B2F541B6-C2BF-A341-B068-16BE4579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6680" y="6202665"/>
            <a:ext cx="483867" cy="56373"/>
          </a:xfrm>
          <a:custGeom>
            <a:avLst/>
            <a:gdLst>
              <a:gd name="T0" fmla="*/ 424 w 453"/>
              <a:gd name="T1" fmla="*/ 54 h 55"/>
              <a:gd name="T2" fmla="*/ 424 w 453"/>
              <a:gd name="T3" fmla="*/ 54 h 55"/>
              <a:gd name="T4" fmla="*/ 27 w 453"/>
              <a:gd name="T5" fmla="*/ 54 h 55"/>
              <a:gd name="T6" fmla="*/ 0 w 453"/>
              <a:gd name="T7" fmla="*/ 27 h 55"/>
              <a:gd name="T8" fmla="*/ 27 w 453"/>
              <a:gd name="T9" fmla="*/ 0 h 55"/>
              <a:gd name="T10" fmla="*/ 424 w 453"/>
              <a:gd name="T11" fmla="*/ 0 h 55"/>
              <a:gd name="T12" fmla="*/ 452 w 453"/>
              <a:gd name="T13" fmla="*/ 27 h 55"/>
              <a:gd name="T14" fmla="*/ 424 w 45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" h="55">
                <a:moveTo>
                  <a:pt x="424" y="54"/>
                </a:moveTo>
                <a:lnTo>
                  <a:pt x="42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42" y="0"/>
                  <a:pt x="452" y="9"/>
                  <a:pt x="452" y="27"/>
                </a:cubicBezTo>
                <a:cubicBezTo>
                  <a:pt x="452" y="45"/>
                  <a:pt x="442" y="54"/>
                  <a:pt x="424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05">
            <a:extLst>
              <a:ext uri="{FF2B5EF4-FFF2-40B4-BE49-F238E27FC236}">
                <a16:creationId xmlns:a16="http://schemas.microsoft.com/office/drawing/2014/main" id="{6D8B1AB6-ED77-664A-8EEF-C933C2E6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378" y="6174479"/>
            <a:ext cx="826804" cy="826804"/>
          </a:xfrm>
          <a:custGeom>
            <a:avLst/>
            <a:gdLst>
              <a:gd name="T0" fmla="*/ 740 w 777"/>
              <a:gd name="T1" fmla="*/ 0 h 777"/>
              <a:gd name="T2" fmla="*/ 740 w 777"/>
              <a:gd name="T3" fmla="*/ 0 h 777"/>
              <a:gd name="T4" fmla="*/ 36 w 777"/>
              <a:gd name="T5" fmla="*/ 0 h 777"/>
              <a:gd name="T6" fmla="*/ 0 w 777"/>
              <a:gd name="T7" fmla="*/ 36 h 777"/>
              <a:gd name="T8" fmla="*/ 0 w 777"/>
              <a:gd name="T9" fmla="*/ 199 h 777"/>
              <a:gd name="T10" fmla="*/ 36 w 777"/>
              <a:gd name="T11" fmla="*/ 226 h 777"/>
              <a:gd name="T12" fmla="*/ 46 w 777"/>
              <a:gd name="T13" fmla="*/ 226 h 777"/>
              <a:gd name="T14" fmla="*/ 46 w 777"/>
              <a:gd name="T15" fmla="*/ 740 h 777"/>
              <a:gd name="T16" fmla="*/ 82 w 777"/>
              <a:gd name="T17" fmla="*/ 776 h 777"/>
              <a:gd name="T18" fmla="*/ 695 w 777"/>
              <a:gd name="T19" fmla="*/ 776 h 777"/>
              <a:gd name="T20" fmla="*/ 740 w 777"/>
              <a:gd name="T21" fmla="*/ 740 h 777"/>
              <a:gd name="T22" fmla="*/ 740 w 777"/>
              <a:gd name="T23" fmla="*/ 226 h 777"/>
              <a:gd name="T24" fmla="*/ 740 w 777"/>
              <a:gd name="T25" fmla="*/ 226 h 777"/>
              <a:gd name="T26" fmla="*/ 776 w 777"/>
              <a:gd name="T27" fmla="*/ 199 h 777"/>
              <a:gd name="T28" fmla="*/ 776 w 777"/>
              <a:gd name="T29" fmla="*/ 36 h 777"/>
              <a:gd name="T30" fmla="*/ 740 w 777"/>
              <a:gd name="T31" fmla="*/ 0 h 777"/>
              <a:gd name="T32" fmla="*/ 55 w 777"/>
              <a:gd name="T33" fmla="*/ 63 h 777"/>
              <a:gd name="T34" fmla="*/ 55 w 777"/>
              <a:gd name="T35" fmla="*/ 63 h 777"/>
              <a:gd name="T36" fmla="*/ 722 w 777"/>
              <a:gd name="T37" fmla="*/ 63 h 777"/>
              <a:gd name="T38" fmla="*/ 722 w 777"/>
              <a:gd name="T39" fmla="*/ 172 h 777"/>
              <a:gd name="T40" fmla="*/ 695 w 777"/>
              <a:gd name="T41" fmla="*/ 172 h 777"/>
              <a:gd name="T42" fmla="*/ 623 w 777"/>
              <a:gd name="T43" fmla="*/ 172 h 777"/>
              <a:gd name="T44" fmla="*/ 145 w 777"/>
              <a:gd name="T45" fmla="*/ 172 h 777"/>
              <a:gd name="T46" fmla="*/ 82 w 777"/>
              <a:gd name="T47" fmla="*/ 172 h 777"/>
              <a:gd name="T48" fmla="*/ 55 w 777"/>
              <a:gd name="T49" fmla="*/ 172 h 777"/>
              <a:gd name="T50" fmla="*/ 55 w 777"/>
              <a:gd name="T51" fmla="*/ 63 h 777"/>
              <a:gd name="T52" fmla="*/ 677 w 777"/>
              <a:gd name="T53" fmla="*/ 722 h 777"/>
              <a:gd name="T54" fmla="*/ 677 w 777"/>
              <a:gd name="T55" fmla="*/ 722 h 777"/>
              <a:gd name="T56" fmla="*/ 100 w 777"/>
              <a:gd name="T57" fmla="*/ 722 h 777"/>
              <a:gd name="T58" fmla="*/ 100 w 777"/>
              <a:gd name="T59" fmla="*/ 226 h 777"/>
              <a:gd name="T60" fmla="*/ 145 w 777"/>
              <a:gd name="T61" fmla="*/ 226 h 777"/>
              <a:gd name="T62" fmla="*/ 623 w 777"/>
              <a:gd name="T63" fmla="*/ 226 h 777"/>
              <a:gd name="T64" fmla="*/ 677 w 777"/>
              <a:gd name="T65" fmla="*/ 226 h 777"/>
              <a:gd name="T66" fmla="*/ 677 w 777"/>
              <a:gd name="T67" fmla="*/ 72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7" h="777">
                <a:moveTo>
                  <a:pt x="740" y="0"/>
                </a:moveTo>
                <a:lnTo>
                  <a:pt x="740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08"/>
                  <a:pt x="9" y="226"/>
                  <a:pt x="36" y="226"/>
                </a:cubicBezTo>
                <a:cubicBezTo>
                  <a:pt x="46" y="226"/>
                  <a:pt x="46" y="226"/>
                  <a:pt x="46" y="226"/>
                </a:cubicBezTo>
                <a:cubicBezTo>
                  <a:pt x="46" y="740"/>
                  <a:pt x="46" y="740"/>
                  <a:pt x="46" y="740"/>
                </a:cubicBezTo>
                <a:cubicBezTo>
                  <a:pt x="46" y="758"/>
                  <a:pt x="64" y="776"/>
                  <a:pt x="82" y="776"/>
                </a:cubicBezTo>
                <a:cubicBezTo>
                  <a:pt x="695" y="776"/>
                  <a:pt x="695" y="776"/>
                  <a:pt x="695" y="776"/>
                </a:cubicBezTo>
                <a:cubicBezTo>
                  <a:pt x="713" y="776"/>
                  <a:pt x="740" y="758"/>
                  <a:pt x="740" y="740"/>
                </a:cubicBezTo>
                <a:cubicBezTo>
                  <a:pt x="740" y="226"/>
                  <a:pt x="740" y="226"/>
                  <a:pt x="740" y="226"/>
                </a:cubicBezTo>
                <a:lnTo>
                  <a:pt x="740" y="226"/>
                </a:lnTo>
                <a:cubicBezTo>
                  <a:pt x="768" y="226"/>
                  <a:pt x="776" y="208"/>
                  <a:pt x="776" y="199"/>
                </a:cubicBezTo>
                <a:cubicBezTo>
                  <a:pt x="776" y="36"/>
                  <a:pt x="776" y="36"/>
                  <a:pt x="776" y="36"/>
                </a:cubicBezTo>
                <a:cubicBezTo>
                  <a:pt x="776" y="18"/>
                  <a:pt x="768" y="0"/>
                  <a:pt x="740" y="0"/>
                </a:cubicBezTo>
                <a:close/>
                <a:moveTo>
                  <a:pt x="55" y="63"/>
                </a:moveTo>
                <a:lnTo>
                  <a:pt x="55" y="63"/>
                </a:lnTo>
                <a:cubicBezTo>
                  <a:pt x="722" y="63"/>
                  <a:pt x="722" y="63"/>
                  <a:pt x="722" y="63"/>
                </a:cubicBezTo>
                <a:cubicBezTo>
                  <a:pt x="722" y="172"/>
                  <a:pt x="722" y="172"/>
                  <a:pt x="722" y="172"/>
                </a:cubicBezTo>
                <a:cubicBezTo>
                  <a:pt x="695" y="172"/>
                  <a:pt x="695" y="172"/>
                  <a:pt x="695" y="172"/>
                </a:cubicBezTo>
                <a:cubicBezTo>
                  <a:pt x="623" y="172"/>
                  <a:pt x="623" y="172"/>
                  <a:pt x="623" y="172"/>
                </a:cubicBezTo>
                <a:cubicBezTo>
                  <a:pt x="145" y="172"/>
                  <a:pt x="145" y="172"/>
                  <a:pt x="145" y="172"/>
                </a:cubicBezTo>
                <a:cubicBezTo>
                  <a:pt x="82" y="172"/>
                  <a:pt x="82" y="172"/>
                  <a:pt x="82" y="172"/>
                </a:cubicBezTo>
                <a:cubicBezTo>
                  <a:pt x="55" y="172"/>
                  <a:pt x="55" y="172"/>
                  <a:pt x="55" y="172"/>
                </a:cubicBezTo>
                <a:lnTo>
                  <a:pt x="55" y="63"/>
                </a:lnTo>
                <a:close/>
                <a:moveTo>
                  <a:pt x="677" y="722"/>
                </a:moveTo>
                <a:lnTo>
                  <a:pt x="677" y="722"/>
                </a:lnTo>
                <a:cubicBezTo>
                  <a:pt x="100" y="722"/>
                  <a:pt x="100" y="722"/>
                  <a:pt x="100" y="722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45" y="226"/>
                  <a:pt x="145" y="226"/>
                  <a:pt x="145" y="226"/>
                </a:cubicBezTo>
                <a:cubicBezTo>
                  <a:pt x="623" y="226"/>
                  <a:pt x="623" y="226"/>
                  <a:pt x="623" y="226"/>
                </a:cubicBezTo>
                <a:cubicBezTo>
                  <a:pt x="677" y="226"/>
                  <a:pt x="677" y="226"/>
                  <a:pt x="677" y="226"/>
                </a:cubicBezTo>
                <a:lnTo>
                  <a:pt x="677" y="7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06">
            <a:extLst>
              <a:ext uri="{FF2B5EF4-FFF2-40B4-BE49-F238E27FC236}">
                <a16:creationId xmlns:a16="http://schemas.microsoft.com/office/drawing/2014/main" id="{7D76D1BE-889E-0743-A85E-E9DEBE43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7220" y="6512717"/>
            <a:ext cx="173815" cy="61069"/>
          </a:xfrm>
          <a:custGeom>
            <a:avLst/>
            <a:gdLst>
              <a:gd name="T0" fmla="*/ 134 w 162"/>
              <a:gd name="T1" fmla="*/ 0 h 56"/>
              <a:gd name="T2" fmla="*/ 134 w 162"/>
              <a:gd name="T3" fmla="*/ 0 h 56"/>
              <a:gd name="T4" fmla="*/ 27 w 162"/>
              <a:gd name="T5" fmla="*/ 0 h 56"/>
              <a:gd name="T6" fmla="*/ 0 w 162"/>
              <a:gd name="T7" fmla="*/ 27 h 56"/>
              <a:gd name="T8" fmla="*/ 27 w 162"/>
              <a:gd name="T9" fmla="*/ 55 h 56"/>
              <a:gd name="T10" fmla="*/ 134 w 162"/>
              <a:gd name="T11" fmla="*/ 55 h 56"/>
              <a:gd name="T12" fmla="*/ 161 w 162"/>
              <a:gd name="T13" fmla="*/ 27 h 56"/>
              <a:gd name="T14" fmla="*/ 134 w 162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56">
                <a:moveTo>
                  <a:pt x="134" y="0"/>
                </a:moveTo>
                <a:lnTo>
                  <a:pt x="134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5"/>
                  <a:pt x="27" y="55"/>
                </a:cubicBezTo>
                <a:cubicBezTo>
                  <a:pt x="134" y="55"/>
                  <a:pt x="134" y="55"/>
                  <a:pt x="134" y="55"/>
                </a:cubicBezTo>
                <a:cubicBezTo>
                  <a:pt x="152" y="55"/>
                  <a:pt x="161" y="45"/>
                  <a:pt x="161" y="27"/>
                </a:cubicBezTo>
                <a:cubicBezTo>
                  <a:pt x="161" y="9"/>
                  <a:pt x="152" y="0"/>
                  <a:pt x="1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7">
            <a:extLst>
              <a:ext uri="{FF2B5EF4-FFF2-40B4-BE49-F238E27FC236}">
                <a16:creationId xmlns:a16="http://schemas.microsoft.com/office/drawing/2014/main" id="{56A1D073-CAE9-B449-9E2B-B65CB112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8982" y="9772955"/>
            <a:ext cx="836199" cy="789222"/>
          </a:xfrm>
          <a:custGeom>
            <a:avLst/>
            <a:gdLst>
              <a:gd name="T0" fmla="*/ 749 w 786"/>
              <a:gd name="T1" fmla="*/ 9 h 742"/>
              <a:gd name="T2" fmla="*/ 749 w 786"/>
              <a:gd name="T3" fmla="*/ 9 h 742"/>
              <a:gd name="T4" fmla="*/ 740 w 786"/>
              <a:gd name="T5" fmla="*/ 9 h 742"/>
              <a:gd name="T6" fmla="*/ 406 w 786"/>
              <a:gd name="T7" fmla="*/ 45 h 742"/>
              <a:gd name="T8" fmla="*/ 398 w 786"/>
              <a:gd name="T9" fmla="*/ 45 h 742"/>
              <a:gd name="T10" fmla="*/ 389 w 786"/>
              <a:gd name="T11" fmla="*/ 45 h 742"/>
              <a:gd name="T12" fmla="*/ 45 w 786"/>
              <a:gd name="T13" fmla="*/ 0 h 742"/>
              <a:gd name="T14" fmla="*/ 45 w 786"/>
              <a:gd name="T15" fmla="*/ 0 h 742"/>
              <a:gd name="T16" fmla="*/ 9 w 786"/>
              <a:gd name="T17" fmla="*/ 45 h 742"/>
              <a:gd name="T18" fmla="*/ 9 w 786"/>
              <a:gd name="T19" fmla="*/ 127 h 742"/>
              <a:gd name="T20" fmla="*/ 0 w 786"/>
              <a:gd name="T21" fmla="*/ 560 h 742"/>
              <a:gd name="T22" fmla="*/ 0 w 786"/>
              <a:gd name="T23" fmla="*/ 624 h 742"/>
              <a:gd name="T24" fmla="*/ 36 w 786"/>
              <a:gd name="T25" fmla="*/ 669 h 742"/>
              <a:gd name="T26" fmla="*/ 380 w 786"/>
              <a:gd name="T27" fmla="*/ 741 h 742"/>
              <a:gd name="T28" fmla="*/ 389 w 786"/>
              <a:gd name="T29" fmla="*/ 741 h 742"/>
              <a:gd name="T30" fmla="*/ 398 w 786"/>
              <a:gd name="T31" fmla="*/ 741 h 742"/>
              <a:gd name="T32" fmla="*/ 406 w 786"/>
              <a:gd name="T33" fmla="*/ 741 h 742"/>
              <a:gd name="T34" fmla="*/ 415 w 786"/>
              <a:gd name="T35" fmla="*/ 741 h 742"/>
              <a:gd name="T36" fmla="*/ 749 w 786"/>
              <a:gd name="T37" fmla="*/ 669 h 742"/>
              <a:gd name="T38" fmla="*/ 785 w 786"/>
              <a:gd name="T39" fmla="*/ 624 h 742"/>
              <a:gd name="T40" fmla="*/ 785 w 786"/>
              <a:gd name="T41" fmla="*/ 488 h 742"/>
              <a:gd name="T42" fmla="*/ 785 w 786"/>
              <a:gd name="T43" fmla="*/ 488 h 742"/>
              <a:gd name="T44" fmla="*/ 785 w 786"/>
              <a:gd name="T45" fmla="*/ 45 h 742"/>
              <a:gd name="T46" fmla="*/ 749 w 786"/>
              <a:gd name="T47" fmla="*/ 9 h 742"/>
              <a:gd name="T48" fmla="*/ 64 w 786"/>
              <a:gd name="T49" fmla="*/ 560 h 742"/>
              <a:gd name="T50" fmla="*/ 64 w 786"/>
              <a:gd name="T51" fmla="*/ 560 h 742"/>
              <a:gd name="T52" fmla="*/ 64 w 786"/>
              <a:gd name="T53" fmla="*/ 127 h 742"/>
              <a:gd name="T54" fmla="*/ 64 w 786"/>
              <a:gd name="T55" fmla="*/ 127 h 742"/>
              <a:gd name="T56" fmla="*/ 64 w 786"/>
              <a:gd name="T57" fmla="*/ 63 h 742"/>
              <a:gd name="T58" fmla="*/ 362 w 786"/>
              <a:gd name="T59" fmla="*/ 100 h 742"/>
              <a:gd name="T60" fmla="*/ 371 w 786"/>
              <a:gd name="T61" fmla="*/ 262 h 742"/>
              <a:gd name="T62" fmla="*/ 371 w 786"/>
              <a:gd name="T63" fmla="*/ 678 h 742"/>
              <a:gd name="T64" fmla="*/ 64 w 786"/>
              <a:gd name="T65" fmla="*/ 615 h 742"/>
              <a:gd name="T66" fmla="*/ 64 w 786"/>
              <a:gd name="T67" fmla="*/ 560 h 742"/>
              <a:gd name="T68" fmla="*/ 731 w 786"/>
              <a:gd name="T69" fmla="*/ 488 h 742"/>
              <a:gd name="T70" fmla="*/ 731 w 786"/>
              <a:gd name="T71" fmla="*/ 488 h 742"/>
              <a:gd name="T72" fmla="*/ 731 w 786"/>
              <a:gd name="T73" fmla="*/ 615 h 742"/>
              <a:gd name="T74" fmla="*/ 424 w 786"/>
              <a:gd name="T75" fmla="*/ 678 h 742"/>
              <a:gd name="T76" fmla="*/ 424 w 786"/>
              <a:gd name="T77" fmla="*/ 262 h 742"/>
              <a:gd name="T78" fmla="*/ 424 w 786"/>
              <a:gd name="T79" fmla="*/ 127 h 742"/>
              <a:gd name="T80" fmla="*/ 424 w 786"/>
              <a:gd name="T81" fmla="*/ 127 h 742"/>
              <a:gd name="T82" fmla="*/ 424 w 786"/>
              <a:gd name="T83" fmla="*/ 100 h 742"/>
              <a:gd name="T84" fmla="*/ 731 w 786"/>
              <a:gd name="T85" fmla="*/ 63 h 742"/>
              <a:gd name="T86" fmla="*/ 731 w 786"/>
              <a:gd name="T87" fmla="*/ 488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6" h="742">
                <a:moveTo>
                  <a:pt x="749" y="9"/>
                </a:moveTo>
                <a:lnTo>
                  <a:pt x="749" y="9"/>
                </a:lnTo>
                <a:cubicBezTo>
                  <a:pt x="749" y="9"/>
                  <a:pt x="749" y="9"/>
                  <a:pt x="740" y="9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398" y="45"/>
                  <a:pt x="398" y="45"/>
                  <a:pt x="398" y="45"/>
                </a:cubicBezTo>
                <a:lnTo>
                  <a:pt x="389" y="45"/>
                </a:lnTo>
                <a:cubicBezTo>
                  <a:pt x="45" y="0"/>
                  <a:pt x="45" y="0"/>
                  <a:pt x="45" y="0"/>
                </a:cubicBezTo>
                <a:lnTo>
                  <a:pt x="45" y="0"/>
                </a:lnTo>
                <a:cubicBezTo>
                  <a:pt x="18" y="0"/>
                  <a:pt x="9" y="18"/>
                  <a:pt x="9" y="45"/>
                </a:cubicBezTo>
                <a:cubicBezTo>
                  <a:pt x="9" y="127"/>
                  <a:pt x="9" y="127"/>
                  <a:pt x="9" y="127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24"/>
                  <a:pt x="0" y="624"/>
                  <a:pt x="0" y="624"/>
                </a:cubicBezTo>
                <a:cubicBezTo>
                  <a:pt x="0" y="642"/>
                  <a:pt x="18" y="660"/>
                  <a:pt x="36" y="669"/>
                </a:cubicBezTo>
                <a:cubicBezTo>
                  <a:pt x="380" y="741"/>
                  <a:pt x="380" y="741"/>
                  <a:pt x="380" y="741"/>
                </a:cubicBezTo>
                <a:lnTo>
                  <a:pt x="389" y="741"/>
                </a:lnTo>
                <a:cubicBezTo>
                  <a:pt x="389" y="741"/>
                  <a:pt x="389" y="741"/>
                  <a:pt x="398" y="741"/>
                </a:cubicBezTo>
                <a:cubicBezTo>
                  <a:pt x="398" y="741"/>
                  <a:pt x="398" y="741"/>
                  <a:pt x="406" y="741"/>
                </a:cubicBezTo>
                <a:cubicBezTo>
                  <a:pt x="406" y="741"/>
                  <a:pt x="406" y="741"/>
                  <a:pt x="415" y="741"/>
                </a:cubicBezTo>
                <a:cubicBezTo>
                  <a:pt x="749" y="669"/>
                  <a:pt x="749" y="669"/>
                  <a:pt x="749" y="669"/>
                </a:cubicBezTo>
                <a:cubicBezTo>
                  <a:pt x="767" y="660"/>
                  <a:pt x="785" y="651"/>
                  <a:pt x="785" y="624"/>
                </a:cubicBezTo>
                <a:cubicBezTo>
                  <a:pt x="785" y="488"/>
                  <a:pt x="785" y="488"/>
                  <a:pt x="785" y="488"/>
                </a:cubicBezTo>
                <a:lnTo>
                  <a:pt x="785" y="488"/>
                </a:lnTo>
                <a:cubicBezTo>
                  <a:pt x="785" y="45"/>
                  <a:pt x="785" y="45"/>
                  <a:pt x="785" y="45"/>
                </a:cubicBezTo>
                <a:cubicBezTo>
                  <a:pt x="785" y="27"/>
                  <a:pt x="767" y="9"/>
                  <a:pt x="749" y="9"/>
                </a:cubicBezTo>
                <a:close/>
                <a:moveTo>
                  <a:pt x="64" y="560"/>
                </a:moveTo>
                <a:lnTo>
                  <a:pt x="64" y="560"/>
                </a:lnTo>
                <a:cubicBezTo>
                  <a:pt x="64" y="127"/>
                  <a:pt x="64" y="127"/>
                  <a:pt x="64" y="127"/>
                </a:cubicBezTo>
                <a:lnTo>
                  <a:pt x="64" y="127"/>
                </a:lnTo>
                <a:cubicBezTo>
                  <a:pt x="64" y="63"/>
                  <a:pt x="64" y="63"/>
                  <a:pt x="64" y="63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71" y="262"/>
                  <a:pt x="371" y="262"/>
                  <a:pt x="371" y="262"/>
                </a:cubicBezTo>
                <a:cubicBezTo>
                  <a:pt x="371" y="678"/>
                  <a:pt x="371" y="678"/>
                  <a:pt x="371" y="678"/>
                </a:cubicBezTo>
                <a:cubicBezTo>
                  <a:pt x="64" y="615"/>
                  <a:pt x="64" y="615"/>
                  <a:pt x="64" y="615"/>
                </a:cubicBezTo>
                <a:lnTo>
                  <a:pt x="64" y="560"/>
                </a:lnTo>
                <a:close/>
                <a:moveTo>
                  <a:pt x="731" y="488"/>
                </a:moveTo>
                <a:lnTo>
                  <a:pt x="731" y="488"/>
                </a:lnTo>
                <a:cubicBezTo>
                  <a:pt x="731" y="615"/>
                  <a:pt x="731" y="615"/>
                  <a:pt x="731" y="615"/>
                </a:cubicBezTo>
                <a:cubicBezTo>
                  <a:pt x="424" y="678"/>
                  <a:pt x="424" y="678"/>
                  <a:pt x="424" y="678"/>
                </a:cubicBezTo>
                <a:cubicBezTo>
                  <a:pt x="424" y="262"/>
                  <a:pt x="424" y="262"/>
                  <a:pt x="424" y="262"/>
                </a:cubicBezTo>
                <a:cubicBezTo>
                  <a:pt x="424" y="127"/>
                  <a:pt x="424" y="127"/>
                  <a:pt x="424" y="127"/>
                </a:cubicBezTo>
                <a:lnTo>
                  <a:pt x="424" y="127"/>
                </a:lnTo>
                <a:cubicBezTo>
                  <a:pt x="424" y="100"/>
                  <a:pt x="424" y="100"/>
                  <a:pt x="424" y="100"/>
                </a:cubicBezTo>
                <a:cubicBezTo>
                  <a:pt x="731" y="63"/>
                  <a:pt x="731" y="63"/>
                  <a:pt x="731" y="63"/>
                </a:cubicBezTo>
                <a:lnTo>
                  <a:pt x="731" y="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08">
            <a:extLst>
              <a:ext uri="{FF2B5EF4-FFF2-40B4-BE49-F238E27FC236}">
                <a16:creationId xmlns:a16="http://schemas.microsoft.com/office/drawing/2014/main" id="{A2A28126-477F-B44E-BE1D-6E4D9A5D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4487" y="9791746"/>
            <a:ext cx="906664" cy="963037"/>
          </a:xfrm>
          <a:custGeom>
            <a:avLst/>
            <a:gdLst>
              <a:gd name="T0" fmla="*/ 849 w 850"/>
              <a:gd name="T1" fmla="*/ 100 h 905"/>
              <a:gd name="T2" fmla="*/ 849 w 850"/>
              <a:gd name="T3" fmla="*/ 100 h 905"/>
              <a:gd name="T4" fmla="*/ 804 w 850"/>
              <a:gd name="T5" fmla="*/ 63 h 905"/>
              <a:gd name="T6" fmla="*/ 714 w 850"/>
              <a:gd name="T7" fmla="*/ 63 h 905"/>
              <a:gd name="T8" fmla="*/ 714 w 850"/>
              <a:gd name="T9" fmla="*/ 27 h 905"/>
              <a:gd name="T10" fmla="*/ 687 w 850"/>
              <a:gd name="T11" fmla="*/ 0 h 905"/>
              <a:gd name="T12" fmla="*/ 660 w 850"/>
              <a:gd name="T13" fmla="*/ 27 h 905"/>
              <a:gd name="T14" fmla="*/ 660 w 850"/>
              <a:gd name="T15" fmla="*/ 63 h 905"/>
              <a:gd name="T16" fmla="*/ 190 w 850"/>
              <a:gd name="T17" fmla="*/ 63 h 905"/>
              <a:gd name="T18" fmla="*/ 190 w 850"/>
              <a:gd name="T19" fmla="*/ 27 h 905"/>
              <a:gd name="T20" fmla="*/ 154 w 850"/>
              <a:gd name="T21" fmla="*/ 0 h 905"/>
              <a:gd name="T22" fmla="*/ 126 w 850"/>
              <a:gd name="T23" fmla="*/ 27 h 905"/>
              <a:gd name="T24" fmla="*/ 126 w 850"/>
              <a:gd name="T25" fmla="*/ 63 h 905"/>
              <a:gd name="T26" fmla="*/ 45 w 850"/>
              <a:gd name="T27" fmla="*/ 63 h 905"/>
              <a:gd name="T28" fmla="*/ 0 w 850"/>
              <a:gd name="T29" fmla="*/ 100 h 905"/>
              <a:gd name="T30" fmla="*/ 0 w 850"/>
              <a:gd name="T31" fmla="*/ 316 h 905"/>
              <a:gd name="T32" fmla="*/ 0 w 850"/>
              <a:gd name="T33" fmla="*/ 335 h 905"/>
              <a:gd name="T34" fmla="*/ 0 w 850"/>
              <a:gd name="T35" fmla="*/ 344 h 905"/>
              <a:gd name="T36" fmla="*/ 0 w 850"/>
              <a:gd name="T37" fmla="*/ 867 h 905"/>
              <a:gd name="T38" fmla="*/ 45 w 850"/>
              <a:gd name="T39" fmla="*/ 904 h 905"/>
              <a:gd name="T40" fmla="*/ 804 w 850"/>
              <a:gd name="T41" fmla="*/ 904 h 905"/>
              <a:gd name="T42" fmla="*/ 849 w 850"/>
              <a:gd name="T43" fmla="*/ 867 h 905"/>
              <a:gd name="T44" fmla="*/ 849 w 850"/>
              <a:gd name="T45" fmla="*/ 344 h 905"/>
              <a:gd name="T46" fmla="*/ 849 w 850"/>
              <a:gd name="T47" fmla="*/ 325 h 905"/>
              <a:gd name="T48" fmla="*/ 849 w 850"/>
              <a:gd name="T49" fmla="*/ 316 h 905"/>
              <a:gd name="T50" fmla="*/ 849 w 850"/>
              <a:gd name="T51" fmla="*/ 100 h 905"/>
              <a:gd name="T52" fmla="*/ 54 w 850"/>
              <a:gd name="T53" fmla="*/ 118 h 905"/>
              <a:gd name="T54" fmla="*/ 54 w 850"/>
              <a:gd name="T55" fmla="*/ 118 h 905"/>
              <a:gd name="T56" fmla="*/ 126 w 850"/>
              <a:gd name="T57" fmla="*/ 118 h 905"/>
              <a:gd name="T58" fmla="*/ 126 w 850"/>
              <a:gd name="T59" fmla="*/ 154 h 905"/>
              <a:gd name="T60" fmla="*/ 154 w 850"/>
              <a:gd name="T61" fmla="*/ 190 h 905"/>
              <a:gd name="T62" fmla="*/ 190 w 850"/>
              <a:gd name="T63" fmla="*/ 154 h 905"/>
              <a:gd name="T64" fmla="*/ 190 w 850"/>
              <a:gd name="T65" fmla="*/ 118 h 905"/>
              <a:gd name="T66" fmla="*/ 660 w 850"/>
              <a:gd name="T67" fmla="*/ 118 h 905"/>
              <a:gd name="T68" fmla="*/ 660 w 850"/>
              <a:gd name="T69" fmla="*/ 154 h 905"/>
              <a:gd name="T70" fmla="*/ 687 w 850"/>
              <a:gd name="T71" fmla="*/ 190 h 905"/>
              <a:gd name="T72" fmla="*/ 714 w 850"/>
              <a:gd name="T73" fmla="*/ 154 h 905"/>
              <a:gd name="T74" fmla="*/ 714 w 850"/>
              <a:gd name="T75" fmla="*/ 118 h 905"/>
              <a:gd name="T76" fmla="*/ 786 w 850"/>
              <a:gd name="T77" fmla="*/ 118 h 905"/>
              <a:gd name="T78" fmla="*/ 786 w 850"/>
              <a:gd name="T79" fmla="*/ 298 h 905"/>
              <a:gd name="T80" fmla="*/ 54 w 850"/>
              <a:gd name="T81" fmla="*/ 298 h 905"/>
              <a:gd name="T82" fmla="*/ 54 w 850"/>
              <a:gd name="T83" fmla="*/ 118 h 905"/>
              <a:gd name="T84" fmla="*/ 786 w 850"/>
              <a:gd name="T85" fmla="*/ 850 h 905"/>
              <a:gd name="T86" fmla="*/ 786 w 850"/>
              <a:gd name="T87" fmla="*/ 850 h 905"/>
              <a:gd name="T88" fmla="*/ 54 w 850"/>
              <a:gd name="T89" fmla="*/ 850 h 905"/>
              <a:gd name="T90" fmla="*/ 54 w 850"/>
              <a:gd name="T91" fmla="*/ 353 h 905"/>
              <a:gd name="T92" fmla="*/ 786 w 850"/>
              <a:gd name="T93" fmla="*/ 353 h 905"/>
              <a:gd name="T94" fmla="*/ 786 w 850"/>
              <a:gd name="T95" fmla="*/ 85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0" h="905">
                <a:moveTo>
                  <a:pt x="849" y="100"/>
                </a:moveTo>
                <a:lnTo>
                  <a:pt x="849" y="100"/>
                </a:lnTo>
                <a:cubicBezTo>
                  <a:pt x="849" y="72"/>
                  <a:pt x="822" y="63"/>
                  <a:pt x="804" y="63"/>
                </a:cubicBezTo>
                <a:cubicBezTo>
                  <a:pt x="714" y="63"/>
                  <a:pt x="714" y="63"/>
                  <a:pt x="714" y="63"/>
                </a:cubicBezTo>
                <a:cubicBezTo>
                  <a:pt x="714" y="27"/>
                  <a:pt x="714" y="27"/>
                  <a:pt x="714" y="27"/>
                </a:cubicBezTo>
                <a:cubicBezTo>
                  <a:pt x="714" y="9"/>
                  <a:pt x="705" y="0"/>
                  <a:pt x="687" y="0"/>
                </a:cubicBezTo>
                <a:cubicBezTo>
                  <a:pt x="669" y="0"/>
                  <a:pt x="660" y="9"/>
                  <a:pt x="660" y="27"/>
                </a:cubicBezTo>
                <a:cubicBezTo>
                  <a:pt x="660" y="63"/>
                  <a:pt x="660" y="63"/>
                  <a:pt x="660" y="63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90" y="9"/>
                  <a:pt x="172" y="0"/>
                  <a:pt x="154" y="0"/>
                </a:cubicBezTo>
                <a:cubicBezTo>
                  <a:pt x="145" y="0"/>
                  <a:pt x="126" y="9"/>
                  <a:pt x="126" y="27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18" y="63"/>
                  <a:pt x="0" y="82"/>
                  <a:pt x="0" y="100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25"/>
                  <a:pt x="0" y="325"/>
                  <a:pt x="0" y="335"/>
                </a:cubicBezTo>
                <a:cubicBezTo>
                  <a:pt x="0" y="335"/>
                  <a:pt x="0" y="335"/>
                  <a:pt x="0" y="344"/>
                </a:cubicBezTo>
                <a:cubicBezTo>
                  <a:pt x="0" y="867"/>
                  <a:pt x="0" y="867"/>
                  <a:pt x="0" y="867"/>
                </a:cubicBezTo>
                <a:cubicBezTo>
                  <a:pt x="0" y="886"/>
                  <a:pt x="18" y="904"/>
                  <a:pt x="45" y="904"/>
                </a:cubicBezTo>
                <a:cubicBezTo>
                  <a:pt x="804" y="904"/>
                  <a:pt x="804" y="904"/>
                  <a:pt x="804" y="904"/>
                </a:cubicBezTo>
                <a:cubicBezTo>
                  <a:pt x="831" y="904"/>
                  <a:pt x="849" y="886"/>
                  <a:pt x="849" y="867"/>
                </a:cubicBezTo>
                <a:cubicBezTo>
                  <a:pt x="849" y="344"/>
                  <a:pt x="849" y="344"/>
                  <a:pt x="849" y="344"/>
                </a:cubicBezTo>
                <a:cubicBezTo>
                  <a:pt x="849" y="335"/>
                  <a:pt x="849" y="335"/>
                  <a:pt x="849" y="325"/>
                </a:cubicBezTo>
                <a:cubicBezTo>
                  <a:pt x="849" y="325"/>
                  <a:pt x="849" y="325"/>
                  <a:pt x="849" y="316"/>
                </a:cubicBezTo>
                <a:lnTo>
                  <a:pt x="849" y="100"/>
                </a:lnTo>
                <a:close/>
                <a:moveTo>
                  <a:pt x="54" y="118"/>
                </a:moveTo>
                <a:lnTo>
                  <a:pt x="54" y="118"/>
                </a:lnTo>
                <a:cubicBezTo>
                  <a:pt x="126" y="118"/>
                  <a:pt x="126" y="118"/>
                  <a:pt x="126" y="118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6" y="172"/>
                  <a:pt x="145" y="190"/>
                  <a:pt x="154" y="190"/>
                </a:cubicBezTo>
                <a:cubicBezTo>
                  <a:pt x="172" y="190"/>
                  <a:pt x="190" y="172"/>
                  <a:pt x="190" y="154"/>
                </a:cubicBezTo>
                <a:cubicBezTo>
                  <a:pt x="190" y="118"/>
                  <a:pt x="190" y="118"/>
                  <a:pt x="190" y="118"/>
                </a:cubicBezTo>
                <a:cubicBezTo>
                  <a:pt x="660" y="118"/>
                  <a:pt x="660" y="118"/>
                  <a:pt x="660" y="118"/>
                </a:cubicBezTo>
                <a:cubicBezTo>
                  <a:pt x="660" y="154"/>
                  <a:pt x="660" y="154"/>
                  <a:pt x="660" y="154"/>
                </a:cubicBezTo>
                <a:cubicBezTo>
                  <a:pt x="660" y="172"/>
                  <a:pt x="669" y="190"/>
                  <a:pt x="687" y="190"/>
                </a:cubicBezTo>
                <a:cubicBezTo>
                  <a:pt x="705" y="190"/>
                  <a:pt x="714" y="172"/>
                  <a:pt x="714" y="154"/>
                </a:cubicBezTo>
                <a:cubicBezTo>
                  <a:pt x="714" y="118"/>
                  <a:pt x="714" y="118"/>
                  <a:pt x="714" y="118"/>
                </a:cubicBezTo>
                <a:cubicBezTo>
                  <a:pt x="786" y="118"/>
                  <a:pt x="786" y="118"/>
                  <a:pt x="786" y="118"/>
                </a:cubicBezTo>
                <a:cubicBezTo>
                  <a:pt x="786" y="298"/>
                  <a:pt x="786" y="298"/>
                  <a:pt x="786" y="298"/>
                </a:cubicBezTo>
                <a:cubicBezTo>
                  <a:pt x="54" y="298"/>
                  <a:pt x="54" y="298"/>
                  <a:pt x="54" y="298"/>
                </a:cubicBezTo>
                <a:lnTo>
                  <a:pt x="54" y="118"/>
                </a:lnTo>
                <a:close/>
                <a:moveTo>
                  <a:pt x="786" y="850"/>
                </a:moveTo>
                <a:lnTo>
                  <a:pt x="786" y="850"/>
                </a:lnTo>
                <a:cubicBezTo>
                  <a:pt x="54" y="850"/>
                  <a:pt x="54" y="850"/>
                  <a:pt x="54" y="850"/>
                </a:cubicBezTo>
                <a:cubicBezTo>
                  <a:pt x="54" y="353"/>
                  <a:pt x="54" y="353"/>
                  <a:pt x="54" y="353"/>
                </a:cubicBezTo>
                <a:cubicBezTo>
                  <a:pt x="786" y="353"/>
                  <a:pt x="786" y="353"/>
                  <a:pt x="786" y="353"/>
                </a:cubicBezTo>
                <a:lnTo>
                  <a:pt x="786" y="8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9">
            <a:extLst>
              <a:ext uri="{FF2B5EF4-FFF2-40B4-BE49-F238E27FC236}">
                <a16:creationId xmlns:a16="http://schemas.microsoft.com/office/drawing/2014/main" id="{07EE543F-14D2-AF4A-B37C-A4344C3FC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653" y="9984352"/>
            <a:ext cx="347633" cy="56373"/>
          </a:xfrm>
          <a:custGeom>
            <a:avLst/>
            <a:gdLst>
              <a:gd name="T0" fmla="*/ 289 w 326"/>
              <a:gd name="T1" fmla="*/ 0 h 55"/>
              <a:gd name="T2" fmla="*/ 289 w 326"/>
              <a:gd name="T3" fmla="*/ 0 h 55"/>
              <a:gd name="T4" fmla="*/ 36 w 326"/>
              <a:gd name="T5" fmla="*/ 0 h 55"/>
              <a:gd name="T6" fmla="*/ 0 w 326"/>
              <a:gd name="T7" fmla="*/ 27 h 55"/>
              <a:gd name="T8" fmla="*/ 36 w 326"/>
              <a:gd name="T9" fmla="*/ 54 h 55"/>
              <a:gd name="T10" fmla="*/ 289 w 326"/>
              <a:gd name="T11" fmla="*/ 54 h 55"/>
              <a:gd name="T12" fmla="*/ 325 w 326"/>
              <a:gd name="T13" fmla="*/ 27 h 55"/>
              <a:gd name="T14" fmla="*/ 289 w 32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" h="55">
                <a:moveTo>
                  <a:pt x="289" y="0"/>
                </a:moveTo>
                <a:lnTo>
                  <a:pt x="289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36" y="54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307" y="54"/>
                  <a:pt x="325" y="45"/>
                  <a:pt x="325" y="27"/>
                </a:cubicBezTo>
                <a:cubicBezTo>
                  <a:pt x="325" y="9"/>
                  <a:pt x="307" y="0"/>
                  <a:pt x="28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0">
            <a:extLst>
              <a:ext uri="{FF2B5EF4-FFF2-40B4-BE49-F238E27FC236}">
                <a16:creationId xmlns:a16="http://schemas.microsoft.com/office/drawing/2014/main" id="{EB1CE93C-6AD6-034B-A68F-3D38E67E1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5280" y="10313195"/>
            <a:ext cx="211400" cy="281865"/>
          </a:xfrm>
          <a:custGeom>
            <a:avLst/>
            <a:gdLst>
              <a:gd name="T0" fmla="*/ 90 w 200"/>
              <a:gd name="T1" fmla="*/ 145 h 263"/>
              <a:gd name="T2" fmla="*/ 90 w 200"/>
              <a:gd name="T3" fmla="*/ 145 h 263"/>
              <a:gd name="T4" fmla="*/ 18 w 200"/>
              <a:gd name="T5" fmla="*/ 208 h 263"/>
              <a:gd name="T6" fmla="*/ 0 w 200"/>
              <a:gd name="T7" fmla="*/ 235 h 263"/>
              <a:gd name="T8" fmla="*/ 36 w 200"/>
              <a:gd name="T9" fmla="*/ 262 h 263"/>
              <a:gd name="T10" fmla="*/ 171 w 200"/>
              <a:gd name="T11" fmla="*/ 262 h 263"/>
              <a:gd name="T12" fmla="*/ 199 w 200"/>
              <a:gd name="T13" fmla="*/ 235 h 263"/>
              <a:gd name="T14" fmla="*/ 171 w 200"/>
              <a:gd name="T15" fmla="*/ 208 h 263"/>
              <a:gd name="T16" fmla="*/ 81 w 200"/>
              <a:gd name="T17" fmla="*/ 208 h 263"/>
              <a:gd name="T18" fmla="*/ 126 w 200"/>
              <a:gd name="T19" fmla="*/ 181 h 263"/>
              <a:gd name="T20" fmla="*/ 190 w 200"/>
              <a:gd name="T21" fmla="*/ 81 h 263"/>
              <a:gd name="T22" fmla="*/ 190 w 200"/>
              <a:gd name="T23" fmla="*/ 81 h 263"/>
              <a:gd name="T24" fmla="*/ 108 w 200"/>
              <a:gd name="T25" fmla="*/ 0 h 263"/>
              <a:gd name="T26" fmla="*/ 18 w 200"/>
              <a:gd name="T27" fmla="*/ 36 h 263"/>
              <a:gd name="T28" fmla="*/ 18 w 200"/>
              <a:gd name="T29" fmla="*/ 54 h 263"/>
              <a:gd name="T30" fmla="*/ 36 w 200"/>
              <a:gd name="T31" fmla="*/ 81 h 263"/>
              <a:gd name="T32" fmla="*/ 54 w 200"/>
              <a:gd name="T33" fmla="*/ 72 h 263"/>
              <a:gd name="T34" fmla="*/ 99 w 200"/>
              <a:gd name="T35" fmla="*/ 45 h 263"/>
              <a:gd name="T36" fmla="*/ 135 w 200"/>
              <a:gd name="T37" fmla="*/ 81 h 263"/>
              <a:gd name="T38" fmla="*/ 90 w 200"/>
              <a:gd name="T39" fmla="*/ 145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0" h="263">
                <a:moveTo>
                  <a:pt x="90" y="145"/>
                </a:moveTo>
                <a:lnTo>
                  <a:pt x="90" y="145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17"/>
                  <a:pt x="0" y="226"/>
                  <a:pt x="0" y="235"/>
                </a:cubicBezTo>
                <a:cubicBezTo>
                  <a:pt x="0" y="253"/>
                  <a:pt x="18" y="262"/>
                  <a:pt x="36" y="262"/>
                </a:cubicBezTo>
                <a:cubicBezTo>
                  <a:pt x="171" y="262"/>
                  <a:pt x="171" y="262"/>
                  <a:pt x="171" y="262"/>
                </a:cubicBezTo>
                <a:cubicBezTo>
                  <a:pt x="190" y="262"/>
                  <a:pt x="199" y="253"/>
                  <a:pt x="199" y="235"/>
                </a:cubicBezTo>
                <a:cubicBezTo>
                  <a:pt x="199" y="226"/>
                  <a:pt x="190" y="208"/>
                  <a:pt x="171" y="208"/>
                </a:cubicBezTo>
                <a:cubicBezTo>
                  <a:pt x="81" y="208"/>
                  <a:pt x="81" y="208"/>
                  <a:pt x="81" y="208"/>
                </a:cubicBezTo>
                <a:cubicBezTo>
                  <a:pt x="126" y="181"/>
                  <a:pt x="126" y="181"/>
                  <a:pt x="126" y="181"/>
                </a:cubicBezTo>
                <a:cubicBezTo>
                  <a:pt x="171" y="145"/>
                  <a:pt x="190" y="126"/>
                  <a:pt x="190" y="81"/>
                </a:cubicBezTo>
                <a:lnTo>
                  <a:pt x="190" y="81"/>
                </a:lnTo>
                <a:cubicBezTo>
                  <a:pt x="190" y="27"/>
                  <a:pt x="154" y="0"/>
                  <a:pt x="108" y="0"/>
                </a:cubicBezTo>
                <a:cubicBezTo>
                  <a:pt x="63" y="0"/>
                  <a:pt x="45" y="9"/>
                  <a:pt x="18" y="36"/>
                </a:cubicBezTo>
                <a:cubicBezTo>
                  <a:pt x="18" y="45"/>
                  <a:pt x="18" y="45"/>
                  <a:pt x="18" y="54"/>
                </a:cubicBezTo>
                <a:cubicBezTo>
                  <a:pt x="18" y="72"/>
                  <a:pt x="27" y="81"/>
                  <a:pt x="36" y="81"/>
                </a:cubicBezTo>
                <a:cubicBezTo>
                  <a:pt x="45" y="81"/>
                  <a:pt x="54" y="72"/>
                  <a:pt x="54" y="72"/>
                </a:cubicBezTo>
                <a:cubicBezTo>
                  <a:pt x="72" y="54"/>
                  <a:pt x="81" y="45"/>
                  <a:pt x="99" y="45"/>
                </a:cubicBezTo>
                <a:cubicBezTo>
                  <a:pt x="117" y="45"/>
                  <a:pt x="135" y="63"/>
                  <a:pt x="135" y="81"/>
                </a:cubicBezTo>
                <a:cubicBezTo>
                  <a:pt x="135" y="109"/>
                  <a:pt x="126" y="118"/>
                  <a:pt x="90" y="1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1">
            <a:extLst>
              <a:ext uri="{FF2B5EF4-FFF2-40B4-BE49-F238E27FC236}">
                <a16:creationId xmlns:a16="http://schemas.microsoft.com/office/drawing/2014/main" id="{AE16AD29-9AF7-6A43-AF95-91E0D77C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262" y="10313195"/>
            <a:ext cx="202002" cy="281865"/>
          </a:xfrm>
          <a:custGeom>
            <a:avLst/>
            <a:gdLst>
              <a:gd name="T0" fmla="*/ 27 w 190"/>
              <a:gd name="T1" fmla="*/ 54 h 263"/>
              <a:gd name="T2" fmla="*/ 27 w 190"/>
              <a:gd name="T3" fmla="*/ 54 h 263"/>
              <a:gd name="T4" fmla="*/ 126 w 190"/>
              <a:gd name="T5" fmla="*/ 54 h 263"/>
              <a:gd name="T6" fmla="*/ 27 w 190"/>
              <a:gd name="T7" fmla="*/ 217 h 263"/>
              <a:gd name="T8" fmla="*/ 27 w 190"/>
              <a:gd name="T9" fmla="*/ 235 h 263"/>
              <a:gd name="T10" fmla="*/ 54 w 190"/>
              <a:gd name="T11" fmla="*/ 262 h 263"/>
              <a:gd name="T12" fmla="*/ 81 w 190"/>
              <a:gd name="T13" fmla="*/ 244 h 263"/>
              <a:gd name="T14" fmla="*/ 189 w 190"/>
              <a:gd name="T15" fmla="*/ 54 h 263"/>
              <a:gd name="T16" fmla="*/ 189 w 190"/>
              <a:gd name="T17" fmla="*/ 27 h 263"/>
              <a:gd name="T18" fmla="*/ 172 w 190"/>
              <a:gd name="T19" fmla="*/ 0 h 263"/>
              <a:gd name="T20" fmla="*/ 27 w 190"/>
              <a:gd name="T21" fmla="*/ 0 h 263"/>
              <a:gd name="T22" fmla="*/ 0 w 190"/>
              <a:gd name="T23" fmla="*/ 27 h 263"/>
              <a:gd name="T24" fmla="*/ 27 w 190"/>
              <a:gd name="T25" fmla="*/ 5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263">
                <a:moveTo>
                  <a:pt x="27" y="54"/>
                </a:moveTo>
                <a:lnTo>
                  <a:pt x="27" y="54"/>
                </a:lnTo>
                <a:cubicBezTo>
                  <a:pt x="126" y="54"/>
                  <a:pt x="126" y="54"/>
                  <a:pt x="126" y="54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27" y="226"/>
                  <a:pt x="27" y="235"/>
                  <a:pt x="27" y="235"/>
                </a:cubicBezTo>
                <a:cubicBezTo>
                  <a:pt x="27" y="253"/>
                  <a:pt x="36" y="262"/>
                  <a:pt x="54" y="262"/>
                </a:cubicBezTo>
                <a:cubicBezTo>
                  <a:pt x="63" y="262"/>
                  <a:pt x="72" y="253"/>
                  <a:pt x="81" y="244"/>
                </a:cubicBezTo>
                <a:cubicBezTo>
                  <a:pt x="189" y="54"/>
                  <a:pt x="189" y="54"/>
                  <a:pt x="189" y="54"/>
                </a:cubicBezTo>
                <a:cubicBezTo>
                  <a:pt x="189" y="45"/>
                  <a:pt x="189" y="36"/>
                  <a:pt x="189" y="27"/>
                </a:cubicBezTo>
                <a:cubicBezTo>
                  <a:pt x="189" y="9"/>
                  <a:pt x="180" y="0"/>
                  <a:pt x="17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27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2">
            <a:extLst>
              <a:ext uri="{FF2B5EF4-FFF2-40B4-BE49-F238E27FC236}">
                <a16:creationId xmlns:a16="http://schemas.microsoft.com/office/drawing/2014/main" id="{80C2B96F-2FDB-4F43-A687-E9E5DB20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665" y="9819932"/>
            <a:ext cx="366424" cy="540240"/>
          </a:xfrm>
          <a:custGeom>
            <a:avLst/>
            <a:gdLst>
              <a:gd name="T0" fmla="*/ 154 w 345"/>
              <a:gd name="T1" fmla="*/ 497 h 507"/>
              <a:gd name="T2" fmla="*/ 154 w 345"/>
              <a:gd name="T3" fmla="*/ 497 h 507"/>
              <a:gd name="T4" fmla="*/ 154 w 345"/>
              <a:gd name="T5" fmla="*/ 497 h 507"/>
              <a:gd name="T6" fmla="*/ 154 w 345"/>
              <a:gd name="T7" fmla="*/ 497 h 507"/>
              <a:gd name="T8" fmla="*/ 154 w 345"/>
              <a:gd name="T9" fmla="*/ 497 h 507"/>
              <a:gd name="T10" fmla="*/ 154 w 345"/>
              <a:gd name="T11" fmla="*/ 497 h 507"/>
              <a:gd name="T12" fmla="*/ 154 w 345"/>
              <a:gd name="T13" fmla="*/ 506 h 507"/>
              <a:gd name="T14" fmla="*/ 154 w 345"/>
              <a:gd name="T15" fmla="*/ 506 h 507"/>
              <a:gd name="T16" fmla="*/ 163 w 345"/>
              <a:gd name="T17" fmla="*/ 506 h 507"/>
              <a:gd name="T18" fmla="*/ 163 w 345"/>
              <a:gd name="T19" fmla="*/ 506 h 507"/>
              <a:gd name="T20" fmla="*/ 163 w 345"/>
              <a:gd name="T21" fmla="*/ 506 h 507"/>
              <a:gd name="T22" fmla="*/ 163 w 345"/>
              <a:gd name="T23" fmla="*/ 506 h 507"/>
              <a:gd name="T24" fmla="*/ 163 w 345"/>
              <a:gd name="T25" fmla="*/ 506 h 507"/>
              <a:gd name="T26" fmla="*/ 163 w 345"/>
              <a:gd name="T27" fmla="*/ 506 h 507"/>
              <a:gd name="T28" fmla="*/ 172 w 345"/>
              <a:gd name="T29" fmla="*/ 506 h 507"/>
              <a:gd name="T30" fmla="*/ 190 w 345"/>
              <a:gd name="T31" fmla="*/ 497 h 507"/>
              <a:gd name="T32" fmla="*/ 335 w 345"/>
              <a:gd name="T33" fmla="*/ 362 h 507"/>
              <a:gd name="T34" fmla="*/ 335 w 345"/>
              <a:gd name="T35" fmla="*/ 317 h 507"/>
              <a:gd name="T36" fmla="*/ 289 w 345"/>
              <a:gd name="T37" fmla="*/ 317 h 507"/>
              <a:gd name="T38" fmla="*/ 199 w 345"/>
              <a:gd name="T39" fmla="*/ 407 h 507"/>
              <a:gd name="T40" fmla="*/ 199 w 345"/>
              <a:gd name="T41" fmla="*/ 27 h 507"/>
              <a:gd name="T42" fmla="*/ 172 w 345"/>
              <a:gd name="T43" fmla="*/ 0 h 507"/>
              <a:gd name="T44" fmla="*/ 172 w 345"/>
              <a:gd name="T45" fmla="*/ 0 h 507"/>
              <a:gd name="T46" fmla="*/ 145 w 345"/>
              <a:gd name="T47" fmla="*/ 27 h 507"/>
              <a:gd name="T48" fmla="*/ 145 w 345"/>
              <a:gd name="T49" fmla="*/ 407 h 507"/>
              <a:gd name="T50" fmla="*/ 55 w 345"/>
              <a:gd name="T51" fmla="*/ 317 h 507"/>
              <a:gd name="T52" fmla="*/ 10 w 345"/>
              <a:gd name="T53" fmla="*/ 317 h 507"/>
              <a:gd name="T54" fmla="*/ 10 w 345"/>
              <a:gd name="T55" fmla="*/ 362 h 507"/>
              <a:gd name="T56" fmla="*/ 154 w 345"/>
              <a:gd name="T57" fmla="*/ 49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5" h="507">
                <a:moveTo>
                  <a:pt x="154" y="497"/>
                </a:moveTo>
                <a:lnTo>
                  <a:pt x="154" y="497"/>
                </a:lnTo>
                <a:lnTo>
                  <a:pt x="154" y="497"/>
                </a:lnTo>
                <a:lnTo>
                  <a:pt x="154" y="497"/>
                </a:lnTo>
                <a:lnTo>
                  <a:pt x="154" y="497"/>
                </a:lnTo>
                <a:lnTo>
                  <a:pt x="154" y="497"/>
                </a:lnTo>
                <a:cubicBezTo>
                  <a:pt x="154" y="497"/>
                  <a:pt x="154" y="497"/>
                  <a:pt x="154" y="506"/>
                </a:cubicBezTo>
                <a:lnTo>
                  <a:pt x="154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lnTo>
                  <a:pt x="163" y="506"/>
                </a:lnTo>
                <a:cubicBezTo>
                  <a:pt x="172" y="506"/>
                  <a:pt x="172" y="506"/>
                  <a:pt x="172" y="506"/>
                </a:cubicBezTo>
                <a:cubicBezTo>
                  <a:pt x="181" y="506"/>
                  <a:pt x="190" y="506"/>
                  <a:pt x="190" y="497"/>
                </a:cubicBezTo>
                <a:cubicBezTo>
                  <a:pt x="335" y="362"/>
                  <a:pt x="335" y="362"/>
                  <a:pt x="335" y="362"/>
                </a:cubicBezTo>
                <a:cubicBezTo>
                  <a:pt x="344" y="344"/>
                  <a:pt x="344" y="326"/>
                  <a:pt x="335" y="317"/>
                </a:cubicBezTo>
                <a:cubicBezTo>
                  <a:pt x="317" y="308"/>
                  <a:pt x="299" y="308"/>
                  <a:pt x="289" y="317"/>
                </a:cubicBezTo>
                <a:cubicBezTo>
                  <a:pt x="199" y="407"/>
                  <a:pt x="199" y="407"/>
                  <a:pt x="199" y="407"/>
                </a:cubicBezTo>
                <a:cubicBezTo>
                  <a:pt x="199" y="27"/>
                  <a:pt x="199" y="27"/>
                  <a:pt x="199" y="27"/>
                </a:cubicBezTo>
                <a:cubicBezTo>
                  <a:pt x="199" y="9"/>
                  <a:pt x="190" y="0"/>
                  <a:pt x="172" y="0"/>
                </a:cubicBezTo>
                <a:lnTo>
                  <a:pt x="172" y="0"/>
                </a:lnTo>
                <a:cubicBezTo>
                  <a:pt x="154" y="0"/>
                  <a:pt x="145" y="9"/>
                  <a:pt x="145" y="27"/>
                </a:cubicBezTo>
                <a:cubicBezTo>
                  <a:pt x="145" y="407"/>
                  <a:pt x="145" y="407"/>
                  <a:pt x="145" y="407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46" y="308"/>
                  <a:pt x="19" y="308"/>
                  <a:pt x="10" y="317"/>
                </a:cubicBezTo>
                <a:cubicBezTo>
                  <a:pt x="0" y="326"/>
                  <a:pt x="0" y="344"/>
                  <a:pt x="10" y="362"/>
                </a:cubicBezTo>
                <a:lnTo>
                  <a:pt x="154" y="49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3">
            <a:extLst>
              <a:ext uri="{FF2B5EF4-FFF2-40B4-BE49-F238E27FC236}">
                <a16:creationId xmlns:a16="http://schemas.microsoft.com/office/drawing/2014/main" id="{435587FD-7F74-3447-8690-1110F671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223" y="10468222"/>
            <a:ext cx="596613" cy="56373"/>
          </a:xfrm>
          <a:custGeom>
            <a:avLst/>
            <a:gdLst>
              <a:gd name="T0" fmla="*/ 533 w 561"/>
              <a:gd name="T1" fmla="*/ 0 h 55"/>
              <a:gd name="T2" fmla="*/ 533 w 561"/>
              <a:gd name="T3" fmla="*/ 0 h 55"/>
              <a:gd name="T4" fmla="*/ 27 w 561"/>
              <a:gd name="T5" fmla="*/ 0 h 55"/>
              <a:gd name="T6" fmla="*/ 0 w 561"/>
              <a:gd name="T7" fmla="*/ 27 h 55"/>
              <a:gd name="T8" fmla="*/ 27 w 561"/>
              <a:gd name="T9" fmla="*/ 54 h 55"/>
              <a:gd name="T10" fmla="*/ 533 w 561"/>
              <a:gd name="T11" fmla="*/ 54 h 55"/>
              <a:gd name="T12" fmla="*/ 560 w 561"/>
              <a:gd name="T13" fmla="*/ 27 h 55"/>
              <a:gd name="T14" fmla="*/ 533 w 56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55">
                <a:moveTo>
                  <a:pt x="533" y="0"/>
                </a:moveTo>
                <a:lnTo>
                  <a:pt x="53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42" y="54"/>
                  <a:pt x="560" y="45"/>
                  <a:pt x="560" y="27"/>
                </a:cubicBezTo>
                <a:cubicBezTo>
                  <a:pt x="560" y="9"/>
                  <a:pt x="542" y="0"/>
                  <a:pt x="53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Google Shape;287;p7">
            <a:extLst>
              <a:ext uri="{FF2B5EF4-FFF2-40B4-BE49-F238E27FC236}">
                <a16:creationId xmlns:a16="http://schemas.microsoft.com/office/drawing/2014/main" id="{3193FFDA-5F5E-8043-B695-0F518F2BA22A}"/>
              </a:ext>
            </a:extLst>
          </p:cNvPr>
          <p:cNvSpPr txBox="1"/>
          <p:nvPr/>
        </p:nvSpPr>
        <p:spPr>
          <a:xfrm>
            <a:off x="10565975" y="553824"/>
            <a:ext cx="32457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ES" sz="8000" b="1" i="0" u="none" strike="noStrike" cap="none" dirty="0" err="1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7" name="Google Shape;288;p7">
            <a:extLst>
              <a:ext uri="{FF2B5EF4-FFF2-40B4-BE49-F238E27FC236}">
                <a16:creationId xmlns:a16="http://schemas.microsoft.com/office/drawing/2014/main" id="{4F08631B-D3F2-1146-8534-3F86709668D4}"/>
              </a:ext>
            </a:extLst>
          </p:cNvPr>
          <p:cNvSpPr txBox="1"/>
          <p:nvPr/>
        </p:nvSpPr>
        <p:spPr>
          <a:xfrm>
            <a:off x="2451398" y="2017696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69;p4">
            <a:extLst>
              <a:ext uri="{FF2B5EF4-FFF2-40B4-BE49-F238E27FC236}">
                <a16:creationId xmlns:a16="http://schemas.microsoft.com/office/drawing/2014/main" id="{59C73DE1-77A9-3844-88CB-A7DFE861621C}"/>
              </a:ext>
            </a:extLst>
          </p:cNvPr>
          <p:cNvSpPr txBox="1"/>
          <p:nvPr/>
        </p:nvSpPr>
        <p:spPr>
          <a:xfrm>
            <a:off x="7464170" y="7228506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70;p4">
            <a:extLst>
              <a:ext uri="{FF2B5EF4-FFF2-40B4-BE49-F238E27FC236}">
                <a16:creationId xmlns:a16="http://schemas.microsoft.com/office/drawing/2014/main" id="{9D43DB65-D784-AB4D-A311-33E56616033E}"/>
              </a:ext>
            </a:extLst>
          </p:cNvPr>
          <p:cNvSpPr/>
          <p:nvPr/>
        </p:nvSpPr>
        <p:spPr>
          <a:xfrm>
            <a:off x="6981883" y="7623274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69;p4">
            <a:extLst>
              <a:ext uri="{FF2B5EF4-FFF2-40B4-BE49-F238E27FC236}">
                <a16:creationId xmlns:a16="http://schemas.microsoft.com/office/drawing/2014/main" id="{D0D549BE-63CD-EF48-8C38-0AB7A6CDD683}"/>
              </a:ext>
            </a:extLst>
          </p:cNvPr>
          <p:cNvSpPr txBox="1"/>
          <p:nvPr/>
        </p:nvSpPr>
        <p:spPr>
          <a:xfrm>
            <a:off x="11503390" y="7246684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70;p4">
            <a:extLst>
              <a:ext uri="{FF2B5EF4-FFF2-40B4-BE49-F238E27FC236}">
                <a16:creationId xmlns:a16="http://schemas.microsoft.com/office/drawing/2014/main" id="{93A28CE4-0172-A143-BE56-16E20EABED89}"/>
              </a:ext>
            </a:extLst>
          </p:cNvPr>
          <p:cNvSpPr/>
          <p:nvPr/>
        </p:nvSpPr>
        <p:spPr>
          <a:xfrm>
            <a:off x="11021103" y="7641452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69;p4">
            <a:extLst>
              <a:ext uri="{FF2B5EF4-FFF2-40B4-BE49-F238E27FC236}">
                <a16:creationId xmlns:a16="http://schemas.microsoft.com/office/drawing/2014/main" id="{454AE2C6-F531-AB42-B53C-7B7CA09B9587}"/>
              </a:ext>
            </a:extLst>
          </p:cNvPr>
          <p:cNvSpPr txBox="1"/>
          <p:nvPr/>
        </p:nvSpPr>
        <p:spPr>
          <a:xfrm>
            <a:off x="15396745" y="7228506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70;p4">
            <a:extLst>
              <a:ext uri="{FF2B5EF4-FFF2-40B4-BE49-F238E27FC236}">
                <a16:creationId xmlns:a16="http://schemas.microsoft.com/office/drawing/2014/main" id="{1D7BC4FD-D33D-994A-B5B9-CDB1B17C9CED}"/>
              </a:ext>
            </a:extLst>
          </p:cNvPr>
          <p:cNvSpPr/>
          <p:nvPr/>
        </p:nvSpPr>
        <p:spPr>
          <a:xfrm>
            <a:off x="14914458" y="7623274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69;p4">
            <a:extLst>
              <a:ext uri="{FF2B5EF4-FFF2-40B4-BE49-F238E27FC236}">
                <a16:creationId xmlns:a16="http://schemas.microsoft.com/office/drawing/2014/main" id="{DC0093AD-3174-744C-A21A-9F653E318FFE}"/>
              </a:ext>
            </a:extLst>
          </p:cNvPr>
          <p:cNvSpPr txBox="1"/>
          <p:nvPr/>
        </p:nvSpPr>
        <p:spPr>
          <a:xfrm>
            <a:off x="7450140" y="1077542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70;p4">
            <a:extLst>
              <a:ext uri="{FF2B5EF4-FFF2-40B4-BE49-F238E27FC236}">
                <a16:creationId xmlns:a16="http://schemas.microsoft.com/office/drawing/2014/main" id="{1CACE31F-036D-DB42-BD14-76A21D878530}"/>
              </a:ext>
            </a:extLst>
          </p:cNvPr>
          <p:cNvSpPr/>
          <p:nvPr/>
        </p:nvSpPr>
        <p:spPr>
          <a:xfrm>
            <a:off x="6967853" y="1117019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69;p4">
            <a:extLst>
              <a:ext uri="{FF2B5EF4-FFF2-40B4-BE49-F238E27FC236}">
                <a16:creationId xmlns:a16="http://schemas.microsoft.com/office/drawing/2014/main" id="{913236DF-6F4D-AE40-8D17-1DB0EE53B7B4}"/>
              </a:ext>
            </a:extLst>
          </p:cNvPr>
          <p:cNvSpPr txBox="1"/>
          <p:nvPr/>
        </p:nvSpPr>
        <p:spPr>
          <a:xfrm>
            <a:off x="11431844" y="10775427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70;p4">
            <a:extLst>
              <a:ext uri="{FF2B5EF4-FFF2-40B4-BE49-F238E27FC236}">
                <a16:creationId xmlns:a16="http://schemas.microsoft.com/office/drawing/2014/main" id="{D9DD5115-BE2E-494B-BA82-5EBD1BC9DAE7}"/>
              </a:ext>
            </a:extLst>
          </p:cNvPr>
          <p:cNvSpPr/>
          <p:nvPr/>
        </p:nvSpPr>
        <p:spPr>
          <a:xfrm>
            <a:off x="10949557" y="11170195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69;p4">
            <a:extLst>
              <a:ext uri="{FF2B5EF4-FFF2-40B4-BE49-F238E27FC236}">
                <a16:creationId xmlns:a16="http://schemas.microsoft.com/office/drawing/2014/main" id="{7E0CA9C8-851B-3741-99A6-709ABE681967}"/>
              </a:ext>
            </a:extLst>
          </p:cNvPr>
          <p:cNvSpPr txBox="1"/>
          <p:nvPr/>
        </p:nvSpPr>
        <p:spPr>
          <a:xfrm>
            <a:off x="15451649" y="10849358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70;p4">
            <a:extLst>
              <a:ext uri="{FF2B5EF4-FFF2-40B4-BE49-F238E27FC236}">
                <a16:creationId xmlns:a16="http://schemas.microsoft.com/office/drawing/2014/main" id="{FABCECE6-45F8-8045-B09B-976810BFA7DB}"/>
              </a:ext>
            </a:extLst>
          </p:cNvPr>
          <p:cNvSpPr/>
          <p:nvPr/>
        </p:nvSpPr>
        <p:spPr>
          <a:xfrm>
            <a:off x="14969362" y="11244126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42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58">
            <a:extLst>
              <a:ext uri="{FF2B5EF4-FFF2-40B4-BE49-F238E27FC236}">
                <a16:creationId xmlns:a16="http://schemas.microsoft.com/office/drawing/2014/main" id="{3654F298-0C0A-C647-88AF-A0134628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247" y="5580756"/>
            <a:ext cx="4149380" cy="3407466"/>
          </a:xfrm>
          <a:custGeom>
            <a:avLst/>
            <a:gdLst>
              <a:gd name="T0" fmla="*/ 2078 w 4120"/>
              <a:gd name="T1" fmla="*/ 3063 h 3381"/>
              <a:gd name="T2" fmla="*/ 2078 w 4120"/>
              <a:gd name="T3" fmla="*/ 3063 h 3381"/>
              <a:gd name="T4" fmla="*/ 2395 w 4120"/>
              <a:gd name="T5" fmla="*/ 3380 h 3381"/>
              <a:gd name="T6" fmla="*/ 4119 w 4120"/>
              <a:gd name="T7" fmla="*/ 3380 h 3381"/>
              <a:gd name="T8" fmla="*/ 4119 w 4120"/>
              <a:gd name="T9" fmla="*/ 2006 h 3381"/>
              <a:gd name="T10" fmla="*/ 3802 w 4120"/>
              <a:gd name="T11" fmla="*/ 1689 h 3381"/>
              <a:gd name="T12" fmla="*/ 4119 w 4120"/>
              <a:gd name="T13" fmla="*/ 1372 h 3381"/>
              <a:gd name="T14" fmla="*/ 4119 w 4120"/>
              <a:gd name="T15" fmla="*/ 0 h 3381"/>
              <a:gd name="T16" fmla="*/ 2395 w 4120"/>
              <a:gd name="T17" fmla="*/ 0 h 3381"/>
              <a:gd name="T18" fmla="*/ 2078 w 4120"/>
              <a:gd name="T19" fmla="*/ 317 h 3381"/>
              <a:gd name="T20" fmla="*/ 1761 w 4120"/>
              <a:gd name="T21" fmla="*/ 0 h 3381"/>
              <a:gd name="T22" fmla="*/ 35 w 4120"/>
              <a:gd name="T23" fmla="*/ 0 h 3381"/>
              <a:gd name="T24" fmla="*/ 0 w 4120"/>
              <a:gd name="T25" fmla="*/ 563 h 3381"/>
              <a:gd name="T26" fmla="*/ 528 w 4120"/>
              <a:gd name="T27" fmla="*/ 2535 h 3381"/>
              <a:gd name="T28" fmla="*/ 1189 w 4120"/>
              <a:gd name="T29" fmla="*/ 3380 h 3381"/>
              <a:gd name="T30" fmla="*/ 1761 w 4120"/>
              <a:gd name="T31" fmla="*/ 3380 h 3381"/>
              <a:gd name="T32" fmla="*/ 2078 w 4120"/>
              <a:gd name="T33" fmla="*/ 3063 h 3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0" h="3381">
                <a:moveTo>
                  <a:pt x="2078" y="3063"/>
                </a:moveTo>
                <a:lnTo>
                  <a:pt x="2078" y="3063"/>
                </a:lnTo>
                <a:cubicBezTo>
                  <a:pt x="2254" y="3063"/>
                  <a:pt x="2395" y="3204"/>
                  <a:pt x="2395" y="3380"/>
                </a:cubicBezTo>
                <a:cubicBezTo>
                  <a:pt x="4119" y="3380"/>
                  <a:pt x="4119" y="3380"/>
                  <a:pt x="4119" y="3380"/>
                </a:cubicBezTo>
                <a:cubicBezTo>
                  <a:pt x="4119" y="2006"/>
                  <a:pt x="4119" y="2006"/>
                  <a:pt x="4119" y="2006"/>
                </a:cubicBezTo>
                <a:cubicBezTo>
                  <a:pt x="3943" y="2006"/>
                  <a:pt x="3802" y="1865"/>
                  <a:pt x="3802" y="1689"/>
                </a:cubicBezTo>
                <a:cubicBezTo>
                  <a:pt x="3802" y="1513"/>
                  <a:pt x="3943" y="1372"/>
                  <a:pt x="4119" y="1372"/>
                </a:cubicBezTo>
                <a:cubicBezTo>
                  <a:pt x="4119" y="0"/>
                  <a:pt x="4119" y="0"/>
                  <a:pt x="4119" y="0"/>
                </a:cubicBezTo>
                <a:cubicBezTo>
                  <a:pt x="2395" y="0"/>
                  <a:pt x="2395" y="0"/>
                  <a:pt x="2395" y="0"/>
                </a:cubicBezTo>
                <a:cubicBezTo>
                  <a:pt x="2395" y="176"/>
                  <a:pt x="2254" y="317"/>
                  <a:pt x="2078" y="317"/>
                </a:cubicBezTo>
                <a:cubicBezTo>
                  <a:pt x="1902" y="317"/>
                  <a:pt x="1761" y="176"/>
                  <a:pt x="176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9" y="185"/>
                  <a:pt x="0" y="379"/>
                  <a:pt x="0" y="563"/>
                </a:cubicBezTo>
                <a:cubicBezTo>
                  <a:pt x="0" y="1258"/>
                  <a:pt x="185" y="1936"/>
                  <a:pt x="528" y="2535"/>
                </a:cubicBezTo>
                <a:cubicBezTo>
                  <a:pt x="713" y="2852"/>
                  <a:pt x="933" y="3133"/>
                  <a:pt x="1189" y="3380"/>
                </a:cubicBezTo>
                <a:cubicBezTo>
                  <a:pt x="1761" y="3380"/>
                  <a:pt x="1761" y="3380"/>
                  <a:pt x="1761" y="3380"/>
                </a:cubicBezTo>
                <a:cubicBezTo>
                  <a:pt x="1761" y="3204"/>
                  <a:pt x="1902" y="3063"/>
                  <a:pt x="2078" y="306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9">
            <a:extLst>
              <a:ext uri="{FF2B5EF4-FFF2-40B4-BE49-F238E27FC236}">
                <a16:creationId xmlns:a16="http://schemas.microsoft.com/office/drawing/2014/main" id="{C32D34E2-2D3D-9744-8E86-E85B93C4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7068" y="2173288"/>
            <a:ext cx="4153824" cy="3727335"/>
          </a:xfrm>
          <a:custGeom>
            <a:avLst/>
            <a:gdLst>
              <a:gd name="T0" fmla="*/ 4121 w 4122"/>
              <a:gd name="T1" fmla="*/ 1383 h 3699"/>
              <a:gd name="T2" fmla="*/ 4121 w 4122"/>
              <a:gd name="T3" fmla="*/ 1383 h 3699"/>
              <a:gd name="T4" fmla="*/ 4121 w 4122"/>
              <a:gd name="T5" fmla="*/ 0 h 3699"/>
              <a:gd name="T6" fmla="*/ 0 w 4122"/>
              <a:gd name="T7" fmla="*/ 0 h 3699"/>
              <a:gd name="T8" fmla="*/ 0 w 4122"/>
              <a:gd name="T9" fmla="*/ 1383 h 3699"/>
              <a:gd name="T10" fmla="*/ 317 w 4122"/>
              <a:gd name="T11" fmla="*/ 1691 h 3699"/>
              <a:gd name="T12" fmla="*/ 0 w 4122"/>
              <a:gd name="T13" fmla="*/ 2008 h 3699"/>
              <a:gd name="T14" fmla="*/ 0 w 4122"/>
              <a:gd name="T15" fmla="*/ 3381 h 3699"/>
              <a:gd name="T16" fmla="*/ 1744 w 4122"/>
              <a:gd name="T17" fmla="*/ 3381 h 3699"/>
              <a:gd name="T18" fmla="*/ 2061 w 4122"/>
              <a:gd name="T19" fmla="*/ 3698 h 3699"/>
              <a:gd name="T20" fmla="*/ 2378 w 4122"/>
              <a:gd name="T21" fmla="*/ 3381 h 3699"/>
              <a:gd name="T22" fmla="*/ 4121 w 4122"/>
              <a:gd name="T23" fmla="*/ 3381 h 3699"/>
              <a:gd name="T24" fmla="*/ 4121 w 4122"/>
              <a:gd name="T25" fmla="*/ 2008 h 3699"/>
              <a:gd name="T26" fmla="*/ 3804 w 4122"/>
              <a:gd name="T27" fmla="*/ 1691 h 3699"/>
              <a:gd name="T28" fmla="*/ 4121 w 4122"/>
              <a:gd name="T29" fmla="*/ 138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22" h="3699">
                <a:moveTo>
                  <a:pt x="4121" y="1383"/>
                </a:moveTo>
                <a:lnTo>
                  <a:pt x="4121" y="1383"/>
                </a:lnTo>
                <a:cubicBezTo>
                  <a:pt x="4121" y="0"/>
                  <a:pt x="4121" y="0"/>
                  <a:pt x="41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3"/>
                  <a:pt x="0" y="1383"/>
                  <a:pt x="0" y="1383"/>
                </a:cubicBezTo>
                <a:cubicBezTo>
                  <a:pt x="168" y="1383"/>
                  <a:pt x="317" y="1524"/>
                  <a:pt x="317" y="1691"/>
                </a:cubicBezTo>
                <a:cubicBezTo>
                  <a:pt x="317" y="1867"/>
                  <a:pt x="168" y="2008"/>
                  <a:pt x="0" y="2008"/>
                </a:cubicBezTo>
                <a:cubicBezTo>
                  <a:pt x="0" y="3381"/>
                  <a:pt x="0" y="3381"/>
                  <a:pt x="0" y="3381"/>
                </a:cubicBezTo>
                <a:cubicBezTo>
                  <a:pt x="1744" y="3381"/>
                  <a:pt x="1744" y="3381"/>
                  <a:pt x="1744" y="3381"/>
                </a:cubicBezTo>
                <a:cubicBezTo>
                  <a:pt x="1744" y="3557"/>
                  <a:pt x="1885" y="3698"/>
                  <a:pt x="2061" y="3698"/>
                </a:cubicBezTo>
                <a:cubicBezTo>
                  <a:pt x="2228" y="3698"/>
                  <a:pt x="2378" y="3557"/>
                  <a:pt x="2378" y="3381"/>
                </a:cubicBezTo>
                <a:cubicBezTo>
                  <a:pt x="4121" y="3381"/>
                  <a:pt x="4121" y="3381"/>
                  <a:pt x="4121" y="3381"/>
                </a:cubicBezTo>
                <a:cubicBezTo>
                  <a:pt x="4121" y="2008"/>
                  <a:pt x="4121" y="2008"/>
                  <a:pt x="4121" y="2008"/>
                </a:cubicBezTo>
                <a:cubicBezTo>
                  <a:pt x="3945" y="2008"/>
                  <a:pt x="3804" y="1867"/>
                  <a:pt x="3804" y="1691"/>
                </a:cubicBezTo>
                <a:cubicBezTo>
                  <a:pt x="3804" y="1524"/>
                  <a:pt x="3945" y="1383"/>
                  <a:pt x="4121" y="138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0">
            <a:extLst>
              <a:ext uri="{FF2B5EF4-FFF2-40B4-BE49-F238E27FC236}">
                <a16:creationId xmlns:a16="http://schemas.microsoft.com/office/drawing/2014/main" id="{12203433-7043-BB4F-BC91-32CA3E89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447" y="5269775"/>
            <a:ext cx="4153824" cy="4033872"/>
          </a:xfrm>
          <a:custGeom>
            <a:avLst/>
            <a:gdLst>
              <a:gd name="T0" fmla="*/ 4076 w 4121"/>
              <a:gd name="T1" fmla="*/ 308 h 4006"/>
              <a:gd name="T2" fmla="*/ 4076 w 4121"/>
              <a:gd name="T3" fmla="*/ 308 h 4006"/>
              <a:gd name="T4" fmla="*/ 2351 w 4121"/>
              <a:gd name="T5" fmla="*/ 308 h 4006"/>
              <a:gd name="T6" fmla="*/ 2034 w 4121"/>
              <a:gd name="T7" fmla="*/ 0 h 4006"/>
              <a:gd name="T8" fmla="*/ 1725 w 4121"/>
              <a:gd name="T9" fmla="*/ 308 h 4006"/>
              <a:gd name="T10" fmla="*/ 0 w 4121"/>
              <a:gd name="T11" fmla="*/ 308 h 4006"/>
              <a:gd name="T12" fmla="*/ 0 w 4121"/>
              <a:gd name="T13" fmla="*/ 1680 h 4006"/>
              <a:gd name="T14" fmla="*/ 317 w 4121"/>
              <a:gd name="T15" fmla="*/ 1997 h 4006"/>
              <a:gd name="T16" fmla="*/ 0 w 4121"/>
              <a:gd name="T17" fmla="*/ 2314 h 4006"/>
              <a:gd name="T18" fmla="*/ 0 w 4121"/>
              <a:gd name="T19" fmla="*/ 3688 h 4006"/>
              <a:gd name="T20" fmla="*/ 1725 w 4121"/>
              <a:gd name="T21" fmla="*/ 3688 h 4006"/>
              <a:gd name="T22" fmla="*/ 2034 w 4121"/>
              <a:gd name="T23" fmla="*/ 4005 h 4006"/>
              <a:gd name="T24" fmla="*/ 2351 w 4121"/>
              <a:gd name="T25" fmla="*/ 3688 h 4006"/>
              <a:gd name="T26" fmla="*/ 2923 w 4121"/>
              <a:gd name="T27" fmla="*/ 3688 h 4006"/>
              <a:gd name="T28" fmla="*/ 2958 w 4121"/>
              <a:gd name="T29" fmla="*/ 3653 h 4006"/>
              <a:gd name="T30" fmla="*/ 4120 w 4121"/>
              <a:gd name="T31" fmla="*/ 889 h 4006"/>
              <a:gd name="T32" fmla="*/ 4076 w 4121"/>
              <a:gd name="T33" fmla="*/ 308 h 4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1" h="4006">
                <a:moveTo>
                  <a:pt x="4076" y="308"/>
                </a:moveTo>
                <a:lnTo>
                  <a:pt x="4076" y="308"/>
                </a:lnTo>
                <a:cubicBezTo>
                  <a:pt x="2351" y="308"/>
                  <a:pt x="2351" y="308"/>
                  <a:pt x="2351" y="308"/>
                </a:cubicBezTo>
                <a:cubicBezTo>
                  <a:pt x="2351" y="141"/>
                  <a:pt x="2210" y="0"/>
                  <a:pt x="2034" y="0"/>
                </a:cubicBezTo>
                <a:cubicBezTo>
                  <a:pt x="1866" y="0"/>
                  <a:pt x="1725" y="141"/>
                  <a:pt x="1725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1680"/>
                  <a:pt x="0" y="1680"/>
                  <a:pt x="0" y="1680"/>
                </a:cubicBezTo>
                <a:cubicBezTo>
                  <a:pt x="176" y="1680"/>
                  <a:pt x="317" y="1821"/>
                  <a:pt x="317" y="1997"/>
                </a:cubicBezTo>
                <a:cubicBezTo>
                  <a:pt x="317" y="2173"/>
                  <a:pt x="176" y="2314"/>
                  <a:pt x="0" y="2314"/>
                </a:cubicBezTo>
                <a:cubicBezTo>
                  <a:pt x="0" y="3688"/>
                  <a:pt x="0" y="3688"/>
                  <a:pt x="0" y="3688"/>
                </a:cubicBezTo>
                <a:cubicBezTo>
                  <a:pt x="1725" y="3688"/>
                  <a:pt x="1725" y="3688"/>
                  <a:pt x="1725" y="3688"/>
                </a:cubicBezTo>
                <a:cubicBezTo>
                  <a:pt x="1725" y="3864"/>
                  <a:pt x="1866" y="4005"/>
                  <a:pt x="2034" y="4005"/>
                </a:cubicBezTo>
                <a:cubicBezTo>
                  <a:pt x="2210" y="4005"/>
                  <a:pt x="2351" y="3864"/>
                  <a:pt x="2351" y="3688"/>
                </a:cubicBezTo>
                <a:cubicBezTo>
                  <a:pt x="2923" y="3688"/>
                  <a:pt x="2923" y="3688"/>
                  <a:pt x="2923" y="3688"/>
                </a:cubicBezTo>
                <a:cubicBezTo>
                  <a:pt x="2941" y="3679"/>
                  <a:pt x="2949" y="3670"/>
                  <a:pt x="2958" y="3653"/>
                </a:cubicBezTo>
                <a:cubicBezTo>
                  <a:pt x="3706" y="2913"/>
                  <a:pt x="4112" y="1927"/>
                  <a:pt x="4120" y="889"/>
                </a:cubicBezTo>
                <a:cubicBezTo>
                  <a:pt x="4120" y="695"/>
                  <a:pt x="4103" y="502"/>
                  <a:pt x="4076" y="30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1">
            <a:extLst>
              <a:ext uri="{FF2B5EF4-FFF2-40B4-BE49-F238E27FC236}">
                <a16:creationId xmlns:a16="http://schemas.microsoft.com/office/drawing/2014/main" id="{E9BB98B4-0F2F-DF42-BE8A-4EE5AB23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787" y="2173288"/>
            <a:ext cx="4433705" cy="3727335"/>
          </a:xfrm>
          <a:custGeom>
            <a:avLst/>
            <a:gdLst>
              <a:gd name="T0" fmla="*/ 4084 w 4402"/>
              <a:gd name="T1" fmla="*/ 1383 h 3699"/>
              <a:gd name="T2" fmla="*/ 4084 w 4402"/>
              <a:gd name="T3" fmla="*/ 1383 h 3699"/>
              <a:gd name="T4" fmla="*/ 4084 w 4402"/>
              <a:gd name="T5" fmla="*/ 0 h 3699"/>
              <a:gd name="T6" fmla="*/ 3899 w 4402"/>
              <a:gd name="T7" fmla="*/ 0 h 3699"/>
              <a:gd name="T8" fmla="*/ 1118 w 4402"/>
              <a:gd name="T9" fmla="*/ 1162 h 3699"/>
              <a:gd name="T10" fmla="*/ 0 w 4402"/>
              <a:gd name="T11" fmla="*/ 3381 h 3699"/>
              <a:gd name="T12" fmla="*/ 1726 w 4402"/>
              <a:gd name="T13" fmla="*/ 3381 h 3699"/>
              <a:gd name="T14" fmla="*/ 2043 w 4402"/>
              <a:gd name="T15" fmla="*/ 3698 h 3699"/>
              <a:gd name="T16" fmla="*/ 2360 w 4402"/>
              <a:gd name="T17" fmla="*/ 3381 h 3699"/>
              <a:gd name="T18" fmla="*/ 4084 w 4402"/>
              <a:gd name="T19" fmla="*/ 3381 h 3699"/>
              <a:gd name="T20" fmla="*/ 4084 w 4402"/>
              <a:gd name="T21" fmla="*/ 2008 h 3699"/>
              <a:gd name="T22" fmla="*/ 4401 w 4402"/>
              <a:gd name="T23" fmla="*/ 1691 h 3699"/>
              <a:gd name="T24" fmla="*/ 4084 w 4402"/>
              <a:gd name="T25" fmla="*/ 1383 h 3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02" h="3699">
                <a:moveTo>
                  <a:pt x="4084" y="1383"/>
                </a:moveTo>
                <a:lnTo>
                  <a:pt x="4084" y="1383"/>
                </a:lnTo>
                <a:cubicBezTo>
                  <a:pt x="4084" y="0"/>
                  <a:pt x="4084" y="0"/>
                  <a:pt x="4084" y="0"/>
                </a:cubicBezTo>
                <a:cubicBezTo>
                  <a:pt x="3899" y="0"/>
                  <a:pt x="3899" y="0"/>
                  <a:pt x="3899" y="0"/>
                </a:cubicBezTo>
                <a:cubicBezTo>
                  <a:pt x="2852" y="0"/>
                  <a:pt x="1867" y="414"/>
                  <a:pt x="1118" y="1162"/>
                </a:cubicBezTo>
                <a:cubicBezTo>
                  <a:pt x="511" y="1770"/>
                  <a:pt x="123" y="2545"/>
                  <a:pt x="0" y="3381"/>
                </a:cubicBezTo>
                <a:cubicBezTo>
                  <a:pt x="1726" y="3381"/>
                  <a:pt x="1726" y="3381"/>
                  <a:pt x="1726" y="3381"/>
                </a:cubicBezTo>
                <a:cubicBezTo>
                  <a:pt x="1726" y="3557"/>
                  <a:pt x="1867" y="3698"/>
                  <a:pt x="2043" y="3698"/>
                </a:cubicBezTo>
                <a:cubicBezTo>
                  <a:pt x="2219" y="3698"/>
                  <a:pt x="2360" y="3557"/>
                  <a:pt x="2360" y="3381"/>
                </a:cubicBezTo>
                <a:cubicBezTo>
                  <a:pt x="4084" y="3381"/>
                  <a:pt x="4084" y="3381"/>
                  <a:pt x="4084" y="3381"/>
                </a:cubicBezTo>
                <a:cubicBezTo>
                  <a:pt x="4084" y="2008"/>
                  <a:pt x="4084" y="2008"/>
                  <a:pt x="4084" y="2008"/>
                </a:cubicBezTo>
                <a:cubicBezTo>
                  <a:pt x="4252" y="2008"/>
                  <a:pt x="4401" y="1867"/>
                  <a:pt x="4401" y="1691"/>
                </a:cubicBezTo>
                <a:cubicBezTo>
                  <a:pt x="4401" y="1524"/>
                  <a:pt x="4252" y="1383"/>
                  <a:pt x="4084" y="138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2">
            <a:extLst>
              <a:ext uri="{FF2B5EF4-FFF2-40B4-BE49-F238E27FC236}">
                <a16:creationId xmlns:a16="http://schemas.microsoft.com/office/drawing/2014/main" id="{9BF2B90E-30D9-C74E-A27D-531A04606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6581" y="2173288"/>
            <a:ext cx="4424820" cy="3407468"/>
          </a:xfrm>
          <a:custGeom>
            <a:avLst/>
            <a:gdLst>
              <a:gd name="T0" fmla="*/ 3284 w 4394"/>
              <a:gd name="T1" fmla="*/ 1180 h 3382"/>
              <a:gd name="T2" fmla="*/ 3284 w 4394"/>
              <a:gd name="T3" fmla="*/ 1180 h 3382"/>
              <a:gd name="T4" fmla="*/ 458 w 4394"/>
              <a:gd name="T5" fmla="*/ 0 h 3382"/>
              <a:gd name="T6" fmla="*/ 317 w 4394"/>
              <a:gd name="T7" fmla="*/ 0 h 3382"/>
              <a:gd name="T8" fmla="*/ 317 w 4394"/>
              <a:gd name="T9" fmla="*/ 1383 h 3382"/>
              <a:gd name="T10" fmla="*/ 0 w 4394"/>
              <a:gd name="T11" fmla="*/ 1691 h 3382"/>
              <a:gd name="T12" fmla="*/ 317 w 4394"/>
              <a:gd name="T13" fmla="*/ 2008 h 3382"/>
              <a:gd name="T14" fmla="*/ 317 w 4394"/>
              <a:gd name="T15" fmla="*/ 3381 h 3382"/>
              <a:gd name="T16" fmla="*/ 2042 w 4394"/>
              <a:gd name="T17" fmla="*/ 3381 h 3382"/>
              <a:gd name="T18" fmla="*/ 2351 w 4394"/>
              <a:gd name="T19" fmla="*/ 3073 h 3382"/>
              <a:gd name="T20" fmla="*/ 2668 w 4394"/>
              <a:gd name="T21" fmla="*/ 3381 h 3382"/>
              <a:gd name="T22" fmla="*/ 4393 w 4394"/>
              <a:gd name="T23" fmla="*/ 3381 h 3382"/>
              <a:gd name="T24" fmla="*/ 3284 w 4394"/>
              <a:gd name="T25" fmla="*/ 1180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94" h="3382">
                <a:moveTo>
                  <a:pt x="3284" y="1180"/>
                </a:moveTo>
                <a:lnTo>
                  <a:pt x="3284" y="1180"/>
                </a:lnTo>
                <a:cubicBezTo>
                  <a:pt x="2527" y="423"/>
                  <a:pt x="1523" y="0"/>
                  <a:pt x="458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1383"/>
                  <a:pt x="317" y="1383"/>
                  <a:pt x="317" y="1383"/>
                </a:cubicBezTo>
                <a:cubicBezTo>
                  <a:pt x="141" y="1383"/>
                  <a:pt x="0" y="1524"/>
                  <a:pt x="0" y="1691"/>
                </a:cubicBezTo>
                <a:cubicBezTo>
                  <a:pt x="0" y="1867"/>
                  <a:pt x="141" y="2008"/>
                  <a:pt x="317" y="2008"/>
                </a:cubicBezTo>
                <a:cubicBezTo>
                  <a:pt x="317" y="3381"/>
                  <a:pt x="317" y="3381"/>
                  <a:pt x="317" y="3381"/>
                </a:cubicBezTo>
                <a:cubicBezTo>
                  <a:pt x="2042" y="3381"/>
                  <a:pt x="2042" y="3381"/>
                  <a:pt x="2042" y="3381"/>
                </a:cubicBezTo>
                <a:cubicBezTo>
                  <a:pt x="2042" y="3214"/>
                  <a:pt x="2183" y="3073"/>
                  <a:pt x="2351" y="3073"/>
                </a:cubicBezTo>
                <a:cubicBezTo>
                  <a:pt x="2527" y="3073"/>
                  <a:pt x="2668" y="3214"/>
                  <a:pt x="2668" y="3381"/>
                </a:cubicBezTo>
                <a:cubicBezTo>
                  <a:pt x="4393" y="3381"/>
                  <a:pt x="4393" y="3381"/>
                  <a:pt x="4393" y="3381"/>
                </a:cubicBezTo>
                <a:cubicBezTo>
                  <a:pt x="4270" y="2562"/>
                  <a:pt x="3891" y="1788"/>
                  <a:pt x="3284" y="118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3">
            <a:extLst>
              <a:ext uri="{FF2B5EF4-FFF2-40B4-BE49-F238E27FC236}">
                <a16:creationId xmlns:a16="http://schemas.microsoft.com/office/drawing/2014/main" id="{2089A041-3F6A-334A-8A53-FFF60D81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201" y="5580756"/>
            <a:ext cx="4793557" cy="3407466"/>
          </a:xfrm>
          <a:custGeom>
            <a:avLst/>
            <a:gdLst>
              <a:gd name="T0" fmla="*/ 4438 w 4756"/>
              <a:gd name="T1" fmla="*/ 1372 h 3381"/>
              <a:gd name="T2" fmla="*/ 4438 w 4756"/>
              <a:gd name="T3" fmla="*/ 1372 h 3381"/>
              <a:gd name="T4" fmla="*/ 4438 w 4756"/>
              <a:gd name="T5" fmla="*/ 0 h 3381"/>
              <a:gd name="T6" fmla="*/ 2695 w 4756"/>
              <a:gd name="T7" fmla="*/ 0 h 3381"/>
              <a:gd name="T8" fmla="*/ 2378 w 4756"/>
              <a:gd name="T9" fmla="*/ 317 h 3381"/>
              <a:gd name="T10" fmla="*/ 2061 w 4756"/>
              <a:gd name="T11" fmla="*/ 0 h 3381"/>
              <a:gd name="T12" fmla="*/ 317 w 4756"/>
              <a:gd name="T13" fmla="*/ 0 h 3381"/>
              <a:gd name="T14" fmla="*/ 317 w 4756"/>
              <a:gd name="T15" fmla="*/ 1372 h 3381"/>
              <a:gd name="T16" fmla="*/ 0 w 4756"/>
              <a:gd name="T17" fmla="*/ 1689 h 3381"/>
              <a:gd name="T18" fmla="*/ 317 w 4756"/>
              <a:gd name="T19" fmla="*/ 2006 h 3381"/>
              <a:gd name="T20" fmla="*/ 317 w 4756"/>
              <a:gd name="T21" fmla="*/ 3380 h 3381"/>
              <a:gd name="T22" fmla="*/ 2061 w 4756"/>
              <a:gd name="T23" fmla="*/ 3380 h 3381"/>
              <a:gd name="T24" fmla="*/ 2378 w 4756"/>
              <a:gd name="T25" fmla="*/ 3063 h 3381"/>
              <a:gd name="T26" fmla="*/ 2695 w 4756"/>
              <a:gd name="T27" fmla="*/ 3380 h 3381"/>
              <a:gd name="T28" fmla="*/ 4438 w 4756"/>
              <a:gd name="T29" fmla="*/ 3380 h 3381"/>
              <a:gd name="T30" fmla="*/ 4438 w 4756"/>
              <a:gd name="T31" fmla="*/ 2006 h 3381"/>
              <a:gd name="T32" fmla="*/ 4755 w 4756"/>
              <a:gd name="T33" fmla="*/ 1689 h 3381"/>
              <a:gd name="T34" fmla="*/ 4438 w 4756"/>
              <a:gd name="T35" fmla="*/ 1372 h 3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56" h="3381">
                <a:moveTo>
                  <a:pt x="4438" y="1372"/>
                </a:moveTo>
                <a:lnTo>
                  <a:pt x="4438" y="1372"/>
                </a:lnTo>
                <a:cubicBezTo>
                  <a:pt x="4438" y="0"/>
                  <a:pt x="4438" y="0"/>
                  <a:pt x="4438" y="0"/>
                </a:cubicBezTo>
                <a:cubicBezTo>
                  <a:pt x="2695" y="0"/>
                  <a:pt x="2695" y="0"/>
                  <a:pt x="2695" y="0"/>
                </a:cubicBezTo>
                <a:cubicBezTo>
                  <a:pt x="2695" y="176"/>
                  <a:pt x="2545" y="317"/>
                  <a:pt x="2378" y="317"/>
                </a:cubicBezTo>
                <a:cubicBezTo>
                  <a:pt x="2202" y="317"/>
                  <a:pt x="2061" y="176"/>
                  <a:pt x="2061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17" y="1372"/>
                  <a:pt x="317" y="1372"/>
                  <a:pt x="317" y="1372"/>
                </a:cubicBezTo>
                <a:cubicBezTo>
                  <a:pt x="141" y="1372"/>
                  <a:pt x="0" y="1513"/>
                  <a:pt x="0" y="1689"/>
                </a:cubicBezTo>
                <a:cubicBezTo>
                  <a:pt x="0" y="1865"/>
                  <a:pt x="141" y="2006"/>
                  <a:pt x="317" y="2006"/>
                </a:cubicBezTo>
                <a:cubicBezTo>
                  <a:pt x="317" y="3380"/>
                  <a:pt x="317" y="3380"/>
                  <a:pt x="317" y="3380"/>
                </a:cubicBezTo>
                <a:cubicBezTo>
                  <a:pt x="2061" y="3380"/>
                  <a:pt x="2061" y="3380"/>
                  <a:pt x="2061" y="3380"/>
                </a:cubicBezTo>
                <a:cubicBezTo>
                  <a:pt x="2061" y="3204"/>
                  <a:pt x="2202" y="3063"/>
                  <a:pt x="2378" y="3063"/>
                </a:cubicBezTo>
                <a:cubicBezTo>
                  <a:pt x="2545" y="3063"/>
                  <a:pt x="2695" y="3204"/>
                  <a:pt x="2695" y="3380"/>
                </a:cubicBezTo>
                <a:cubicBezTo>
                  <a:pt x="4438" y="3380"/>
                  <a:pt x="4438" y="3380"/>
                  <a:pt x="4438" y="3380"/>
                </a:cubicBezTo>
                <a:cubicBezTo>
                  <a:pt x="4438" y="2006"/>
                  <a:pt x="4438" y="2006"/>
                  <a:pt x="4438" y="2006"/>
                </a:cubicBezTo>
                <a:cubicBezTo>
                  <a:pt x="4614" y="2006"/>
                  <a:pt x="4755" y="1865"/>
                  <a:pt x="4755" y="1689"/>
                </a:cubicBezTo>
                <a:cubicBezTo>
                  <a:pt x="4755" y="1513"/>
                  <a:pt x="4614" y="1372"/>
                  <a:pt x="4438" y="137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4">
            <a:extLst>
              <a:ext uri="{FF2B5EF4-FFF2-40B4-BE49-F238E27FC236}">
                <a16:creationId xmlns:a16="http://schemas.microsoft.com/office/drawing/2014/main" id="{D0130CB7-FCFA-8243-8AE0-588E5404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1631" y="8668355"/>
            <a:ext cx="10031370" cy="2874358"/>
          </a:xfrm>
          <a:custGeom>
            <a:avLst/>
            <a:gdLst>
              <a:gd name="T0" fmla="*/ 9077 w 9958"/>
              <a:gd name="T1" fmla="*/ 634 h 2853"/>
              <a:gd name="T2" fmla="*/ 9077 w 9958"/>
              <a:gd name="T3" fmla="*/ 634 h 2853"/>
              <a:gd name="T4" fmla="*/ 8768 w 9958"/>
              <a:gd name="T5" fmla="*/ 317 h 2853"/>
              <a:gd name="T6" fmla="*/ 7043 w 9958"/>
              <a:gd name="T7" fmla="*/ 317 h 2853"/>
              <a:gd name="T8" fmla="*/ 5300 w 9958"/>
              <a:gd name="T9" fmla="*/ 317 h 2853"/>
              <a:gd name="T10" fmla="*/ 4983 w 9958"/>
              <a:gd name="T11" fmla="*/ 0 h 2853"/>
              <a:gd name="T12" fmla="*/ 4666 w 9958"/>
              <a:gd name="T13" fmla="*/ 317 h 2853"/>
              <a:gd name="T14" fmla="*/ 2922 w 9958"/>
              <a:gd name="T15" fmla="*/ 317 h 2853"/>
              <a:gd name="T16" fmla="*/ 1198 w 9958"/>
              <a:gd name="T17" fmla="*/ 317 h 2853"/>
              <a:gd name="T18" fmla="*/ 881 w 9958"/>
              <a:gd name="T19" fmla="*/ 0 h 2853"/>
              <a:gd name="T20" fmla="*/ 564 w 9958"/>
              <a:gd name="T21" fmla="*/ 317 h 2853"/>
              <a:gd name="T22" fmla="*/ 0 w 9958"/>
              <a:gd name="T23" fmla="*/ 317 h 2853"/>
              <a:gd name="T24" fmla="*/ 828 w 9958"/>
              <a:gd name="T25" fmla="*/ 925 h 2853"/>
              <a:gd name="T26" fmla="*/ 828 w 9958"/>
              <a:gd name="T27" fmla="*/ 2421 h 2853"/>
              <a:gd name="T28" fmla="*/ 1347 w 9958"/>
              <a:gd name="T29" fmla="*/ 2721 h 2853"/>
              <a:gd name="T30" fmla="*/ 3512 w 9958"/>
              <a:gd name="T31" fmla="*/ 1418 h 2853"/>
              <a:gd name="T32" fmla="*/ 7228 w 9958"/>
              <a:gd name="T33" fmla="*/ 1418 h 2853"/>
              <a:gd name="T34" fmla="*/ 9957 w 9958"/>
              <a:gd name="T35" fmla="*/ 317 h 2853"/>
              <a:gd name="T36" fmla="*/ 9394 w 9958"/>
              <a:gd name="T37" fmla="*/ 317 h 2853"/>
              <a:gd name="T38" fmla="*/ 9077 w 9958"/>
              <a:gd name="T39" fmla="*/ 634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58" h="2853">
                <a:moveTo>
                  <a:pt x="9077" y="634"/>
                </a:moveTo>
                <a:lnTo>
                  <a:pt x="9077" y="634"/>
                </a:lnTo>
                <a:cubicBezTo>
                  <a:pt x="8909" y="634"/>
                  <a:pt x="8768" y="493"/>
                  <a:pt x="8768" y="317"/>
                </a:cubicBezTo>
                <a:cubicBezTo>
                  <a:pt x="7043" y="317"/>
                  <a:pt x="7043" y="317"/>
                  <a:pt x="7043" y="317"/>
                </a:cubicBezTo>
                <a:cubicBezTo>
                  <a:pt x="5300" y="317"/>
                  <a:pt x="5300" y="317"/>
                  <a:pt x="5300" y="317"/>
                </a:cubicBezTo>
                <a:cubicBezTo>
                  <a:pt x="5300" y="141"/>
                  <a:pt x="5150" y="0"/>
                  <a:pt x="4983" y="0"/>
                </a:cubicBezTo>
                <a:cubicBezTo>
                  <a:pt x="4807" y="0"/>
                  <a:pt x="4666" y="141"/>
                  <a:pt x="4666" y="317"/>
                </a:cubicBezTo>
                <a:cubicBezTo>
                  <a:pt x="2922" y="317"/>
                  <a:pt x="2922" y="317"/>
                  <a:pt x="2922" y="317"/>
                </a:cubicBezTo>
                <a:cubicBezTo>
                  <a:pt x="1198" y="317"/>
                  <a:pt x="1198" y="317"/>
                  <a:pt x="1198" y="317"/>
                </a:cubicBezTo>
                <a:cubicBezTo>
                  <a:pt x="1198" y="141"/>
                  <a:pt x="1057" y="0"/>
                  <a:pt x="881" y="0"/>
                </a:cubicBezTo>
                <a:cubicBezTo>
                  <a:pt x="705" y="0"/>
                  <a:pt x="564" y="141"/>
                  <a:pt x="564" y="317"/>
                </a:cubicBezTo>
                <a:cubicBezTo>
                  <a:pt x="0" y="317"/>
                  <a:pt x="0" y="317"/>
                  <a:pt x="0" y="317"/>
                </a:cubicBezTo>
                <a:cubicBezTo>
                  <a:pt x="247" y="555"/>
                  <a:pt x="529" y="757"/>
                  <a:pt x="828" y="925"/>
                </a:cubicBezTo>
                <a:cubicBezTo>
                  <a:pt x="828" y="2421"/>
                  <a:pt x="828" y="2421"/>
                  <a:pt x="828" y="2421"/>
                </a:cubicBezTo>
                <a:cubicBezTo>
                  <a:pt x="828" y="2694"/>
                  <a:pt x="1118" y="2852"/>
                  <a:pt x="1347" y="2721"/>
                </a:cubicBezTo>
                <a:cubicBezTo>
                  <a:pt x="3512" y="1418"/>
                  <a:pt x="3512" y="1418"/>
                  <a:pt x="3512" y="1418"/>
                </a:cubicBezTo>
                <a:cubicBezTo>
                  <a:pt x="7228" y="1418"/>
                  <a:pt x="7228" y="1418"/>
                  <a:pt x="7228" y="1418"/>
                </a:cubicBezTo>
                <a:cubicBezTo>
                  <a:pt x="8293" y="1418"/>
                  <a:pt x="9253" y="1004"/>
                  <a:pt x="9957" y="317"/>
                </a:cubicBezTo>
                <a:cubicBezTo>
                  <a:pt x="9394" y="317"/>
                  <a:pt x="9394" y="317"/>
                  <a:pt x="9394" y="317"/>
                </a:cubicBezTo>
                <a:cubicBezTo>
                  <a:pt x="9394" y="493"/>
                  <a:pt x="9253" y="634"/>
                  <a:pt x="9077" y="63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01">
            <a:extLst>
              <a:ext uri="{FF2B5EF4-FFF2-40B4-BE49-F238E27FC236}">
                <a16:creationId xmlns:a16="http://schemas.microsoft.com/office/drawing/2014/main" id="{EFB81158-EFE6-984D-BF9B-64E4A133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594" y="3035151"/>
            <a:ext cx="906288" cy="364292"/>
          </a:xfrm>
          <a:custGeom>
            <a:avLst/>
            <a:gdLst>
              <a:gd name="T0" fmla="*/ 870 w 898"/>
              <a:gd name="T1" fmla="*/ 124 h 362"/>
              <a:gd name="T2" fmla="*/ 870 w 898"/>
              <a:gd name="T3" fmla="*/ 124 h 362"/>
              <a:gd name="T4" fmla="*/ 826 w 898"/>
              <a:gd name="T5" fmla="*/ 141 h 362"/>
              <a:gd name="T6" fmla="*/ 791 w 898"/>
              <a:gd name="T7" fmla="*/ 229 h 362"/>
              <a:gd name="T8" fmla="*/ 413 w 898"/>
              <a:gd name="T9" fmla="*/ 0 h 362"/>
              <a:gd name="T10" fmla="*/ 8 w 898"/>
              <a:gd name="T11" fmla="*/ 317 h 362"/>
              <a:gd name="T12" fmla="*/ 35 w 898"/>
              <a:gd name="T13" fmla="*/ 361 h 362"/>
              <a:gd name="T14" fmla="*/ 44 w 898"/>
              <a:gd name="T15" fmla="*/ 361 h 362"/>
              <a:gd name="T16" fmla="*/ 79 w 898"/>
              <a:gd name="T17" fmla="*/ 335 h 362"/>
              <a:gd name="T18" fmla="*/ 413 w 898"/>
              <a:gd name="T19" fmla="*/ 71 h 362"/>
              <a:gd name="T20" fmla="*/ 722 w 898"/>
              <a:gd name="T21" fmla="*/ 256 h 362"/>
              <a:gd name="T22" fmla="*/ 634 w 898"/>
              <a:gd name="T23" fmla="*/ 220 h 362"/>
              <a:gd name="T24" fmla="*/ 589 w 898"/>
              <a:gd name="T25" fmla="*/ 238 h 362"/>
              <a:gd name="T26" fmla="*/ 607 w 898"/>
              <a:gd name="T27" fmla="*/ 291 h 362"/>
              <a:gd name="T28" fmla="*/ 774 w 898"/>
              <a:gd name="T29" fmla="*/ 353 h 362"/>
              <a:gd name="T30" fmla="*/ 791 w 898"/>
              <a:gd name="T31" fmla="*/ 361 h 362"/>
              <a:gd name="T32" fmla="*/ 817 w 898"/>
              <a:gd name="T33" fmla="*/ 335 h 362"/>
              <a:gd name="T34" fmla="*/ 888 w 898"/>
              <a:gd name="T35" fmla="*/ 167 h 362"/>
              <a:gd name="T36" fmla="*/ 870 w 898"/>
              <a:gd name="T37" fmla="*/ 124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98" h="362">
                <a:moveTo>
                  <a:pt x="870" y="124"/>
                </a:moveTo>
                <a:lnTo>
                  <a:pt x="870" y="124"/>
                </a:lnTo>
                <a:cubicBezTo>
                  <a:pt x="853" y="115"/>
                  <a:pt x="826" y="124"/>
                  <a:pt x="826" y="141"/>
                </a:cubicBezTo>
                <a:cubicBezTo>
                  <a:pt x="791" y="229"/>
                  <a:pt x="791" y="229"/>
                  <a:pt x="791" y="229"/>
                </a:cubicBezTo>
                <a:cubicBezTo>
                  <a:pt x="722" y="88"/>
                  <a:pt x="572" y="0"/>
                  <a:pt x="413" y="0"/>
                </a:cubicBezTo>
                <a:cubicBezTo>
                  <a:pt x="220" y="0"/>
                  <a:pt x="52" y="132"/>
                  <a:pt x="8" y="317"/>
                </a:cubicBezTo>
                <a:cubicBezTo>
                  <a:pt x="0" y="335"/>
                  <a:pt x="17" y="353"/>
                  <a:pt x="35" y="361"/>
                </a:cubicBezTo>
                <a:cubicBezTo>
                  <a:pt x="35" y="361"/>
                  <a:pt x="35" y="361"/>
                  <a:pt x="44" y="361"/>
                </a:cubicBezTo>
                <a:cubicBezTo>
                  <a:pt x="61" y="361"/>
                  <a:pt x="70" y="353"/>
                  <a:pt x="79" y="335"/>
                </a:cubicBezTo>
                <a:cubicBezTo>
                  <a:pt x="114" y="177"/>
                  <a:pt x="255" y="71"/>
                  <a:pt x="413" y="71"/>
                </a:cubicBezTo>
                <a:cubicBezTo>
                  <a:pt x="545" y="71"/>
                  <a:pt x="669" y="141"/>
                  <a:pt x="722" y="256"/>
                </a:cubicBezTo>
                <a:cubicBezTo>
                  <a:pt x="634" y="220"/>
                  <a:pt x="634" y="220"/>
                  <a:pt x="634" y="220"/>
                </a:cubicBezTo>
                <a:cubicBezTo>
                  <a:pt x="616" y="212"/>
                  <a:pt x="598" y="220"/>
                  <a:pt x="589" y="238"/>
                </a:cubicBezTo>
                <a:cubicBezTo>
                  <a:pt x="581" y="256"/>
                  <a:pt x="589" y="282"/>
                  <a:pt x="607" y="291"/>
                </a:cubicBezTo>
                <a:cubicBezTo>
                  <a:pt x="774" y="353"/>
                  <a:pt x="774" y="353"/>
                  <a:pt x="774" y="353"/>
                </a:cubicBezTo>
                <a:cubicBezTo>
                  <a:pt x="782" y="361"/>
                  <a:pt x="782" y="361"/>
                  <a:pt x="791" y="361"/>
                </a:cubicBezTo>
                <a:cubicBezTo>
                  <a:pt x="800" y="361"/>
                  <a:pt x="817" y="353"/>
                  <a:pt x="817" y="335"/>
                </a:cubicBezTo>
                <a:cubicBezTo>
                  <a:pt x="888" y="167"/>
                  <a:pt x="888" y="167"/>
                  <a:pt x="888" y="167"/>
                </a:cubicBezTo>
                <a:cubicBezTo>
                  <a:pt x="897" y="150"/>
                  <a:pt x="888" y="132"/>
                  <a:pt x="870" y="1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2">
            <a:extLst>
              <a:ext uri="{FF2B5EF4-FFF2-40B4-BE49-F238E27FC236}">
                <a16:creationId xmlns:a16="http://schemas.microsoft.com/office/drawing/2014/main" id="{97AB7E3E-BB6D-D540-A0F1-BD2AFB41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283" y="3514950"/>
            <a:ext cx="888518" cy="364292"/>
          </a:xfrm>
          <a:custGeom>
            <a:avLst/>
            <a:gdLst>
              <a:gd name="T0" fmla="*/ 853 w 880"/>
              <a:gd name="T1" fmla="*/ 8 h 362"/>
              <a:gd name="T2" fmla="*/ 853 w 880"/>
              <a:gd name="T3" fmla="*/ 8 h 362"/>
              <a:gd name="T4" fmla="*/ 810 w 880"/>
              <a:gd name="T5" fmla="*/ 35 h 362"/>
              <a:gd name="T6" fmla="*/ 466 w 880"/>
              <a:gd name="T7" fmla="*/ 290 h 362"/>
              <a:gd name="T8" fmla="*/ 149 w 880"/>
              <a:gd name="T9" fmla="*/ 97 h 362"/>
              <a:gd name="T10" fmla="*/ 255 w 880"/>
              <a:gd name="T11" fmla="*/ 123 h 362"/>
              <a:gd name="T12" fmla="*/ 264 w 880"/>
              <a:gd name="T13" fmla="*/ 132 h 362"/>
              <a:gd name="T14" fmla="*/ 299 w 880"/>
              <a:gd name="T15" fmla="*/ 105 h 362"/>
              <a:gd name="T16" fmla="*/ 273 w 880"/>
              <a:gd name="T17" fmla="*/ 61 h 362"/>
              <a:gd name="T18" fmla="*/ 105 w 880"/>
              <a:gd name="T19" fmla="*/ 8 h 362"/>
              <a:gd name="T20" fmla="*/ 105 w 880"/>
              <a:gd name="T21" fmla="*/ 8 h 362"/>
              <a:gd name="T22" fmla="*/ 105 w 880"/>
              <a:gd name="T23" fmla="*/ 8 h 362"/>
              <a:gd name="T24" fmla="*/ 105 w 880"/>
              <a:gd name="T25" fmla="*/ 8 h 362"/>
              <a:gd name="T26" fmla="*/ 97 w 880"/>
              <a:gd name="T27" fmla="*/ 0 h 362"/>
              <a:gd name="T28" fmla="*/ 97 w 880"/>
              <a:gd name="T29" fmla="*/ 0 h 362"/>
              <a:gd name="T30" fmla="*/ 97 w 880"/>
              <a:gd name="T31" fmla="*/ 0 h 362"/>
              <a:gd name="T32" fmla="*/ 97 w 880"/>
              <a:gd name="T33" fmla="*/ 0 h 362"/>
              <a:gd name="T34" fmla="*/ 97 w 880"/>
              <a:gd name="T35" fmla="*/ 0 h 362"/>
              <a:gd name="T36" fmla="*/ 97 w 880"/>
              <a:gd name="T37" fmla="*/ 0 h 362"/>
              <a:gd name="T38" fmla="*/ 88 w 880"/>
              <a:gd name="T39" fmla="*/ 0 h 362"/>
              <a:gd name="T40" fmla="*/ 88 w 880"/>
              <a:gd name="T41" fmla="*/ 0 h 362"/>
              <a:gd name="T42" fmla="*/ 88 w 880"/>
              <a:gd name="T43" fmla="*/ 0 h 362"/>
              <a:gd name="T44" fmla="*/ 88 w 880"/>
              <a:gd name="T45" fmla="*/ 0 h 362"/>
              <a:gd name="T46" fmla="*/ 88 w 880"/>
              <a:gd name="T47" fmla="*/ 8 h 362"/>
              <a:gd name="T48" fmla="*/ 88 w 880"/>
              <a:gd name="T49" fmla="*/ 8 h 362"/>
              <a:gd name="T50" fmla="*/ 88 w 880"/>
              <a:gd name="T51" fmla="*/ 8 h 362"/>
              <a:gd name="T52" fmla="*/ 61 w 880"/>
              <a:gd name="T53" fmla="*/ 35 h 362"/>
              <a:gd name="T54" fmla="*/ 8 w 880"/>
              <a:gd name="T55" fmla="*/ 202 h 362"/>
              <a:gd name="T56" fmla="*/ 26 w 880"/>
              <a:gd name="T57" fmla="*/ 246 h 362"/>
              <a:gd name="T58" fmla="*/ 44 w 880"/>
              <a:gd name="T59" fmla="*/ 246 h 362"/>
              <a:gd name="T60" fmla="*/ 79 w 880"/>
              <a:gd name="T61" fmla="*/ 220 h 362"/>
              <a:gd name="T62" fmla="*/ 97 w 880"/>
              <a:gd name="T63" fmla="*/ 149 h 362"/>
              <a:gd name="T64" fmla="*/ 211 w 880"/>
              <a:gd name="T65" fmla="*/ 273 h 362"/>
              <a:gd name="T66" fmla="*/ 466 w 880"/>
              <a:gd name="T67" fmla="*/ 361 h 362"/>
              <a:gd name="T68" fmla="*/ 870 w 880"/>
              <a:gd name="T69" fmla="*/ 53 h 362"/>
              <a:gd name="T70" fmla="*/ 853 w 880"/>
              <a:gd name="T71" fmla="*/ 8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0" h="362">
                <a:moveTo>
                  <a:pt x="853" y="8"/>
                </a:moveTo>
                <a:lnTo>
                  <a:pt x="853" y="8"/>
                </a:lnTo>
                <a:cubicBezTo>
                  <a:pt x="827" y="0"/>
                  <a:pt x="810" y="8"/>
                  <a:pt x="810" y="35"/>
                </a:cubicBezTo>
                <a:cubicBezTo>
                  <a:pt x="766" y="185"/>
                  <a:pt x="625" y="290"/>
                  <a:pt x="466" y="290"/>
                </a:cubicBezTo>
                <a:cubicBezTo>
                  <a:pt x="334" y="290"/>
                  <a:pt x="211" y="211"/>
                  <a:pt x="149" y="97"/>
                </a:cubicBezTo>
                <a:cubicBezTo>
                  <a:pt x="255" y="123"/>
                  <a:pt x="255" y="123"/>
                  <a:pt x="255" y="123"/>
                </a:cubicBezTo>
                <a:cubicBezTo>
                  <a:pt x="255" y="132"/>
                  <a:pt x="264" y="132"/>
                  <a:pt x="264" y="132"/>
                </a:cubicBezTo>
                <a:cubicBezTo>
                  <a:pt x="281" y="132"/>
                  <a:pt x="299" y="123"/>
                  <a:pt x="299" y="105"/>
                </a:cubicBezTo>
                <a:cubicBezTo>
                  <a:pt x="308" y="88"/>
                  <a:pt x="299" y="61"/>
                  <a:pt x="273" y="61"/>
                </a:cubicBezTo>
                <a:cubicBezTo>
                  <a:pt x="105" y="8"/>
                  <a:pt x="105" y="8"/>
                  <a:pt x="105" y="8"/>
                </a:cubicBezTo>
                <a:lnTo>
                  <a:pt x="105" y="8"/>
                </a:lnTo>
                <a:lnTo>
                  <a:pt x="105" y="8"/>
                </a:lnTo>
                <a:lnTo>
                  <a:pt x="105" y="8"/>
                </a:lnTo>
                <a:cubicBezTo>
                  <a:pt x="105" y="8"/>
                  <a:pt x="105" y="0"/>
                  <a:pt x="97" y="0"/>
                </a:cubicBezTo>
                <a:lnTo>
                  <a:pt x="97" y="0"/>
                </a:lnTo>
                <a:lnTo>
                  <a:pt x="97" y="0"/>
                </a:lnTo>
                <a:lnTo>
                  <a:pt x="97" y="0"/>
                </a:lnTo>
                <a:lnTo>
                  <a:pt x="97" y="0"/>
                </a:lnTo>
                <a:lnTo>
                  <a:pt x="97" y="0"/>
                </a:lnTo>
                <a:cubicBezTo>
                  <a:pt x="97" y="0"/>
                  <a:pt x="97" y="0"/>
                  <a:pt x="88" y="0"/>
                </a:cubicBez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cubicBezTo>
                  <a:pt x="88" y="8"/>
                  <a:pt x="88" y="8"/>
                  <a:pt x="88" y="8"/>
                </a:cubicBezTo>
                <a:lnTo>
                  <a:pt x="88" y="8"/>
                </a:lnTo>
                <a:lnTo>
                  <a:pt x="88" y="8"/>
                </a:lnTo>
                <a:cubicBezTo>
                  <a:pt x="70" y="8"/>
                  <a:pt x="61" y="17"/>
                  <a:pt x="61" y="35"/>
                </a:cubicBezTo>
                <a:cubicBezTo>
                  <a:pt x="8" y="202"/>
                  <a:pt x="8" y="202"/>
                  <a:pt x="8" y="202"/>
                </a:cubicBezTo>
                <a:cubicBezTo>
                  <a:pt x="0" y="220"/>
                  <a:pt x="8" y="237"/>
                  <a:pt x="26" y="246"/>
                </a:cubicBezTo>
                <a:cubicBezTo>
                  <a:pt x="35" y="246"/>
                  <a:pt x="35" y="246"/>
                  <a:pt x="44" y="246"/>
                </a:cubicBezTo>
                <a:cubicBezTo>
                  <a:pt x="53" y="246"/>
                  <a:pt x="70" y="237"/>
                  <a:pt x="79" y="220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123" y="194"/>
                  <a:pt x="167" y="237"/>
                  <a:pt x="211" y="273"/>
                </a:cubicBezTo>
                <a:cubicBezTo>
                  <a:pt x="281" y="334"/>
                  <a:pt x="370" y="361"/>
                  <a:pt x="466" y="361"/>
                </a:cubicBezTo>
                <a:cubicBezTo>
                  <a:pt x="660" y="361"/>
                  <a:pt x="827" y="237"/>
                  <a:pt x="870" y="53"/>
                </a:cubicBezTo>
                <a:cubicBezTo>
                  <a:pt x="879" y="26"/>
                  <a:pt x="870" y="8"/>
                  <a:pt x="853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3">
            <a:extLst>
              <a:ext uri="{FF2B5EF4-FFF2-40B4-BE49-F238E27FC236}">
                <a16:creationId xmlns:a16="http://schemas.microsoft.com/office/drawing/2014/main" id="{7520F05F-366B-794C-A1DD-0ADFFFD0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878" y="2919643"/>
            <a:ext cx="1119533" cy="950714"/>
          </a:xfrm>
          <a:custGeom>
            <a:avLst/>
            <a:gdLst>
              <a:gd name="T0" fmla="*/ 1091 w 1110"/>
              <a:gd name="T1" fmla="*/ 396 h 943"/>
              <a:gd name="T2" fmla="*/ 1091 w 1110"/>
              <a:gd name="T3" fmla="*/ 396 h 943"/>
              <a:gd name="T4" fmla="*/ 581 w 1110"/>
              <a:gd name="T5" fmla="*/ 9 h 943"/>
              <a:gd name="T6" fmla="*/ 537 w 1110"/>
              <a:gd name="T7" fmla="*/ 9 h 943"/>
              <a:gd name="T8" fmla="*/ 17 w 1110"/>
              <a:gd name="T9" fmla="*/ 396 h 943"/>
              <a:gd name="T10" fmla="*/ 8 w 1110"/>
              <a:gd name="T11" fmla="*/ 449 h 943"/>
              <a:gd name="T12" fmla="*/ 61 w 1110"/>
              <a:gd name="T13" fmla="*/ 458 h 943"/>
              <a:gd name="T14" fmla="*/ 132 w 1110"/>
              <a:gd name="T15" fmla="*/ 396 h 943"/>
              <a:gd name="T16" fmla="*/ 132 w 1110"/>
              <a:gd name="T17" fmla="*/ 889 h 943"/>
              <a:gd name="T18" fmla="*/ 184 w 1110"/>
              <a:gd name="T19" fmla="*/ 942 h 943"/>
              <a:gd name="T20" fmla="*/ 396 w 1110"/>
              <a:gd name="T21" fmla="*/ 942 h 943"/>
              <a:gd name="T22" fmla="*/ 713 w 1110"/>
              <a:gd name="T23" fmla="*/ 942 h 943"/>
              <a:gd name="T24" fmla="*/ 924 w 1110"/>
              <a:gd name="T25" fmla="*/ 942 h 943"/>
              <a:gd name="T26" fmla="*/ 977 w 1110"/>
              <a:gd name="T27" fmla="*/ 889 h 943"/>
              <a:gd name="T28" fmla="*/ 977 w 1110"/>
              <a:gd name="T29" fmla="*/ 396 h 943"/>
              <a:gd name="T30" fmla="*/ 1047 w 1110"/>
              <a:gd name="T31" fmla="*/ 458 h 943"/>
              <a:gd name="T32" fmla="*/ 1074 w 1110"/>
              <a:gd name="T33" fmla="*/ 458 h 943"/>
              <a:gd name="T34" fmla="*/ 1100 w 1110"/>
              <a:gd name="T35" fmla="*/ 449 h 943"/>
              <a:gd name="T36" fmla="*/ 1091 w 1110"/>
              <a:gd name="T37" fmla="*/ 396 h 943"/>
              <a:gd name="T38" fmla="*/ 687 w 1110"/>
              <a:gd name="T39" fmla="*/ 871 h 943"/>
              <a:gd name="T40" fmla="*/ 687 w 1110"/>
              <a:gd name="T41" fmla="*/ 871 h 943"/>
              <a:gd name="T42" fmla="*/ 422 w 1110"/>
              <a:gd name="T43" fmla="*/ 871 h 943"/>
              <a:gd name="T44" fmla="*/ 422 w 1110"/>
              <a:gd name="T45" fmla="*/ 651 h 943"/>
              <a:gd name="T46" fmla="*/ 687 w 1110"/>
              <a:gd name="T47" fmla="*/ 651 h 943"/>
              <a:gd name="T48" fmla="*/ 687 w 1110"/>
              <a:gd name="T49" fmla="*/ 871 h 943"/>
              <a:gd name="T50" fmla="*/ 907 w 1110"/>
              <a:gd name="T51" fmla="*/ 871 h 943"/>
              <a:gd name="T52" fmla="*/ 907 w 1110"/>
              <a:gd name="T53" fmla="*/ 871 h 943"/>
              <a:gd name="T54" fmla="*/ 757 w 1110"/>
              <a:gd name="T55" fmla="*/ 871 h 943"/>
              <a:gd name="T56" fmla="*/ 757 w 1110"/>
              <a:gd name="T57" fmla="*/ 625 h 943"/>
              <a:gd name="T58" fmla="*/ 713 w 1110"/>
              <a:gd name="T59" fmla="*/ 581 h 943"/>
              <a:gd name="T60" fmla="*/ 396 w 1110"/>
              <a:gd name="T61" fmla="*/ 581 h 943"/>
              <a:gd name="T62" fmla="*/ 352 w 1110"/>
              <a:gd name="T63" fmla="*/ 625 h 943"/>
              <a:gd name="T64" fmla="*/ 352 w 1110"/>
              <a:gd name="T65" fmla="*/ 871 h 943"/>
              <a:gd name="T66" fmla="*/ 202 w 1110"/>
              <a:gd name="T67" fmla="*/ 871 h 943"/>
              <a:gd name="T68" fmla="*/ 202 w 1110"/>
              <a:gd name="T69" fmla="*/ 343 h 943"/>
              <a:gd name="T70" fmla="*/ 554 w 1110"/>
              <a:gd name="T71" fmla="*/ 88 h 943"/>
              <a:gd name="T72" fmla="*/ 907 w 1110"/>
              <a:gd name="T73" fmla="*/ 343 h 943"/>
              <a:gd name="T74" fmla="*/ 907 w 1110"/>
              <a:gd name="T75" fmla="*/ 87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10" h="943">
                <a:moveTo>
                  <a:pt x="1091" y="396"/>
                </a:moveTo>
                <a:lnTo>
                  <a:pt x="1091" y="396"/>
                </a:lnTo>
                <a:cubicBezTo>
                  <a:pt x="581" y="9"/>
                  <a:pt x="581" y="9"/>
                  <a:pt x="581" y="9"/>
                </a:cubicBezTo>
                <a:cubicBezTo>
                  <a:pt x="563" y="0"/>
                  <a:pt x="546" y="0"/>
                  <a:pt x="537" y="9"/>
                </a:cubicBezTo>
                <a:cubicBezTo>
                  <a:pt x="17" y="396"/>
                  <a:pt x="17" y="396"/>
                  <a:pt x="17" y="396"/>
                </a:cubicBezTo>
                <a:cubicBezTo>
                  <a:pt x="0" y="405"/>
                  <a:pt x="0" y="431"/>
                  <a:pt x="8" y="449"/>
                </a:cubicBezTo>
                <a:cubicBezTo>
                  <a:pt x="26" y="458"/>
                  <a:pt x="44" y="467"/>
                  <a:pt x="61" y="458"/>
                </a:cubicBezTo>
                <a:cubicBezTo>
                  <a:pt x="132" y="396"/>
                  <a:pt x="132" y="396"/>
                  <a:pt x="132" y="396"/>
                </a:cubicBezTo>
                <a:cubicBezTo>
                  <a:pt x="132" y="889"/>
                  <a:pt x="132" y="889"/>
                  <a:pt x="132" y="889"/>
                </a:cubicBezTo>
                <a:cubicBezTo>
                  <a:pt x="132" y="915"/>
                  <a:pt x="158" y="942"/>
                  <a:pt x="184" y="942"/>
                </a:cubicBezTo>
                <a:cubicBezTo>
                  <a:pt x="396" y="942"/>
                  <a:pt x="396" y="942"/>
                  <a:pt x="396" y="942"/>
                </a:cubicBezTo>
                <a:cubicBezTo>
                  <a:pt x="713" y="942"/>
                  <a:pt x="713" y="942"/>
                  <a:pt x="713" y="942"/>
                </a:cubicBezTo>
                <a:cubicBezTo>
                  <a:pt x="924" y="942"/>
                  <a:pt x="924" y="942"/>
                  <a:pt x="924" y="942"/>
                </a:cubicBezTo>
                <a:cubicBezTo>
                  <a:pt x="951" y="942"/>
                  <a:pt x="977" y="915"/>
                  <a:pt x="977" y="889"/>
                </a:cubicBezTo>
                <a:cubicBezTo>
                  <a:pt x="977" y="396"/>
                  <a:pt x="977" y="396"/>
                  <a:pt x="977" y="396"/>
                </a:cubicBezTo>
                <a:cubicBezTo>
                  <a:pt x="1047" y="458"/>
                  <a:pt x="1047" y="458"/>
                  <a:pt x="1047" y="458"/>
                </a:cubicBezTo>
                <a:cubicBezTo>
                  <a:pt x="1056" y="458"/>
                  <a:pt x="1065" y="458"/>
                  <a:pt x="1074" y="458"/>
                </a:cubicBezTo>
                <a:cubicBezTo>
                  <a:pt x="1083" y="458"/>
                  <a:pt x="1091" y="458"/>
                  <a:pt x="1100" y="449"/>
                </a:cubicBezTo>
                <a:cubicBezTo>
                  <a:pt x="1109" y="431"/>
                  <a:pt x="1109" y="405"/>
                  <a:pt x="1091" y="396"/>
                </a:cubicBezTo>
                <a:close/>
                <a:moveTo>
                  <a:pt x="687" y="871"/>
                </a:moveTo>
                <a:lnTo>
                  <a:pt x="687" y="871"/>
                </a:lnTo>
                <a:cubicBezTo>
                  <a:pt x="422" y="871"/>
                  <a:pt x="422" y="871"/>
                  <a:pt x="422" y="871"/>
                </a:cubicBezTo>
                <a:cubicBezTo>
                  <a:pt x="422" y="651"/>
                  <a:pt x="422" y="651"/>
                  <a:pt x="422" y="651"/>
                </a:cubicBezTo>
                <a:cubicBezTo>
                  <a:pt x="687" y="651"/>
                  <a:pt x="687" y="651"/>
                  <a:pt x="687" y="651"/>
                </a:cubicBezTo>
                <a:lnTo>
                  <a:pt x="687" y="871"/>
                </a:lnTo>
                <a:close/>
                <a:moveTo>
                  <a:pt x="907" y="871"/>
                </a:moveTo>
                <a:lnTo>
                  <a:pt x="907" y="871"/>
                </a:lnTo>
                <a:cubicBezTo>
                  <a:pt x="757" y="871"/>
                  <a:pt x="757" y="871"/>
                  <a:pt x="757" y="871"/>
                </a:cubicBezTo>
                <a:cubicBezTo>
                  <a:pt x="757" y="625"/>
                  <a:pt x="757" y="625"/>
                  <a:pt x="757" y="625"/>
                </a:cubicBezTo>
                <a:cubicBezTo>
                  <a:pt x="757" y="598"/>
                  <a:pt x="739" y="581"/>
                  <a:pt x="713" y="581"/>
                </a:cubicBezTo>
                <a:cubicBezTo>
                  <a:pt x="396" y="581"/>
                  <a:pt x="396" y="581"/>
                  <a:pt x="396" y="581"/>
                </a:cubicBezTo>
                <a:cubicBezTo>
                  <a:pt x="370" y="581"/>
                  <a:pt x="352" y="598"/>
                  <a:pt x="352" y="625"/>
                </a:cubicBezTo>
                <a:cubicBezTo>
                  <a:pt x="352" y="871"/>
                  <a:pt x="352" y="871"/>
                  <a:pt x="352" y="871"/>
                </a:cubicBezTo>
                <a:cubicBezTo>
                  <a:pt x="202" y="871"/>
                  <a:pt x="202" y="871"/>
                  <a:pt x="202" y="871"/>
                </a:cubicBezTo>
                <a:cubicBezTo>
                  <a:pt x="202" y="343"/>
                  <a:pt x="202" y="343"/>
                  <a:pt x="202" y="343"/>
                </a:cubicBezTo>
                <a:cubicBezTo>
                  <a:pt x="554" y="88"/>
                  <a:pt x="554" y="88"/>
                  <a:pt x="554" y="88"/>
                </a:cubicBezTo>
                <a:cubicBezTo>
                  <a:pt x="907" y="343"/>
                  <a:pt x="907" y="343"/>
                  <a:pt x="907" y="343"/>
                </a:cubicBezTo>
                <a:lnTo>
                  <a:pt x="907" y="8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4">
            <a:extLst>
              <a:ext uri="{FF2B5EF4-FFF2-40B4-BE49-F238E27FC236}">
                <a16:creationId xmlns:a16="http://schemas.microsoft.com/office/drawing/2014/main" id="{73D23DD8-6966-B74E-936F-AA68C7300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946" y="2999610"/>
            <a:ext cx="844092" cy="844092"/>
          </a:xfrm>
          <a:custGeom>
            <a:avLst/>
            <a:gdLst>
              <a:gd name="T0" fmla="*/ 661 w 838"/>
              <a:gd name="T1" fmla="*/ 836 h 837"/>
              <a:gd name="T2" fmla="*/ 661 w 838"/>
              <a:gd name="T3" fmla="*/ 836 h 837"/>
              <a:gd name="T4" fmla="*/ 529 w 838"/>
              <a:gd name="T5" fmla="*/ 801 h 837"/>
              <a:gd name="T6" fmla="*/ 432 w 838"/>
              <a:gd name="T7" fmla="*/ 740 h 837"/>
              <a:gd name="T8" fmla="*/ 379 w 838"/>
              <a:gd name="T9" fmla="*/ 696 h 837"/>
              <a:gd name="T10" fmla="*/ 212 w 838"/>
              <a:gd name="T11" fmla="*/ 537 h 837"/>
              <a:gd name="T12" fmla="*/ 106 w 838"/>
              <a:gd name="T13" fmla="*/ 405 h 837"/>
              <a:gd name="T14" fmla="*/ 62 w 838"/>
              <a:gd name="T15" fmla="*/ 343 h 837"/>
              <a:gd name="T16" fmla="*/ 62 w 838"/>
              <a:gd name="T17" fmla="*/ 335 h 837"/>
              <a:gd name="T18" fmla="*/ 0 w 838"/>
              <a:gd name="T19" fmla="*/ 220 h 837"/>
              <a:gd name="T20" fmla="*/ 18 w 838"/>
              <a:gd name="T21" fmla="*/ 97 h 837"/>
              <a:gd name="T22" fmla="*/ 124 w 838"/>
              <a:gd name="T23" fmla="*/ 9 h 837"/>
              <a:gd name="T24" fmla="*/ 203 w 838"/>
              <a:gd name="T25" fmla="*/ 9 h 837"/>
              <a:gd name="T26" fmla="*/ 229 w 838"/>
              <a:gd name="T27" fmla="*/ 18 h 837"/>
              <a:gd name="T28" fmla="*/ 291 w 838"/>
              <a:gd name="T29" fmla="*/ 97 h 837"/>
              <a:gd name="T30" fmla="*/ 335 w 838"/>
              <a:gd name="T31" fmla="*/ 212 h 837"/>
              <a:gd name="T32" fmla="*/ 308 w 838"/>
              <a:gd name="T33" fmla="*/ 282 h 837"/>
              <a:gd name="T34" fmla="*/ 291 w 838"/>
              <a:gd name="T35" fmla="*/ 326 h 837"/>
              <a:gd name="T36" fmla="*/ 317 w 838"/>
              <a:gd name="T37" fmla="*/ 370 h 837"/>
              <a:gd name="T38" fmla="*/ 388 w 838"/>
              <a:gd name="T39" fmla="*/ 449 h 837"/>
              <a:gd name="T40" fmla="*/ 511 w 838"/>
              <a:gd name="T41" fmla="*/ 555 h 837"/>
              <a:gd name="T42" fmla="*/ 573 w 838"/>
              <a:gd name="T43" fmla="*/ 528 h 837"/>
              <a:gd name="T44" fmla="*/ 643 w 838"/>
              <a:gd name="T45" fmla="*/ 502 h 837"/>
              <a:gd name="T46" fmla="*/ 749 w 838"/>
              <a:gd name="T47" fmla="*/ 555 h 837"/>
              <a:gd name="T48" fmla="*/ 819 w 838"/>
              <a:gd name="T49" fmla="*/ 616 h 837"/>
              <a:gd name="T50" fmla="*/ 837 w 838"/>
              <a:gd name="T51" fmla="*/ 634 h 837"/>
              <a:gd name="T52" fmla="*/ 801 w 838"/>
              <a:gd name="T53" fmla="*/ 766 h 837"/>
              <a:gd name="T54" fmla="*/ 670 w 838"/>
              <a:gd name="T55" fmla="*/ 836 h 837"/>
              <a:gd name="T56" fmla="*/ 661 w 838"/>
              <a:gd name="T57" fmla="*/ 836 h 837"/>
              <a:gd name="T58" fmla="*/ 177 w 838"/>
              <a:gd name="T59" fmla="*/ 53 h 837"/>
              <a:gd name="T60" fmla="*/ 177 w 838"/>
              <a:gd name="T61" fmla="*/ 53 h 837"/>
              <a:gd name="T62" fmla="*/ 141 w 838"/>
              <a:gd name="T63" fmla="*/ 62 h 837"/>
              <a:gd name="T64" fmla="*/ 71 w 838"/>
              <a:gd name="T65" fmla="*/ 123 h 837"/>
              <a:gd name="T66" fmla="*/ 106 w 838"/>
              <a:gd name="T67" fmla="*/ 308 h 837"/>
              <a:gd name="T68" fmla="*/ 106 w 838"/>
              <a:gd name="T69" fmla="*/ 317 h 837"/>
              <a:gd name="T70" fmla="*/ 150 w 838"/>
              <a:gd name="T71" fmla="*/ 370 h 837"/>
              <a:gd name="T72" fmla="*/ 256 w 838"/>
              <a:gd name="T73" fmla="*/ 502 h 837"/>
              <a:gd name="T74" fmla="*/ 414 w 838"/>
              <a:gd name="T75" fmla="*/ 652 h 837"/>
              <a:gd name="T76" fmla="*/ 467 w 838"/>
              <a:gd name="T77" fmla="*/ 696 h 837"/>
              <a:gd name="T78" fmla="*/ 670 w 838"/>
              <a:gd name="T79" fmla="*/ 784 h 837"/>
              <a:gd name="T80" fmla="*/ 757 w 838"/>
              <a:gd name="T81" fmla="*/ 740 h 837"/>
              <a:gd name="T82" fmla="*/ 784 w 838"/>
              <a:gd name="T83" fmla="*/ 652 h 837"/>
              <a:gd name="T84" fmla="*/ 714 w 838"/>
              <a:gd name="T85" fmla="*/ 599 h 837"/>
              <a:gd name="T86" fmla="*/ 634 w 838"/>
              <a:gd name="T87" fmla="*/ 555 h 837"/>
              <a:gd name="T88" fmla="*/ 590 w 838"/>
              <a:gd name="T89" fmla="*/ 572 h 837"/>
              <a:gd name="T90" fmla="*/ 511 w 838"/>
              <a:gd name="T91" fmla="*/ 608 h 837"/>
              <a:gd name="T92" fmla="*/ 405 w 838"/>
              <a:gd name="T93" fmla="*/ 537 h 837"/>
              <a:gd name="T94" fmla="*/ 282 w 838"/>
              <a:gd name="T95" fmla="*/ 414 h 837"/>
              <a:gd name="T96" fmla="*/ 238 w 838"/>
              <a:gd name="T97" fmla="*/ 317 h 837"/>
              <a:gd name="T98" fmla="*/ 238 w 838"/>
              <a:gd name="T99" fmla="*/ 317 h 837"/>
              <a:gd name="T100" fmla="*/ 264 w 838"/>
              <a:gd name="T101" fmla="*/ 255 h 837"/>
              <a:gd name="T102" fmla="*/ 282 w 838"/>
              <a:gd name="T103" fmla="*/ 212 h 837"/>
              <a:gd name="T104" fmla="*/ 194 w 838"/>
              <a:gd name="T105" fmla="*/ 53 h 837"/>
              <a:gd name="T106" fmla="*/ 177 w 838"/>
              <a:gd name="T107" fmla="*/ 53 h 837"/>
              <a:gd name="T108" fmla="*/ 634 w 838"/>
              <a:gd name="T109" fmla="*/ 555 h 837"/>
              <a:gd name="T110" fmla="*/ 634 w 838"/>
              <a:gd name="T111" fmla="*/ 555 h 837"/>
              <a:gd name="T112" fmla="*/ 291 w 838"/>
              <a:gd name="T113" fmla="*/ 326 h 837"/>
              <a:gd name="T114" fmla="*/ 291 w 838"/>
              <a:gd name="T115" fmla="*/ 326 h 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8" h="837">
                <a:moveTo>
                  <a:pt x="661" y="836"/>
                </a:moveTo>
                <a:lnTo>
                  <a:pt x="661" y="836"/>
                </a:lnTo>
                <a:cubicBezTo>
                  <a:pt x="617" y="836"/>
                  <a:pt x="573" y="828"/>
                  <a:pt x="529" y="801"/>
                </a:cubicBezTo>
                <a:cubicBezTo>
                  <a:pt x="493" y="784"/>
                  <a:pt x="458" y="757"/>
                  <a:pt x="432" y="740"/>
                </a:cubicBezTo>
                <a:cubicBezTo>
                  <a:pt x="423" y="722"/>
                  <a:pt x="405" y="713"/>
                  <a:pt x="379" y="696"/>
                </a:cubicBezTo>
                <a:cubicBezTo>
                  <a:pt x="326" y="643"/>
                  <a:pt x="264" y="599"/>
                  <a:pt x="212" y="537"/>
                </a:cubicBezTo>
                <a:cubicBezTo>
                  <a:pt x="177" y="493"/>
                  <a:pt x="141" y="449"/>
                  <a:pt x="106" y="405"/>
                </a:cubicBezTo>
                <a:cubicBezTo>
                  <a:pt x="97" y="388"/>
                  <a:pt x="80" y="361"/>
                  <a:pt x="62" y="343"/>
                </a:cubicBezTo>
                <a:cubicBezTo>
                  <a:pt x="62" y="335"/>
                  <a:pt x="62" y="335"/>
                  <a:pt x="62" y="335"/>
                </a:cubicBezTo>
                <a:cubicBezTo>
                  <a:pt x="27" y="299"/>
                  <a:pt x="9" y="255"/>
                  <a:pt x="0" y="220"/>
                </a:cubicBezTo>
                <a:cubicBezTo>
                  <a:pt x="0" y="176"/>
                  <a:pt x="0" y="132"/>
                  <a:pt x="18" y="97"/>
                </a:cubicBezTo>
                <a:cubicBezTo>
                  <a:pt x="44" y="53"/>
                  <a:pt x="80" y="26"/>
                  <a:pt x="124" y="9"/>
                </a:cubicBezTo>
                <a:cubicBezTo>
                  <a:pt x="168" y="0"/>
                  <a:pt x="194" y="0"/>
                  <a:pt x="203" y="9"/>
                </a:cubicBezTo>
                <a:cubicBezTo>
                  <a:pt x="212" y="9"/>
                  <a:pt x="220" y="9"/>
                  <a:pt x="229" y="18"/>
                </a:cubicBezTo>
                <a:cubicBezTo>
                  <a:pt x="238" y="26"/>
                  <a:pt x="264" y="62"/>
                  <a:pt x="291" y="97"/>
                </a:cubicBezTo>
                <a:cubicBezTo>
                  <a:pt x="326" y="167"/>
                  <a:pt x="335" y="194"/>
                  <a:pt x="335" y="212"/>
                </a:cubicBezTo>
                <a:cubicBezTo>
                  <a:pt x="335" y="229"/>
                  <a:pt x="326" y="255"/>
                  <a:pt x="308" y="282"/>
                </a:cubicBezTo>
                <a:cubicBezTo>
                  <a:pt x="300" y="299"/>
                  <a:pt x="291" y="308"/>
                  <a:pt x="291" y="326"/>
                </a:cubicBezTo>
                <a:cubicBezTo>
                  <a:pt x="291" y="326"/>
                  <a:pt x="291" y="335"/>
                  <a:pt x="317" y="370"/>
                </a:cubicBezTo>
                <a:cubicBezTo>
                  <a:pt x="335" y="396"/>
                  <a:pt x="361" y="423"/>
                  <a:pt x="388" y="449"/>
                </a:cubicBezTo>
                <a:cubicBezTo>
                  <a:pt x="449" y="511"/>
                  <a:pt x="502" y="546"/>
                  <a:pt x="511" y="555"/>
                </a:cubicBezTo>
                <a:cubicBezTo>
                  <a:pt x="529" y="555"/>
                  <a:pt x="555" y="537"/>
                  <a:pt x="573" y="528"/>
                </a:cubicBezTo>
                <a:cubicBezTo>
                  <a:pt x="599" y="511"/>
                  <a:pt x="617" y="502"/>
                  <a:pt x="643" y="502"/>
                </a:cubicBezTo>
                <a:cubicBezTo>
                  <a:pt x="670" y="502"/>
                  <a:pt x="714" y="537"/>
                  <a:pt x="749" y="555"/>
                </a:cubicBezTo>
                <a:cubicBezTo>
                  <a:pt x="775" y="581"/>
                  <a:pt x="810" y="608"/>
                  <a:pt x="819" y="616"/>
                </a:cubicBezTo>
                <a:cubicBezTo>
                  <a:pt x="828" y="616"/>
                  <a:pt x="828" y="625"/>
                  <a:pt x="837" y="634"/>
                </a:cubicBezTo>
                <a:cubicBezTo>
                  <a:pt x="837" y="687"/>
                  <a:pt x="828" y="731"/>
                  <a:pt x="801" y="766"/>
                </a:cubicBezTo>
                <a:cubicBezTo>
                  <a:pt x="775" y="810"/>
                  <a:pt x="722" y="828"/>
                  <a:pt x="670" y="836"/>
                </a:cubicBezTo>
                <a:lnTo>
                  <a:pt x="661" y="836"/>
                </a:lnTo>
                <a:close/>
                <a:moveTo>
                  <a:pt x="177" y="53"/>
                </a:moveTo>
                <a:lnTo>
                  <a:pt x="177" y="53"/>
                </a:lnTo>
                <a:cubicBezTo>
                  <a:pt x="168" y="53"/>
                  <a:pt x="159" y="62"/>
                  <a:pt x="141" y="62"/>
                </a:cubicBezTo>
                <a:cubicBezTo>
                  <a:pt x="115" y="71"/>
                  <a:pt x="88" y="97"/>
                  <a:pt x="71" y="123"/>
                </a:cubicBezTo>
                <a:cubicBezTo>
                  <a:pt x="44" y="167"/>
                  <a:pt x="53" y="238"/>
                  <a:pt x="106" y="308"/>
                </a:cubicBezTo>
                <a:cubicBezTo>
                  <a:pt x="106" y="317"/>
                  <a:pt x="106" y="317"/>
                  <a:pt x="106" y="317"/>
                </a:cubicBezTo>
                <a:cubicBezTo>
                  <a:pt x="124" y="335"/>
                  <a:pt x="141" y="352"/>
                  <a:pt x="150" y="370"/>
                </a:cubicBezTo>
                <a:cubicBezTo>
                  <a:pt x="185" y="414"/>
                  <a:pt x="220" y="458"/>
                  <a:pt x="256" y="502"/>
                </a:cubicBezTo>
                <a:cubicBezTo>
                  <a:pt x="308" y="555"/>
                  <a:pt x="361" y="608"/>
                  <a:pt x="414" y="652"/>
                </a:cubicBezTo>
                <a:cubicBezTo>
                  <a:pt x="441" y="669"/>
                  <a:pt x="458" y="687"/>
                  <a:pt x="467" y="696"/>
                </a:cubicBezTo>
                <a:cubicBezTo>
                  <a:pt x="502" y="722"/>
                  <a:pt x="590" y="792"/>
                  <a:pt x="670" y="784"/>
                </a:cubicBezTo>
                <a:cubicBezTo>
                  <a:pt x="705" y="775"/>
                  <a:pt x="740" y="766"/>
                  <a:pt x="757" y="740"/>
                </a:cubicBezTo>
                <a:cubicBezTo>
                  <a:pt x="775" y="713"/>
                  <a:pt x="784" y="687"/>
                  <a:pt x="784" y="652"/>
                </a:cubicBezTo>
                <a:cubicBezTo>
                  <a:pt x="766" y="643"/>
                  <a:pt x="740" y="616"/>
                  <a:pt x="714" y="599"/>
                </a:cubicBezTo>
                <a:cubicBezTo>
                  <a:pt x="661" y="564"/>
                  <a:pt x="643" y="555"/>
                  <a:pt x="634" y="555"/>
                </a:cubicBezTo>
                <a:cubicBezTo>
                  <a:pt x="625" y="555"/>
                  <a:pt x="608" y="572"/>
                  <a:pt x="590" y="572"/>
                </a:cubicBezTo>
                <a:cubicBezTo>
                  <a:pt x="564" y="590"/>
                  <a:pt x="537" y="608"/>
                  <a:pt x="511" y="608"/>
                </a:cubicBezTo>
                <a:cubicBezTo>
                  <a:pt x="502" y="608"/>
                  <a:pt x="476" y="599"/>
                  <a:pt x="405" y="537"/>
                </a:cubicBezTo>
                <a:cubicBezTo>
                  <a:pt x="361" y="502"/>
                  <a:pt x="308" y="449"/>
                  <a:pt x="282" y="414"/>
                </a:cubicBezTo>
                <a:cubicBezTo>
                  <a:pt x="256" y="388"/>
                  <a:pt x="229" y="343"/>
                  <a:pt x="238" y="317"/>
                </a:cubicBezTo>
                <a:lnTo>
                  <a:pt x="238" y="317"/>
                </a:lnTo>
                <a:cubicBezTo>
                  <a:pt x="238" y="291"/>
                  <a:pt x="247" y="273"/>
                  <a:pt x="264" y="255"/>
                </a:cubicBezTo>
                <a:cubicBezTo>
                  <a:pt x="273" y="238"/>
                  <a:pt x="282" y="220"/>
                  <a:pt x="282" y="212"/>
                </a:cubicBezTo>
                <a:cubicBezTo>
                  <a:pt x="282" y="185"/>
                  <a:pt x="247" y="123"/>
                  <a:pt x="194" y="53"/>
                </a:cubicBezTo>
                <a:cubicBezTo>
                  <a:pt x="185" y="53"/>
                  <a:pt x="185" y="53"/>
                  <a:pt x="177" y="53"/>
                </a:cubicBezTo>
                <a:close/>
                <a:moveTo>
                  <a:pt x="634" y="555"/>
                </a:moveTo>
                <a:lnTo>
                  <a:pt x="634" y="555"/>
                </a:lnTo>
                <a:close/>
                <a:moveTo>
                  <a:pt x="291" y="326"/>
                </a:moveTo>
                <a:lnTo>
                  <a:pt x="291" y="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5">
            <a:extLst>
              <a:ext uri="{FF2B5EF4-FFF2-40B4-BE49-F238E27FC236}">
                <a16:creationId xmlns:a16="http://schemas.microsoft.com/office/drawing/2014/main" id="{77129D83-42DD-3045-B48A-E767F079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3694" y="6344882"/>
            <a:ext cx="1248367" cy="719700"/>
          </a:xfrm>
          <a:custGeom>
            <a:avLst/>
            <a:gdLst>
              <a:gd name="T0" fmla="*/ 854 w 1241"/>
              <a:gd name="T1" fmla="*/ 712 h 713"/>
              <a:gd name="T2" fmla="*/ 854 w 1241"/>
              <a:gd name="T3" fmla="*/ 712 h 713"/>
              <a:gd name="T4" fmla="*/ 299 w 1241"/>
              <a:gd name="T5" fmla="*/ 712 h 713"/>
              <a:gd name="T6" fmla="*/ 44 w 1241"/>
              <a:gd name="T7" fmla="*/ 580 h 713"/>
              <a:gd name="T8" fmla="*/ 44 w 1241"/>
              <a:gd name="T9" fmla="*/ 344 h 713"/>
              <a:gd name="T10" fmla="*/ 158 w 1241"/>
              <a:gd name="T11" fmla="*/ 238 h 713"/>
              <a:gd name="T12" fmla="*/ 343 w 1241"/>
              <a:gd name="T13" fmla="*/ 194 h 713"/>
              <a:gd name="T14" fmla="*/ 414 w 1241"/>
              <a:gd name="T15" fmla="*/ 203 h 713"/>
              <a:gd name="T16" fmla="*/ 687 w 1241"/>
              <a:gd name="T17" fmla="*/ 0 h 713"/>
              <a:gd name="T18" fmla="*/ 907 w 1241"/>
              <a:gd name="T19" fmla="*/ 97 h 713"/>
              <a:gd name="T20" fmla="*/ 942 w 1241"/>
              <a:gd name="T21" fmla="*/ 97 h 713"/>
              <a:gd name="T22" fmla="*/ 1161 w 1241"/>
              <a:gd name="T23" fmla="*/ 185 h 713"/>
              <a:gd name="T24" fmla="*/ 1240 w 1241"/>
              <a:gd name="T25" fmla="*/ 388 h 713"/>
              <a:gd name="T26" fmla="*/ 1143 w 1241"/>
              <a:gd name="T27" fmla="*/ 615 h 713"/>
              <a:gd name="T28" fmla="*/ 854 w 1241"/>
              <a:gd name="T29" fmla="*/ 712 h 713"/>
              <a:gd name="T30" fmla="*/ 334 w 1241"/>
              <a:gd name="T31" fmla="*/ 264 h 713"/>
              <a:gd name="T32" fmla="*/ 334 w 1241"/>
              <a:gd name="T33" fmla="*/ 264 h 713"/>
              <a:gd name="T34" fmla="*/ 193 w 1241"/>
              <a:gd name="T35" fmla="*/ 300 h 713"/>
              <a:gd name="T36" fmla="*/ 106 w 1241"/>
              <a:gd name="T37" fmla="*/ 379 h 713"/>
              <a:gd name="T38" fmla="*/ 106 w 1241"/>
              <a:gd name="T39" fmla="*/ 545 h 713"/>
              <a:gd name="T40" fmla="*/ 299 w 1241"/>
              <a:gd name="T41" fmla="*/ 642 h 713"/>
              <a:gd name="T42" fmla="*/ 854 w 1241"/>
              <a:gd name="T43" fmla="*/ 642 h 713"/>
              <a:gd name="T44" fmla="*/ 1091 w 1241"/>
              <a:gd name="T45" fmla="*/ 563 h 713"/>
              <a:gd name="T46" fmla="*/ 1170 w 1241"/>
              <a:gd name="T47" fmla="*/ 388 h 713"/>
              <a:gd name="T48" fmla="*/ 1108 w 1241"/>
              <a:gd name="T49" fmla="*/ 238 h 713"/>
              <a:gd name="T50" fmla="*/ 942 w 1241"/>
              <a:gd name="T51" fmla="*/ 168 h 713"/>
              <a:gd name="T52" fmla="*/ 898 w 1241"/>
              <a:gd name="T53" fmla="*/ 176 h 713"/>
              <a:gd name="T54" fmla="*/ 863 w 1241"/>
              <a:gd name="T55" fmla="*/ 159 h 713"/>
              <a:gd name="T56" fmla="*/ 687 w 1241"/>
              <a:gd name="T57" fmla="*/ 71 h 713"/>
              <a:gd name="T58" fmla="*/ 475 w 1241"/>
              <a:gd name="T59" fmla="*/ 256 h 713"/>
              <a:gd name="T60" fmla="*/ 458 w 1241"/>
              <a:gd name="T61" fmla="*/ 282 h 713"/>
              <a:gd name="T62" fmla="*/ 423 w 1241"/>
              <a:gd name="T63" fmla="*/ 282 h 713"/>
              <a:gd name="T64" fmla="*/ 343 w 1241"/>
              <a:gd name="T65" fmla="*/ 264 h 713"/>
              <a:gd name="T66" fmla="*/ 334 w 1241"/>
              <a:gd name="T67" fmla="*/ 264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1" h="713">
                <a:moveTo>
                  <a:pt x="854" y="712"/>
                </a:moveTo>
                <a:lnTo>
                  <a:pt x="854" y="712"/>
                </a:lnTo>
                <a:cubicBezTo>
                  <a:pt x="299" y="712"/>
                  <a:pt x="299" y="712"/>
                  <a:pt x="299" y="712"/>
                </a:cubicBezTo>
                <a:cubicBezTo>
                  <a:pt x="185" y="712"/>
                  <a:pt x="88" y="668"/>
                  <a:pt x="44" y="580"/>
                </a:cubicBezTo>
                <a:cubicBezTo>
                  <a:pt x="0" y="510"/>
                  <a:pt x="0" y="414"/>
                  <a:pt x="44" y="344"/>
                </a:cubicBezTo>
                <a:cubicBezTo>
                  <a:pt x="70" y="300"/>
                  <a:pt x="106" y="264"/>
                  <a:pt x="158" y="238"/>
                </a:cubicBezTo>
                <a:cubicBezTo>
                  <a:pt x="211" y="212"/>
                  <a:pt x="273" y="194"/>
                  <a:pt x="343" y="194"/>
                </a:cubicBezTo>
                <a:cubicBezTo>
                  <a:pt x="361" y="194"/>
                  <a:pt x="387" y="203"/>
                  <a:pt x="414" y="203"/>
                </a:cubicBezTo>
                <a:cubicBezTo>
                  <a:pt x="449" y="79"/>
                  <a:pt x="555" y="0"/>
                  <a:pt x="687" y="0"/>
                </a:cubicBezTo>
                <a:cubicBezTo>
                  <a:pt x="775" y="0"/>
                  <a:pt x="854" y="36"/>
                  <a:pt x="907" y="97"/>
                </a:cubicBezTo>
                <a:cubicBezTo>
                  <a:pt x="916" y="97"/>
                  <a:pt x="933" y="97"/>
                  <a:pt x="942" y="97"/>
                </a:cubicBezTo>
                <a:cubicBezTo>
                  <a:pt x="1029" y="97"/>
                  <a:pt x="1108" y="132"/>
                  <a:pt x="1161" y="185"/>
                </a:cubicBezTo>
                <a:cubicBezTo>
                  <a:pt x="1214" y="247"/>
                  <a:pt x="1240" y="317"/>
                  <a:pt x="1240" y="388"/>
                </a:cubicBezTo>
                <a:cubicBezTo>
                  <a:pt x="1240" y="475"/>
                  <a:pt x="1205" y="554"/>
                  <a:pt x="1143" y="615"/>
                </a:cubicBezTo>
                <a:cubicBezTo>
                  <a:pt x="1073" y="677"/>
                  <a:pt x="977" y="712"/>
                  <a:pt x="854" y="712"/>
                </a:cubicBezTo>
                <a:close/>
                <a:moveTo>
                  <a:pt x="334" y="264"/>
                </a:moveTo>
                <a:lnTo>
                  <a:pt x="334" y="264"/>
                </a:lnTo>
                <a:cubicBezTo>
                  <a:pt x="282" y="264"/>
                  <a:pt x="229" y="282"/>
                  <a:pt x="193" y="300"/>
                </a:cubicBezTo>
                <a:cubicBezTo>
                  <a:pt x="158" y="317"/>
                  <a:pt x="123" y="344"/>
                  <a:pt x="106" y="379"/>
                </a:cubicBezTo>
                <a:cubicBezTo>
                  <a:pt x="79" y="432"/>
                  <a:pt x="79" y="492"/>
                  <a:pt x="106" y="545"/>
                </a:cubicBezTo>
                <a:cubicBezTo>
                  <a:pt x="141" y="607"/>
                  <a:pt x="211" y="642"/>
                  <a:pt x="299" y="642"/>
                </a:cubicBezTo>
                <a:cubicBezTo>
                  <a:pt x="854" y="642"/>
                  <a:pt x="854" y="642"/>
                  <a:pt x="854" y="642"/>
                </a:cubicBezTo>
                <a:cubicBezTo>
                  <a:pt x="960" y="642"/>
                  <a:pt x="1038" y="615"/>
                  <a:pt x="1091" y="563"/>
                </a:cubicBezTo>
                <a:cubicBezTo>
                  <a:pt x="1143" y="519"/>
                  <a:pt x="1170" y="458"/>
                  <a:pt x="1170" y="388"/>
                </a:cubicBezTo>
                <a:cubicBezTo>
                  <a:pt x="1170" y="335"/>
                  <a:pt x="1143" y="282"/>
                  <a:pt x="1108" y="238"/>
                </a:cubicBezTo>
                <a:cubicBezTo>
                  <a:pt x="1073" y="194"/>
                  <a:pt x="1012" y="168"/>
                  <a:pt x="942" y="168"/>
                </a:cubicBezTo>
                <a:cubicBezTo>
                  <a:pt x="924" y="168"/>
                  <a:pt x="916" y="168"/>
                  <a:pt x="898" y="176"/>
                </a:cubicBezTo>
                <a:cubicBezTo>
                  <a:pt x="889" y="176"/>
                  <a:pt x="872" y="168"/>
                  <a:pt x="863" y="159"/>
                </a:cubicBezTo>
                <a:cubicBezTo>
                  <a:pt x="827" y="97"/>
                  <a:pt x="757" y="71"/>
                  <a:pt x="687" y="71"/>
                </a:cubicBezTo>
                <a:cubicBezTo>
                  <a:pt x="581" y="71"/>
                  <a:pt x="484" y="150"/>
                  <a:pt x="475" y="256"/>
                </a:cubicBezTo>
                <a:cubicBezTo>
                  <a:pt x="475" y="264"/>
                  <a:pt x="466" y="282"/>
                  <a:pt x="458" y="282"/>
                </a:cubicBezTo>
                <a:cubicBezTo>
                  <a:pt x="449" y="291"/>
                  <a:pt x="431" y="291"/>
                  <a:pt x="423" y="282"/>
                </a:cubicBezTo>
                <a:cubicBezTo>
                  <a:pt x="396" y="273"/>
                  <a:pt x="370" y="264"/>
                  <a:pt x="343" y="264"/>
                </a:cubicBezTo>
                <a:cubicBezTo>
                  <a:pt x="334" y="264"/>
                  <a:pt x="334" y="264"/>
                  <a:pt x="334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6">
            <a:extLst>
              <a:ext uri="{FF2B5EF4-FFF2-40B4-BE49-F238E27FC236}">
                <a16:creationId xmlns:a16="http://schemas.microsoft.com/office/drawing/2014/main" id="{927AA626-2844-8C4D-A52A-29598E5D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878" y="6122752"/>
            <a:ext cx="1119533" cy="710814"/>
          </a:xfrm>
          <a:custGeom>
            <a:avLst/>
            <a:gdLst>
              <a:gd name="T0" fmla="*/ 1047 w 1110"/>
              <a:gd name="T1" fmla="*/ 704 h 705"/>
              <a:gd name="T2" fmla="*/ 1047 w 1110"/>
              <a:gd name="T3" fmla="*/ 704 h 705"/>
              <a:gd name="T4" fmla="*/ 61 w 1110"/>
              <a:gd name="T5" fmla="*/ 704 h 705"/>
              <a:gd name="T6" fmla="*/ 0 w 1110"/>
              <a:gd name="T7" fmla="*/ 652 h 705"/>
              <a:gd name="T8" fmla="*/ 0 w 1110"/>
              <a:gd name="T9" fmla="*/ 53 h 705"/>
              <a:gd name="T10" fmla="*/ 61 w 1110"/>
              <a:gd name="T11" fmla="*/ 0 h 705"/>
              <a:gd name="T12" fmla="*/ 1047 w 1110"/>
              <a:gd name="T13" fmla="*/ 0 h 705"/>
              <a:gd name="T14" fmla="*/ 1109 w 1110"/>
              <a:gd name="T15" fmla="*/ 53 h 705"/>
              <a:gd name="T16" fmla="*/ 1109 w 1110"/>
              <a:gd name="T17" fmla="*/ 652 h 705"/>
              <a:gd name="T18" fmla="*/ 1047 w 1110"/>
              <a:gd name="T19" fmla="*/ 704 h 705"/>
              <a:gd name="T20" fmla="*/ 79 w 1110"/>
              <a:gd name="T21" fmla="*/ 634 h 705"/>
              <a:gd name="T22" fmla="*/ 79 w 1110"/>
              <a:gd name="T23" fmla="*/ 634 h 705"/>
              <a:gd name="T24" fmla="*/ 1039 w 1110"/>
              <a:gd name="T25" fmla="*/ 634 h 705"/>
              <a:gd name="T26" fmla="*/ 1039 w 1110"/>
              <a:gd name="T27" fmla="*/ 71 h 705"/>
              <a:gd name="T28" fmla="*/ 79 w 1110"/>
              <a:gd name="T29" fmla="*/ 71 h 705"/>
              <a:gd name="T30" fmla="*/ 79 w 1110"/>
              <a:gd name="T31" fmla="*/ 634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10" h="705">
                <a:moveTo>
                  <a:pt x="1047" y="704"/>
                </a:moveTo>
                <a:lnTo>
                  <a:pt x="1047" y="704"/>
                </a:lnTo>
                <a:cubicBezTo>
                  <a:pt x="61" y="704"/>
                  <a:pt x="61" y="704"/>
                  <a:pt x="61" y="704"/>
                </a:cubicBezTo>
                <a:cubicBezTo>
                  <a:pt x="26" y="704"/>
                  <a:pt x="0" y="687"/>
                  <a:pt x="0" y="6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6"/>
                  <a:pt x="26" y="0"/>
                  <a:pt x="61" y="0"/>
                </a:cubicBezTo>
                <a:cubicBezTo>
                  <a:pt x="1047" y="0"/>
                  <a:pt x="1047" y="0"/>
                  <a:pt x="1047" y="0"/>
                </a:cubicBezTo>
                <a:cubicBezTo>
                  <a:pt x="1083" y="0"/>
                  <a:pt x="1109" y="26"/>
                  <a:pt x="1109" y="53"/>
                </a:cubicBezTo>
                <a:cubicBezTo>
                  <a:pt x="1109" y="652"/>
                  <a:pt x="1109" y="652"/>
                  <a:pt x="1109" y="652"/>
                </a:cubicBezTo>
                <a:cubicBezTo>
                  <a:pt x="1109" y="687"/>
                  <a:pt x="1083" y="704"/>
                  <a:pt x="1047" y="704"/>
                </a:cubicBezTo>
                <a:close/>
                <a:moveTo>
                  <a:pt x="79" y="634"/>
                </a:moveTo>
                <a:lnTo>
                  <a:pt x="79" y="634"/>
                </a:lnTo>
                <a:cubicBezTo>
                  <a:pt x="1039" y="634"/>
                  <a:pt x="1039" y="634"/>
                  <a:pt x="1039" y="634"/>
                </a:cubicBezTo>
                <a:cubicBezTo>
                  <a:pt x="1039" y="71"/>
                  <a:pt x="1039" y="71"/>
                  <a:pt x="1039" y="71"/>
                </a:cubicBezTo>
                <a:cubicBezTo>
                  <a:pt x="79" y="71"/>
                  <a:pt x="79" y="71"/>
                  <a:pt x="79" y="71"/>
                </a:cubicBezTo>
                <a:lnTo>
                  <a:pt x="79" y="6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7">
            <a:extLst>
              <a:ext uri="{FF2B5EF4-FFF2-40B4-BE49-F238E27FC236}">
                <a16:creationId xmlns:a16="http://schemas.microsoft.com/office/drawing/2014/main" id="{A28355FB-C2CB-3F4C-8366-68F25C17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485" y="6891319"/>
            <a:ext cx="1368318" cy="79967"/>
          </a:xfrm>
          <a:custGeom>
            <a:avLst/>
            <a:gdLst>
              <a:gd name="T0" fmla="*/ 1320 w 1356"/>
              <a:gd name="T1" fmla="*/ 79 h 80"/>
              <a:gd name="T2" fmla="*/ 1320 w 1356"/>
              <a:gd name="T3" fmla="*/ 79 h 80"/>
              <a:gd name="T4" fmla="*/ 35 w 1356"/>
              <a:gd name="T5" fmla="*/ 79 h 80"/>
              <a:gd name="T6" fmla="*/ 0 w 1356"/>
              <a:gd name="T7" fmla="*/ 35 h 80"/>
              <a:gd name="T8" fmla="*/ 35 w 1356"/>
              <a:gd name="T9" fmla="*/ 0 h 80"/>
              <a:gd name="T10" fmla="*/ 1320 w 1356"/>
              <a:gd name="T11" fmla="*/ 0 h 80"/>
              <a:gd name="T12" fmla="*/ 1355 w 1356"/>
              <a:gd name="T13" fmla="*/ 35 h 80"/>
              <a:gd name="T14" fmla="*/ 1320 w 1356"/>
              <a:gd name="T15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6" h="80">
                <a:moveTo>
                  <a:pt x="1320" y="79"/>
                </a:moveTo>
                <a:lnTo>
                  <a:pt x="1320" y="79"/>
                </a:lnTo>
                <a:cubicBezTo>
                  <a:pt x="35" y="79"/>
                  <a:pt x="35" y="79"/>
                  <a:pt x="35" y="79"/>
                </a:cubicBezTo>
                <a:cubicBezTo>
                  <a:pt x="17" y="79"/>
                  <a:pt x="0" y="62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1320" y="0"/>
                  <a:pt x="1320" y="0"/>
                  <a:pt x="1320" y="0"/>
                </a:cubicBezTo>
                <a:cubicBezTo>
                  <a:pt x="1338" y="0"/>
                  <a:pt x="1355" y="18"/>
                  <a:pt x="1355" y="35"/>
                </a:cubicBezTo>
                <a:cubicBezTo>
                  <a:pt x="1355" y="62"/>
                  <a:pt x="1338" y="79"/>
                  <a:pt x="1320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8">
            <a:extLst>
              <a:ext uri="{FF2B5EF4-FFF2-40B4-BE49-F238E27FC236}">
                <a16:creationId xmlns:a16="http://schemas.microsoft.com/office/drawing/2014/main" id="{C7DAADF7-FC31-D84A-9D36-11897F27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109" y="5927278"/>
            <a:ext cx="559766" cy="1110648"/>
          </a:xfrm>
          <a:custGeom>
            <a:avLst/>
            <a:gdLst>
              <a:gd name="T0" fmla="*/ 476 w 556"/>
              <a:gd name="T1" fmla="*/ 80 h 1101"/>
              <a:gd name="T2" fmla="*/ 282 w 556"/>
              <a:gd name="T3" fmla="*/ 0 h 1101"/>
              <a:gd name="T4" fmla="*/ 0 w 556"/>
              <a:gd name="T5" fmla="*/ 273 h 1101"/>
              <a:gd name="T6" fmla="*/ 115 w 556"/>
              <a:gd name="T7" fmla="*/ 529 h 1101"/>
              <a:gd name="T8" fmla="*/ 159 w 556"/>
              <a:gd name="T9" fmla="*/ 626 h 1101"/>
              <a:gd name="T10" fmla="*/ 150 w 556"/>
              <a:gd name="T11" fmla="*/ 714 h 1101"/>
              <a:gd name="T12" fmla="*/ 203 w 556"/>
              <a:gd name="T13" fmla="*/ 775 h 1101"/>
              <a:gd name="T14" fmla="*/ 150 w 556"/>
              <a:gd name="T15" fmla="*/ 846 h 1101"/>
              <a:gd name="T16" fmla="*/ 194 w 556"/>
              <a:gd name="T17" fmla="*/ 906 h 1101"/>
              <a:gd name="T18" fmla="*/ 150 w 556"/>
              <a:gd name="T19" fmla="*/ 968 h 1101"/>
              <a:gd name="T20" fmla="*/ 256 w 556"/>
              <a:gd name="T21" fmla="*/ 1091 h 1101"/>
              <a:gd name="T22" fmla="*/ 282 w 556"/>
              <a:gd name="T23" fmla="*/ 1100 h 1101"/>
              <a:gd name="T24" fmla="*/ 396 w 556"/>
              <a:gd name="T25" fmla="*/ 994 h 1101"/>
              <a:gd name="T26" fmla="*/ 405 w 556"/>
              <a:gd name="T27" fmla="*/ 564 h 1101"/>
              <a:gd name="T28" fmla="*/ 449 w 556"/>
              <a:gd name="T29" fmla="*/ 493 h 1101"/>
              <a:gd name="T30" fmla="*/ 520 w 556"/>
              <a:gd name="T31" fmla="*/ 414 h 1101"/>
              <a:gd name="T32" fmla="*/ 476 w 556"/>
              <a:gd name="T33" fmla="*/ 80 h 1101"/>
              <a:gd name="T34" fmla="*/ 458 w 556"/>
              <a:gd name="T35" fmla="*/ 379 h 1101"/>
              <a:gd name="T36" fmla="*/ 361 w 556"/>
              <a:gd name="T37" fmla="*/ 511 h 1101"/>
              <a:gd name="T38" fmla="*/ 343 w 556"/>
              <a:gd name="T39" fmla="*/ 520 h 1101"/>
              <a:gd name="T40" fmla="*/ 335 w 556"/>
              <a:gd name="T41" fmla="*/ 950 h 1101"/>
              <a:gd name="T42" fmla="*/ 229 w 556"/>
              <a:gd name="T43" fmla="*/ 968 h 1101"/>
              <a:gd name="T44" fmla="*/ 291 w 556"/>
              <a:gd name="T45" fmla="*/ 898 h 1101"/>
              <a:gd name="T46" fmla="*/ 238 w 556"/>
              <a:gd name="T47" fmla="*/ 846 h 1101"/>
              <a:gd name="T48" fmla="*/ 300 w 556"/>
              <a:gd name="T49" fmla="*/ 775 h 1101"/>
              <a:gd name="T50" fmla="*/ 220 w 556"/>
              <a:gd name="T51" fmla="*/ 696 h 1101"/>
              <a:gd name="T52" fmla="*/ 264 w 556"/>
              <a:gd name="T53" fmla="*/ 608 h 1101"/>
              <a:gd name="T54" fmla="*/ 264 w 556"/>
              <a:gd name="T55" fmla="*/ 555 h 1101"/>
              <a:gd name="T56" fmla="*/ 167 w 556"/>
              <a:gd name="T57" fmla="*/ 450 h 1101"/>
              <a:gd name="T58" fmla="*/ 282 w 556"/>
              <a:gd name="T59" fmla="*/ 71 h 1101"/>
              <a:gd name="T60" fmla="*/ 423 w 556"/>
              <a:gd name="T61" fmla="*/ 133 h 1101"/>
              <a:gd name="T62" fmla="*/ 458 w 556"/>
              <a:gd name="T63" fmla="*/ 379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56" h="1101">
                <a:moveTo>
                  <a:pt x="476" y="80"/>
                </a:moveTo>
                <a:lnTo>
                  <a:pt x="476" y="80"/>
                </a:lnTo>
                <a:cubicBezTo>
                  <a:pt x="423" y="27"/>
                  <a:pt x="352" y="0"/>
                  <a:pt x="282" y="0"/>
                </a:cubicBezTo>
                <a:lnTo>
                  <a:pt x="282" y="0"/>
                </a:lnTo>
                <a:cubicBezTo>
                  <a:pt x="203" y="0"/>
                  <a:pt x="132" y="27"/>
                  <a:pt x="79" y="80"/>
                </a:cubicBezTo>
                <a:cubicBezTo>
                  <a:pt x="27" y="133"/>
                  <a:pt x="0" y="203"/>
                  <a:pt x="0" y="273"/>
                </a:cubicBezTo>
                <a:cubicBezTo>
                  <a:pt x="0" y="361"/>
                  <a:pt x="44" y="441"/>
                  <a:pt x="106" y="493"/>
                </a:cubicBezTo>
                <a:cubicBezTo>
                  <a:pt x="106" y="511"/>
                  <a:pt x="106" y="520"/>
                  <a:pt x="115" y="529"/>
                </a:cubicBezTo>
                <a:cubicBezTo>
                  <a:pt x="185" y="590"/>
                  <a:pt x="185" y="590"/>
                  <a:pt x="185" y="590"/>
                </a:cubicBezTo>
                <a:cubicBezTo>
                  <a:pt x="159" y="626"/>
                  <a:pt x="159" y="626"/>
                  <a:pt x="159" y="626"/>
                </a:cubicBezTo>
                <a:cubicBezTo>
                  <a:pt x="150" y="634"/>
                  <a:pt x="150" y="643"/>
                  <a:pt x="150" y="652"/>
                </a:cubicBezTo>
                <a:cubicBezTo>
                  <a:pt x="150" y="714"/>
                  <a:pt x="150" y="714"/>
                  <a:pt x="150" y="714"/>
                </a:cubicBezTo>
                <a:cubicBezTo>
                  <a:pt x="150" y="723"/>
                  <a:pt x="150" y="731"/>
                  <a:pt x="159" y="740"/>
                </a:cubicBezTo>
                <a:cubicBezTo>
                  <a:pt x="203" y="775"/>
                  <a:pt x="203" y="775"/>
                  <a:pt x="203" y="775"/>
                </a:cubicBezTo>
                <a:cubicBezTo>
                  <a:pt x="159" y="810"/>
                  <a:pt x="159" y="810"/>
                  <a:pt x="159" y="810"/>
                </a:cubicBezTo>
                <a:cubicBezTo>
                  <a:pt x="150" y="819"/>
                  <a:pt x="150" y="828"/>
                  <a:pt x="150" y="846"/>
                </a:cubicBezTo>
                <a:cubicBezTo>
                  <a:pt x="150" y="854"/>
                  <a:pt x="150" y="863"/>
                  <a:pt x="159" y="872"/>
                </a:cubicBezTo>
                <a:cubicBezTo>
                  <a:pt x="194" y="906"/>
                  <a:pt x="194" y="906"/>
                  <a:pt x="194" y="906"/>
                </a:cubicBezTo>
                <a:cubicBezTo>
                  <a:pt x="159" y="942"/>
                  <a:pt x="159" y="942"/>
                  <a:pt x="159" y="942"/>
                </a:cubicBezTo>
                <a:cubicBezTo>
                  <a:pt x="150" y="950"/>
                  <a:pt x="150" y="959"/>
                  <a:pt x="150" y="968"/>
                </a:cubicBezTo>
                <a:cubicBezTo>
                  <a:pt x="150" y="977"/>
                  <a:pt x="150" y="986"/>
                  <a:pt x="159" y="994"/>
                </a:cubicBezTo>
                <a:cubicBezTo>
                  <a:pt x="256" y="1091"/>
                  <a:pt x="256" y="1091"/>
                  <a:pt x="256" y="1091"/>
                </a:cubicBezTo>
                <a:cubicBezTo>
                  <a:pt x="264" y="1091"/>
                  <a:pt x="273" y="1100"/>
                  <a:pt x="282" y="1100"/>
                </a:cubicBezTo>
                <a:lnTo>
                  <a:pt x="282" y="1100"/>
                </a:lnTo>
                <a:cubicBezTo>
                  <a:pt x="291" y="1100"/>
                  <a:pt x="300" y="1091"/>
                  <a:pt x="308" y="1091"/>
                </a:cubicBezTo>
                <a:cubicBezTo>
                  <a:pt x="396" y="994"/>
                  <a:pt x="396" y="994"/>
                  <a:pt x="396" y="994"/>
                </a:cubicBezTo>
                <a:cubicBezTo>
                  <a:pt x="405" y="986"/>
                  <a:pt x="405" y="977"/>
                  <a:pt x="405" y="968"/>
                </a:cubicBezTo>
                <a:cubicBezTo>
                  <a:pt x="405" y="564"/>
                  <a:pt x="405" y="564"/>
                  <a:pt x="405" y="564"/>
                </a:cubicBezTo>
                <a:cubicBezTo>
                  <a:pt x="440" y="537"/>
                  <a:pt x="440" y="537"/>
                  <a:pt x="440" y="537"/>
                </a:cubicBezTo>
                <a:cubicBezTo>
                  <a:pt x="449" y="529"/>
                  <a:pt x="449" y="511"/>
                  <a:pt x="449" y="493"/>
                </a:cubicBezTo>
                <a:lnTo>
                  <a:pt x="449" y="493"/>
                </a:lnTo>
                <a:cubicBezTo>
                  <a:pt x="476" y="476"/>
                  <a:pt x="502" y="450"/>
                  <a:pt x="520" y="414"/>
                </a:cubicBezTo>
                <a:cubicBezTo>
                  <a:pt x="546" y="370"/>
                  <a:pt x="555" y="326"/>
                  <a:pt x="555" y="273"/>
                </a:cubicBezTo>
                <a:cubicBezTo>
                  <a:pt x="555" y="203"/>
                  <a:pt x="529" y="133"/>
                  <a:pt x="476" y="80"/>
                </a:cubicBezTo>
                <a:close/>
                <a:moveTo>
                  <a:pt x="458" y="379"/>
                </a:moveTo>
                <a:lnTo>
                  <a:pt x="458" y="379"/>
                </a:lnTo>
                <a:cubicBezTo>
                  <a:pt x="440" y="406"/>
                  <a:pt x="414" y="432"/>
                  <a:pt x="388" y="450"/>
                </a:cubicBezTo>
                <a:cubicBezTo>
                  <a:pt x="361" y="467"/>
                  <a:pt x="352" y="485"/>
                  <a:pt x="361" y="511"/>
                </a:cubicBezTo>
                <a:lnTo>
                  <a:pt x="361" y="511"/>
                </a:lnTo>
                <a:cubicBezTo>
                  <a:pt x="343" y="520"/>
                  <a:pt x="343" y="520"/>
                  <a:pt x="343" y="520"/>
                </a:cubicBezTo>
                <a:cubicBezTo>
                  <a:pt x="343" y="529"/>
                  <a:pt x="335" y="537"/>
                  <a:pt x="335" y="546"/>
                </a:cubicBezTo>
                <a:cubicBezTo>
                  <a:pt x="335" y="950"/>
                  <a:pt x="335" y="950"/>
                  <a:pt x="335" y="950"/>
                </a:cubicBezTo>
                <a:cubicBezTo>
                  <a:pt x="282" y="1012"/>
                  <a:pt x="282" y="1012"/>
                  <a:pt x="282" y="1012"/>
                </a:cubicBezTo>
                <a:cubicBezTo>
                  <a:pt x="229" y="968"/>
                  <a:pt x="229" y="968"/>
                  <a:pt x="229" y="968"/>
                </a:cubicBezTo>
                <a:cubicBezTo>
                  <a:pt x="273" y="924"/>
                  <a:pt x="273" y="924"/>
                  <a:pt x="273" y="924"/>
                </a:cubicBezTo>
                <a:cubicBezTo>
                  <a:pt x="282" y="924"/>
                  <a:pt x="291" y="915"/>
                  <a:pt x="291" y="898"/>
                </a:cubicBezTo>
                <a:cubicBezTo>
                  <a:pt x="291" y="889"/>
                  <a:pt x="282" y="881"/>
                  <a:pt x="273" y="872"/>
                </a:cubicBezTo>
                <a:cubicBezTo>
                  <a:pt x="238" y="846"/>
                  <a:pt x="238" y="846"/>
                  <a:pt x="238" y="846"/>
                </a:cubicBezTo>
                <a:cubicBezTo>
                  <a:pt x="282" y="802"/>
                  <a:pt x="282" y="802"/>
                  <a:pt x="282" y="802"/>
                </a:cubicBezTo>
                <a:cubicBezTo>
                  <a:pt x="291" y="793"/>
                  <a:pt x="300" y="784"/>
                  <a:pt x="300" y="775"/>
                </a:cubicBezTo>
                <a:cubicBezTo>
                  <a:pt x="300" y="766"/>
                  <a:pt x="291" y="749"/>
                  <a:pt x="282" y="749"/>
                </a:cubicBezTo>
                <a:cubicBezTo>
                  <a:pt x="220" y="696"/>
                  <a:pt x="220" y="696"/>
                  <a:pt x="220" y="696"/>
                </a:cubicBezTo>
                <a:cubicBezTo>
                  <a:pt x="220" y="661"/>
                  <a:pt x="220" y="661"/>
                  <a:pt x="220" y="661"/>
                </a:cubicBezTo>
                <a:cubicBezTo>
                  <a:pt x="264" y="608"/>
                  <a:pt x="264" y="608"/>
                  <a:pt x="264" y="608"/>
                </a:cubicBezTo>
                <a:cubicBezTo>
                  <a:pt x="273" y="599"/>
                  <a:pt x="273" y="590"/>
                  <a:pt x="273" y="582"/>
                </a:cubicBezTo>
                <a:cubicBezTo>
                  <a:pt x="273" y="573"/>
                  <a:pt x="264" y="564"/>
                  <a:pt x="264" y="555"/>
                </a:cubicBezTo>
                <a:cubicBezTo>
                  <a:pt x="194" y="502"/>
                  <a:pt x="194" y="502"/>
                  <a:pt x="194" y="502"/>
                </a:cubicBezTo>
                <a:cubicBezTo>
                  <a:pt x="194" y="476"/>
                  <a:pt x="185" y="458"/>
                  <a:pt x="167" y="450"/>
                </a:cubicBezTo>
                <a:cubicBezTo>
                  <a:pt x="106" y="414"/>
                  <a:pt x="71" y="344"/>
                  <a:pt x="71" y="273"/>
                </a:cubicBezTo>
                <a:cubicBezTo>
                  <a:pt x="71" y="159"/>
                  <a:pt x="167" y="71"/>
                  <a:pt x="282" y="71"/>
                </a:cubicBezTo>
                <a:lnTo>
                  <a:pt x="282" y="71"/>
                </a:lnTo>
                <a:cubicBezTo>
                  <a:pt x="335" y="71"/>
                  <a:pt x="388" y="89"/>
                  <a:pt x="423" y="133"/>
                </a:cubicBezTo>
                <a:cubicBezTo>
                  <a:pt x="467" y="168"/>
                  <a:pt x="484" y="220"/>
                  <a:pt x="484" y="273"/>
                </a:cubicBezTo>
                <a:cubicBezTo>
                  <a:pt x="484" y="309"/>
                  <a:pt x="476" y="344"/>
                  <a:pt x="458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9">
            <a:extLst>
              <a:ext uri="{FF2B5EF4-FFF2-40B4-BE49-F238E27FC236}">
                <a16:creationId xmlns:a16="http://schemas.microsoft.com/office/drawing/2014/main" id="{E6172485-5336-E24B-B07F-FA68D189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468" y="6060556"/>
            <a:ext cx="159933" cy="159933"/>
          </a:xfrm>
          <a:custGeom>
            <a:avLst/>
            <a:gdLst>
              <a:gd name="T0" fmla="*/ 79 w 159"/>
              <a:gd name="T1" fmla="*/ 0 h 159"/>
              <a:gd name="T2" fmla="*/ 79 w 159"/>
              <a:gd name="T3" fmla="*/ 0 h 159"/>
              <a:gd name="T4" fmla="*/ 0 w 159"/>
              <a:gd name="T5" fmla="*/ 79 h 159"/>
              <a:gd name="T6" fmla="*/ 79 w 159"/>
              <a:gd name="T7" fmla="*/ 158 h 159"/>
              <a:gd name="T8" fmla="*/ 158 w 159"/>
              <a:gd name="T9" fmla="*/ 79 h 159"/>
              <a:gd name="T10" fmla="*/ 79 w 159"/>
              <a:gd name="T11" fmla="*/ 0 h 159"/>
              <a:gd name="T12" fmla="*/ 79 w 159"/>
              <a:gd name="T13" fmla="*/ 123 h 159"/>
              <a:gd name="T14" fmla="*/ 79 w 159"/>
              <a:gd name="T15" fmla="*/ 123 h 159"/>
              <a:gd name="T16" fmla="*/ 35 w 159"/>
              <a:gd name="T17" fmla="*/ 79 h 159"/>
              <a:gd name="T18" fmla="*/ 79 w 159"/>
              <a:gd name="T19" fmla="*/ 35 h 159"/>
              <a:gd name="T20" fmla="*/ 123 w 159"/>
              <a:gd name="T21" fmla="*/ 79 h 159"/>
              <a:gd name="T22" fmla="*/ 79 w 159"/>
              <a:gd name="T23" fmla="*/ 123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59">
                <a:moveTo>
                  <a:pt x="79" y="0"/>
                </a:moveTo>
                <a:lnTo>
                  <a:pt x="79" y="0"/>
                </a:lnTo>
                <a:cubicBezTo>
                  <a:pt x="35" y="0"/>
                  <a:pt x="0" y="35"/>
                  <a:pt x="0" y="79"/>
                </a:cubicBezTo>
                <a:cubicBezTo>
                  <a:pt x="0" y="123"/>
                  <a:pt x="35" y="158"/>
                  <a:pt x="79" y="158"/>
                </a:cubicBezTo>
                <a:cubicBezTo>
                  <a:pt x="123" y="158"/>
                  <a:pt x="158" y="123"/>
                  <a:pt x="158" y="79"/>
                </a:cubicBezTo>
                <a:cubicBezTo>
                  <a:pt x="158" y="35"/>
                  <a:pt x="123" y="0"/>
                  <a:pt x="79" y="0"/>
                </a:cubicBezTo>
                <a:close/>
                <a:moveTo>
                  <a:pt x="79" y="123"/>
                </a:moveTo>
                <a:lnTo>
                  <a:pt x="79" y="123"/>
                </a:lnTo>
                <a:cubicBezTo>
                  <a:pt x="53" y="123"/>
                  <a:pt x="35" y="105"/>
                  <a:pt x="35" y="79"/>
                </a:cubicBezTo>
                <a:cubicBezTo>
                  <a:pt x="35" y="52"/>
                  <a:pt x="53" y="35"/>
                  <a:pt x="79" y="35"/>
                </a:cubicBezTo>
                <a:cubicBezTo>
                  <a:pt x="97" y="35"/>
                  <a:pt x="123" y="52"/>
                  <a:pt x="123" y="79"/>
                </a:cubicBezTo>
                <a:cubicBezTo>
                  <a:pt x="123" y="105"/>
                  <a:pt x="97" y="123"/>
                  <a:pt x="79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Google Shape;137;p5">
            <a:extLst>
              <a:ext uri="{FF2B5EF4-FFF2-40B4-BE49-F238E27FC236}">
                <a16:creationId xmlns:a16="http://schemas.microsoft.com/office/drawing/2014/main" id="{D9624E17-C2E1-5345-971B-AC514198ADC2}"/>
              </a:ext>
            </a:extLst>
          </p:cNvPr>
          <p:cNvSpPr txBox="1"/>
          <p:nvPr/>
        </p:nvSpPr>
        <p:spPr>
          <a:xfrm>
            <a:off x="2202979" y="4202604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0" name="Google Shape;138;p5">
            <a:extLst>
              <a:ext uri="{FF2B5EF4-FFF2-40B4-BE49-F238E27FC236}">
                <a16:creationId xmlns:a16="http://schemas.microsoft.com/office/drawing/2014/main" id="{80829B85-8682-C74C-B8C6-E962BC4D1A2E}"/>
              </a:ext>
            </a:extLst>
          </p:cNvPr>
          <p:cNvSpPr txBox="1"/>
          <p:nvPr/>
        </p:nvSpPr>
        <p:spPr>
          <a:xfrm>
            <a:off x="2211149" y="5621255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69;p4">
            <a:extLst>
              <a:ext uri="{FF2B5EF4-FFF2-40B4-BE49-F238E27FC236}">
                <a16:creationId xmlns:a16="http://schemas.microsoft.com/office/drawing/2014/main" id="{BD1B16C1-1D52-A84B-A71A-E3670868BC81}"/>
              </a:ext>
            </a:extLst>
          </p:cNvPr>
          <p:cNvSpPr txBox="1"/>
          <p:nvPr/>
        </p:nvSpPr>
        <p:spPr>
          <a:xfrm>
            <a:off x="11122519" y="4094609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70;p4">
            <a:extLst>
              <a:ext uri="{FF2B5EF4-FFF2-40B4-BE49-F238E27FC236}">
                <a16:creationId xmlns:a16="http://schemas.microsoft.com/office/drawing/2014/main" id="{CF5716D4-F79F-6843-939A-133DCDB5F9F9}"/>
              </a:ext>
            </a:extLst>
          </p:cNvPr>
          <p:cNvSpPr/>
          <p:nvPr/>
        </p:nvSpPr>
        <p:spPr>
          <a:xfrm>
            <a:off x="10640232" y="4489377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69;p4">
            <a:extLst>
              <a:ext uri="{FF2B5EF4-FFF2-40B4-BE49-F238E27FC236}">
                <a16:creationId xmlns:a16="http://schemas.microsoft.com/office/drawing/2014/main" id="{FDF044F5-C5F7-4445-8A2E-611C12E60310}"/>
              </a:ext>
            </a:extLst>
          </p:cNvPr>
          <p:cNvSpPr txBox="1"/>
          <p:nvPr/>
        </p:nvSpPr>
        <p:spPr>
          <a:xfrm>
            <a:off x="15067540" y="412290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70;p4">
            <a:extLst>
              <a:ext uri="{FF2B5EF4-FFF2-40B4-BE49-F238E27FC236}">
                <a16:creationId xmlns:a16="http://schemas.microsoft.com/office/drawing/2014/main" id="{429C0727-C9F8-A74B-972D-FF9FDC5B45FF}"/>
              </a:ext>
            </a:extLst>
          </p:cNvPr>
          <p:cNvSpPr/>
          <p:nvPr/>
        </p:nvSpPr>
        <p:spPr>
          <a:xfrm>
            <a:off x="14585253" y="451766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69;p4">
            <a:extLst>
              <a:ext uri="{FF2B5EF4-FFF2-40B4-BE49-F238E27FC236}">
                <a16:creationId xmlns:a16="http://schemas.microsoft.com/office/drawing/2014/main" id="{DF7BEEDE-E123-C048-BAAE-8C58FA512CF8}"/>
              </a:ext>
            </a:extLst>
          </p:cNvPr>
          <p:cNvSpPr txBox="1"/>
          <p:nvPr/>
        </p:nvSpPr>
        <p:spPr>
          <a:xfrm>
            <a:off x="19243846" y="412290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70;p4">
            <a:extLst>
              <a:ext uri="{FF2B5EF4-FFF2-40B4-BE49-F238E27FC236}">
                <a16:creationId xmlns:a16="http://schemas.microsoft.com/office/drawing/2014/main" id="{61665D6E-D2F2-264B-89DE-42242A6CDC93}"/>
              </a:ext>
            </a:extLst>
          </p:cNvPr>
          <p:cNvSpPr/>
          <p:nvPr/>
        </p:nvSpPr>
        <p:spPr>
          <a:xfrm>
            <a:off x="18761559" y="451766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69;p4">
            <a:extLst>
              <a:ext uri="{FF2B5EF4-FFF2-40B4-BE49-F238E27FC236}">
                <a16:creationId xmlns:a16="http://schemas.microsoft.com/office/drawing/2014/main" id="{9618D16D-4C4E-9047-83B5-62AB43EEC95A}"/>
              </a:ext>
            </a:extLst>
          </p:cNvPr>
          <p:cNvSpPr txBox="1"/>
          <p:nvPr/>
        </p:nvSpPr>
        <p:spPr>
          <a:xfrm>
            <a:off x="11044141" y="7202924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70;p4">
            <a:extLst>
              <a:ext uri="{FF2B5EF4-FFF2-40B4-BE49-F238E27FC236}">
                <a16:creationId xmlns:a16="http://schemas.microsoft.com/office/drawing/2014/main" id="{831DBC9D-8062-9B4F-B60F-CE58B9C4ACBD}"/>
              </a:ext>
            </a:extLst>
          </p:cNvPr>
          <p:cNvSpPr/>
          <p:nvPr/>
        </p:nvSpPr>
        <p:spPr>
          <a:xfrm>
            <a:off x="10561854" y="7597692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69;p4">
            <a:extLst>
              <a:ext uri="{FF2B5EF4-FFF2-40B4-BE49-F238E27FC236}">
                <a16:creationId xmlns:a16="http://schemas.microsoft.com/office/drawing/2014/main" id="{C5C35DD6-24C3-9446-9966-E99B530CE4A3}"/>
              </a:ext>
            </a:extLst>
          </p:cNvPr>
          <p:cNvSpPr txBox="1"/>
          <p:nvPr/>
        </p:nvSpPr>
        <p:spPr>
          <a:xfrm>
            <a:off x="15083923" y="7196595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70;p4">
            <a:extLst>
              <a:ext uri="{FF2B5EF4-FFF2-40B4-BE49-F238E27FC236}">
                <a16:creationId xmlns:a16="http://schemas.microsoft.com/office/drawing/2014/main" id="{52795626-30D1-034A-AC46-A7AA6707AED0}"/>
              </a:ext>
            </a:extLst>
          </p:cNvPr>
          <p:cNvSpPr/>
          <p:nvPr/>
        </p:nvSpPr>
        <p:spPr>
          <a:xfrm>
            <a:off x="14601636" y="7591363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69;p4">
            <a:extLst>
              <a:ext uri="{FF2B5EF4-FFF2-40B4-BE49-F238E27FC236}">
                <a16:creationId xmlns:a16="http://schemas.microsoft.com/office/drawing/2014/main" id="{D2C598D2-345E-EB4A-B688-04B984671D27}"/>
              </a:ext>
            </a:extLst>
          </p:cNvPr>
          <p:cNvSpPr txBox="1"/>
          <p:nvPr/>
        </p:nvSpPr>
        <p:spPr>
          <a:xfrm>
            <a:off x="19125440" y="7191399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70;p4">
            <a:extLst>
              <a:ext uri="{FF2B5EF4-FFF2-40B4-BE49-F238E27FC236}">
                <a16:creationId xmlns:a16="http://schemas.microsoft.com/office/drawing/2014/main" id="{7D4AF261-AE38-784A-8C57-927C03A6637C}"/>
              </a:ext>
            </a:extLst>
          </p:cNvPr>
          <p:cNvSpPr/>
          <p:nvPr/>
        </p:nvSpPr>
        <p:spPr>
          <a:xfrm>
            <a:off x="18643153" y="7586167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7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58">
            <a:extLst>
              <a:ext uri="{FF2B5EF4-FFF2-40B4-BE49-F238E27FC236}">
                <a16:creationId xmlns:a16="http://schemas.microsoft.com/office/drawing/2014/main" id="{AA6C117A-ED87-6B44-ABCC-0D3273D8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691" y="1735913"/>
            <a:ext cx="5927395" cy="4741916"/>
          </a:xfrm>
          <a:custGeom>
            <a:avLst/>
            <a:gdLst>
              <a:gd name="T0" fmla="*/ 3197 w 6395"/>
              <a:gd name="T1" fmla="*/ 0 h 5117"/>
              <a:gd name="T2" fmla="*/ 3197 w 6395"/>
              <a:gd name="T3" fmla="*/ 0 h 5117"/>
              <a:gd name="T4" fmla="*/ 0 w 6395"/>
              <a:gd name="T5" fmla="*/ 3196 h 5117"/>
              <a:gd name="T6" fmla="*/ 10 w 6395"/>
              <a:gd name="T7" fmla="*/ 5116 h 5117"/>
              <a:gd name="T8" fmla="*/ 3207 w 6395"/>
              <a:gd name="T9" fmla="*/ 5116 h 5117"/>
              <a:gd name="T10" fmla="*/ 6394 w 6395"/>
              <a:gd name="T11" fmla="*/ 5116 h 5117"/>
              <a:gd name="T12" fmla="*/ 6384 w 6395"/>
              <a:gd name="T13" fmla="*/ 3196 h 5117"/>
              <a:gd name="T14" fmla="*/ 3197 w 6395"/>
              <a:gd name="T15" fmla="*/ 0 h 5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95" h="5117">
                <a:moveTo>
                  <a:pt x="3197" y="0"/>
                </a:moveTo>
                <a:lnTo>
                  <a:pt x="3197" y="0"/>
                </a:lnTo>
                <a:cubicBezTo>
                  <a:pt x="1433" y="0"/>
                  <a:pt x="0" y="1432"/>
                  <a:pt x="0" y="3196"/>
                </a:cubicBezTo>
                <a:cubicBezTo>
                  <a:pt x="10" y="5116"/>
                  <a:pt x="10" y="5116"/>
                  <a:pt x="10" y="5116"/>
                </a:cubicBezTo>
                <a:cubicBezTo>
                  <a:pt x="3207" y="5116"/>
                  <a:pt x="3207" y="5116"/>
                  <a:pt x="3207" y="5116"/>
                </a:cubicBezTo>
                <a:cubicBezTo>
                  <a:pt x="6394" y="5116"/>
                  <a:pt x="6394" y="5116"/>
                  <a:pt x="6394" y="5116"/>
                </a:cubicBezTo>
                <a:cubicBezTo>
                  <a:pt x="6384" y="3196"/>
                  <a:pt x="6384" y="3196"/>
                  <a:pt x="6384" y="3196"/>
                </a:cubicBezTo>
                <a:cubicBezTo>
                  <a:pt x="6384" y="1432"/>
                  <a:pt x="4951" y="0"/>
                  <a:pt x="3197" y="0"/>
                </a:cubicBezTo>
              </a:path>
            </a:pathLst>
          </a:custGeom>
          <a:noFill/>
          <a:ln w="244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59">
            <a:extLst>
              <a:ext uri="{FF2B5EF4-FFF2-40B4-BE49-F238E27FC236}">
                <a16:creationId xmlns:a16="http://schemas.microsoft.com/office/drawing/2014/main" id="{AFB2F059-D468-C94F-AA63-F4131DBCE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174" y="967396"/>
            <a:ext cx="7464430" cy="5510433"/>
          </a:xfrm>
          <a:custGeom>
            <a:avLst/>
            <a:gdLst>
              <a:gd name="T0" fmla="*/ 828 w 8051"/>
              <a:gd name="T1" fmla="*/ 4025 h 5946"/>
              <a:gd name="T2" fmla="*/ 828 w 8051"/>
              <a:gd name="T3" fmla="*/ 4025 h 5946"/>
              <a:gd name="T4" fmla="*/ 4025 w 8051"/>
              <a:gd name="T5" fmla="*/ 829 h 5946"/>
              <a:gd name="T6" fmla="*/ 7212 w 8051"/>
              <a:gd name="T7" fmla="*/ 4025 h 5946"/>
              <a:gd name="T8" fmla="*/ 7222 w 8051"/>
              <a:gd name="T9" fmla="*/ 5945 h 5946"/>
              <a:gd name="T10" fmla="*/ 8050 w 8051"/>
              <a:gd name="T11" fmla="*/ 5945 h 5946"/>
              <a:gd name="T12" fmla="*/ 8040 w 8051"/>
              <a:gd name="T13" fmla="*/ 4025 h 5946"/>
              <a:gd name="T14" fmla="*/ 4025 w 8051"/>
              <a:gd name="T15" fmla="*/ 0 h 5946"/>
              <a:gd name="T16" fmla="*/ 0 w 8051"/>
              <a:gd name="T17" fmla="*/ 4025 h 5946"/>
              <a:gd name="T18" fmla="*/ 10 w 8051"/>
              <a:gd name="T19" fmla="*/ 5945 h 5946"/>
              <a:gd name="T20" fmla="*/ 838 w 8051"/>
              <a:gd name="T21" fmla="*/ 5945 h 5946"/>
              <a:gd name="T22" fmla="*/ 828 w 8051"/>
              <a:gd name="T23" fmla="*/ 4025 h 5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051" h="5946">
                <a:moveTo>
                  <a:pt x="828" y="4025"/>
                </a:moveTo>
                <a:lnTo>
                  <a:pt x="828" y="4025"/>
                </a:lnTo>
                <a:cubicBezTo>
                  <a:pt x="828" y="2261"/>
                  <a:pt x="2261" y="829"/>
                  <a:pt x="4025" y="829"/>
                </a:cubicBezTo>
                <a:cubicBezTo>
                  <a:pt x="5779" y="829"/>
                  <a:pt x="7212" y="2261"/>
                  <a:pt x="7212" y="4025"/>
                </a:cubicBezTo>
                <a:cubicBezTo>
                  <a:pt x="7222" y="5945"/>
                  <a:pt x="7222" y="5945"/>
                  <a:pt x="7222" y="5945"/>
                </a:cubicBezTo>
                <a:cubicBezTo>
                  <a:pt x="8050" y="5945"/>
                  <a:pt x="8050" y="5945"/>
                  <a:pt x="8050" y="5945"/>
                </a:cubicBezTo>
                <a:cubicBezTo>
                  <a:pt x="8040" y="4025"/>
                  <a:pt x="8040" y="4025"/>
                  <a:pt x="8040" y="4025"/>
                </a:cubicBezTo>
                <a:cubicBezTo>
                  <a:pt x="8040" y="1803"/>
                  <a:pt x="6237" y="0"/>
                  <a:pt x="4025" y="0"/>
                </a:cubicBezTo>
                <a:cubicBezTo>
                  <a:pt x="1803" y="0"/>
                  <a:pt x="0" y="1803"/>
                  <a:pt x="0" y="4025"/>
                </a:cubicBezTo>
                <a:cubicBezTo>
                  <a:pt x="10" y="5945"/>
                  <a:pt x="10" y="5945"/>
                  <a:pt x="10" y="5945"/>
                </a:cubicBezTo>
                <a:cubicBezTo>
                  <a:pt x="838" y="5945"/>
                  <a:pt x="838" y="5945"/>
                  <a:pt x="838" y="5945"/>
                </a:cubicBezTo>
                <a:lnTo>
                  <a:pt x="828" y="402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60">
            <a:extLst>
              <a:ext uri="{FF2B5EF4-FFF2-40B4-BE49-F238E27FC236}">
                <a16:creationId xmlns:a16="http://schemas.microsoft.com/office/drawing/2014/main" id="{CF5120A7-89BC-AF4A-8641-5F31AF52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563" y="6477829"/>
            <a:ext cx="4492558" cy="3135386"/>
          </a:xfrm>
          <a:custGeom>
            <a:avLst/>
            <a:gdLst>
              <a:gd name="T0" fmla="*/ 4269 w 4845"/>
              <a:gd name="T1" fmla="*/ 0 h 3382"/>
              <a:gd name="T2" fmla="*/ 4269 w 4845"/>
              <a:gd name="T3" fmla="*/ 0 h 3382"/>
              <a:gd name="T4" fmla="*/ 4015 w 4845"/>
              <a:gd name="T5" fmla="*/ 0 h 3382"/>
              <a:gd name="T6" fmla="*/ 3187 w 4845"/>
              <a:gd name="T7" fmla="*/ 0 h 3382"/>
              <a:gd name="T8" fmla="*/ 0 w 4845"/>
              <a:gd name="T9" fmla="*/ 0 h 3382"/>
              <a:gd name="T10" fmla="*/ 0 w 4845"/>
              <a:gd name="T11" fmla="*/ 1062 h 3382"/>
              <a:gd name="T12" fmla="*/ 526 w 4845"/>
              <a:gd name="T13" fmla="*/ 1588 h 3382"/>
              <a:gd name="T14" fmla="*/ 0 w 4845"/>
              <a:gd name="T15" fmla="*/ 2114 h 3382"/>
              <a:gd name="T16" fmla="*/ 0 w 4845"/>
              <a:gd name="T17" fmla="*/ 3381 h 3382"/>
              <a:gd name="T18" fmla="*/ 1900 w 4845"/>
              <a:gd name="T19" fmla="*/ 3381 h 3382"/>
              <a:gd name="T20" fmla="*/ 2417 w 4845"/>
              <a:gd name="T21" fmla="*/ 2855 h 3382"/>
              <a:gd name="T22" fmla="*/ 2943 w 4845"/>
              <a:gd name="T23" fmla="*/ 3381 h 3382"/>
              <a:gd name="T24" fmla="*/ 4844 w 4845"/>
              <a:gd name="T25" fmla="*/ 3381 h 3382"/>
              <a:gd name="T26" fmla="*/ 4844 w 4845"/>
              <a:gd name="T27" fmla="*/ 574 h 3382"/>
              <a:gd name="T28" fmla="*/ 4269 w 4845"/>
              <a:gd name="T29" fmla="*/ 0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45" h="3382">
                <a:moveTo>
                  <a:pt x="4269" y="0"/>
                </a:moveTo>
                <a:lnTo>
                  <a:pt x="4269" y="0"/>
                </a:lnTo>
                <a:cubicBezTo>
                  <a:pt x="4015" y="0"/>
                  <a:pt x="4015" y="0"/>
                  <a:pt x="4015" y="0"/>
                </a:cubicBezTo>
                <a:cubicBezTo>
                  <a:pt x="3187" y="0"/>
                  <a:pt x="3187" y="0"/>
                  <a:pt x="31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62"/>
                  <a:pt x="0" y="1062"/>
                  <a:pt x="0" y="1062"/>
                </a:cubicBezTo>
                <a:cubicBezTo>
                  <a:pt x="283" y="1062"/>
                  <a:pt x="526" y="1295"/>
                  <a:pt x="526" y="1588"/>
                </a:cubicBezTo>
                <a:cubicBezTo>
                  <a:pt x="526" y="1880"/>
                  <a:pt x="283" y="2114"/>
                  <a:pt x="0" y="2114"/>
                </a:cubicBezTo>
                <a:cubicBezTo>
                  <a:pt x="0" y="3381"/>
                  <a:pt x="0" y="3381"/>
                  <a:pt x="0" y="3381"/>
                </a:cubicBezTo>
                <a:cubicBezTo>
                  <a:pt x="1900" y="3381"/>
                  <a:pt x="1900" y="3381"/>
                  <a:pt x="1900" y="3381"/>
                </a:cubicBezTo>
                <a:cubicBezTo>
                  <a:pt x="1900" y="3098"/>
                  <a:pt x="2134" y="2855"/>
                  <a:pt x="2417" y="2855"/>
                </a:cubicBezTo>
                <a:cubicBezTo>
                  <a:pt x="2709" y="2855"/>
                  <a:pt x="2943" y="3098"/>
                  <a:pt x="2943" y="3381"/>
                </a:cubicBezTo>
                <a:cubicBezTo>
                  <a:pt x="4844" y="3381"/>
                  <a:pt x="4844" y="3381"/>
                  <a:pt x="4844" y="3381"/>
                </a:cubicBezTo>
                <a:cubicBezTo>
                  <a:pt x="4844" y="574"/>
                  <a:pt x="4844" y="574"/>
                  <a:pt x="4844" y="574"/>
                </a:cubicBezTo>
                <a:cubicBezTo>
                  <a:pt x="4844" y="263"/>
                  <a:pt x="4590" y="0"/>
                  <a:pt x="4269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61">
            <a:extLst>
              <a:ext uri="{FF2B5EF4-FFF2-40B4-BE49-F238E27FC236}">
                <a16:creationId xmlns:a16="http://schemas.microsoft.com/office/drawing/2014/main" id="{4290FBA7-F32A-1B42-8CAC-C7D0AE6F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832" y="9613215"/>
            <a:ext cx="4500731" cy="3135389"/>
          </a:xfrm>
          <a:custGeom>
            <a:avLst/>
            <a:gdLst>
              <a:gd name="T0" fmla="*/ 4328 w 4855"/>
              <a:gd name="T1" fmla="*/ 1696 h 3383"/>
              <a:gd name="T2" fmla="*/ 4328 w 4855"/>
              <a:gd name="T3" fmla="*/ 1696 h 3383"/>
              <a:gd name="T4" fmla="*/ 4854 w 4855"/>
              <a:gd name="T5" fmla="*/ 1169 h 3383"/>
              <a:gd name="T6" fmla="*/ 4854 w 4855"/>
              <a:gd name="T7" fmla="*/ 0 h 3383"/>
              <a:gd name="T8" fmla="*/ 2953 w 4855"/>
              <a:gd name="T9" fmla="*/ 0 h 3383"/>
              <a:gd name="T10" fmla="*/ 2427 w 4855"/>
              <a:gd name="T11" fmla="*/ 526 h 3383"/>
              <a:gd name="T12" fmla="*/ 1901 w 4855"/>
              <a:gd name="T13" fmla="*/ 0 h 3383"/>
              <a:gd name="T14" fmla="*/ 0 w 4855"/>
              <a:gd name="T15" fmla="*/ 0 h 3383"/>
              <a:gd name="T16" fmla="*/ 0 w 4855"/>
              <a:gd name="T17" fmla="*/ 2807 h 3383"/>
              <a:gd name="T18" fmla="*/ 575 w 4855"/>
              <a:gd name="T19" fmla="*/ 3382 h 3383"/>
              <a:gd name="T20" fmla="*/ 4854 w 4855"/>
              <a:gd name="T21" fmla="*/ 3382 h 3383"/>
              <a:gd name="T22" fmla="*/ 4854 w 4855"/>
              <a:gd name="T23" fmla="*/ 2222 h 3383"/>
              <a:gd name="T24" fmla="*/ 4328 w 4855"/>
              <a:gd name="T25" fmla="*/ 1696 h 3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55" h="3383">
                <a:moveTo>
                  <a:pt x="4328" y="1696"/>
                </a:moveTo>
                <a:lnTo>
                  <a:pt x="4328" y="1696"/>
                </a:lnTo>
                <a:cubicBezTo>
                  <a:pt x="4328" y="1403"/>
                  <a:pt x="4561" y="1169"/>
                  <a:pt x="4854" y="1169"/>
                </a:cubicBezTo>
                <a:cubicBezTo>
                  <a:pt x="4854" y="0"/>
                  <a:pt x="4854" y="0"/>
                  <a:pt x="4854" y="0"/>
                </a:cubicBezTo>
                <a:cubicBezTo>
                  <a:pt x="2953" y="0"/>
                  <a:pt x="2953" y="0"/>
                  <a:pt x="2953" y="0"/>
                </a:cubicBezTo>
                <a:cubicBezTo>
                  <a:pt x="2953" y="292"/>
                  <a:pt x="2720" y="526"/>
                  <a:pt x="2427" y="526"/>
                </a:cubicBezTo>
                <a:cubicBezTo>
                  <a:pt x="2135" y="526"/>
                  <a:pt x="1901" y="292"/>
                  <a:pt x="190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07"/>
                  <a:pt x="0" y="2807"/>
                  <a:pt x="0" y="2807"/>
                </a:cubicBezTo>
                <a:cubicBezTo>
                  <a:pt x="0" y="3128"/>
                  <a:pt x="264" y="3382"/>
                  <a:pt x="575" y="3382"/>
                </a:cubicBezTo>
                <a:cubicBezTo>
                  <a:pt x="4854" y="3382"/>
                  <a:pt x="4854" y="3382"/>
                  <a:pt x="4854" y="3382"/>
                </a:cubicBezTo>
                <a:cubicBezTo>
                  <a:pt x="4854" y="2222"/>
                  <a:pt x="4854" y="2222"/>
                  <a:pt x="4854" y="2222"/>
                </a:cubicBezTo>
                <a:cubicBezTo>
                  <a:pt x="4561" y="2222"/>
                  <a:pt x="4328" y="1988"/>
                  <a:pt x="4328" y="169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62">
            <a:extLst>
              <a:ext uri="{FF2B5EF4-FFF2-40B4-BE49-F238E27FC236}">
                <a16:creationId xmlns:a16="http://schemas.microsoft.com/office/drawing/2014/main" id="{6B4F422B-890C-824E-8295-249F248D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020" y="9122672"/>
            <a:ext cx="4979012" cy="3621843"/>
          </a:xfrm>
          <a:custGeom>
            <a:avLst/>
            <a:gdLst>
              <a:gd name="T0" fmla="*/ 3469 w 5371"/>
              <a:gd name="T1" fmla="*/ 526 h 3909"/>
              <a:gd name="T2" fmla="*/ 3469 w 5371"/>
              <a:gd name="T3" fmla="*/ 526 h 3909"/>
              <a:gd name="T4" fmla="*/ 2943 w 5371"/>
              <a:gd name="T5" fmla="*/ 0 h 3909"/>
              <a:gd name="T6" fmla="*/ 2426 w 5371"/>
              <a:gd name="T7" fmla="*/ 526 h 3909"/>
              <a:gd name="T8" fmla="*/ 526 w 5371"/>
              <a:gd name="T9" fmla="*/ 526 h 3909"/>
              <a:gd name="T10" fmla="*/ 526 w 5371"/>
              <a:gd name="T11" fmla="*/ 1695 h 3909"/>
              <a:gd name="T12" fmla="*/ 0 w 5371"/>
              <a:gd name="T13" fmla="*/ 2222 h 3909"/>
              <a:gd name="T14" fmla="*/ 526 w 5371"/>
              <a:gd name="T15" fmla="*/ 2748 h 3909"/>
              <a:gd name="T16" fmla="*/ 526 w 5371"/>
              <a:gd name="T17" fmla="*/ 3908 h 3909"/>
              <a:gd name="T18" fmla="*/ 4795 w 5371"/>
              <a:gd name="T19" fmla="*/ 3908 h 3909"/>
              <a:gd name="T20" fmla="*/ 5370 w 5371"/>
              <a:gd name="T21" fmla="*/ 3333 h 3909"/>
              <a:gd name="T22" fmla="*/ 5370 w 5371"/>
              <a:gd name="T23" fmla="*/ 526 h 3909"/>
              <a:gd name="T24" fmla="*/ 3469 w 5371"/>
              <a:gd name="T25" fmla="*/ 526 h 3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71" h="3909">
                <a:moveTo>
                  <a:pt x="3469" y="526"/>
                </a:moveTo>
                <a:lnTo>
                  <a:pt x="3469" y="526"/>
                </a:lnTo>
                <a:cubicBezTo>
                  <a:pt x="3469" y="243"/>
                  <a:pt x="3235" y="0"/>
                  <a:pt x="2943" y="0"/>
                </a:cubicBezTo>
                <a:cubicBezTo>
                  <a:pt x="2660" y="0"/>
                  <a:pt x="2426" y="243"/>
                  <a:pt x="2426" y="526"/>
                </a:cubicBezTo>
                <a:cubicBezTo>
                  <a:pt x="526" y="526"/>
                  <a:pt x="526" y="526"/>
                  <a:pt x="526" y="526"/>
                </a:cubicBezTo>
                <a:cubicBezTo>
                  <a:pt x="526" y="1695"/>
                  <a:pt x="526" y="1695"/>
                  <a:pt x="526" y="1695"/>
                </a:cubicBezTo>
                <a:cubicBezTo>
                  <a:pt x="233" y="1695"/>
                  <a:pt x="0" y="1929"/>
                  <a:pt x="0" y="2222"/>
                </a:cubicBezTo>
                <a:cubicBezTo>
                  <a:pt x="0" y="2514"/>
                  <a:pt x="233" y="2748"/>
                  <a:pt x="526" y="2748"/>
                </a:cubicBezTo>
                <a:cubicBezTo>
                  <a:pt x="526" y="3908"/>
                  <a:pt x="526" y="3908"/>
                  <a:pt x="526" y="3908"/>
                </a:cubicBezTo>
                <a:cubicBezTo>
                  <a:pt x="4795" y="3908"/>
                  <a:pt x="4795" y="3908"/>
                  <a:pt x="4795" y="3908"/>
                </a:cubicBezTo>
                <a:cubicBezTo>
                  <a:pt x="5116" y="3908"/>
                  <a:pt x="5370" y="3654"/>
                  <a:pt x="5370" y="3333"/>
                </a:cubicBezTo>
                <a:cubicBezTo>
                  <a:pt x="5370" y="526"/>
                  <a:pt x="5370" y="526"/>
                  <a:pt x="5370" y="526"/>
                </a:cubicBezTo>
                <a:lnTo>
                  <a:pt x="3469" y="52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63">
            <a:extLst>
              <a:ext uri="{FF2B5EF4-FFF2-40B4-BE49-F238E27FC236}">
                <a16:creationId xmlns:a16="http://schemas.microsoft.com/office/drawing/2014/main" id="{586F64C8-7841-4B4B-BBFD-58471479B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832" y="6477829"/>
            <a:ext cx="4987187" cy="3621843"/>
          </a:xfrm>
          <a:custGeom>
            <a:avLst/>
            <a:gdLst>
              <a:gd name="T0" fmla="*/ 4854 w 5381"/>
              <a:gd name="T1" fmla="*/ 1062 h 3908"/>
              <a:gd name="T2" fmla="*/ 4854 w 5381"/>
              <a:gd name="T3" fmla="*/ 1062 h 3908"/>
              <a:gd name="T4" fmla="*/ 4854 w 5381"/>
              <a:gd name="T5" fmla="*/ 0 h 3908"/>
              <a:gd name="T6" fmla="*/ 1657 w 5381"/>
              <a:gd name="T7" fmla="*/ 0 h 3908"/>
              <a:gd name="T8" fmla="*/ 829 w 5381"/>
              <a:gd name="T9" fmla="*/ 0 h 3908"/>
              <a:gd name="T10" fmla="*/ 575 w 5381"/>
              <a:gd name="T11" fmla="*/ 0 h 3908"/>
              <a:gd name="T12" fmla="*/ 0 w 5381"/>
              <a:gd name="T13" fmla="*/ 574 h 3908"/>
              <a:gd name="T14" fmla="*/ 0 w 5381"/>
              <a:gd name="T15" fmla="*/ 3381 h 3908"/>
              <a:gd name="T16" fmla="*/ 1901 w 5381"/>
              <a:gd name="T17" fmla="*/ 3381 h 3908"/>
              <a:gd name="T18" fmla="*/ 2427 w 5381"/>
              <a:gd name="T19" fmla="*/ 3907 h 3908"/>
              <a:gd name="T20" fmla="*/ 2953 w 5381"/>
              <a:gd name="T21" fmla="*/ 3381 h 3908"/>
              <a:gd name="T22" fmla="*/ 4854 w 5381"/>
              <a:gd name="T23" fmla="*/ 3381 h 3908"/>
              <a:gd name="T24" fmla="*/ 4854 w 5381"/>
              <a:gd name="T25" fmla="*/ 2114 h 3908"/>
              <a:gd name="T26" fmla="*/ 5380 w 5381"/>
              <a:gd name="T27" fmla="*/ 1588 h 3908"/>
              <a:gd name="T28" fmla="*/ 4854 w 5381"/>
              <a:gd name="T29" fmla="*/ 1062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81" h="3908">
                <a:moveTo>
                  <a:pt x="4854" y="1062"/>
                </a:moveTo>
                <a:lnTo>
                  <a:pt x="4854" y="1062"/>
                </a:lnTo>
                <a:cubicBezTo>
                  <a:pt x="4854" y="0"/>
                  <a:pt x="4854" y="0"/>
                  <a:pt x="4854" y="0"/>
                </a:cubicBezTo>
                <a:cubicBezTo>
                  <a:pt x="1657" y="0"/>
                  <a:pt x="1657" y="0"/>
                  <a:pt x="1657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575" y="0"/>
                  <a:pt x="575" y="0"/>
                  <a:pt x="575" y="0"/>
                </a:cubicBezTo>
                <a:cubicBezTo>
                  <a:pt x="264" y="0"/>
                  <a:pt x="0" y="263"/>
                  <a:pt x="0" y="574"/>
                </a:cubicBezTo>
                <a:cubicBezTo>
                  <a:pt x="0" y="3381"/>
                  <a:pt x="0" y="3381"/>
                  <a:pt x="0" y="3381"/>
                </a:cubicBezTo>
                <a:cubicBezTo>
                  <a:pt x="1901" y="3381"/>
                  <a:pt x="1901" y="3381"/>
                  <a:pt x="1901" y="3381"/>
                </a:cubicBezTo>
                <a:cubicBezTo>
                  <a:pt x="1901" y="3673"/>
                  <a:pt x="2135" y="3907"/>
                  <a:pt x="2427" y="3907"/>
                </a:cubicBezTo>
                <a:cubicBezTo>
                  <a:pt x="2720" y="3907"/>
                  <a:pt x="2953" y="3673"/>
                  <a:pt x="2953" y="3381"/>
                </a:cubicBezTo>
                <a:cubicBezTo>
                  <a:pt x="4854" y="3381"/>
                  <a:pt x="4854" y="3381"/>
                  <a:pt x="4854" y="3381"/>
                </a:cubicBezTo>
                <a:cubicBezTo>
                  <a:pt x="4854" y="2114"/>
                  <a:pt x="4854" y="2114"/>
                  <a:pt x="4854" y="2114"/>
                </a:cubicBezTo>
                <a:cubicBezTo>
                  <a:pt x="5137" y="2114"/>
                  <a:pt x="5380" y="1880"/>
                  <a:pt x="5380" y="1588"/>
                </a:cubicBezTo>
                <a:cubicBezTo>
                  <a:pt x="5380" y="1295"/>
                  <a:pt x="5137" y="1062"/>
                  <a:pt x="4854" y="106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5">
            <a:extLst>
              <a:ext uri="{FF2B5EF4-FFF2-40B4-BE49-F238E27FC236}">
                <a16:creationId xmlns:a16="http://schemas.microsoft.com/office/drawing/2014/main" id="{254D140B-58A7-A144-B681-883408D1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707" y="6956107"/>
            <a:ext cx="580476" cy="568214"/>
          </a:xfrm>
          <a:custGeom>
            <a:avLst/>
            <a:gdLst>
              <a:gd name="T0" fmla="*/ 39 w 625"/>
              <a:gd name="T1" fmla="*/ 614 h 615"/>
              <a:gd name="T2" fmla="*/ 39 w 625"/>
              <a:gd name="T3" fmla="*/ 614 h 615"/>
              <a:gd name="T4" fmla="*/ 39 w 625"/>
              <a:gd name="T5" fmla="*/ 614 h 615"/>
              <a:gd name="T6" fmla="*/ 234 w 625"/>
              <a:gd name="T7" fmla="*/ 565 h 615"/>
              <a:gd name="T8" fmla="*/ 254 w 625"/>
              <a:gd name="T9" fmla="*/ 565 h 615"/>
              <a:gd name="T10" fmla="*/ 614 w 625"/>
              <a:gd name="T11" fmla="*/ 195 h 615"/>
              <a:gd name="T12" fmla="*/ 614 w 625"/>
              <a:gd name="T13" fmla="*/ 156 h 615"/>
              <a:gd name="T14" fmla="*/ 478 w 625"/>
              <a:gd name="T15" fmla="*/ 9 h 615"/>
              <a:gd name="T16" fmla="*/ 449 w 625"/>
              <a:gd name="T17" fmla="*/ 0 h 615"/>
              <a:gd name="T18" fmla="*/ 429 w 625"/>
              <a:gd name="T19" fmla="*/ 9 h 615"/>
              <a:gd name="T20" fmla="*/ 59 w 625"/>
              <a:gd name="T21" fmla="*/ 370 h 615"/>
              <a:gd name="T22" fmla="*/ 59 w 625"/>
              <a:gd name="T23" fmla="*/ 380 h 615"/>
              <a:gd name="T24" fmla="*/ 0 w 625"/>
              <a:gd name="T25" fmla="*/ 575 h 615"/>
              <a:gd name="T26" fmla="*/ 10 w 625"/>
              <a:gd name="T27" fmla="*/ 604 h 615"/>
              <a:gd name="T28" fmla="*/ 39 w 625"/>
              <a:gd name="T29" fmla="*/ 614 h 615"/>
              <a:gd name="T30" fmla="*/ 449 w 625"/>
              <a:gd name="T31" fmla="*/ 78 h 615"/>
              <a:gd name="T32" fmla="*/ 449 w 625"/>
              <a:gd name="T33" fmla="*/ 78 h 615"/>
              <a:gd name="T34" fmla="*/ 546 w 625"/>
              <a:gd name="T35" fmla="*/ 175 h 615"/>
              <a:gd name="T36" fmla="*/ 458 w 625"/>
              <a:gd name="T37" fmla="*/ 263 h 615"/>
              <a:gd name="T38" fmla="*/ 361 w 625"/>
              <a:gd name="T39" fmla="*/ 165 h 615"/>
              <a:gd name="T40" fmla="*/ 449 w 625"/>
              <a:gd name="T41" fmla="*/ 78 h 615"/>
              <a:gd name="T42" fmla="*/ 117 w 625"/>
              <a:gd name="T43" fmla="*/ 409 h 615"/>
              <a:gd name="T44" fmla="*/ 117 w 625"/>
              <a:gd name="T45" fmla="*/ 409 h 615"/>
              <a:gd name="T46" fmla="*/ 312 w 625"/>
              <a:gd name="T47" fmla="*/ 214 h 615"/>
              <a:gd name="T48" fmla="*/ 410 w 625"/>
              <a:gd name="T49" fmla="*/ 312 h 615"/>
              <a:gd name="T50" fmla="*/ 215 w 625"/>
              <a:gd name="T51" fmla="*/ 507 h 615"/>
              <a:gd name="T52" fmla="*/ 78 w 625"/>
              <a:gd name="T53" fmla="*/ 536 h 615"/>
              <a:gd name="T54" fmla="*/ 117 w 625"/>
              <a:gd name="T55" fmla="*/ 409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25" h="615">
                <a:moveTo>
                  <a:pt x="39" y="614"/>
                </a:moveTo>
                <a:lnTo>
                  <a:pt x="39" y="614"/>
                </a:lnTo>
                <a:lnTo>
                  <a:pt x="39" y="614"/>
                </a:lnTo>
                <a:cubicBezTo>
                  <a:pt x="234" y="565"/>
                  <a:pt x="234" y="565"/>
                  <a:pt x="234" y="565"/>
                </a:cubicBezTo>
                <a:cubicBezTo>
                  <a:pt x="244" y="565"/>
                  <a:pt x="254" y="565"/>
                  <a:pt x="254" y="565"/>
                </a:cubicBezTo>
                <a:cubicBezTo>
                  <a:pt x="614" y="195"/>
                  <a:pt x="614" y="195"/>
                  <a:pt x="614" y="195"/>
                </a:cubicBezTo>
                <a:cubicBezTo>
                  <a:pt x="624" y="185"/>
                  <a:pt x="624" y="165"/>
                  <a:pt x="614" y="156"/>
                </a:cubicBezTo>
                <a:cubicBezTo>
                  <a:pt x="478" y="9"/>
                  <a:pt x="478" y="9"/>
                  <a:pt x="478" y="9"/>
                </a:cubicBezTo>
                <a:cubicBezTo>
                  <a:pt x="468" y="0"/>
                  <a:pt x="458" y="0"/>
                  <a:pt x="449" y="0"/>
                </a:cubicBezTo>
                <a:cubicBezTo>
                  <a:pt x="439" y="0"/>
                  <a:pt x="429" y="0"/>
                  <a:pt x="429" y="9"/>
                </a:cubicBezTo>
                <a:cubicBezTo>
                  <a:pt x="59" y="370"/>
                  <a:pt x="59" y="370"/>
                  <a:pt x="59" y="370"/>
                </a:cubicBezTo>
                <a:lnTo>
                  <a:pt x="59" y="380"/>
                </a:lnTo>
                <a:cubicBezTo>
                  <a:pt x="0" y="575"/>
                  <a:pt x="0" y="575"/>
                  <a:pt x="0" y="575"/>
                </a:cubicBezTo>
                <a:cubicBezTo>
                  <a:pt x="0" y="585"/>
                  <a:pt x="0" y="594"/>
                  <a:pt x="10" y="604"/>
                </a:cubicBezTo>
                <a:cubicBezTo>
                  <a:pt x="20" y="604"/>
                  <a:pt x="29" y="614"/>
                  <a:pt x="39" y="614"/>
                </a:cubicBezTo>
                <a:close/>
                <a:moveTo>
                  <a:pt x="449" y="78"/>
                </a:moveTo>
                <a:lnTo>
                  <a:pt x="449" y="78"/>
                </a:lnTo>
                <a:cubicBezTo>
                  <a:pt x="546" y="175"/>
                  <a:pt x="546" y="175"/>
                  <a:pt x="546" y="175"/>
                </a:cubicBezTo>
                <a:cubicBezTo>
                  <a:pt x="458" y="263"/>
                  <a:pt x="458" y="263"/>
                  <a:pt x="458" y="263"/>
                </a:cubicBezTo>
                <a:cubicBezTo>
                  <a:pt x="361" y="165"/>
                  <a:pt x="361" y="165"/>
                  <a:pt x="361" y="165"/>
                </a:cubicBezTo>
                <a:lnTo>
                  <a:pt x="449" y="78"/>
                </a:lnTo>
                <a:close/>
                <a:moveTo>
                  <a:pt x="117" y="409"/>
                </a:moveTo>
                <a:lnTo>
                  <a:pt x="117" y="409"/>
                </a:lnTo>
                <a:cubicBezTo>
                  <a:pt x="312" y="214"/>
                  <a:pt x="312" y="214"/>
                  <a:pt x="312" y="214"/>
                </a:cubicBezTo>
                <a:cubicBezTo>
                  <a:pt x="410" y="312"/>
                  <a:pt x="410" y="312"/>
                  <a:pt x="410" y="312"/>
                </a:cubicBezTo>
                <a:cubicBezTo>
                  <a:pt x="215" y="507"/>
                  <a:pt x="215" y="507"/>
                  <a:pt x="215" y="507"/>
                </a:cubicBezTo>
                <a:cubicBezTo>
                  <a:pt x="78" y="536"/>
                  <a:pt x="78" y="536"/>
                  <a:pt x="78" y="536"/>
                </a:cubicBezTo>
                <a:lnTo>
                  <a:pt x="117" y="4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6">
            <a:extLst>
              <a:ext uri="{FF2B5EF4-FFF2-40B4-BE49-F238E27FC236}">
                <a16:creationId xmlns:a16="http://schemas.microsoft.com/office/drawing/2014/main" id="{1084B066-F0A8-D640-ADE1-34FA9602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598" y="7569286"/>
            <a:ext cx="707198" cy="57230"/>
          </a:xfrm>
          <a:custGeom>
            <a:avLst/>
            <a:gdLst>
              <a:gd name="T0" fmla="*/ 731 w 761"/>
              <a:gd name="T1" fmla="*/ 0 h 60"/>
              <a:gd name="T2" fmla="*/ 731 w 761"/>
              <a:gd name="T3" fmla="*/ 0 h 60"/>
              <a:gd name="T4" fmla="*/ 29 w 761"/>
              <a:gd name="T5" fmla="*/ 0 h 60"/>
              <a:gd name="T6" fmla="*/ 0 w 761"/>
              <a:gd name="T7" fmla="*/ 30 h 60"/>
              <a:gd name="T8" fmla="*/ 29 w 761"/>
              <a:gd name="T9" fmla="*/ 59 h 60"/>
              <a:gd name="T10" fmla="*/ 731 w 761"/>
              <a:gd name="T11" fmla="*/ 59 h 60"/>
              <a:gd name="T12" fmla="*/ 760 w 761"/>
              <a:gd name="T13" fmla="*/ 30 h 60"/>
              <a:gd name="T14" fmla="*/ 731 w 761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60">
                <a:moveTo>
                  <a:pt x="731" y="0"/>
                </a:moveTo>
                <a:lnTo>
                  <a:pt x="731" y="0"/>
                </a:lnTo>
                <a:cubicBezTo>
                  <a:pt x="29" y="0"/>
                  <a:pt x="29" y="0"/>
                  <a:pt x="29" y="0"/>
                </a:cubicBezTo>
                <a:cubicBezTo>
                  <a:pt x="10" y="0"/>
                  <a:pt x="0" y="10"/>
                  <a:pt x="0" y="30"/>
                </a:cubicBezTo>
                <a:cubicBezTo>
                  <a:pt x="0" y="49"/>
                  <a:pt x="10" y="59"/>
                  <a:pt x="29" y="59"/>
                </a:cubicBezTo>
                <a:cubicBezTo>
                  <a:pt x="731" y="59"/>
                  <a:pt x="731" y="59"/>
                  <a:pt x="731" y="59"/>
                </a:cubicBezTo>
                <a:cubicBezTo>
                  <a:pt x="751" y="59"/>
                  <a:pt x="760" y="49"/>
                  <a:pt x="760" y="30"/>
                </a:cubicBezTo>
                <a:cubicBezTo>
                  <a:pt x="760" y="10"/>
                  <a:pt x="751" y="0"/>
                  <a:pt x="731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7">
            <a:extLst>
              <a:ext uri="{FF2B5EF4-FFF2-40B4-BE49-F238E27FC236}">
                <a16:creationId xmlns:a16="http://schemas.microsoft.com/office/drawing/2014/main" id="{AB1BFED8-CA11-9347-A4C9-8F90F0FB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7581" y="6776242"/>
            <a:ext cx="388345" cy="641795"/>
          </a:xfrm>
          <a:custGeom>
            <a:avLst/>
            <a:gdLst>
              <a:gd name="T0" fmla="*/ 0 w 420"/>
              <a:gd name="T1" fmla="*/ 330 h 692"/>
              <a:gd name="T2" fmla="*/ 0 w 420"/>
              <a:gd name="T3" fmla="*/ 330 h 692"/>
              <a:gd name="T4" fmla="*/ 0 w 420"/>
              <a:gd name="T5" fmla="*/ 330 h 692"/>
              <a:gd name="T6" fmla="*/ 0 w 420"/>
              <a:gd name="T7" fmla="*/ 486 h 692"/>
              <a:gd name="T8" fmla="*/ 59 w 420"/>
              <a:gd name="T9" fmla="*/ 632 h 692"/>
              <a:gd name="T10" fmla="*/ 215 w 420"/>
              <a:gd name="T11" fmla="*/ 691 h 692"/>
              <a:gd name="T12" fmla="*/ 215 w 420"/>
              <a:gd name="T13" fmla="*/ 691 h 692"/>
              <a:gd name="T14" fmla="*/ 419 w 420"/>
              <a:gd name="T15" fmla="*/ 486 h 692"/>
              <a:gd name="T16" fmla="*/ 419 w 420"/>
              <a:gd name="T17" fmla="*/ 340 h 692"/>
              <a:gd name="T18" fmla="*/ 419 w 420"/>
              <a:gd name="T19" fmla="*/ 330 h 692"/>
              <a:gd name="T20" fmla="*/ 419 w 420"/>
              <a:gd name="T21" fmla="*/ 330 h 692"/>
              <a:gd name="T22" fmla="*/ 419 w 420"/>
              <a:gd name="T23" fmla="*/ 213 h 692"/>
              <a:gd name="T24" fmla="*/ 361 w 420"/>
              <a:gd name="T25" fmla="*/ 58 h 692"/>
              <a:gd name="T26" fmla="*/ 215 w 420"/>
              <a:gd name="T27" fmla="*/ 0 h 692"/>
              <a:gd name="T28" fmla="*/ 215 w 420"/>
              <a:gd name="T29" fmla="*/ 0 h 692"/>
              <a:gd name="T30" fmla="*/ 59 w 420"/>
              <a:gd name="T31" fmla="*/ 58 h 692"/>
              <a:gd name="T32" fmla="*/ 0 w 420"/>
              <a:gd name="T33" fmla="*/ 213 h 692"/>
              <a:gd name="T34" fmla="*/ 0 w 420"/>
              <a:gd name="T35" fmla="*/ 320 h 692"/>
              <a:gd name="T36" fmla="*/ 0 w 420"/>
              <a:gd name="T37" fmla="*/ 330 h 692"/>
              <a:gd name="T38" fmla="*/ 107 w 420"/>
              <a:gd name="T39" fmla="*/ 106 h 692"/>
              <a:gd name="T40" fmla="*/ 107 w 420"/>
              <a:gd name="T41" fmla="*/ 106 h 692"/>
              <a:gd name="T42" fmla="*/ 215 w 420"/>
              <a:gd name="T43" fmla="*/ 68 h 692"/>
              <a:gd name="T44" fmla="*/ 215 w 420"/>
              <a:gd name="T45" fmla="*/ 68 h 692"/>
              <a:gd name="T46" fmla="*/ 312 w 420"/>
              <a:gd name="T47" fmla="*/ 106 h 692"/>
              <a:gd name="T48" fmla="*/ 361 w 420"/>
              <a:gd name="T49" fmla="*/ 213 h 692"/>
              <a:gd name="T50" fmla="*/ 361 w 420"/>
              <a:gd name="T51" fmla="*/ 320 h 692"/>
              <a:gd name="T52" fmla="*/ 361 w 420"/>
              <a:gd name="T53" fmla="*/ 340 h 692"/>
              <a:gd name="T54" fmla="*/ 361 w 420"/>
              <a:gd name="T55" fmla="*/ 340 h 692"/>
              <a:gd name="T56" fmla="*/ 361 w 420"/>
              <a:gd name="T57" fmla="*/ 486 h 692"/>
              <a:gd name="T58" fmla="*/ 215 w 420"/>
              <a:gd name="T59" fmla="*/ 632 h 692"/>
              <a:gd name="T60" fmla="*/ 215 w 420"/>
              <a:gd name="T61" fmla="*/ 632 h 692"/>
              <a:gd name="T62" fmla="*/ 107 w 420"/>
              <a:gd name="T63" fmla="*/ 584 h 692"/>
              <a:gd name="T64" fmla="*/ 68 w 420"/>
              <a:gd name="T65" fmla="*/ 486 h 692"/>
              <a:gd name="T66" fmla="*/ 68 w 420"/>
              <a:gd name="T67" fmla="*/ 330 h 692"/>
              <a:gd name="T68" fmla="*/ 68 w 420"/>
              <a:gd name="T69" fmla="*/ 330 h 692"/>
              <a:gd name="T70" fmla="*/ 68 w 420"/>
              <a:gd name="T71" fmla="*/ 320 h 692"/>
              <a:gd name="T72" fmla="*/ 68 w 420"/>
              <a:gd name="T73" fmla="*/ 213 h 692"/>
              <a:gd name="T74" fmla="*/ 107 w 420"/>
              <a:gd name="T75" fmla="*/ 106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0" h="692">
                <a:moveTo>
                  <a:pt x="0" y="330"/>
                </a:moveTo>
                <a:lnTo>
                  <a:pt x="0" y="330"/>
                </a:lnTo>
                <a:lnTo>
                  <a:pt x="0" y="330"/>
                </a:lnTo>
                <a:cubicBezTo>
                  <a:pt x="0" y="486"/>
                  <a:pt x="0" y="486"/>
                  <a:pt x="0" y="486"/>
                </a:cubicBezTo>
                <a:cubicBezTo>
                  <a:pt x="0" y="535"/>
                  <a:pt x="20" y="593"/>
                  <a:pt x="59" y="632"/>
                </a:cubicBezTo>
                <a:cubicBezTo>
                  <a:pt x="98" y="671"/>
                  <a:pt x="156" y="691"/>
                  <a:pt x="215" y="691"/>
                </a:cubicBezTo>
                <a:lnTo>
                  <a:pt x="215" y="691"/>
                </a:lnTo>
                <a:cubicBezTo>
                  <a:pt x="332" y="691"/>
                  <a:pt x="419" y="603"/>
                  <a:pt x="419" y="486"/>
                </a:cubicBezTo>
                <a:cubicBezTo>
                  <a:pt x="419" y="340"/>
                  <a:pt x="419" y="340"/>
                  <a:pt x="419" y="340"/>
                </a:cubicBezTo>
                <a:cubicBezTo>
                  <a:pt x="419" y="330"/>
                  <a:pt x="419" y="330"/>
                  <a:pt x="419" y="330"/>
                </a:cubicBezTo>
                <a:lnTo>
                  <a:pt x="419" y="330"/>
                </a:lnTo>
                <a:cubicBezTo>
                  <a:pt x="419" y="213"/>
                  <a:pt x="419" y="213"/>
                  <a:pt x="419" y="213"/>
                </a:cubicBezTo>
                <a:cubicBezTo>
                  <a:pt x="419" y="155"/>
                  <a:pt x="400" y="106"/>
                  <a:pt x="361" y="58"/>
                </a:cubicBezTo>
                <a:cubicBezTo>
                  <a:pt x="322" y="19"/>
                  <a:pt x="263" y="0"/>
                  <a:pt x="215" y="0"/>
                </a:cubicBezTo>
                <a:lnTo>
                  <a:pt x="215" y="0"/>
                </a:lnTo>
                <a:cubicBezTo>
                  <a:pt x="156" y="0"/>
                  <a:pt x="98" y="19"/>
                  <a:pt x="59" y="58"/>
                </a:cubicBezTo>
                <a:cubicBezTo>
                  <a:pt x="20" y="96"/>
                  <a:pt x="0" y="155"/>
                  <a:pt x="0" y="213"/>
                </a:cubicBezTo>
                <a:cubicBezTo>
                  <a:pt x="0" y="320"/>
                  <a:pt x="0" y="320"/>
                  <a:pt x="0" y="320"/>
                </a:cubicBezTo>
                <a:lnTo>
                  <a:pt x="0" y="330"/>
                </a:lnTo>
                <a:close/>
                <a:moveTo>
                  <a:pt x="107" y="106"/>
                </a:moveTo>
                <a:lnTo>
                  <a:pt x="107" y="106"/>
                </a:lnTo>
                <a:cubicBezTo>
                  <a:pt x="137" y="78"/>
                  <a:pt x="176" y="68"/>
                  <a:pt x="215" y="68"/>
                </a:cubicBezTo>
                <a:lnTo>
                  <a:pt x="215" y="68"/>
                </a:lnTo>
                <a:cubicBezTo>
                  <a:pt x="254" y="68"/>
                  <a:pt x="283" y="78"/>
                  <a:pt x="312" y="106"/>
                </a:cubicBezTo>
                <a:cubicBezTo>
                  <a:pt x="341" y="135"/>
                  <a:pt x="361" y="174"/>
                  <a:pt x="361" y="213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40"/>
                  <a:pt x="361" y="340"/>
                  <a:pt x="361" y="340"/>
                </a:cubicBezTo>
                <a:lnTo>
                  <a:pt x="361" y="340"/>
                </a:lnTo>
                <a:cubicBezTo>
                  <a:pt x="361" y="486"/>
                  <a:pt x="361" y="486"/>
                  <a:pt x="361" y="486"/>
                </a:cubicBezTo>
                <a:cubicBezTo>
                  <a:pt x="361" y="564"/>
                  <a:pt x="293" y="632"/>
                  <a:pt x="215" y="632"/>
                </a:cubicBezTo>
                <a:lnTo>
                  <a:pt x="215" y="632"/>
                </a:lnTo>
                <a:cubicBezTo>
                  <a:pt x="176" y="632"/>
                  <a:pt x="137" y="613"/>
                  <a:pt x="107" y="584"/>
                </a:cubicBezTo>
                <a:cubicBezTo>
                  <a:pt x="78" y="554"/>
                  <a:pt x="68" y="525"/>
                  <a:pt x="68" y="486"/>
                </a:cubicBezTo>
                <a:cubicBezTo>
                  <a:pt x="68" y="330"/>
                  <a:pt x="68" y="330"/>
                  <a:pt x="68" y="330"/>
                </a:cubicBezTo>
                <a:lnTo>
                  <a:pt x="68" y="330"/>
                </a:lnTo>
                <a:cubicBezTo>
                  <a:pt x="68" y="330"/>
                  <a:pt x="68" y="330"/>
                  <a:pt x="68" y="320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8" y="174"/>
                  <a:pt x="78" y="135"/>
                  <a:pt x="107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8">
            <a:extLst>
              <a:ext uri="{FF2B5EF4-FFF2-40B4-BE49-F238E27FC236}">
                <a16:creationId xmlns:a16="http://schemas.microsoft.com/office/drawing/2014/main" id="{9AEC7848-E87A-2049-B4EA-1492E03D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3121" y="7201379"/>
            <a:ext cx="633617" cy="506894"/>
          </a:xfrm>
          <a:custGeom>
            <a:avLst/>
            <a:gdLst>
              <a:gd name="T0" fmla="*/ 683 w 684"/>
              <a:gd name="T1" fmla="*/ 29 h 547"/>
              <a:gd name="T2" fmla="*/ 683 w 684"/>
              <a:gd name="T3" fmla="*/ 29 h 547"/>
              <a:gd name="T4" fmla="*/ 644 w 684"/>
              <a:gd name="T5" fmla="*/ 0 h 547"/>
              <a:gd name="T6" fmla="*/ 615 w 684"/>
              <a:gd name="T7" fmla="*/ 29 h 547"/>
              <a:gd name="T8" fmla="*/ 342 w 684"/>
              <a:gd name="T9" fmla="*/ 302 h 547"/>
              <a:gd name="T10" fmla="*/ 59 w 684"/>
              <a:gd name="T11" fmla="*/ 29 h 547"/>
              <a:gd name="T12" fmla="*/ 30 w 684"/>
              <a:gd name="T13" fmla="*/ 0 h 547"/>
              <a:gd name="T14" fmla="*/ 0 w 684"/>
              <a:gd name="T15" fmla="*/ 29 h 547"/>
              <a:gd name="T16" fmla="*/ 303 w 684"/>
              <a:gd name="T17" fmla="*/ 370 h 547"/>
              <a:gd name="T18" fmla="*/ 303 w 684"/>
              <a:gd name="T19" fmla="*/ 477 h 547"/>
              <a:gd name="T20" fmla="*/ 215 w 684"/>
              <a:gd name="T21" fmla="*/ 477 h 547"/>
              <a:gd name="T22" fmla="*/ 176 w 684"/>
              <a:gd name="T23" fmla="*/ 507 h 547"/>
              <a:gd name="T24" fmla="*/ 215 w 684"/>
              <a:gd name="T25" fmla="*/ 536 h 547"/>
              <a:gd name="T26" fmla="*/ 332 w 684"/>
              <a:gd name="T27" fmla="*/ 536 h 547"/>
              <a:gd name="T28" fmla="*/ 342 w 684"/>
              <a:gd name="T29" fmla="*/ 546 h 547"/>
              <a:gd name="T30" fmla="*/ 342 w 684"/>
              <a:gd name="T31" fmla="*/ 536 h 547"/>
              <a:gd name="T32" fmla="*/ 468 w 684"/>
              <a:gd name="T33" fmla="*/ 536 h 547"/>
              <a:gd name="T34" fmla="*/ 498 w 684"/>
              <a:gd name="T35" fmla="*/ 507 h 547"/>
              <a:gd name="T36" fmla="*/ 468 w 684"/>
              <a:gd name="T37" fmla="*/ 477 h 547"/>
              <a:gd name="T38" fmla="*/ 371 w 684"/>
              <a:gd name="T39" fmla="*/ 477 h 547"/>
              <a:gd name="T40" fmla="*/ 371 w 684"/>
              <a:gd name="T41" fmla="*/ 370 h 547"/>
              <a:gd name="T42" fmla="*/ 683 w 684"/>
              <a:gd name="T43" fmla="*/ 2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4" h="547">
                <a:moveTo>
                  <a:pt x="683" y="29"/>
                </a:moveTo>
                <a:lnTo>
                  <a:pt x="683" y="29"/>
                </a:lnTo>
                <a:cubicBezTo>
                  <a:pt x="683" y="10"/>
                  <a:pt x="663" y="0"/>
                  <a:pt x="644" y="0"/>
                </a:cubicBezTo>
                <a:cubicBezTo>
                  <a:pt x="624" y="0"/>
                  <a:pt x="615" y="10"/>
                  <a:pt x="615" y="29"/>
                </a:cubicBezTo>
                <a:cubicBezTo>
                  <a:pt x="615" y="185"/>
                  <a:pt x="488" y="302"/>
                  <a:pt x="342" y="302"/>
                </a:cubicBezTo>
                <a:cubicBezTo>
                  <a:pt x="186" y="302"/>
                  <a:pt x="59" y="185"/>
                  <a:pt x="59" y="29"/>
                </a:cubicBezTo>
                <a:cubicBezTo>
                  <a:pt x="59" y="10"/>
                  <a:pt x="49" y="0"/>
                  <a:pt x="30" y="0"/>
                </a:cubicBezTo>
                <a:cubicBezTo>
                  <a:pt x="10" y="0"/>
                  <a:pt x="0" y="10"/>
                  <a:pt x="0" y="29"/>
                </a:cubicBezTo>
                <a:cubicBezTo>
                  <a:pt x="0" y="205"/>
                  <a:pt x="137" y="351"/>
                  <a:pt x="303" y="370"/>
                </a:cubicBezTo>
                <a:cubicBezTo>
                  <a:pt x="303" y="477"/>
                  <a:pt x="303" y="477"/>
                  <a:pt x="303" y="477"/>
                </a:cubicBezTo>
                <a:cubicBezTo>
                  <a:pt x="215" y="477"/>
                  <a:pt x="215" y="477"/>
                  <a:pt x="215" y="477"/>
                </a:cubicBezTo>
                <a:cubicBezTo>
                  <a:pt x="195" y="477"/>
                  <a:pt x="176" y="487"/>
                  <a:pt x="176" y="507"/>
                </a:cubicBezTo>
                <a:cubicBezTo>
                  <a:pt x="176" y="526"/>
                  <a:pt x="195" y="536"/>
                  <a:pt x="215" y="536"/>
                </a:cubicBezTo>
                <a:cubicBezTo>
                  <a:pt x="332" y="536"/>
                  <a:pt x="332" y="536"/>
                  <a:pt x="332" y="536"/>
                </a:cubicBezTo>
                <a:cubicBezTo>
                  <a:pt x="332" y="536"/>
                  <a:pt x="332" y="546"/>
                  <a:pt x="342" y="546"/>
                </a:cubicBezTo>
                <a:lnTo>
                  <a:pt x="342" y="536"/>
                </a:lnTo>
                <a:cubicBezTo>
                  <a:pt x="468" y="536"/>
                  <a:pt x="468" y="536"/>
                  <a:pt x="468" y="536"/>
                </a:cubicBezTo>
                <a:cubicBezTo>
                  <a:pt x="478" y="536"/>
                  <a:pt x="498" y="526"/>
                  <a:pt x="498" y="507"/>
                </a:cubicBezTo>
                <a:cubicBezTo>
                  <a:pt x="498" y="487"/>
                  <a:pt x="478" y="477"/>
                  <a:pt x="468" y="477"/>
                </a:cubicBezTo>
                <a:cubicBezTo>
                  <a:pt x="371" y="477"/>
                  <a:pt x="371" y="477"/>
                  <a:pt x="371" y="477"/>
                </a:cubicBezTo>
                <a:cubicBezTo>
                  <a:pt x="371" y="370"/>
                  <a:pt x="371" y="370"/>
                  <a:pt x="371" y="370"/>
                </a:cubicBezTo>
                <a:cubicBezTo>
                  <a:pt x="546" y="351"/>
                  <a:pt x="683" y="205"/>
                  <a:pt x="683" y="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9">
            <a:extLst>
              <a:ext uri="{FF2B5EF4-FFF2-40B4-BE49-F238E27FC236}">
                <a16:creationId xmlns:a16="http://schemas.microsoft.com/office/drawing/2014/main" id="{2B0353A6-CC41-E947-B669-EC8B21D2F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572" y="10189605"/>
            <a:ext cx="858450" cy="923856"/>
          </a:xfrm>
          <a:custGeom>
            <a:avLst/>
            <a:gdLst>
              <a:gd name="T0" fmla="*/ 711 w 927"/>
              <a:gd name="T1" fmla="*/ 994 h 995"/>
              <a:gd name="T2" fmla="*/ 575 w 927"/>
              <a:gd name="T3" fmla="*/ 974 h 995"/>
              <a:gd name="T4" fmla="*/ 536 w 927"/>
              <a:gd name="T5" fmla="*/ 974 h 995"/>
              <a:gd name="T6" fmla="*/ 224 w 927"/>
              <a:gd name="T7" fmla="*/ 906 h 995"/>
              <a:gd name="T8" fmla="*/ 58 w 927"/>
              <a:gd name="T9" fmla="*/ 867 h 995"/>
              <a:gd name="T10" fmla="*/ 68 w 927"/>
              <a:gd name="T11" fmla="*/ 448 h 995"/>
              <a:gd name="T12" fmla="*/ 253 w 927"/>
              <a:gd name="T13" fmla="*/ 428 h 995"/>
              <a:gd name="T14" fmla="*/ 380 w 927"/>
              <a:gd name="T15" fmla="*/ 253 h 995"/>
              <a:gd name="T16" fmla="*/ 360 w 927"/>
              <a:gd name="T17" fmla="*/ 97 h 995"/>
              <a:gd name="T18" fmla="*/ 516 w 927"/>
              <a:gd name="T19" fmla="*/ 19 h 995"/>
              <a:gd name="T20" fmla="*/ 614 w 927"/>
              <a:gd name="T21" fmla="*/ 263 h 995"/>
              <a:gd name="T22" fmla="*/ 604 w 927"/>
              <a:gd name="T23" fmla="*/ 350 h 995"/>
              <a:gd name="T24" fmla="*/ 838 w 927"/>
              <a:gd name="T25" fmla="*/ 389 h 995"/>
              <a:gd name="T26" fmla="*/ 887 w 927"/>
              <a:gd name="T27" fmla="*/ 565 h 995"/>
              <a:gd name="T28" fmla="*/ 877 w 927"/>
              <a:gd name="T29" fmla="*/ 721 h 995"/>
              <a:gd name="T30" fmla="*/ 838 w 927"/>
              <a:gd name="T31" fmla="*/ 857 h 995"/>
              <a:gd name="T32" fmla="*/ 809 w 927"/>
              <a:gd name="T33" fmla="*/ 964 h 995"/>
              <a:gd name="T34" fmla="*/ 555 w 927"/>
              <a:gd name="T35" fmla="*/ 906 h 995"/>
              <a:gd name="T36" fmla="*/ 594 w 927"/>
              <a:gd name="T37" fmla="*/ 916 h 995"/>
              <a:gd name="T38" fmla="*/ 760 w 927"/>
              <a:gd name="T39" fmla="*/ 916 h 995"/>
              <a:gd name="T40" fmla="*/ 770 w 927"/>
              <a:gd name="T41" fmla="*/ 857 h 995"/>
              <a:gd name="T42" fmla="*/ 780 w 927"/>
              <a:gd name="T43" fmla="*/ 809 h 995"/>
              <a:gd name="T44" fmla="*/ 809 w 927"/>
              <a:gd name="T45" fmla="*/ 731 h 995"/>
              <a:gd name="T46" fmla="*/ 828 w 927"/>
              <a:gd name="T47" fmla="*/ 672 h 995"/>
              <a:gd name="T48" fmla="*/ 858 w 927"/>
              <a:gd name="T49" fmla="*/ 633 h 995"/>
              <a:gd name="T50" fmla="*/ 799 w 927"/>
              <a:gd name="T51" fmla="*/ 565 h 995"/>
              <a:gd name="T52" fmla="*/ 848 w 927"/>
              <a:gd name="T53" fmla="*/ 497 h 995"/>
              <a:gd name="T54" fmla="*/ 741 w 927"/>
              <a:gd name="T55" fmla="*/ 448 h 995"/>
              <a:gd name="T56" fmla="*/ 546 w 927"/>
              <a:gd name="T57" fmla="*/ 253 h 995"/>
              <a:gd name="T58" fmla="*/ 448 w 927"/>
              <a:gd name="T59" fmla="*/ 68 h 995"/>
              <a:gd name="T60" fmla="*/ 429 w 927"/>
              <a:gd name="T61" fmla="*/ 97 h 995"/>
              <a:gd name="T62" fmla="*/ 360 w 927"/>
              <a:gd name="T63" fmla="*/ 399 h 995"/>
              <a:gd name="T64" fmla="*/ 263 w 927"/>
              <a:gd name="T65" fmla="*/ 497 h 995"/>
              <a:gd name="T66" fmla="*/ 126 w 927"/>
              <a:gd name="T67" fmla="*/ 487 h 995"/>
              <a:gd name="T68" fmla="*/ 68 w 927"/>
              <a:gd name="T69" fmla="*/ 672 h 995"/>
              <a:gd name="T70" fmla="*/ 175 w 927"/>
              <a:gd name="T71" fmla="*/ 848 h 995"/>
              <a:gd name="T72" fmla="*/ 273 w 927"/>
              <a:gd name="T73" fmla="*/ 828 h 995"/>
              <a:gd name="T74" fmla="*/ 341 w 927"/>
              <a:gd name="T75" fmla="*/ 828 h 995"/>
              <a:gd name="T76" fmla="*/ 536 w 927"/>
              <a:gd name="T77" fmla="*/ 906 h 995"/>
              <a:gd name="T78" fmla="*/ 429 w 927"/>
              <a:gd name="T79" fmla="*/ 78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27" h="995">
                <a:moveTo>
                  <a:pt x="711" y="994"/>
                </a:moveTo>
                <a:lnTo>
                  <a:pt x="711" y="994"/>
                </a:lnTo>
                <a:cubicBezTo>
                  <a:pt x="702" y="994"/>
                  <a:pt x="692" y="994"/>
                  <a:pt x="682" y="994"/>
                </a:cubicBezTo>
                <a:cubicBezTo>
                  <a:pt x="643" y="994"/>
                  <a:pt x="604" y="984"/>
                  <a:pt x="575" y="974"/>
                </a:cubicBezTo>
                <a:cubicBezTo>
                  <a:pt x="565" y="974"/>
                  <a:pt x="555" y="974"/>
                  <a:pt x="546" y="974"/>
                </a:cubicBezTo>
                <a:cubicBezTo>
                  <a:pt x="536" y="974"/>
                  <a:pt x="536" y="974"/>
                  <a:pt x="536" y="974"/>
                </a:cubicBezTo>
                <a:cubicBezTo>
                  <a:pt x="477" y="974"/>
                  <a:pt x="380" y="945"/>
                  <a:pt x="312" y="887"/>
                </a:cubicBezTo>
                <a:cubicBezTo>
                  <a:pt x="292" y="887"/>
                  <a:pt x="243" y="896"/>
                  <a:pt x="224" y="906"/>
                </a:cubicBezTo>
                <a:cubicBezTo>
                  <a:pt x="214" y="906"/>
                  <a:pt x="204" y="906"/>
                  <a:pt x="195" y="916"/>
                </a:cubicBezTo>
                <a:cubicBezTo>
                  <a:pt x="146" y="926"/>
                  <a:pt x="88" y="906"/>
                  <a:pt x="58" y="867"/>
                </a:cubicBezTo>
                <a:cubicBezTo>
                  <a:pt x="19" y="818"/>
                  <a:pt x="0" y="760"/>
                  <a:pt x="0" y="672"/>
                </a:cubicBezTo>
                <a:cubicBezTo>
                  <a:pt x="0" y="545"/>
                  <a:pt x="39" y="477"/>
                  <a:pt x="68" y="448"/>
                </a:cubicBezTo>
                <a:cubicBezTo>
                  <a:pt x="78" y="428"/>
                  <a:pt x="107" y="419"/>
                  <a:pt x="126" y="419"/>
                </a:cubicBezTo>
                <a:cubicBezTo>
                  <a:pt x="253" y="428"/>
                  <a:pt x="253" y="428"/>
                  <a:pt x="253" y="428"/>
                </a:cubicBezTo>
                <a:cubicBezTo>
                  <a:pt x="263" y="419"/>
                  <a:pt x="292" y="389"/>
                  <a:pt x="312" y="360"/>
                </a:cubicBezTo>
                <a:cubicBezTo>
                  <a:pt x="380" y="282"/>
                  <a:pt x="380" y="253"/>
                  <a:pt x="380" y="253"/>
                </a:cubicBezTo>
                <a:cubicBezTo>
                  <a:pt x="380" y="156"/>
                  <a:pt x="380" y="136"/>
                  <a:pt x="370" y="117"/>
                </a:cubicBezTo>
                <a:cubicBezTo>
                  <a:pt x="370" y="117"/>
                  <a:pt x="360" y="107"/>
                  <a:pt x="360" y="97"/>
                </a:cubicBezTo>
                <a:cubicBezTo>
                  <a:pt x="351" y="58"/>
                  <a:pt x="380" y="19"/>
                  <a:pt x="419" y="10"/>
                </a:cubicBezTo>
                <a:cubicBezTo>
                  <a:pt x="448" y="0"/>
                  <a:pt x="487" y="0"/>
                  <a:pt x="516" y="19"/>
                </a:cubicBezTo>
                <a:cubicBezTo>
                  <a:pt x="555" y="39"/>
                  <a:pt x="585" y="78"/>
                  <a:pt x="604" y="127"/>
                </a:cubicBezTo>
                <a:cubicBezTo>
                  <a:pt x="624" y="166"/>
                  <a:pt x="624" y="214"/>
                  <a:pt x="614" y="263"/>
                </a:cubicBezTo>
                <a:cubicBezTo>
                  <a:pt x="614" y="282"/>
                  <a:pt x="604" y="311"/>
                  <a:pt x="604" y="321"/>
                </a:cubicBezTo>
                <a:cubicBezTo>
                  <a:pt x="604" y="341"/>
                  <a:pt x="604" y="350"/>
                  <a:pt x="604" y="350"/>
                </a:cubicBezTo>
                <a:cubicBezTo>
                  <a:pt x="653" y="380"/>
                  <a:pt x="692" y="380"/>
                  <a:pt x="741" y="380"/>
                </a:cubicBezTo>
                <a:cubicBezTo>
                  <a:pt x="770" y="380"/>
                  <a:pt x="799" y="380"/>
                  <a:pt x="838" y="389"/>
                </a:cubicBezTo>
                <a:cubicBezTo>
                  <a:pt x="897" y="399"/>
                  <a:pt x="926" y="438"/>
                  <a:pt x="916" y="506"/>
                </a:cubicBezTo>
                <a:cubicBezTo>
                  <a:pt x="916" y="526"/>
                  <a:pt x="906" y="545"/>
                  <a:pt x="887" y="565"/>
                </a:cubicBezTo>
                <a:cubicBezTo>
                  <a:pt x="916" y="584"/>
                  <a:pt x="926" y="604"/>
                  <a:pt x="926" y="633"/>
                </a:cubicBezTo>
                <a:cubicBezTo>
                  <a:pt x="926" y="672"/>
                  <a:pt x="906" y="701"/>
                  <a:pt x="877" y="721"/>
                </a:cubicBezTo>
                <a:cubicBezTo>
                  <a:pt x="887" y="740"/>
                  <a:pt x="897" y="770"/>
                  <a:pt x="897" y="799"/>
                </a:cubicBezTo>
                <a:cubicBezTo>
                  <a:pt x="887" y="828"/>
                  <a:pt x="867" y="848"/>
                  <a:pt x="838" y="857"/>
                </a:cubicBezTo>
                <a:lnTo>
                  <a:pt x="838" y="867"/>
                </a:lnTo>
                <a:cubicBezTo>
                  <a:pt x="848" y="906"/>
                  <a:pt x="838" y="935"/>
                  <a:pt x="809" y="964"/>
                </a:cubicBezTo>
                <a:cubicBezTo>
                  <a:pt x="780" y="984"/>
                  <a:pt x="750" y="994"/>
                  <a:pt x="711" y="994"/>
                </a:cubicBezTo>
                <a:close/>
                <a:moveTo>
                  <a:pt x="555" y="906"/>
                </a:moveTo>
                <a:lnTo>
                  <a:pt x="555" y="906"/>
                </a:lnTo>
                <a:cubicBezTo>
                  <a:pt x="565" y="906"/>
                  <a:pt x="585" y="906"/>
                  <a:pt x="594" y="916"/>
                </a:cubicBezTo>
                <a:cubicBezTo>
                  <a:pt x="624" y="916"/>
                  <a:pt x="653" y="926"/>
                  <a:pt x="692" y="926"/>
                </a:cubicBezTo>
                <a:cubicBezTo>
                  <a:pt x="741" y="935"/>
                  <a:pt x="760" y="926"/>
                  <a:pt x="760" y="916"/>
                </a:cubicBezTo>
                <a:cubicBezTo>
                  <a:pt x="770" y="906"/>
                  <a:pt x="780" y="896"/>
                  <a:pt x="780" y="877"/>
                </a:cubicBezTo>
                <a:cubicBezTo>
                  <a:pt x="770" y="867"/>
                  <a:pt x="770" y="857"/>
                  <a:pt x="770" y="857"/>
                </a:cubicBezTo>
                <a:cubicBezTo>
                  <a:pt x="760" y="848"/>
                  <a:pt x="760" y="838"/>
                  <a:pt x="760" y="828"/>
                </a:cubicBezTo>
                <a:cubicBezTo>
                  <a:pt x="770" y="818"/>
                  <a:pt x="770" y="809"/>
                  <a:pt x="780" y="809"/>
                </a:cubicBezTo>
                <a:cubicBezTo>
                  <a:pt x="809" y="799"/>
                  <a:pt x="828" y="789"/>
                  <a:pt x="828" y="779"/>
                </a:cubicBezTo>
                <a:cubicBezTo>
                  <a:pt x="838" y="760"/>
                  <a:pt x="819" y="740"/>
                  <a:pt x="809" y="731"/>
                </a:cubicBezTo>
                <a:cubicBezTo>
                  <a:pt x="799" y="721"/>
                  <a:pt x="799" y="711"/>
                  <a:pt x="799" y="701"/>
                </a:cubicBezTo>
                <a:cubicBezTo>
                  <a:pt x="799" y="682"/>
                  <a:pt x="809" y="682"/>
                  <a:pt x="828" y="672"/>
                </a:cubicBezTo>
                <a:cubicBezTo>
                  <a:pt x="828" y="672"/>
                  <a:pt x="838" y="672"/>
                  <a:pt x="848" y="662"/>
                </a:cubicBezTo>
                <a:cubicBezTo>
                  <a:pt x="858" y="653"/>
                  <a:pt x="858" y="643"/>
                  <a:pt x="858" y="633"/>
                </a:cubicBezTo>
                <a:cubicBezTo>
                  <a:pt x="858" y="623"/>
                  <a:pt x="858" y="614"/>
                  <a:pt x="819" y="594"/>
                </a:cubicBezTo>
                <a:cubicBezTo>
                  <a:pt x="809" y="584"/>
                  <a:pt x="799" y="575"/>
                  <a:pt x="799" y="565"/>
                </a:cubicBezTo>
                <a:cubicBezTo>
                  <a:pt x="799" y="555"/>
                  <a:pt x="809" y="536"/>
                  <a:pt x="819" y="536"/>
                </a:cubicBezTo>
                <a:cubicBezTo>
                  <a:pt x="828" y="526"/>
                  <a:pt x="848" y="516"/>
                  <a:pt x="848" y="497"/>
                </a:cubicBezTo>
                <a:cubicBezTo>
                  <a:pt x="858" y="458"/>
                  <a:pt x="838" y="448"/>
                  <a:pt x="828" y="448"/>
                </a:cubicBezTo>
                <a:cubicBezTo>
                  <a:pt x="799" y="448"/>
                  <a:pt x="770" y="448"/>
                  <a:pt x="741" y="448"/>
                </a:cubicBezTo>
                <a:cubicBezTo>
                  <a:pt x="682" y="438"/>
                  <a:pt x="624" y="438"/>
                  <a:pt x="565" y="399"/>
                </a:cubicBezTo>
                <a:cubicBezTo>
                  <a:pt x="536" y="370"/>
                  <a:pt x="536" y="321"/>
                  <a:pt x="546" y="253"/>
                </a:cubicBezTo>
                <a:cubicBezTo>
                  <a:pt x="555" y="224"/>
                  <a:pt x="555" y="175"/>
                  <a:pt x="546" y="156"/>
                </a:cubicBezTo>
                <a:cubicBezTo>
                  <a:pt x="516" y="97"/>
                  <a:pt x="477" y="58"/>
                  <a:pt x="448" y="68"/>
                </a:cubicBezTo>
                <a:cubicBezTo>
                  <a:pt x="438" y="68"/>
                  <a:pt x="429" y="78"/>
                  <a:pt x="429" y="78"/>
                </a:cubicBezTo>
                <a:cubicBezTo>
                  <a:pt x="429" y="88"/>
                  <a:pt x="429" y="97"/>
                  <a:pt x="429" y="97"/>
                </a:cubicBezTo>
                <a:cubicBezTo>
                  <a:pt x="438" y="127"/>
                  <a:pt x="448" y="146"/>
                  <a:pt x="448" y="253"/>
                </a:cubicBezTo>
                <a:cubicBezTo>
                  <a:pt x="448" y="272"/>
                  <a:pt x="438" y="311"/>
                  <a:pt x="360" y="399"/>
                </a:cubicBezTo>
                <a:cubicBezTo>
                  <a:pt x="321" y="448"/>
                  <a:pt x="282" y="487"/>
                  <a:pt x="282" y="487"/>
                </a:cubicBezTo>
                <a:cubicBezTo>
                  <a:pt x="282" y="497"/>
                  <a:pt x="273" y="497"/>
                  <a:pt x="263" y="497"/>
                </a:cubicBezTo>
                <a:cubicBezTo>
                  <a:pt x="126" y="487"/>
                  <a:pt x="126" y="487"/>
                  <a:pt x="126" y="487"/>
                </a:cubicBezTo>
                <a:lnTo>
                  <a:pt x="126" y="487"/>
                </a:lnTo>
                <a:cubicBezTo>
                  <a:pt x="117" y="487"/>
                  <a:pt x="117" y="487"/>
                  <a:pt x="107" y="497"/>
                </a:cubicBezTo>
                <a:cubicBezTo>
                  <a:pt x="97" y="506"/>
                  <a:pt x="68" y="555"/>
                  <a:pt x="68" y="672"/>
                </a:cubicBezTo>
                <a:cubicBezTo>
                  <a:pt x="68" y="740"/>
                  <a:pt x="78" y="799"/>
                  <a:pt x="107" y="828"/>
                </a:cubicBezTo>
                <a:cubicBezTo>
                  <a:pt x="126" y="848"/>
                  <a:pt x="146" y="857"/>
                  <a:pt x="175" y="848"/>
                </a:cubicBezTo>
                <a:cubicBezTo>
                  <a:pt x="185" y="848"/>
                  <a:pt x="195" y="848"/>
                  <a:pt x="204" y="838"/>
                </a:cubicBezTo>
                <a:cubicBezTo>
                  <a:pt x="224" y="838"/>
                  <a:pt x="253" y="828"/>
                  <a:pt x="273" y="828"/>
                </a:cubicBezTo>
                <a:cubicBezTo>
                  <a:pt x="282" y="828"/>
                  <a:pt x="292" y="818"/>
                  <a:pt x="302" y="818"/>
                </a:cubicBezTo>
                <a:cubicBezTo>
                  <a:pt x="312" y="818"/>
                  <a:pt x="331" y="818"/>
                  <a:pt x="341" y="828"/>
                </a:cubicBezTo>
                <a:cubicBezTo>
                  <a:pt x="380" y="857"/>
                  <a:pt x="419" y="877"/>
                  <a:pt x="458" y="887"/>
                </a:cubicBezTo>
                <a:cubicBezTo>
                  <a:pt x="487" y="906"/>
                  <a:pt x="526" y="906"/>
                  <a:pt x="536" y="906"/>
                </a:cubicBezTo>
                <a:cubicBezTo>
                  <a:pt x="546" y="906"/>
                  <a:pt x="546" y="906"/>
                  <a:pt x="555" y="906"/>
                </a:cubicBezTo>
                <a:close/>
                <a:moveTo>
                  <a:pt x="429" y="78"/>
                </a:moveTo>
                <a:lnTo>
                  <a:pt x="429" y="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30">
            <a:extLst>
              <a:ext uri="{FF2B5EF4-FFF2-40B4-BE49-F238E27FC236}">
                <a16:creationId xmlns:a16="http://schemas.microsoft.com/office/drawing/2014/main" id="{3A710A83-D881-3E45-8601-47804A69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31" y="10201867"/>
            <a:ext cx="515070" cy="903418"/>
          </a:xfrm>
          <a:custGeom>
            <a:avLst/>
            <a:gdLst>
              <a:gd name="T0" fmla="*/ 459 w 557"/>
              <a:gd name="T1" fmla="*/ 974 h 975"/>
              <a:gd name="T2" fmla="*/ 459 w 557"/>
              <a:gd name="T3" fmla="*/ 974 h 975"/>
              <a:gd name="T4" fmla="*/ 98 w 557"/>
              <a:gd name="T5" fmla="*/ 974 h 975"/>
              <a:gd name="T6" fmla="*/ 0 w 557"/>
              <a:gd name="T7" fmla="*/ 877 h 975"/>
              <a:gd name="T8" fmla="*/ 0 w 557"/>
              <a:gd name="T9" fmla="*/ 97 h 975"/>
              <a:gd name="T10" fmla="*/ 98 w 557"/>
              <a:gd name="T11" fmla="*/ 0 h 975"/>
              <a:gd name="T12" fmla="*/ 459 w 557"/>
              <a:gd name="T13" fmla="*/ 0 h 975"/>
              <a:gd name="T14" fmla="*/ 556 w 557"/>
              <a:gd name="T15" fmla="*/ 97 h 975"/>
              <a:gd name="T16" fmla="*/ 556 w 557"/>
              <a:gd name="T17" fmla="*/ 877 h 975"/>
              <a:gd name="T18" fmla="*/ 459 w 557"/>
              <a:gd name="T19" fmla="*/ 974 h 975"/>
              <a:gd name="T20" fmla="*/ 98 w 557"/>
              <a:gd name="T21" fmla="*/ 68 h 975"/>
              <a:gd name="T22" fmla="*/ 98 w 557"/>
              <a:gd name="T23" fmla="*/ 68 h 975"/>
              <a:gd name="T24" fmla="*/ 69 w 557"/>
              <a:gd name="T25" fmla="*/ 97 h 975"/>
              <a:gd name="T26" fmla="*/ 69 w 557"/>
              <a:gd name="T27" fmla="*/ 877 h 975"/>
              <a:gd name="T28" fmla="*/ 98 w 557"/>
              <a:gd name="T29" fmla="*/ 906 h 975"/>
              <a:gd name="T30" fmla="*/ 459 w 557"/>
              <a:gd name="T31" fmla="*/ 906 h 975"/>
              <a:gd name="T32" fmla="*/ 498 w 557"/>
              <a:gd name="T33" fmla="*/ 877 h 975"/>
              <a:gd name="T34" fmla="*/ 498 w 557"/>
              <a:gd name="T35" fmla="*/ 97 h 975"/>
              <a:gd name="T36" fmla="*/ 459 w 557"/>
              <a:gd name="T37" fmla="*/ 68 h 975"/>
              <a:gd name="T38" fmla="*/ 98 w 557"/>
              <a:gd name="T39" fmla="*/ 68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7" h="975">
                <a:moveTo>
                  <a:pt x="459" y="974"/>
                </a:moveTo>
                <a:lnTo>
                  <a:pt x="459" y="974"/>
                </a:lnTo>
                <a:cubicBezTo>
                  <a:pt x="98" y="974"/>
                  <a:pt x="98" y="974"/>
                  <a:pt x="98" y="974"/>
                </a:cubicBezTo>
                <a:cubicBezTo>
                  <a:pt x="49" y="974"/>
                  <a:pt x="0" y="925"/>
                  <a:pt x="0" y="87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8"/>
                  <a:pt x="49" y="0"/>
                  <a:pt x="98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517" y="0"/>
                  <a:pt x="556" y="48"/>
                  <a:pt x="556" y="97"/>
                </a:cubicBezTo>
                <a:cubicBezTo>
                  <a:pt x="556" y="877"/>
                  <a:pt x="556" y="877"/>
                  <a:pt x="556" y="877"/>
                </a:cubicBezTo>
                <a:cubicBezTo>
                  <a:pt x="556" y="925"/>
                  <a:pt x="517" y="974"/>
                  <a:pt x="459" y="974"/>
                </a:cubicBezTo>
                <a:close/>
                <a:moveTo>
                  <a:pt x="98" y="68"/>
                </a:moveTo>
                <a:lnTo>
                  <a:pt x="98" y="68"/>
                </a:lnTo>
                <a:cubicBezTo>
                  <a:pt x="78" y="68"/>
                  <a:pt x="69" y="78"/>
                  <a:pt x="69" y="97"/>
                </a:cubicBezTo>
                <a:cubicBezTo>
                  <a:pt x="69" y="877"/>
                  <a:pt x="69" y="877"/>
                  <a:pt x="69" y="877"/>
                </a:cubicBezTo>
                <a:cubicBezTo>
                  <a:pt x="69" y="896"/>
                  <a:pt x="78" y="906"/>
                  <a:pt x="98" y="906"/>
                </a:cubicBezTo>
                <a:cubicBezTo>
                  <a:pt x="459" y="906"/>
                  <a:pt x="459" y="906"/>
                  <a:pt x="459" y="906"/>
                </a:cubicBezTo>
                <a:cubicBezTo>
                  <a:pt x="478" y="906"/>
                  <a:pt x="498" y="896"/>
                  <a:pt x="498" y="877"/>
                </a:cubicBezTo>
                <a:cubicBezTo>
                  <a:pt x="498" y="97"/>
                  <a:pt x="498" y="97"/>
                  <a:pt x="498" y="97"/>
                </a:cubicBezTo>
                <a:cubicBezTo>
                  <a:pt x="498" y="78"/>
                  <a:pt x="478" y="68"/>
                  <a:pt x="459" y="68"/>
                </a:cubicBezTo>
                <a:lnTo>
                  <a:pt x="98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31">
            <a:extLst>
              <a:ext uri="{FF2B5EF4-FFF2-40B4-BE49-F238E27FC236}">
                <a16:creationId xmlns:a16="http://schemas.microsoft.com/office/drawing/2014/main" id="{973223ED-72CD-C941-A2F5-92764F85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451" y="10913154"/>
            <a:ext cx="73581" cy="73581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0 w 79"/>
              <a:gd name="T5" fmla="*/ 39 h 79"/>
              <a:gd name="T6" fmla="*/ 39 w 79"/>
              <a:gd name="T7" fmla="*/ 0 h 79"/>
              <a:gd name="T8" fmla="*/ 78 w 79"/>
              <a:gd name="T9" fmla="*/ 39 h 79"/>
              <a:gd name="T10" fmla="*/ 39 w 79"/>
              <a:gd name="T11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20" y="78"/>
                  <a:pt x="0" y="59"/>
                  <a:pt x="0" y="39"/>
                </a:cubicBezTo>
                <a:cubicBezTo>
                  <a:pt x="0" y="20"/>
                  <a:pt x="20" y="0"/>
                  <a:pt x="39" y="0"/>
                </a:cubicBezTo>
                <a:cubicBezTo>
                  <a:pt x="59" y="0"/>
                  <a:pt x="78" y="20"/>
                  <a:pt x="78" y="39"/>
                </a:cubicBezTo>
                <a:cubicBezTo>
                  <a:pt x="78" y="59"/>
                  <a:pt x="59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32">
            <a:extLst>
              <a:ext uri="{FF2B5EF4-FFF2-40B4-BE49-F238E27FC236}">
                <a16:creationId xmlns:a16="http://schemas.microsoft.com/office/drawing/2014/main" id="{D8BB2411-6BCF-DC4B-9BCC-41ED255A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59" y="10308151"/>
            <a:ext cx="134901" cy="36792"/>
          </a:xfrm>
          <a:custGeom>
            <a:avLst/>
            <a:gdLst>
              <a:gd name="T0" fmla="*/ 137 w 147"/>
              <a:gd name="T1" fmla="*/ 39 h 40"/>
              <a:gd name="T2" fmla="*/ 137 w 147"/>
              <a:gd name="T3" fmla="*/ 39 h 40"/>
              <a:gd name="T4" fmla="*/ 20 w 147"/>
              <a:gd name="T5" fmla="*/ 39 h 40"/>
              <a:gd name="T6" fmla="*/ 0 w 147"/>
              <a:gd name="T7" fmla="*/ 19 h 40"/>
              <a:gd name="T8" fmla="*/ 20 w 147"/>
              <a:gd name="T9" fmla="*/ 0 h 40"/>
              <a:gd name="T10" fmla="*/ 137 w 147"/>
              <a:gd name="T11" fmla="*/ 0 h 40"/>
              <a:gd name="T12" fmla="*/ 146 w 147"/>
              <a:gd name="T13" fmla="*/ 19 h 40"/>
              <a:gd name="T14" fmla="*/ 137 w 14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40">
                <a:moveTo>
                  <a:pt x="137" y="39"/>
                </a:moveTo>
                <a:lnTo>
                  <a:pt x="137" y="39"/>
                </a:lnTo>
                <a:cubicBezTo>
                  <a:pt x="20" y="39"/>
                  <a:pt x="20" y="39"/>
                  <a:pt x="20" y="39"/>
                </a:cubicBezTo>
                <a:cubicBezTo>
                  <a:pt x="10" y="39"/>
                  <a:pt x="0" y="29"/>
                  <a:pt x="0" y="19"/>
                </a:cubicBezTo>
                <a:cubicBezTo>
                  <a:pt x="0" y="9"/>
                  <a:pt x="10" y="0"/>
                  <a:pt x="2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46" y="9"/>
                  <a:pt x="146" y="19"/>
                </a:cubicBezTo>
                <a:cubicBezTo>
                  <a:pt x="146" y="29"/>
                  <a:pt x="146" y="39"/>
                  <a:pt x="13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Google Shape;137;p5">
            <a:extLst>
              <a:ext uri="{FF2B5EF4-FFF2-40B4-BE49-F238E27FC236}">
                <a16:creationId xmlns:a16="http://schemas.microsoft.com/office/drawing/2014/main" id="{0BBBE69A-6B5C-E148-91E5-78FE1EB5DB55}"/>
              </a:ext>
            </a:extLst>
          </p:cNvPr>
          <p:cNvSpPr txBox="1"/>
          <p:nvPr/>
        </p:nvSpPr>
        <p:spPr>
          <a:xfrm>
            <a:off x="15786640" y="4656921"/>
            <a:ext cx="3161373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72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2" name="Google Shape;138;p5">
            <a:extLst>
              <a:ext uri="{FF2B5EF4-FFF2-40B4-BE49-F238E27FC236}">
                <a16:creationId xmlns:a16="http://schemas.microsoft.com/office/drawing/2014/main" id="{4C26E634-8761-4E46-88F4-C12A1411806D}"/>
              </a:ext>
            </a:extLst>
          </p:cNvPr>
          <p:cNvSpPr txBox="1"/>
          <p:nvPr/>
        </p:nvSpPr>
        <p:spPr>
          <a:xfrm>
            <a:off x="15794810" y="6075572"/>
            <a:ext cx="56865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69;p4">
            <a:extLst>
              <a:ext uri="{FF2B5EF4-FFF2-40B4-BE49-F238E27FC236}">
                <a16:creationId xmlns:a16="http://schemas.microsoft.com/office/drawing/2014/main" id="{6CCAE0A7-AB3C-554E-909C-4B24FAB8F5EC}"/>
              </a:ext>
            </a:extLst>
          </p:cNvPr>
          <p:cNvSpPr txBox="1"/>
          <p:nvPr/>
        </p:nvSpPr>
        <p:spPr>
          <a:xfrm>
            <a:off x="4830314" y="785895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70;p4">
            <a:extLst>
              <a:ext uri="{FF2B5EF4-FFF2-40B4-BE49-F238E27FC236}">
                <a16:creationId xmlns:a16="http://schemas.microsoft.com/office/drawing/2014/main" id="{CCEC3069-FE60-EC40-916E-BA4012213371}"/>
              </a:ext>
            </a:extLst>
          </p:cNvPr>
          <p:cNvSpPr/>
          <p:nvPr/>
        </p:nvSpPr>
        <p:spPr>
          <a:xfrm>
            <a:off x="4348027" y="825371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69;p4">
            <a:extLst>
              <a:ext uri="{FF2B5EF4-FFF2-40B4-BE49-F238E27FC236}">
                <a16:creationId xmlns:a16="http://schemas.microsoft.com/office/drawing/2014/main" id="{65388A7A-DD76-4742-866E-9C5685DAEC9C}"/>
              </a:ext>
            </a:extLst>
          </p:cNvPr>
          <p:cNvSpPr txBox="1"/>
          <p:nvPr/>
        </p:nvSpPr>
        <p:spPr>
          <a:xfrm>
            <a:off x="9350529" y="785895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70;p4">
            <a:extLst>
              <a:ext uri="{FF2B5EF4-FFF2-40B4-BE49-F238E27FC236}">
                <a16:creationId xmlns:a16="http://schemas.microsoft.com/office/drawing/2014/main" id="{0BD92080-40B2-1247-ADCD-6ED1BB5C0B55}"/>
              </a:ext>
            </a:extLst>
          </p:cNvPr>
          <p:cNvSpPr/>
          <p:nvPr/>
        </p:nvSpPr>
        <p:spPr>
          <a:xfrm>
            <a:off x="8868242" y="825371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69;p4">
            <a:extLst>
              <a:ext uri="{FF2B5EF4-FFF2-40B4-BE49-F238E27FC236}">
                <a16:creationId xmlns:a16="http://schemas.microsoft.com/office/drawing/2014/main" id="{A035E1E8-5710-254A-BDAF-5422D4287837}"/>
              </a:ext>
            </a:extLst>
          </p:cNvPr>
          <p:cNvSpPr txBox="1"/>
          <p:nvPr/>
        </p:nvSpPr>
        <p:spPr>
          <a:xfrm>
            <a:off x="9381963" y="11243151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70;p4">
            <a:extLst>
              <a:ext uri="{FF2B5EF4-FFF2-40B4-BE49-F238E27FC236}">
                <a16:creationId xmlns:a16="http://schemas.microsoft.com/office/drawing/2014/main" id="{37617CBD-1ECF-124D-ACC6-0F9E3EF161C7}"/>
              </a:ext>
            </a:extLst>
          </p:cNvPr>
          <p:cNvSpPr/>
          <p:nvPr/>
        </p:nvSpPr>
        <p:spPr>
          <a:xfrm>
            <a:off x="8899676" y="11637919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69;p4">
            <a:extLst>
              <a:ext uri="{FF2B5EF4-FFF2-40B4-BE49-F238E27FC236}">
                <a16:creationId xmlns:a16="http://schemas.microsoft.com/office/drawing/2014/main" id="{8ADAA1D8-6373-3F45-8E92-D9671CAD81EB}"/>
              </a:ext>
            </a:extLst>
          </p:cNvPr>
          <p:cNvSpPr txBox="1"/>
          <p:nvPr/>
        </p:nvSpPr>
        <p:spPr>
          <a:xfrm>
            <a:off x="4830314" y="11228425"/>
            <a:ext cx="1543386" cy="423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4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70;p4">
            <a:extLst>
              <a:ext uri="{FF2B5EF4-FFF2-40B4-BE49-F238E27FC236}">
                <a16:creationId xmlns:a16="http://schemas.microsoft.com/office/drawing/2014/main" id="{CA7784D1-0A31-984D-B7E1-E36DA539CC7B}"/>
              </a:ext>
            </a:extLst>
          </p:cNvPr>
          <p:cNvSpPr/>
          <p:nvPr/>
        </p:nvSpPr>
        <p:spPr>
          <a:xfrm>
            <a:off x="4348027" y="11623193"/>
            <a:ext cx="2388243" cy="72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0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6">
      <a:dk1>
        <a:srgbClr val="5D5E5D"/>
      </a:dk1>
      <a:lt1>
        <a:srgbClr val="FFFFFF"/>
      </a:lt1>
      <a:dk2>
        <a:srgbClr val="000000"/>
      </a:dk2>
      <a:lt2>
        <a:srgbClr val="F8FAF9"/>
      </a:lt2>
      <a:accent1>
        <a:srgbClr val="1C2960"/>
      </a:accent1>
      <a:accent2>
        <a:srgbClr val="6BB8E9"/>
      </a:accent2>
      <a:accent3>
        <a:srgbClr val="C13145"/>
      </a:accent3>
      <a:accent4>
        <a:srgbClr val="F3DA65"/>
      </a:accent4>
      <a:accent5>
        <a:srgbClr val="D36042"/>
      </a:accent5>
      <a:accent6>
        <a:srgbClr val="737373"/>
      </a:accent6>
      <a:hlink>
        <a:srgbClr val="FE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718</Words>
  <Application>Microsoft Macintosh PowerPoint</Application>
  <PresentationFormat>Personalizado</PresentationFormat>
  <Paragraphs>153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Calibri</vt:lpstr>
      <vt:lpstr>Arial</vt:lpstr>
      <vt:lpstr>Lato</vt:lpstr>
      <vt:lpstr>Montserrat Light</vt:lpstr>
      <vt:lpstr>Lato Light</vt:lpstr>
      <vt:lpstr>Lato Black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71</cp:revision>
  <dcterms:modified xsi:type="dcterms:W3CDTF">2019-07-09T21:28:10Z</dcterms:modified>
</cp:coreProperties>
</file>