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  <p:sldMasterId id="2147484033" r:id="rId2"/>
  </p:sldMasterIdLst>
  <p:notesMasterIdLst>
    <p:notesMasterId r:id="rId19"/>
  </p:notesMasterIdLst>
  <p:sldIdLst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11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ck 01" id="{A6D5309C-8DA5-A54E-B5BA-E0FAEF2DA55E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Pack 02" id="{EF70B011-3141-8940-82A9-45E05397BC16}">
          <p14:sldIdLst>
            <p14:sldId id="311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583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105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0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6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5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5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2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2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01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98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688B485B-04BB-5E48-8896-B89BFCBD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75" y="5747041"/>
            <a:ext cx="9032" cy="9032"/>
          </a:xfrm>
          <a:custGeom>
            <a:avLst/>
            <a:gdLst>
              <a:gd name="T0" fmla="*/ 9 w 10"/>
              <a:gd name="T1" fmla="*/ 9 h 10"/>
              <a:gd name="T2" fmla="*/ 0 w 10"/>
              <a:gd name="T3" fmla="*/ 0 h 10"/>
              <a:gd name="T4" fmla="*/ 0 w 10"/>
              <a:gd name="T5" fmla="*/ 9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0" y="0"/>
                </a:lnTo>
                <a:lnTo>
                  <a:pt x="0" y="9"/>
                </a:lnTo>
                <a:lnTo>
                  <a:pt x="9" y="9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8EE2C5E5-4C94-0C48-900A-EFE89E33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747041"/>
            <a:ext cx="9032" cy="9032"/>
          </a:xfrm>
          <a:custGeom>
            <a:avLst/>
            <a:gdLst>
              <a:gd name="T0" fmla="*/ 9 w 10"/>
              <a:gd name="T1" fmla="*/ 0 h 10"/>
              <a:gd name="T2" fmla="*/ 0 w 10"/>
              <a:gd name="T3" fmla="*/ 9 h 10"/>
              <a:gd name="T4" fmla="*/ 9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2506D7CB-ADB1-F449-AABB-58136592D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036" y="8077346"/>
            <a:ext cx="18064" cy="27097"/>
          </a:xfrm>
          <a:custGeom>
            <a:avLst/>
            <a:gdLst>
              <a:gd name="T0" fmla="*/ 18 w 19"/>
              <a:gd name="T1" fmla="*/ 0 h 28"/>
              <a:gd name="T2" fmla="*/ 0 w 19"/>
              <a:gd name="T3" fmla="*/ 27 h 28"/>
              <a:gd name="T4" fmla="*/ 18 w 19"/>
              <a:gd name="T5" fmla="*/ 27 h 28"/>
              <a:gd name="T6" fmla="*/ 18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0"/>
                </a:moveTo>
                <a:lnTo>
                  <a:pt x="0" y="27"/>
                </a:lnTo>
                <a:lnTo>
                  <a:pt x="18" y="27"/>
                </a:lnTo>
                <a:lnTo>
                  <a:pt x="18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41A06E7D-9961-B44B-BC40-7944EC45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865" y="12742470"/>
            <a:ext cx="27097" cy="58711"/>
          </a:xfrm>
          <a:custGeom>
            <a:avLst/>
            <a:gdLst>
              <a:gd name="T0" fmla="*/ 0 w 28"/>
              <a:gd name="T1" fmla="*/ 55 h 56"/>
              <a:gd name="T2" fmla="*/ 27 w 28"/>
              <a:gd name="T3" fmla="*/ 55 h 56"/>
              <a:gd name="T4" fmla="*/ 27 w 28"/>
              <a:gd name="T5" fmla="*/ 0 h 56"/>
              <a:gd name="T6" fmla="*/ 0 w 28"/>
              <a:gd name="T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56">
                <a:moveTo>
                  <a:pt x="0" y="55"/>
                </a:moveTo>
                <a:lnTo>
                  <a:pt x="27" y="55"/>
                </a:lnTo>
                <a:lnTo>
                  <a:pt x="27" y="0"/>
                </a:lnTo>
                <a:lnTo>
                  <a:pt x="0" y="55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507BD7F1-F5D5-3E4C-864E-8657FECE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567" y="10407651"/>
            <a:ext cx="27097" cy="36129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0 h 37"/>
              <a:gd name="T4" fmla="*/ 0 w 28"/>
              <a:gd name="T5" fmla="*/ 36 h 37"/>
              <a:gd name="T6" fmla="*/ 27 w 28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0"/>
                </a:lnTo>
                <a:lnTo>
                  <a:pt x="0" y="36"/>
                </a:lnTo>
                <a:lnTo>
                  <a:pt x="27" y="36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C73E6D8B-F29E-924D-AAB4-9388C632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285" y="8077346"/>
            <a:ext cx="18064" cy="27097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0 h 28"/>
              <a:gd name="T4" fmla="*/ 0 w 19"/>
              <a:gd name="T5" fmla="*/ 27 h 28"/>
              <a:gd name="T6" fmla="*/ 18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0"/>
                </a:lnTo>
                <a:lnTo>
                  <a:pt x="0" y="27"/>
                </a:lnTo>
                <a:lnTo>
                  <a:pt x="18" y="27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A153B861-FE63-D24F-99BF-F825454E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176" y="10407651"/>
            <a:ext cx="27097" cy="36129"/>
          </a:xfrm>
          <a:custGeom>
            <a:avLst/>
            <a:gdLst>
              <a:gd name="T0" fmla="*/ 27 w 28"/>
              <a:gd name="T1" fmla="*/ 0 h 37"/>
              <a:gd name="T2" fmla="*/ 0 w 28"/>
              <a:gd name="T3" fmla="*/ 36 h 37"/>
              <a:gd name="T4" fmla="*/ 27 w 28"/>
              <a:gd name="T5" fmla="*/ 36 h 37"/>
              <a:gd name="T6" fmla="*/ 27 w 28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7">
                <a:moveTo>
                  <a:pt x="27" y="0"/>
                </a:moveTo>
                <a:lnTo>
                  <a:pt x="0" y="36"/>
                </a:lnTo>
                <a:lnTo>
                  <a:pt x="27" y="36"/>
                </a:lnTo>
                <a:lnTo>
                  <a:pt x="27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BFEF90B2-18D6-8945-9F3E-3A67ED57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878" y="12742470"/>
            <a:ext cx="31614" cy="58711"/>
          </a:xfrm>
          <a:custGeom>
            <a:avLst/>
            <a:gdLst>
              <a:gd name="T0" fmla="*/ 0 w 29"/>
              <a:gd name="T1" fmla="*/ 0 h 56"/>
              <a:gd name="T2" fmla="*/ 0 w 29"/>
              <a:gd name="T3" fmla="*/ 55 h 56"/>
              <a:gd name="T4" fmla="*/ 28 w 29"/>
              <a:gd name="T5" fmla="*/ 55 h 56"/>
              <a:gd name="T6" fmla="*/ 0 w 29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56">
                <a:moveTo>
                  <a:pt x="0" y="0"/>
                </a:moveTo>
                <a:lnTo>
                  <a:pt x="0" y="55"/>
                </a:lnTo>
                <a:lnTo>
                  <a:pt x="28" y="55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CBD087C-4E16-C34C-9550-1DCE5183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82" y="3416736"/>
            <a:ext cx="2696107" cy="2343852"/>
          </a:xfrm>
          <a:custGeom>
            <a:avLst/>
            <a:gdLst>
              <a:gd name="T0" fmla="*/ 1319 w 2631"/>
              <a:gd name="T1" fmla="*/ 2286 h 2287"/>
              <a:gd name="T2" fmla="*/ 2630 w 2631"/>
              <a:gd name="T3" fmla="*/ 2286 h 2287"/>
              <a:gd name="T4" fmla="*/ 2630 w 2631"/>
              <a:gd name="T5" fmla="*/ 2277 h 2287"/>
              <a:gd name="T6" fmla="*/ 1319 w 2631"/>
              <a:gd name="T7" fmla="*/ 0 h 2287"/>
              <a:gd name="T8" fmla="*/ 0 w 2631"/>
              <a:gd name="T9" fmla="*/ 2277 h 2287"/>
              <a:gd name="T10" fmla="*/ 0 w 2631"/>
              <a:gd name="T11" fmla="*/ 2286 h 2287"/>
              <a:gd name="T12" fmla="*/ 1319 w 2631"/>
              <a:gd name="T13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1" h="2287">
                <a:moveTo>
                  <a:pt x="1319" y="2286"/>
                </a:moveTo>
                <a:lnTo>
                  <a:pt x="2630" y="2286"/>
                </a:lnTo>
                <a:lnTo>
                  <a:pt x="2630" y="2277"/>
                </a:lnTo>
                <a:lnTo>
                  <a:pt x="1319" y="0"/>
                </a:lnTo>
                <a:lnTo>
                  <a:pt x="0" y="2277"/>
                </a:lnTo>
                <a:lnTo>
                  <a:pt x="0" y="2286"/>
                </a:lnTo>
                <a:lnTo>
                  <a:pt x="1319" y="228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948E2476-EB08-0646-BF69-0B91D55B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82" y="8104443"/>
            <a:ext cx="2696107" cy="2343852"/>
          </a:xfrm>
          <a:custGeom>
            <a:avLst/>
            <a:gdLst>
              <a:gd name="T0" fmla="*/ 1319 w 2631"/>
              <a:gd name="T1" fmla="*/ 0 h 2287"/>
              <a:gd name="T2" fmla="*/ 0 w 2631"/>
              <a:gd name="T3" fmla="*/ 0 h 2287"/>
              <a:gd name="T4" fmla="*/ 0 w 2631"/>
              <a:gd name="T5" fmla="*/ 2286 h 2287"/>
              <a:gd name="T6" fmla="*/ 1319 w 2631"/>
              <a:gd name="T7" fmla="*/ 2286 h 2287"/>
              <a:gd name="T8" fmla="*/ 2630 w 2631"/>
              <a:gd name="T9" fmla="*/ 2286 h 2287"/>
              <a:gd name="T10" fmla="*/ 2630 w 2631"/>
              <a:gd name="T11" fmla="*/ 0 h 2287"/>
              <a:gd name="T12" fmla="*/ 1319 w 2631"/>
              <a:gd name="T1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1" h="2287">
                <a:moveTo>
                  <a:pt x="1319" y="0"/>
                </a:moveTo>
                <a:lnTo>
                  <a:pt x="0" y="0"/>
                </a:lnTo>
                <a:lnTo>
                  <a:pt x="0" y="2286"/>
                </a:lnTo>
                <a:lnTo>
                  <a:pt x="1319" y="2286"/>
                </a:lnTo>
                <a:lnTo>
                  <a:pt x="2630" y="2286"/>
                </a:lnTo>
                <a:lnTo>
                  <a:pt x="2630" y="0"/>
                </a:lnTo>
                <a:lnTo>
                  <a:pt x="1319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43C1A556-A377-384B-8209-221933A8E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75" y="8104443"/>
            <a:ext cx="2691592" cy="2343852"/>
          </a:xfrm>
          <a:custGeom>
            <a:avLst/>
            <a:gdLst>
              <a:gd name="T0" fmla="*/ 0 w 2629"/>
              <a:gd name="T1" fmla="*/ 0 h 2287"/>
              <a:gd name="T2" fmla="*/ 0 w 2629"/>
              <a:gd name="T3" fmla="*/ 2286 h 2287"/>
              <a:gd name="T4" fmla="*/ 1319 w 2629"/>
              <a:gd name="T5" fmla="*/ 2286 h 2287"/>
              <a:gd name="T6" fmla="*/ 2628 w 2629"/>
              <a:gd name="T7" fmla="*/ 2286 h 2287"/>
              <a:gd name="T8" fmla="*/ 2628 w 2629"/>
              <a:gd name="T9" fmla="*/ 2250 h 2287"/>
              <a:gd name="T10" fmla="*/ 1337 w 2629"/>
              <a:gd name="T11" fmla="*/ 0 h 2287"/>
              <a:gd name="T12" fmla="*/ 1319 w 2629"/>
              <a:gd name="T13" fmla="*/ 0 h 2287"/>
              <a:gd name="T14" fmla="*/ 0 w 2629"/>
              <a:gd name="T15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9" h="2287">
                <a:moveTo>
                  <a:pt x="0" y="0"/>
                </a:moveTo>
                <a:lnTo>
                  <a:pt x="0" y="2286"/>
                </a:lnTo>
                <a:lnTo>
                  <a:pt x="1319" y="2286"/>
                </a:lnTo>
                <a:lnTo>
                  <a:pt x="2628" y="2286"/>
                </a:lnTo>
                <a:lnTo>
                  <a:pt x="2628" y="2250"/>
                </a:lnTo>
                <a:lnTo>
                  <a:pt x="1337" y="0"/>
                </a:lnTo>
                <a:lnTo>
                  <a:pt x="131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2">
            <a:extLst>
              <a:ext uri="{FF2B5EF4-FFF2-40B4-BE49-F238E27FC236}">
                <a16:creationId xmlns:a16="http://schemas.microsoft.com/office/drawing/2014/main" id="{F0E2D262-8CB0-514B-895E-6B88F3E5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790" y="8104443"/>
            <a:ext cx="2691592" cy="2343852"/>
          </a:xfrm>
          <a:custGeom>
            <a:avLst/>
            <a:gdLst>
              <a:gd name="T0" fmla="*/ 1319 w 2630"/>
              <a:gd name="T1" fmla="*/ 2286 h 2287"/>
              <a:gd name="T2" fmla="*/ 2629 w 2630"/>
              <a:gd name="T3" fmla="*/ 2286 h 2287"/>
              <a:gd name="T4" fmla="*/ 2629 w 2630"/>
              <a:gd name="T5" fmla="*/ 0 h 2287"/>
              <a:gd name="T6" fmla="*/ 1319 w 2630"/>
              <a:gd name="T7" fmla="*/ 0 h 2287"/>
              <a:gd name="T8" fmla="*/ 1301 w 2630"/>
              <a:gd name="T9" fmla="*/ 0 h 2287"/>
              <a:gd name="T10" fmla="*/ 0 w 2630"/>
              <a:gd name="T11" fmla="*/ 2250 h 2287"/>
              <a:gd name="T12" fmla="*/ 0 w 2630"/>
              <a:gd name="T13" fmla="*/ 2286 h 2287"/>
              <a:gd name="T14" fmla="*/ 1319 w 2630"/>
              <a:gd name="T15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0" h="2287">
                <a:moveTo>
                  <a:pt x="1319" y="2286"/>
                </a:moveTo>
                <a:lnTo>
                  <a:pt x="2629" y="2286"/>
                </a:lnTo>
                <a:lnTo>
                  <a:pt x="2629" y="0"/>
                </a:lnTo>
                <a:lnTo>
                  <a:pt x="1319" y="0"/>
                </a:lnTo>
                <a:lnTo>
                  <a:pt x="1301" y="0"/>
                </a:lnTo>
                <a:lnTo>
                  <a:pt x="0" y="2250"/>
                </a:lnTo>
                <a:lnTo>
                  <a:pt x="0" y="2286"/>
                </a:lnTo>
                <a:lnTo>
                  <a:pt x="1319" y="2286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20854A73-285B-1348-8915-504CE72B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93" y="5756073"/>
            <a:ext cx="2696110" cy="2348369"/>
          </a:xfrm>
          <a:custGeom>
            <a:avLst/>
            <a:gdLst>
              <a:gd name="T0" fmla="*/ 0 w 2631"/>
              <a:gd name="T1" fmla="*/ 0 h 2295"/>
              <a:gd name="T2" fmla="*/ 0 w 2631"/>
              <a:gd name="T3" fmla="*/ 2294 h 2295"/>
              <a:gd name="T4" fmla="*/ 1311 w 2631"/>
              <a:gd name="T5" fmla="*/ 2294 h 2295"/>
              <a:gd name="T6" fmla="*/ 2630 w 2631"/>
              <a:gd name="T7" fmla="*/ 2294 h 2295"/>
              <a:gd name="T8" fmla="*/ 2630 w 2631"/>
              <a:gd name="T9" fmla="*/ 2267 h 2295"/>
              <a:gd name="T10" fmla="*/ 1320 w 2631"/>
              <a:gd name="T11" fmla="*/ 0 h 2295"/>
              <a:gd name="T12" fmla="*/ 1311 w 2631"/>
              <a:gd name="T13" fmla="*/ 0 h 2295"/>
              <a:gd name="T14" fmla="*/ 0 w 2631"/>
              <a:gd name="T15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1" h="2295">
                <a:moveTo>
                  <a:pt x="0" y="0"/>
                </a:moveTo>
                <a:lnTo>
                  <a:pt x="0" y="2294"/>
                </a:lnTo>
                <a:lnTo>
                  <a:pt x="1311" y="2294"/>
                </a:lnTo>
                <a:lnTo>
                  <a:pt x="2630" y="2294"/>
                </a:lnTo>
                <a:lnTo>
                  <a:pt x="2630" y="2267"/>
                </a:lnTo>
                <a:lnTo>
                  <a:pt x="1320" y="0"/>
                </a:lnTo>
                <a:lnTo>
                  <a:pt x="1311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800F1C7E-1957-BC44-AE3E-827F3A92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101" y="5756073"/>
            <a:ext cx="2691592" cy="2348369"/>
          </a:xfrm>
          <a:custGeom>
            <a:avLst/>
            <a:gdLst>
              <a:gd name="T0" fmla="*/ 1310 w 2630"/>
              <a:gd name="T1" fmla="*/ 2294 h 2295"/>
              <a:gd name="T2" fmla="*/ 2629 w 2630"/>
              <a:gd name="T3" fmla="*/ 2294 h 2295"/>
              <a:gd name="T4" fmla="*/ 2629 w 2630"/>
              <a:gd name="T5" fmla="*/ 0 h 2295"/>
              <a:gd name="T6" fmla="*/ 1310 w 2630"/>
              <a:gd name="T7" fmla="*/ 0 h 2295"/>
              <a:gd name="T8" fmla="*/ 1301 w 2630"/>
              <a:gd name="T9" fmla="*/ 0 h 2295"/>
              <a:gd name="T10" fmla="*/ 0 w 2630"/>
              <a:gd name="T11" fmla="*/ 2267 h 2295"/>
              <a:gd name="T12" fmla="*/ 0 w 2630"/>
              <a:gd name="T13" fmla="*/ 2294 h 2295"/>
              <a:gd name="T14" fmla="*/ 1310 w 2630"/>
              <a:gd name="T15" fmla="*/ 2294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0" h="2295">
                <a:moveTo>
                  <a:pt x="1310" y="2294"/>
                </a:moveTo>
                <a:lnTo>
                  <a:pt x="2629" y="2294"/>
                </a:lnTo>
                <a:lnTo>
                  <a:pt x="2629" y="0"/>
                </a:lnTo>
                <a:lnTo>
                  <a:pt x="1310" y="0"/>
                </a:lnTo>
                <a:lnTo>
                  <a:pt x="1301" y="0"/>
                </a:lnTo>
                <a:lnTo>
                  <a:pt x="0" y="2267"/>
                </a:lnTo>
                <a:lnTo>
                  <a:pt x="0" y="2294"/>
                </a:lnTo>
                <a:lnTo>
                  <a:pt x="1310" y="2294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5">
            <a:extLst>
              <a:ext uri="{FF2B5EF4-FFF2-40B4-BE49-F238E27FC236}">
                <a16:creationId xmlns:a16="http://schemas.microsoft.com/office/drawing/2014/main" id="{6D1600B4-A831-6D4C-8B4F-06E6366D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93" y="10448294"/>
            <a:ext cx="2696110" cy="2352887"/>
          </a:xfrm>
          <a:custGeom>
            <a:avLst/>
            <a:gdLst>
              <a:gd name="T0" fmla="*/ 1311 w 2631"/>
              <a:gd name="T1" fmla="*/ 0 h 2296"/>
              <a:gd name="T2" fmla="*/ 0 w 2631"/>
              <a:gd name="T3" fmla="*/ 0 h 2296"/>
              <a:gd name="T4" fmla="*/ 0 w 2631"/>
              <a:gd name="T5" fmla="*/ 2295 h 2296"/>
              <a:gd name="T6" fmla="*/ 2630 w 2631"/>
              <a:gd name="T7" fmla="*/ 2295 h 2296"/>
              <a:gd name="T8" fmla="*/ 2630 w 2631"/>
              <a:gd name="T9" fmla="*/ 0 h 2296"/>
              <a:gd name="T10" fmla="*/ 1311 w 2631"/>
              <a:gd name="T11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2296">
                <a:moveTo>
                  <a:pt x="1311" y="0"/>
                </a:moveTo>
                <a:lnTo>
                  <a:pt x="0" y="0"/>
                </a:lnTo>
                <a:lnTo>
                  <a:pt x="0" y="2295"/>
                </a:lnTo>
                <a:lnTo>
                  <a:pt x="2630" y="2295"/>
                </a:lnTo>
                <a:lnTo>
                  <a:pt x="2630" y="0"/>
                </a:lnTo>
                <a:lnTo>
                  <a:pt x="1311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26B85A28-643A-DD49-80F8-60A83A7B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285" y="10448294"/>
            <a:ext cx="2691592" cy="2352887"/>
          </a:xfrm>
          <a:custGeom>
            <a:avLst/>
            <a:gdLst>
              <a:gd name="T0" fmla="*/ 1336 w 2629"/>
              <a:gd name="T1" fmla="*/ 0 h 2296"/>
              <a:gd name="T2" fmla="*/ 1309 w 2629"/>
              <a:gd name="T3" fmla="*/ 0 h 2296"/>
              <a:gd name="T4" fmla="*/ 0 w 2629"/>
              <a:gd name="T5" fmla="*/ 0 h 2296"/>
              <a:gd name="T6" fmla="*/ 0 w 2629"/>
              <a:gd name="T7" fmla="*/ 2295 h 2296"/>
              <a:gd name="T8" fmla="*/ 2628 w 2629"/>
              <a:gd name="T9" fmla="*/ 2295 h 2296"/>
              <a:gd name="T10" fmla="*/ 2628 w 2629"/>
              <a:gd name="T11" fmla="*/ 2240 h 2296"/>
              <a:gd name="T12" fmla="*/ 1336 w 2629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9" h="2296">
                <a:moveTo>
                  <a:pt x="1336" y="0"/>
                </a:moveTo>
                <a:lnTo>
                  <a:pt x="1309" y="0"/>
                </a:lnTo>
                <a:lnTo>
                  <a:pt x="0" y="0"/>
                </a:lnTo>
                <a:lnTo>
                  <a:pt x="0" y="2295"/>
                </a:lnTo>
                <a:lnTo>
                  <a:pt x="2628" y="2295"/>
                </a:lnTo>
                <a:lnTo>
                  <a:pt x="2628" y="2240"/>
                </a:lnTo>
                <a:lnTo>
                  <a:pt x="133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1722F648-9F41-9340-ADF1-3B2D36D2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101" y="10448294"/>
            <a:ext cx="2691592" cy="2352887"/>
          </a:xfrm>
          <a:custGeom>
            <a:avLst/>
            <a:gdLst>
              <a:gd name="T0" fmla="*/ 1310 w 2630"/>
              <a:gd name="T1" fmla="*/ 0 h 2296"/>
              <a:gd name="T2" fmla="*/ 0 w 2630"/>
              <a:gd name="T3" fmla="*/ 0 h 2296"/>
              <a:gd name="T4" fmla="*/ 0 w 2630"/>
              <a:gd name="T5" fmla="*/ 2295 h 2296"/>
              <a:gd name="T6" fmla="*/ 2629 w 2630"/>
              <a:gd name="T7" fmla="*/ 2295 h 2296"/>
              <a:gd name="T8" fmla="*/ 2629 w 2630"/>
              <a:gd name="T9" fmla="*/ 0 h 2296"/>
              <a:gd name="T10" fmla="*/ 1310 w 2630"/>
              <a:gd name="T11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0" h="2296">
                <a:moveTo>
                  <a:pt x="1310" y="0"/>
                </a:moveTo>
                <a:lnTo>
                  <a:pt x="0" y="0"/>
                </a:lnTo>
                <a:lnTo>
                  <a:pt x="0" y="2295"/>
                </a:lnTo>
                <a:lnTo>
                  <a:pt x="2629" y="2295"/>
                </a:lnTo>
                <a:lnTo>
                  <a:pt x="2629" y="0"/>
                </a:lnTo>
                <a:lnTo>
                  <a:pt x="131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B648FD33-70B6-B34C-A16B-9D2FF6C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962" y="10448294"/>
            <a:ext cx="2700625" cy="2352887"/>
          </a:xfrm>
          <a:custGeom>
            <a:avLst/>
            <a:gdLst>
              <a:gd name="T0" fmla="*/ 1319 w 2639"/>
              <a:gd name="T1" fmla="*/ 0 h 2296"/>
              <a:gd name="T2" fmla="*/ 1292 w 2639"/>
              <a:gd name="T3" fmla="*/ 0 h 2296"/>
              <a:gd name="T4" fmla="*/ 0 w 2639"/>
              <a:gd name="T5" fmla="*/ 2240 h 2296"/>
              <a:gd name="T6" fmla="*/ 0 w 2639"/>
              <a:gd name="T7" fmla="*/ 2295 h 2296"/>
              <a:gd name="T8" fmla="*/ 2638 w 2639"/>
              <a:gd name="T9" fmla="*/ 2295 h 2296"/>
              <a:gd name="T10" fmla="*/ 2638 w 2639"/>
              <a:gd name="T11" fmla="*/ 0 h 2296"/>
              <a:gd name="T12" fmla="*/ 1319 w 2639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9" h="2296">
                <a:moveTo>
                  <a:pt x="1319" y="0"/>
                </a:moveTo>
                <a:lnTo>
                  <a:pt x="1292" y="0"/>
                </a:lnTo>
                <a:lnTo>
                  <a:pt x="0" y="2240"/>
                </a:lnTo>
                <a:lnTo>
                  <a:pt x="0" y="2295"/>
                </a:lnTo>
                <a:lnTo>
                  <a:pt x="2638" y="2295"/>
                </a:lnTo>
                <a:lnTo>
                  <a:pt x="2638" y="0"/>
                </a:lnTo>
                <a:lnTo>
                  <a:pt x="131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3">
            <a:extLst>
              <a:ext uri="{FF2B5EF4-FFF2-40B4-BE49-F238E27FC236}">
                <a16:creationId xmlns:a16="http://schemas.microsoft.com/office/drawing/2014/main" id="{2CD5A489-3FF4-B44F-9087-0CE87590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047" y="11057968"/>
            <a:ext cx="334191" cy="325159"/>
          </a:xfrm>
          <a:custGeom>
            <a:avLst/>
            <a:gdLst>
              <a:gd name="T0" fmla="*/ 163 w 326"/>
              <a:gd name="T1" fmla="*/ 316 h 317"/>
              <a:gd name="T2" fmla="*/ 163 w 326"/>
              <a:gd name="T3" fmla="*/ 316 h 317"/>
              <a:gd name="T4" fmla="*/ 118 w 326"/>
              <a:gd name="T5" fmla="*/ 298 h 317"/>
              <a:gd name="T6" fmla="*/ 27 w 326"/>
              <a:gd name="T7" fmla="*/ 208 h 317"/>
              <a:gd name="T8" fmla="*/ 27 w 326"/>
              <a:gd name="T9" fmla="*/ 117 h 317"/>
              <a:gd name="T10" fmla="*/ 136 w 326"/>
              <a:gd name="T11" fmla="*/ 9 h 317"/>
              <a:gd name="T12" fmla="*/ 154 w 326"/>
              <a:gd name="T13" fmla="*/ 0 h 317"/>
              <a:gd name="T14" fmla="*/ 289 w 326"/>
              <a:gd name="T15" fmla="*/ 0 h 317"/>
              <a:gd name="T16" fmla="*/ 325 w 326"/>
              <a:gd name="T17" fmla="*/ 27 h 317"/>
              <a:gd name="T18" fmla="*/ 325 w 326"/>
              <a:gd name="T19" fmla="*/ 172 h 317"/>
              <a:gd name="T20" fmla="*/ 316 w 326"/>
              <a:gd name="T21" fmla="*/ 181 h 317"/>
              <a:gd name="T22" fmla="*/ 208 w 326"/>
              <a:gd name="T23" fmla="*/ 298 h 317"/>
              <a:gd name="T24" fmla="*/ 163 w 326"/>
              <a:gd name="T25" fmla="*/ 316 h 317"/>
              <a:gd name="T26" fmla="*/ 154 w 326"/>
              <a:gd name="T27" fmla="*/ 27 h 317"/>
              <a:gd name="T28" fmla="*/ 154 w 326"/>
              <a:gd name="T29" fmla="*/ 27 h 317"/>
              <a:gd name="T30" fmla="*/ 55 w 326"/>
              <a:gd name="T31" fmla="*/ 144 h 317"/>
              <a:gd name="T32" fmla="*/ 55 w 326"/>
              <a:gd name="T33" fmla="*/ 181 h 317"/>
              <a:gd name="T34" fmla="*/ 145 w 326"/>
              <a:gd name="T35" fmla="*/ 271 h 317"/>
              <a:gd name="T36" fmla="*/ 190 w 326"/>
              <a:gd name="T37" fmla="*/ 271 h 317"/>
              <a:gd name="T38" fmla="*/ 289 w 326"/>
              <a:gd name="T39" fmla="*/ 163 h 317"/>
              <a:gd name="T40" fmla="*/ 289 w 326"/>
              <a:gd name="T41" fmla="*/ 27 h 317"/>
              <a:gd name="T42" fmla="*/ 154 w 326"/>
              <a:gd name="T43" fmla="*/ 2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6" h="317">
                <a:moveTo>
                  <a:pt x="163" y="316"/>
                </a:moveTo>
                <a:lnTo>
                  <a:pt x="163" y="316"/>
                </a:lnTo>
                <a:cubicBezTo>
                  <a:pt x="145" y="316"/>
                  <a:pt x="136" y="307"/>
                  <a:pt x="118" y="298"/>
                </a:cubicBezTo>
                <a:cubicBezTo>
                  <a:pt x="27" y="208"/>
                  <a:pt x="27" y="208"/>
                  <a:pt x="27" y="208"/>
                </a:cubicBezTo>
                <a:cubicBezTo>
                  <a:pt x="0" y="181"/>
                  <a:pt x="0" y="144"/>
                  <a:pt x="27" y="117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45" y="0"/>
                  <a:pt x="154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8" y="0"/>
                  <a:pt x="325" y="9"/>
                  <a:pt x="325" y="27"/>
                </a:cubicBezTo>
                <a:cubicBezTo>
                  <a:pt x="325" y="172"/>
                  <a:pt x="325" y="172"/>
                  <a:pt x="325" y="172"/>
                </a:cubicBezTo>
                <a:cubicBezTo>
                  <a:pt x="325" y="172"/>
                  <a:pt x="325" y="181"/>
                  <a:pt x="316" y="181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199" y="307"/>
                  <a:pt x="181" y="316"/>
                  <a:pt x="163" y="316"/>
                </a:cubicBezTo>
                <a:close/>
                <a:moveTo>
                  <a:pt x="154" y="27"/>
                </a:moveTo>
                <a:lnTo>
                  <a:pt x="154" y="27"/>
                </a:lnTo>
                <a:cubicBezTo>
                  <a:pt x="55" y="144"/>
                  <a:pt x="55" y="144"/>
                  <a:pt x="55" y="144"/>
                </a:cubicBezTo>
                <a:cubicBezTo>
                  <a:pt x="36" y="153"/>
                  <a:pt x="36" y="172"/>
                  <a:pt x="55" y="181"/>
                </a:cubicBezTo>
                <a:cubicBezTo>
                  <a:pt x="145" y="271"/>
                  <a:pt x="145" y="271"/>
                  <a:pt x="145" y="271"/>
                </a:cubicBezTo>
                <a:cubicBezTo>
                  <a:pt x="154" y="289"/>
                  <a:pt x="172" y="289"/>
                  <a:pt x="190" y="271"/>
                </a:cubicBezTo>
                <a:cubicBezTo>
                  <a:pt x="289" y="163"/>
                  <a:pt x="289" y="163"/>
                  <a:pt x="289" y="163"/>
                </a:cubicBezTo>
                <a:cubicBezTo>
                  <a:pt x="289" y="27"/>
                  <a:pt x="289" y="27"/>
                  <a:pt x="289" y="27"/>
                </a:cubicBezTo>
                <a:lnTo>
                  <a:pt x="1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4">
            <a:extLst>
              <a:ext uri="{FF2B5EF4-FFF2-40B4-BE49-F238E27FC236}">
                <a16:creationId xmlns:a16="http://schemas.microsoft.com/office/drawing/2014/main" id="{92C4A47A-A255-9646-B40D-B777E432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02" y="11121194"/>
            <a:ext cx="54193" cy="54193"/>
          </a:xfrm>
          <a:custGeom>
            <a:avLst/>
            <a:gdLst>
              <a:gd name="T0" fmla="*/ 45 w 55"/>
              <a:gd name="T1" fmla="*/ 45 h 55"/>
              <a:gd name="T2" fmla="*/ 45 w 55"/>
              <a:gd name="T3" fmla="*/ 45 h 55"/>
              <a:gd name="T4" fmla="*/ 9 w 55"/>
              <a:gd name="T5" fmla="*/ 45 h 55"/>
              <a:gd name="T6" fmla="*/ 9 w 55"/>
              <a:gd name="T7" fmla="*/ 9 h 55"/>
              <a:gd name="T8" fmla="*/ 45 w 55"/>
              <a:gd name="T9" fmla="*/ 9 h 55"/>
              <a:gd name="T10" fmla="*/ 45 w 55"/>
              <a:gd name="T11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45" y="45"/>
                </a:moveTo>
                <a:lnTo>
                  <a:pt x="45" y="45"/>
                </a:lnTo>
                <a:cubicBezTo>
                  <a:pt x="36" y="54"/>
                  <a:pt x="18" y="54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54" y="18"/>
                  <a:pt x="54" y="36"/>
                  <a:pt x="4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5">
            <a:extLst>
              <a:ext uri="{FF2B5EF4-FFF2-40B4-BE49-F238E27FC236}">
                <a16:creationId xmlns:a16="http://schemas.microsoft.com/office/drawing/2014/main" id="{0FEE9364-1FB9-244C-AB64-E735DE4B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998" y="8705082"/>
            <a:ext cx="343223" cy="212258"/>
          </a:xfrm>
          <a:custGeom>
            <a:avLst/>
            <a:gdLst>
              <a:gd name="T0" fmla="*/ 271 w 335"/>
              <a:gd name="T1" fmla="*/ 208 h 209"/>
              <a:gd name="T2" fmla="*/ 271 w 335"/>
              <a:gd name="T3" fmla="*/ 208 h 209"/>
              <a:gd name="T4" fmla="*/ 126 w 335"/>
              <a:gd name="T5" fmla="*/ 208 h 209"/>
              <a:gd name="T6" fmla="*/ 90 w 335"/>
              <a:gd name="T7" fmla="*/ 181 h 209"/>
              <a:gd name="T8" fmla="*/ 54 w 335"/>
              <a:gd name="T9" fmla="*/ 27 h 209"/>
              <a:gd name="T10" fmla="*/ 18 w 335"/>
              <a:gd name="T11" fmla="*/ 27 h 209"/>
              <a:gd name="T12" fmla="*/ 0 w 335"/>
              <a:gd name="T13" fmla="*/ 18 h 209"/>
              <a:gd name="T14" fmla="*/ 18 w 335"/>
              <a:gd name="T15" fmla="*/ 0 h 209"/>
              <a:gd name="T16" fmla="*/ 63 w 335"/>
              <a:gd name="T17" fmla="*/ 0 h 209"/>
              <a:gd name="T18" fmla="*/ 81 w 335"/>
              <a:gd name="T19" fmla="*/ 9 h 209"/>
              <a:gd name="T20" fmla="*/ 126 w 335"/>
              <a:gd name="T21" fmla="*/ 171 h 209"/>
              <a:gd name="T22" fmla="*/ 126 w 335"/>
              <a:gd name="T23" fmla="*/ 171 h 209"/>
              <a:gd name="T24" fmla="*/ 271 w 335"/>
              <a:gd name="T25" fmla="*/ 171 h 209"/>
              <a:gd name="T26" fmla="*/ 271 w 335"/>
              <a:gd name="T27" fmla="*/ 171 h 209"/>
              <a:gd name="T28" fmla="*/ 298 w 335"/>
              <a:gd name="T29" fmla="*/ 81 h 209"/>
              <a:gd name="T30" fmla="*/ 171 w 335"/>
              <a:gd name="T31" fmla="*/ 81 h 209"/>
              <a:gd name="T32" fmla="*/ 162 w 335"/>
              <a:gd name="T33" fmla="*/ 63 h 209"/>
              <a:gd name="T34" fmla="*/ 171 w 335"/>
              <a:gd name="T35" fmla="*/ 45 h 209"/>
              <a:gd name="T36" fmla="*/ 316 w 335"/>
              <a:gd name="T37" fmla="*/ 45 h 209"/>
              <a:gd name="T38" fmla="*/ 334 w 335"/>
              <a:gd name="T39" fmla="*/ 54 h 209"/>
              <a:gd name="T40" fmla="*/ 334 w 335"/>
              <a:gd name="T41" fmla="*/ 63 h 209"/>
              <a:gd name="T42" fmla="*/ 298 w 335"/>
              <a:gd name="T43" fmla="*/ 181 h 209"/>
              <a:gd name="T44" fmla="*/ 271 w 335"/>
              <a:gd name="T4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5" h="209">
                <a:moveTo>
                  <a:pt x="271" y="208"/>
                </a:moveTo>
                <a:lnTo>
                  <a:pt x="271" y="208"/>
                </a:lnTo>
                <a:cubicBezTo>
                  <a:pt x="126" y="208"/>
                  <a:pt x="126" y="208"/>
                  <a:pt x="126" y="208"/>
                </a:cubicBezTo>
                <a:cubicBezTo>
                  <a:pt x="108" y="208"/>
                  <a:pt x="99" y="190"/>
                  <a:pt x="90" y="181"/>
                </a:cubicBezTo>
                <a:cubicBezTo>
                  <a:pt x="54" y="27"/>
                  <a:pt x="54" y="27"/>
                  <a:pt x="54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81" y="9"/>
                </a:cubicBezTo>
                <a:cubicBezTo>
                  <a:pt x="126" y="171"/>
                  <a:pt x="126" y="171"/>
                  <a:pt x="126" y="171"/>
                </a:cubicBezTo>
                <a:lnTo>
                  <a:pt x="126" y="171"/>
                </a:lnTo>
                <a:cubicBezTo>
                  <a:pt x="271" y="171"/>
                  <a:pt x="271" y="171"/>
                  <a:pt x="271" y="171"/>
                </a:cubicBezTo>
                <a:lnTo>
                  <a:pt x="271" y="171"/>
                </a:lnTo>
                <a:cubicBezTo>
                  <a:pt x="298" y="81"/>
                  <a:pt x="298" y="81"/>
                  <a:pt x="298" y="81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62" y="81"/>
                  <a:pt x="162" y="72"/>
                  <a:pt x="162" y="63"/>
                </a:cubicBezTo>
                <a:cubicBezTo>
                  <a:pt x="162" y="54"/>
                  <a:pt x="162" y="45"/>
                  <a:pt x="171" y="45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25" y="45"/>
                  <a:pt x="325" y="45"/>
                  <a:pt x="334" y="54"/>
                </a:cubicBezTo>
                <a:lnTo>
                  <a:pt x="334" y="63"/>
                </a:lnTo>
                <a:cubicBezTo>
                  <a:pt x="298" y="181"/>
                  <a:pt x="298" y="181"/>
                  <a:pt x="298" y="181"/>
                </a:cubicBezTo>
                <a:cubicBezTo>
                  <a:pt x="298" y="190"/>
                  <a:pt x="289" y="208"/>
                  <a:pt x="27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6">
            <a:extLst>
              <a:ext uri="{FF2B5EF4-FFF2-40B4-BE49-F238E27FC236}">
                <a16:creationId xmlns:a16="http://schemas.microsoft.com/office/drawing/2014/main" id="{7DB017B7-0EB1-184C-8777-51E914BA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805" y="8948951"/>
            <a:ext cx="67740" cy="76775"/>
          </a:xfrm>
          <a:custGeom>
            <a:avLst/>
            <a:gdLst>
              <a:gd name="T0" fmla="*/ 0 w 64"/>
              <a:gd name="T1" fmla="*/ 36 h 73"/>
              <a:gd name="T2" fmla="*/ 0 w 64"/>
              <a:gd name="T3" fmla="*/ 36 h 73"/>
              <a:gd name="T4" fmla="*/ 27 w 64"/>
              <a:gd name="T5" fmla="*/ 0 h 73"/>
              <a:gd name="T6" fmla="*/ 63 w 64"/>
              <a:gd name="T7" fmla="*/ 36 h 73"/>
              <a:gd name="T8" fmla="*/ 27 w 64"/>
              <a:gd name="T9" fmla="*/ 72 h 73"/>
              <a:gd name="T10" fmla="*/ 0 w 64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54"/>
                  <a:pt x="45" y="72"/>
                  <a:pt x="27" y="72"/>
                </a:cubicBezTo>
                <a:cubicBezTo>
                  <a:pt x="9" y="72"/>
                  <a:pt x="0" y="5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D2AF2743-F13E-5248-9C71-8FB6BAEA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931" y="8948951"/>
            <a:ext cx="67743" cy="76775"/>
          </a:xfrm>
          <a:custGeom>
            <a:avLst/>
            <a:gdLst>
              <a:gd name="T0" fmla="*/ 0 w 64"/>
              <a:gd name="T1" fmla="*/ 36 h 73"/>
              <a:gd name="T2" fmla="*/ 0 w 64"/>
              <a:gd name="T3" fmla="*/ 36 h 73"/>
              <a:gd name="T4" fmla="*/ 36 w 64"/>
              <a:gd name="T5" fmla="*/ 0 h 73"/>
              <a:gd name="T6" fmla="*/ 63 w 64"/>
              <a:gd name="T7" fmla="*/ 36 h 73"/>
              <a:gd name="T8" fmla="*/ 36 w 64"/>
              <a:gd name="T9" fmla="*/ 72 h 73"/>
              <a:gd name="T10" fmla="*/ 0 w 64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72"/>
                  <a:pt x="36" y="72"/>
                </a:cubicBezTo>
                <a:cubicBezTo>
                  <a:pt x="18" y="72"/>
                  <a:pt x="0" y="5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0D74FBF6-DFC7-3546-BE53-D5379643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309" y="8705082"/>
            <a:ext cx="415481" cy="307094"/>
          </a:xfrm>
          <a:custGeom>
            <a:avLst/>
            <a:gdLst>
              <a:gd name="T0" fmla="*/ 343 w 407"/>
              <a:gd name="T1" fmla="*/ 298 h 299"/>
              <a:gd name="T2" fmla="*/ 343 w 407"/>
              <a:gd name="T3" fmla="*/ 298 h 299"/>
              <a:gd name="T4" fmla="*/ 63 w 407"/>
              <a:gd name="T5" fmla="*/ 298 h 299"/>
              <a:gd name="T6" fmla="*/ 0 w 407"/>
              <a:gd name="T7" fmla="*/ 235 h 299"/>
              <a:gd name="T8" fmla="*/ 0 w 407"/>
              <a:gd name="T9" fmla="*/ 63 h 299"/>
              <a:gd name="T10" fmla="*/ 63 w 407"/>
              <a:gd name="T11" fmla="*/ 0 h 299"/>
              <a:gd name="T12" fmla="*/ 343 w 407"/>
              <a:gd name="T13" fmla="*/ 0 h 299"/>
              <a:gd name="T14" fmla="*/ 406 w 407"/>
              <a:gd name="T15" fmla="*/ 63 h 299"/>
              <a:gd name="T16" fmla="*/ 406 w 407"/>
              <a:gd name="T17" fmla="*/ 235 h 299"/>
              <a:gd name="T18" fmla="*/ 343 w 407"/>
              <a:gd name="T19" fmla="*/ 298 h 299"/>
              <a:gd name="T20" fmla="*/ 63 w 407"/>
              <a:gd name="T21" fmla="*/ 36 h 299"/>
              <a:gd name="T22" fmla="*/ 63 w 407"/>
              <a:gd name="T23" fmla="*/ 36 h 299"/>
              <a:gd name="T24" fmla="*/ 36 w 407"/>
              <a:gd name="T25" fmla="*/ 63 h 299"/>
              <a:gd name="T26" fmla="*/ 36 w 407"/>
              <a:gd name="T27" fmla="*/ 235 h 299"/>
              <a:gd name="T28" fmla="*/ 63 w 407"/>
              <a:gd name="T29" fmla="*/ 262 h 299"/>
              <a:gd name="T30" fmla="*/ 343 w 407"/>
              <a:gd name="T31" fmla="*/ 262 h 299"/>
              <a:gd name="T32" fmla="*/ 370 w 407"/>
              <a:gd name="T33" fmla="*/ 235 h 299"/>
              <a:gd name="T34" fmla="*/ 370 w 407"/>
              <a:gd name="T35" fmla="*/ 63 h 299"/>
              <a:gd name="T36" fmla="*/ 343 w 407"/>
              <a:gd name="T37" fmla="*/ 36 h 299"/>
              <a:gd name="T38" fmla="*/ 63 w 407"/>
              <a:gd name="T39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299">
                <a:moveTo>
                  <a:pt x="343" y="298"/>
                </a:moveTo>
                <a:lnTo>
                  <a:pt x="343" y="298"/>
                </a:lnTo>
                <a:cubicBezTo>
                  <a:pt x="63" y="298"/>
                  <a:pt x="63" y="298"/>
                  <a:pt x="63" y="298"/>
                </a:cubicBezTo>
                <a:cubicBezTo>
                  <a:pt x="27" y="298"/>
                  <a:pt x="0" y="271"/>
                  <a:pt x="0" y="23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06" y="27"/>
                  <a:pt x="406" y="63"/>
                </a:cubicBezTo>
                <a:cubicBezTo>
                  <a:pt x="406" y="235"/>
                  <a:pt x="406" y="235"/>
                  <a:pt x="406" y="235"/>
                </a:cubicBezTo>
                <a:cubicBezTo>
                  <a:pt x="406" y="271"/>
                  <a:pt x="379" y="298"/>
                  <a:pt x="343" y="29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253"/>
                  <a:pt x="45" y="262"/>
                  <a:pt x="63" y="262"/>
                </a:cubicBezTo>
                <a:cubicBezTo>
                  <a:pt x="343" y="262"/>
                  <a:pt x="343" y="262"/>
                  <a:pt x="343" y="262"/>
                </a:cubicBezTo>
                <a:cubicBezTo>
                  <a:pt x="361" y="262"/>
                  <a:pt x="370" y="253"/>
                  <a:pt x="370" y="235"/>
                </a:cubicBezTo>
                <a:cubicBezTo>
                  <a:pt x="370" y="63"/>
                  <a:pt x="370" y="63"/>
                  <a:pt x="370" y="63"/>
                </a:cubicBezTo>
                <a:cubicBezTo>
                  <a:pt x="370" y="45"/>
                  <a:pt x="361" y="36"/>
                  <a:pt x="343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D655313E-375F-1844-8076-9DC4CE03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889" y="8799921"/>
            <a:ext cx="85804" cy="121933"/>
          </a:xfrm>
          <a:custGeom>
            <a:avLst/>
            <a:gdLst>
              <a:gd name="T0" fmla="*/ 45 w 82"/>
              <a:gd name="T1" fmla="*/ 118 h 119"/>
              <a:gd name="T2" fmla="*/ 45 w 82"/>
              <a:gd name="T3" fmla="*/ 118 h 119"/>
              <a:gd name="T4" fmla="*/ 9 w 82"/>
              <a:gd name="T5" fmla="*/ 118 h 119"/>
              <a:gd name="T6" fmla="*/ 0 w 82"/>
              <a:gd name="T7" fmla="*/ 109 h 119"/>
              <a:gd name="T8" fmla="*/ 0 w 82"/>
              <a:gd name="T9" fmla="*/ 109 h 119"/>
              <a:gd name="T10" fmla="*/ 9 w 82"/>
              <a:gd name="T11" fmla="*/ 100 h 119"/>
              <a:gd name="T12" fmla="*/ 45 w 82"/>
              <a:gd name="T13" fmla="*/ 100 h 119"/>
              <a:gd name="T14" fmla="*/ 55 w 82"/>
              <a:gd name="T15" fmla="*/ 81 h 119"/>
              <a:gd name="T16" fmla="*/ 45 w 82"/>
              <a:gd name="T17" fmla="*/ 73 h 119"/>
              <a:gd name="T18" fmla="*/ 36 w 82"/>
              <a:gd name="T19" fmla="*/ 73 h 119"/>
              <a:gd name="T20" fmla="*/ 0 w 82"/>
              <a:gd name="T21" fmla="*/ 36 h 119"/>
              <a:gd name="T22" fmla="*/ 36 w 82"/>
              <a:gd name="T23" fmla="*/ 0 h 119"/>
              <a:gd name="T24" fmla="*/ 64 w 82"/>
              <a:gd name="T25" fmla="*/ 0 h 119"/>
              <a:gd name="T26" fmla="*/ 81 w 82"/>
              <a:gd name="T27" fmla="*/ 9 h 119"/>
              <a:gd name="T28" fmla="*/ 81 w 82"/>
              <a:gd name="T29" fmla="*/ 9 h 119"/>
              <a:gd name="T30" fmla="*/ 64 w 82"/>
              <a:gd name="T31" fmla="*/ 27 h 119"/>
              <a:gd name="T32" fmla="*/ 36 w 82"/>
              <a:gd name="T33" fmla="*/ 27 h 119"/>
              <a:gd name="T34" fmla="*/ 18 w 82"/>
              <a:gd name="T35" fmla="*/ 36 h 119"/>
              <a:gd name="T36" fmla="*/ 36 w 82"/>
              <a:gd name="T37" fmla="*/ 45 h 119"/>
              <a:gd name="T38" fmla="*/ 45 w 82"/>
              <a:gd name="T39" fmla="*/ 45 h 119"/>
              <a:gd name="T40" fmla="*/ 81 w 82"/>
              <a:gd name="T41" fmla="*/ 91 h 119"/>
              <a:gd name="T42" fmla="*/ 45 w 82"/>
              <a:gd name="T43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" h="119">
                <a:moveTo>
                  <a:pt x="45" y="118"/>
                </a:moveTo>
                <a:lnTo>
                  <a:pt x="45" y="118"/>
                </a:lnTo>
                <a:cubicBezTo>
                  <a:pt x="9" y="118"/>
                  <a:pt x="9" y="118"/>
                  <a:pt x="9" y="118"/>
                </a:cubicBezTo>
                <a:cubicBezTo>
                  <a:pt x="9" y="118"/>
                  <a:pt x="0" y="118"/>
                  <a:pt x="0" y="109"/>
                </a:cubicBezTo>
                <a:lnTo>
                  <a:pt x="0" y="109"/>
                </a:lnTo>
                <a:cubicBezTo>
                  <a:pt x="0" y="100"/>
                  <a:pt x="9" y="100"/>
                  <a:pt x="9" y="100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55" y="100"/>
                  <a:pt x="55" y="91"/>
                  <a:pt x="55" y="81"/>
                </a:cubicBezTo>
                <a:cubicBezTo>
                  <a:pt x="55" y="81"/>
                  <a:pt x="55" y="73"/>
                  <a:pt x="45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3" y="0"/>
                  <a:pt x="81" y="9"/>
                  <a:pt x="81" y="9"/>
                </a:cubicBezTo>
                <a:lnTo>
                  <a:pt x="81" y="9"/>
                </a:lnTo>
                <a:cubicBezTo>
                  <a:pt x="81" y="18"/>
                  <a:pt x="73" y="27"/>
                  <a:pt x="64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27" y="27"/>
                  <a:pt x="18" y="27"/>
                  <a:pt x="18" y="36"/>
                </a:cubicBezTo>
                <a:cubicBezTo>
                  <a:pt x="18" y="45"/>
                  <a:pt x="27" y="45"/>
                  <a:pt x="36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64" y="45"/>
                  <a:pt x="81" y="64"/>
                  <a:pt x="81" y="91"/>
                </a:cubicBezTo>
                <a:cubicBezTo>
                  <a:pt x="81" y="109"/>
                  <a:pt x="64" y="118"/>
                  <a:pt x="45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7AB6373E-F8E8-D249-8D51-3289F2C9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500" y="8781857"/>
            <a:ext cx="31614" cy="27097"/>
          </a:xfrm>
          <a:custGeom>
            <a:avLst/>
            <a:gdLst>
              <a:gd name="T0" fmla="*/ 28 w 29"/>
              <a:gd name="T1" fmla="*/ 27 h 28"/>
              <a:gd name="T2" fmla="*/ 0 w 29"/>
              <a:gd name="T3" fmla="*/ 27 h 28"/>
              <a:gd name="T4" fmla="*/ 0 w 29"/>
              <a:gd name="T5" fmla="*/ 0 h 28"/>
              <a:gd name="T6" fmla="*/ 28 w 29"/>
              <a:gd name="T7" fmla="*/ 0 h 28"/>
              <a:gd name="T8" fmla="*/ 28 w 2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27"/>
                </a:moveTo>
                <a:lnTo>
                  <a:pt x="0" y="27"/>
                </a:lnTo>
                <a:lnTo>
                  <a:pt x="0" y="0"/>
                </a:lnTo>
                <a:lnTo>
                  <a:pt x="28" y="0"/>
                </a:lnTo>
                <a:lnTo>
                  <a:pt x="2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04945087-7529-7E46-B224-E7E99ECB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500" y="8908307"/>
            <a:ext cx="31614" cy="27097"/>
          </a:xfrm>
          <a:custGeom>
            <a:avLst/>
            <a:gdLst>
              <a:gd name="T0" fmla="*/ 28 w 29"/>
              <a:gd name="T1" fmla="*/ 27 h 28"/>
              <a:gd name="T2" fmla="*/ 0 w 29"/>
              <a:gd name="T3" fmla="*/ 27 h 28"/>
              <a:gd name="T4" fmla="*/ 0 w 29"/>
              <a:gd name="T5" fmla="*/ 0 h 28"/>
              <a:gd name="T6" fmla="*/ 28 w 29"/>
              <a:gd name="T7" fmla="*/ 0 h 28"/>
              <a:gd name="T8" fmla="*/ 28 w 2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27"/>
                </a:moveTo>
                <a:lnTo>
                  <a:pt x="0" y="27"/>
                </a:lnTo>
                <a:lnTo>
                  <a:pt x="0" y="0"/>
                </a:lnTo>
                <a:lnTo>
                  <a:pt x="28" y="0"/>
                </a:lnTo>
                <a:lnTo>
                  <a:pt x="2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3203691C-458B-4F47-AE35-D45684E9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951" y="8750243"/>
            <a:ext cx="45161" cy="45161"/>
          </a:xfrm>
          <a:custGeom>
            <a:avLst/>
            <a:gdLst>
              <a:gd name="T0" fmla="*/ 27 w 46"/>
              <a:gd name="T1" fmla="*/ 9 h 46"/>
              <a:gd name="T2" fmla="*/ 27 w 46"/>
              <a:gd name="T3" fmla="*/ 9 h 46"/>
              <a:gd name="T4" fmla="*/ 9 w 46"/>
              <a:gd name="T5" fmla="*/ 18 h 46"/>
              <a:gd name="T6" fmla="*/ 0 w 46"/>
              <a:gd name="T7" fmla="*/ 36 h 46"/>
              <a:gd name="T8" fmla="*/ 0 w 46"/>
              <a:gd name="T9" fmla="*/ 36 h 46"/>
              <a:gd name="T10" fmla="*/ 18 w 46"/>
              <a:gd name="T11" fmla="*/ 36 h 46"/>
              <a:gd name="T12" fmla="*/ 36 w 46"/>
              <a:gd name="T13" fmla="*/ 27 h 46"/>
              <a:gd name="T14" fmla="*/ 45 w 46"/>
              <a:gd name="T15" fmla="*/ 9 h 46"/>
              <a:gd name="T16" fmla="*/ 45 w 46"/>
              <a:gd name="T17" fmla="*/ 9 h 46"/>
              <a:gd name="T18" fmla="*/ 27 w 46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46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27"/>
                  <a:pt x="0" y="36"/>
                </a:cubicBezTo>
                <a:lnTo>
                  <a:pt x="0" y="36"/>
                </a:lnTo>
                <a:cubicBezTo>
                  <a:pt x="9" y="36"/>
                  <a:pt x="18" y="45"/>
                  <a:pt x="18" y="36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27"/>
                  <a:pt x="45" y="18"/>
                  <a:pt x="45" y="9"/>
                </a:cubicBezTo>
                <a:lnTo>
                  <a:pt x="45" y="9"/>
                </a:lnTo>
                <a:cubicBezTo>
                  <a:pt x="36" y="0"/>
                  <a:pt x="27" y="0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88613D06-5E12-4C48-AE2B-D6A95F97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470" y="8926372"/>
            <a:ext cx="45161" cy="36129"/>
          </a:xfrm>
          <a:custGeom>
            <a:avLst/>
            <a:gdLst>
              <a:gd name="T0" fmla="*/ 27 w 46"/>
              <a:gd name="T1" fmla="*/ 0 h 37"/>
              <a:gd name="T2" fmla="*/ 27 w 46"/>
              <a:gd name="T3" fmla="*/ 0 h 37"/>
              <a:gd name="T4" fmla="*/ 9 w 46"/>
              <a:gd name="T5" fmla="*/ 9 h 37"/>
              <a:gd name="T6" fmla="*/ 9 w 46"/>
              <a:gd name="T7" fmla="*/ 27 h 37"/>
              <a:gd name="T8" fmla="*/ 9 w 46"/>
              <a:gd name="T9" fmla="*/ 27 h 37"/>
              <a:gd name="T10" fmla="*/ 18 w 46"/>
              <a:gd name="T11" fmla="*/ 27 h 37"/>
              <a:gd name="T12" fmla="*/ 36 w 46"/>
              <a:gd name="T13" fmla="*/ 18 h 37"/>
              <a:gd name="T14" fmla="*/ 45 w 46"/>
              <a:gd name="T15" fmla="*/ 0 h 37"/>
              <a:gd name="T16" fmla="*/ 45 w 46"/>
              <a:gd name="T17" fmla="*/ 0 h 37"/>
              <a:gd name="T18" fmla="*/ 27 w 46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27" y="0"/>
                </a:moveTo>
                <a:lnTo>
                  <a:pt x="27" y="0"/>
                </a:lnTo>
                <a:cubicBezTo>
                  <a:pt x="9" y="9"/>
                  <a:pt x="9" y="9"/>
                  <a:pt x="9" y="9"/>
                </a:cubicBezTo>
                <a:cubicBezTo>
                  <a:pt x="0" y="18"/>
                  <a:pt x="0" y="18"/>
                  <a:pt x="9" y="27"/>
                </a:cubicBezTo>
                <a:lnTo>
                  <a:pt x="9" y="27"/>
                </a:lnTo>
                <a:cubicBezTo>
                  <a:pt x="9" y="36"/>
                  <a:pt x="18" y="36"/>
                  <a:pt x="18" y="27"/>
                </a:cubicBezTo>
                <a:cubicBezTo>
                  <a:pt x="36" y="18"/>
                  <a:pt x="36" y="18"/>
                  <a:pt x="36" y="18"/>
                </a:cubicBezTo>
                <a:cubicBezTo>
                  <a:pt x="45" y="18"/>
                  <a:pt x="45" y="9"/>
                  <a:pt x="45" y="0"/>
                </a:cubicBezTo>
                <a:lnTo>
                  <a:pt x="45" y="0"/>
                </a:lnTo>
                <a:cubicBezTo>
                  <a:pt x="36" y="0"/>
                  <a:pt x="27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7EA5C155-D1CD-CE40-A28C-2A186CE2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704" y="11225063"/>
            <a:ext cx="94837" cy="94839"/>
          </a:xfrm>
          <a:custGeom>
            <a:avLst/>
            <a:gdLst>
              <a:gd name="T0" fmla="*/ 63 w 91"/>
              <a:gd name="T1" fmla="*/ 90 h 91"/>
              <a:gd name="T2" fmla="*/ 63 w 91"/>
              <a:gd name="T3" fmla="*/ 90 h 91"/>
              <a:gd name="T4" fmla="*/ 27 w 91"/>
              <a:gd name="T5" fmla="*/ 90 h 91"/>
              <a:gd name="T6" fmla="*/ 0 w 91"/>
              <a:gd name="T7" fmla="*/ 63 h 91"/>
              <a:gd name="T8" fmla="*/ 0 w 91"/>
              <a:gd name="T9" fmla="*/ 18 h 91"/>
              <a:gd name="T10" fmla="*/ 27 w 91"/>
              <a:gd name="T11" fmla="*/ 0 h 91"/>
              <a:gd name="T12" fmla="*/ 63 w 91"/>
              <a:gd name="T13" fmla="*/ 0 h 91"/>
              <a:gd name="T14" fmla="*/ 90 w 91"/>
              <a:gd name="T15" fmla="*/ 18 h 91"/>
              <a:gd name="T16" fmla="*/ 90 w 91"/>
              <a:gd name="T17" fmla="*/ 63 h 91"/>
              <a:gd name="T18" fmla="*/ 63 w 91"/>
              <a:gd name="T19" fmla="*/ 90 h 91"/>
              <a:gd name="T20" fmla="*/ 63 w 91"/>
              <a:gd name="T21" fmla="*/ 18 h 91"/>
              <a:gd name="T22" fmla="*/ 63 w 91"/>
              <a:gd name="T23" fmla="*/ 18 h 91"/>
              <a:gd name="T24" fmla="*/ 27 w 91"/>
              <a:gd name="T25" fmla="*/ 18 h 91"/>
              <a:gd name="T26" fmla="*/ 27 w 91"/>
              <a:gd name="T27" fmla="*/ 63 h 91"/>
              <a:gd name="T28" fmla="*/ 63 w 91"/>
              <a:gd name="T29" fmla="*/ 63 h 91"/>
              <a:gd name="T30" fmla="*/ 63 w 91"/>
              <a:gd name="T31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91">
                <a:moveTo>
                  <a:pt x="63" y="90"/>
                </a:moveTo>
                <a:lnTo>
                  <a:pt x="63" y="90"/>
                </a:lnTo>
                <a:cubicBezTo>
                  <a:pt x="27" y="90"/>
                  <a:pt x="27" y="90"/>
                  <a:pt x="27" y="90"/>
                </a:cubicBezTo>
                <a:cubicBezTo>
                  <a:pt x="9" y="90"/>
                  <a:pt x="0" y="72"/>
                  <a:pt x="0" y="6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72"/>
                  <a:pt x="81" y="90"/>
                  <a:pt x="63" y="9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27" y="18"/>
                  <a:pt x="27" y="18"/>
                  <a:pt x="27" y="18"/>
                </a:cubicBezTo>
                <a:cubicBezTo>
                  <a:pt x="27" y="63"/>
                  <a:pt x="27" y="63"/>
                  <a:pt x="2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0D2E1EDC-3B88-1B45-B26B-85280207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221" y="11103129"/>
            <a:ext cx="379352" cy="298062"/>
          </a:xfrm>
          <a:custGeom>
            <a:avLst/>
            <a:gdLst>
              <a:gd name="T0" fmla="*/ 307 w 371"/>
              <a:gd name="T1" fmla="*/ 289 h 290"/>
              <a:gd name="T2" fmla="*/ 307 w 371"/>
              <a:gd name="T3" fmla="*/ 289 h 290"/>
              <a:gd name="T4" fmla="*/ 54 w 371"/>
              <a:gd name="T5" fmla="*/ 289 h 290"/>
              <a:gd name="T6" fmla="*/ 0 w 371"/>
              <a:gd name="T7" fmla="*/ 235 h 290"/>
              <a:gd name="T8" fmla="*/ 0 w 371"/>
              <a:gd name="T9" fmla="*/ 0 h 290"/>
              <a:gd name="T10" fmla="*/ 27 w 371"/>
              <a:gd name="T11" fmla="*/ 0 h 290"/>
              <a:gd name="T12" fmla="*/ 27 w 371"/>
              <a:gd name="T13" fmla="*/ 235 h 290"/>
              <a:gd name="T14" fmla="*/ 54 w 371"/>
              <a:gd name="T15" fmla="*/ 262 h 290"/>
              <a:gd name="T16" fmla="*/ 307 w 371"/>
              <a:gd name="T17" fmla="*/ 262 h 290"/>
              <a:gd name="T18" fmla="*/ 334 w 371"/>
              <a:gd name="T19" fmla="*/ 235 h 290"/>
              <a:gd name="T20" fmla="*/ 334 w 371"/>
              <a:gd name="T21" fmla="*/ 82 h 290"/>
              <a:gd name="T22" fmla="*/ 307 w 371"/>
              <a:gd name="T23" fmla="*/ 54 h 290"/>
              <a:gd name="T24" fmla="*/ 54 w 371"/>
              <a:gd name="T25" fmla="*/ 54 h 290"/>
              <a:gd name="T26" fmla="*/ 54 w 371"/>
              <a:gd name="T27" fmla="*/ 27 h 290"/>
              <a:gd name="T28" fmla="*/ 307 w 371"/>
              <a:gd name="T29" fmla="*/ 27 h 290"/>
              <a:gd name="T30" fmla="*/ 370 w 371"/>
              <a:gd name="T31" fmla="*/ 82 h 290"/>
              <a:gd name="T32" fmla="*/ 370 w 371"/>
              <a:gd name="T33" fmla="*/ 235 h 290"/>
              <a:gd name="T34" fmla="*/ 307 w 371"/>
              <a:gd name="T3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290">
                <a:moveTo>
                  <a:pt x="307" y="289"/>
                </a:moveTo>
                <a:lnTo>
                  <a:pt x="307" y="289"/>
                </a:lnTo>
                <a:cubicBezTo>
                  <a:pt x="54" y="289"/>
                  <a:pt x="54" y="289"/>
                  <a:pt x="54" y="289"/>
                </a:cubicBezTo>
                <a:cubicBezTo>
                  <a:pt x="27" y="289"/>
                  <a:pt x="0" y="262"/>
                  <a:pt x="0" y="235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45" y="262"/>
                  <a:pt x="54" y="262"/>
                </a:cubicBezTo>
                <a:cubicBezTo>
                  <a:pt x="307" y="262"/>
                  <a:pt x="307" y="262"/>
                  <a:pt x="307" y="262"/>
                </a:cubicBezTo>
                <a:cubicBezTo>
                  <a:pt x="325" y="262"/>
                  <a:pt x="334" y="244"/>
                  <a:pt x="334" y="235"/>
                </a:cubicBezTo>
                <a:cubicBezTo>
                  <a:pt x="334" y="82"/>
                  <a:pt x="334" y="82"/>
                  <a:pt x="334" y="82"/>
                </a:cubicBezTo>
                <a:cubicBezTo>
                  <a:pt x="334" y="72"/>
                  <a:pt x="325" y="54"/>
                  <a:pt x="307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7"/>
                  <a:pt x="54" y="27"/>
                  <a:pt x="54" y="27"/>
                </a:cubicBezTo>
                <a:cubicBezTo>
                  <a:pt x="307" y="27"/>
                  <a:pt x="307" y="27"/>
                  <a:pt x="307" y="27"/>
                </a:cubicBezTo>
                <a:cubicBezTo>
                  <a:pt x="343" y="27"/>
                  <a:pt x="370" y="54"/>
                  <a:pt x="370" y="82"/>
                </a:cubicBezTo>
                <a:cubicBezTo>
                  <a:pt x="370" y="235"/>
                  <a:pt x="370" y="235"/>
                  <a:pt x="370" y="235"/>
                </a:cubicBezTo>
                <a:cubicBezTo>
                  <a:pt x="370" y="262"/>
                  <a:pt x="343" y="289"/>
                  <a:pt x="307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33D6ABEB-7D1F-4D4E-A4DF-E3741BB3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189" y="11039904"/>
            <a:ext cx="352255" cy="121933"/>
          </a:xfrm>
          <a:custGeom>
            <a:avLst/>
            <a:gdLst>
              <a:gd name="T0" fmla="*/ 72 w 344"/>
              <a:gd name="T1" fmla="*/ 117 h 118"/>
              <a:gd name="T2" fmla="*/ 72 w 344"/>
              <a:gd name="T3" fmla="*/ 117 h 118"/>
              <a:gd name="T4" fmla="*/ 9 w 344"/>
              <a:gd name="T5" fmla="*/ 54 h 118"/>
              <a:gd name="T6" fmla="*/ 72 w 344"/>
              <a:gd name="T7" fmla="*/ 0 h 118"/>
              <a:gd name="T8" fmla="*/ 289 w 344"/>
              <a:gd name="T9" fmla="*/ 0 h 118"/>
              <a:gd name="T10" fmla="*/ 343 w 344"/>
              <a:gd name="T11" fmla="*/ 45 h 118"/>
              <a:gd name="T12" fmla="*/ 343 w 344"/>
              <a:gd name="T13" fmla="*/ 54 h 118"/>
              <a:gd name="T14" fmla="*/ 325 w 344"/>
              <a:gd name="T15" fmla="*/ 72 h 118"/>
              <a:gd name="T16" fmla="*/ 325 w 344"/>
              <a:gd name="T17" fmla="*/ 72 h 118"/>
              <a:gd name="T18" fmla="*/ 307 w 344"/>
              <a:gd name="T19" fmla="*/ 54 h 118"/>
              <a:gd name="T20" fmla="*/ 307 w 344"/>
              <a:gd name="T21" fmla="*/ 45 h 118"/>
              <a:gd name="T22" fmla="*/ 289 w 344"/>
              <a:gd name="T23" fmla="*/ 27 h 118"/>
              <a:gd name="T24" fmla="*/ 72 w 344"/>
              <a:gd name="T25" fmla="*/ 27 h 118"/>
              <a:gd name="T26" fmla="*/ 36 w 344"/>
              <a:gd name="T27" fmla="*/ 54 h 118"/>
              <a:gd name="T28" fmla="*/ 72 w 344"/>
              <a:gd name="T29" fmla="*/ 90 h 118"/>
              <a:gd name="T30" fmla="*/ 72 w 344"/>
              <a:gd name="T3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118">
                <a:moveTo>
                  <a:pt x="72" y="117"/>
                </a:moveTo>
                <a:lnTo>
                  <a:pt x="72" y="117"/>
                </a:lnTo>
                <a:cubicBezTo>
                  <a:pt x="36" y="117"/>
                  <a:pt x="0" y="90"/>
                  <a:pt x="9" y="54"/>
                </a:cubicBezTo>
                <a:cubicBezTo>
                  <a:pt x="9" y="18"/>
                  <a:pt x="36" y="0"/>
                  <a:pt x="72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16" y="0"/>
                  <a:pt x="343" y="18"/>
                  <a:pt x="343" y="45"/>
                </a:cubicBezTo>
                <a:cubicBezTo>
                  <a:pt x="343" y="54"/>
                  <a:pt x="343" y="54"/>
                  <a:pt x="343" y="54"/>
                </a:cubicBezTo>
                <a:cubicBezTo>
                  <a:pt x="343" y="63"/>
                  <a:pt x="334" y="72"/>
                  <a:pt x="325" y="72"/>
                </a:cubicBezTo>
                <a:lnTo>
                  <a:pt x="325" y="72"/>
                </a:lnTo>
                <a:cubicBezTo>
                  <a:pt x="316" y="72"/>
                  <a:pt x="307" y="63"/>
                  <a:pt x="307" y="54"/>
                </a:cubicBezTo>
                <a:cubicBezTo>
                  <a:pt x="307" y="45"/>
                  <a:pt x="307" y="45"/>
                  <a:pt x="307" y="45"/>
                </a:cubicBezTo>
                <a:cubicBezTo>
                  <a:pt x="307" y="36"/>
                  <a:pt x="298" y="27"/>
                  <a:pt x="289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54" y="27"/>
                  <a:pt x="45" y="36"/>
                  <a:pt x="36" y="54"/>
                </a:cubicBezTo>
                <a:cubicBezTo>
                  <a:pt x="36" y="72"/>
                  <a:pt x="54" y="90"/>
                  <a:pt x="72" y="90"/>
                </a:cubicBezTo>
                <a:lnTo>
                  <a:pt x="72" y="1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8D1B7C45-9680-3046-8F4E-27494346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468" y="4405760"/>
            <a:ext cx="121936" cy="176129"/>
          </a:xfrm>
          <a:custGeom>
            <a:avLst/>
            <a:gdLst>
              <a:gd name="T0" fmla="*/ 118 w 119"/>
              <a:gd name="T1" fmla="*/ 172 h 173"/>
              <a:gd name="T2" fmla="*/ 118 w 119"/>
              <a:gd name="T3" fmla="*/ 172 h 173"/>
              <a:gd name="T4" fmla="*/ 0 w 119"/>
              <a:gd name="T5" fmla="*/ 172 h 173"/>
              <a:gd name="T6" fmla="*/ 0 w 119"/>
              <a:gd name="T7" fmla="*/ 28 h 173"/>
              <a:gd name="T8" fmla="*/ 18 w 119"/>
              <a:gd name="T9" fmla="*/ 0 h 173"/>
              <a:gd name="T10" fmla="*/ 91 w 119"/>
              <a:gd name="T11" fmla="*/ 0 h 173"/>
              <a:gd name="T12" fmla="*/ 118 w 119"/>
              <a:gd name="T13" fmla="*/ 28 h 173"/>
              <a:gd name="T14" fmla="*/ 118 w 119"/>
              <a:gd name="T15" fmla="*/ 172 h 173"/>
              <a:gd name="T16" fmla="*/ 18 w 119"/>
              <a:gd name="T17" fmla="*/ 145 h 173"/>
              <a:gd name="T18" fmla="*/ 18 w 119"/>
              <a:gd name="T19" fmla="*/ 145 h 173"/>
              <a:gd name="T20" fmla="*/ 91 w 119"/>
              <a:gd name="T21" fmla="*/ 145 h 173"/>
              <a:gd name="T22" fmla="*/ 91 w 119"/>
              <a:gd name="T23" fmla="*/ 28 h 173"/>
              <a:gd name="T24" fmla="*/ 91 w 119"/>
              <a:gd name="T25" fmla="*/ 19 h 173"/>
              <a:gd name="T26" fmla="*/ 18 w 119"/>
              <a:gd name="T27" fmla="*/ 19 h 173"/>
              <a:gd name="T28" fmla="*/ 18 w 119"/>
              <a:gd name="T29" fmla="*/ 28 h 173"/>
              <a:gd name="T30" fmla="*/ 18 w 119"/>
              <a:gd name="T31" fmla="*/ 1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73">
                <a:moveTo>
                  <a:pt x="118" y="172"/>
                </a:moveTo>
                <a:lnTo>
                  <a:pt x="118" y="172"/>
                </a:lnTo>
                <a:cubicBezTo>
                  <a:pt x="0" y="172"/>
                  <a:pt x="0" y="172"/>
                  <a:pt x="0" y="1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18" y="9"/>
                  <a:pt x="118" y="28"/>
                </a:cubicBezTo>
                <a:lnTo>
                  <a:pt x="118" y="172"/>
                </a:lnTo>
                <a:close/>
                <a:moveTo>
                  <a:pt x="18" y="145"/>
                </a:moveTo>
                <a:lnTo>
                  <a:pt x="18" y="145"/>
                </a:lnTo>
                <a:cubicBezTo>
                  <a:pt x="91" y="145"/>
                  <a:pt x="91" y="145"/>
                  <a:pt x="91" y="145"/>
                </a:cubicBezTo>
                <a:cubicBezTo>
                  <a:pt x="91" y="28"/>
                  <a:pt x="91" y="28"/>
                  <a:pt x="91" y="28"/>
                </a:cubicBezTo>
                <a:cubicBezTo>
                  <a:pt x="91" y="19"/>
                  <a:pt x="91" y="19"/>
                  <a:pt x="91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28"/>
                </a:cubicBezTo>
                <a:lnTo>
                  <a:pt x="18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349402B0-ED05-3744-8F08-CAE4F286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535" y="4347052"/>
            <a:ext cx="370320" cy="230319"/>
          </a:xfrm>
          <a:custGeom>
            <a:avLst/>
            <a:gdLst>
              <a:gd name="T0" fmla="*/ 325 w 362"/>
              <a:gd name="T1" fmla="*/ 226 h 227"/>
              <a:gd name="T2" fmla="*/ 325 w 362"/>
              <a:gd name="T3" fmla="*/ 226 h 227"/>
              <a:gd name="T4" fmla="*/ 45 w 362"/>
              <a:gd name="T5" fmla="*/ 226 h 227"/>
              <a:gd name="T6" fmla="*/ 0 w 362"/>
              <a:gd name="T7" fmla="*/ 190 h 227"/>
              <a:gd name="T8" fmla="*/ 0 w 362"/>
              <a:gd name="T9" fmla="*/ 45 h 227"/>
              <a:gd name="T10" fmla="*/ 18 w 362"/>
              <a:gd name="T11" fmla="*/ 27 h 227"/>
              <a:gd name="T12" fmla="*/ 18 w 362"/>
              <a:gd name="T13" fmla="*/ 27 h 227"/>
              <a:gd name="T14" fmla="*/ 36 w 362"/>
              <a:gd name="T15" fmla="*/ 45 h 227"/>
              <a:gd name="T16" fmla="*/ 36 w 362"/>
              <a:gd name="T17" fmla="*/ 190 h 227"/>
              <a:gd name="T18" fmla="*/ 45 w 362"/>
              <a:gd name="T19" fmla="*/ 199 h 227"/>
              <a:gd name="T20" fmla="*/ 325 w 362"/>
              <a:gd name="T21" fmla="*/ 199 h 227"/>
              <a:gd name="T22" fmla="*/ 325 w 362"/>
              <a:gd name="T23" fmla="*/ 190 h 227"/>
              <a:gd name="T24" fmla="*/ 325 w 362"/>
              <a:gd name="T25" fmla="*/ 0 h 227"/>
              <a:gd name="T26" fmla="*/ 361 w 362"/>
              <a:gd name="T27" fmla="*/ 0 h 227"/>
              <a:gd name="T28" fmla="*/ 361 w 362"/>
              <a:gd name="T29" fmla="*/ 190 h 227"/>
              <a:gd name="T30" fmla="*/ 325 w 362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2" h="227">
                <a:moveTo>
                  <a:pt x="325" y="226"/>
                </a:moveTo>
                <a:lnTo>
                  <a:pt x="325" y="226"/>
                </a:lnTo>
                <a:cubicBezTo>
                  <a:pt x="45" y="226"/>
                  <a:pt x="45" y="226"/>
                  <a:pt x="45" y="226"/>
                </a:cubicBezTo>
                <a:cubicBezTo>
                  <a:pt x="18" y="226"/>
                  <a:pt x="0" y="217"/>
                  <a:pt x="0" y="1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6"/>
                  <a:pt x="9" y="27"/>
                  <a:pt x="18" y="27"/>
                </a:cubicBezTo>
                <a:lnTo>
                  <a:pt x="18" y="27"/>
                </a:lnTo>
                <a:cubicBezTo>
                  <a:pt x="27" y="27"/>
                  <a:pt x="36" y="36"/>
                  <a:pt x="36" y="45"/>
                </a:cubicBezTo>
                <a:cubicBezTo>
                  <a:pt x="36" y="190"/>
                  <a:pt x="36" y="190"/>
                  <a:pt x="36" y="190"/>
                </a:cubicBezTo>
                <a:cubicBezTo>
                  <a:pt x="36" y="199"/>
                  <a:pt x="36" y="199"/>
                  <a:pt x="45" y="199"/>
                </a:cubicBezTo>
                <a:cubicBezTo>
                  <a:pt x="325" y="199"/>
                  <a:pt x="325" y="199"/>
                  <a:pt x="325" y="199"/>
                </a:cubicBezTo>
                <a:cubicBezTo>
                  <a:pt x="325" y="199"/>
                  <a:pt x="325" y="199"/>
                  <a:pt x="325" y="190"/>
                </a:cubicBezTo>
                <a:cubicBezTo>
                  <a:pt x="325" y="0"/>
                  <a:pt x="325" y="0"/>
                  <a:pt x="325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190"/>
                  <a:pt x="361" y="190"/>
                  <a:pt x="361" y="190"/>
                </a:cubicBezTo>
                <a:cubicBezTo>
                  <a:pt x="361" y="217"/>
                  <a:pt x="343" y="226"/>
                  <a:pt x="325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F5F6B06F-FD59-894C-9D3B-3A9DC7B8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38" y="4202537"/>
            <a:ext cx="415481" cy="176126"/>
          </a:xfrm>
          <a:custGeom>
            <a:avLst/>
            <a:gdLst>
              <a:gd name="T0" fmla="*/ 343 w 407"/>
              <a:gd name="T1" fmla="*/ 171 h 172"/>
              <a:gd name="T2" fmla="*/ 343 w 407"/>
              <a:gd name="T3" fmla="*/ 171 h 172"/>
              <a:gd name="T4" fmla="*/ 298 w 407"/>
              <a:gd name="T5" fmla="*/ 144 h 172"/>
              <a:gd name="T6" fmla="*/ 253 w 407"/>
              <a:gd name="T7" fmla="*/ 171 h 172"/>
              <a:gd name="T8" fmla="*/ 207 w 407"/>
              <a:gd name="T9" fmla="*/ 144 h 172"/>
              <a:gd name="T10" fmla="*/ 162 w 407"/>
              <a:gd name="T11" fmla="*/ 171 h 172"/>
              <a:gd name="T12" fmla="*/ 108 w 407"/>
              <a:gd name="T13" fmla="*/ 144 h 172"/>
              <a:gd name="T14" fmla="*/ 63 w 407"/>
              <a:gd name="T15" fmla="*/ 171 h 172"/>
              <a:gd name="T16" fmla="*/ 0 w 407"/>
              <a:gd name="T17" fmla="*/ 99 h 172"/>
              <a:gd name="T18" fmla="*/ 0 w 407"/>
              <a:gd name="T19" fmla="*/ 99 h 172"/>
              <a:gd name="T20" fmla="*/ 54 w 407"/>
              <a:gd name="T21" fmla="*/ 18 h 172"/>
              <a:gd name="T22" fmla="*/ 81 w 407"/>
              <a:gd name="T23" fmla="*/ 0 h 172"/>
              <a:gd name="T24" fmla="*/ 325 w 407"/>
              <a:gd name="T25" fmla="*/ 0 h 172"/>
              <a:gd name="T26" fmla="*/ 325 w 407"/>
              <a:gd name="T27" fmla="*/ 0 h 172"/>
              <a:gd name="T28" fmla="*/ 352 w 407"/>
              <a:gd name="T29" fmla="*/ 18 h 172"/>
              <a:gd name="T30" fmla="*/ 406 w 407"/>
              <a:gd name="T31" fmla="*/ 99 h 172"/>
              <a:gd name="T32" fmla="*/ 406 w 407"/>
              <a:gd name="T33" fmla="*/ 99 h 172"/>
              <a:gd name="T34" fmla="*/ 352 w 407"/>
              <a:gd name="T35" fmla="*/ 171 h 172"/>
              <a:gd name="T36" fmla="*/ 343 w 407"/>
              <a:gd name="T37" fmla="*/ 171 h 172"/>
              <a:gd name="T38" fmla="*/ 298 w 407"/>
              <a:gd name="T39" fmla="*/ 108 h 172"/>
              <a:gd name="T40" fmla="*/ 298 w 407"/>
              <a:gd name="T41" fmla="*/ 108 h 172"/>
              <a:gd name="T42" fmla="*/ 298 w 407"/>
              <a:gd name="T43" fmla="*/ 108 h 172"/>
              <a:gd name="T44" fmla="*/ 316 w 407"/>
              <a:gd name="T45" fmla="*/ 117 h 172"/>
              <a:gd name="T46" fmla="*/ 343 w 407"/>
              <a:gd name="T47" fmla="*/ 135 h 172"/>
              <a:gd name="T48" fmla="*/ 379 w 407"/>
              <a:gd name="T49" fmla="*/ 108 h 172"/>
              <a:gd name="T50" fmla="*/ 325 w 407"/>
              <a:gd name="T51" fmla="*/ 36 h 172"/>
              <a:gd name="T52" fmla="*/ 81 w 407"/>
              <a:gd name="T53" fmla="*/ 36 h 172"/>
              <a:gd name="T54" fmla="*/ 81 w 407"/>
              <a:gd name="T55" fmla="*/ 36 h 172"/>
              <a:gd name="T56" fmla="*/ 36 w 407"/>
              <a:gd name="T57" fmla="*/ 108 h 172"/>
              <a:gd name="T58" fmla="*/ 63 w 407"/>
              <a:gd name="T59" fmla="*/ 135 h 172"/>
              <a:gd name="T60" fmla="*/ 90 w 407"/>
              <a:gd name="T61" fmla="*/ 117 h 172"/>
              <a:gd name="T62" fmla="*/ 108 w 407"/>
              <a:gd name="T63" fmla="*/ 108 h 172"/>
              <a:gd name="T64" fmla="*/ 108 w 407"/>
              <a:gd name="T65" fmla="*/ 108 h 172"/>
              <a:gd name="T66" fmla="*/ 135 w 407"/>
              <a:gd name="T67" fmla="*/ 117 h 172"/>
              <a:gd name="T68" fmla="*/ 162 w 407"/>
              <a:gd name="T69" fmla="*/ 135 h 172"/>
              <a:gd name="T70" fmla="*/ 190 w 407"/>
              <a:gd name="T71" fmla="*/ 117 h 172"/>
              <a:gd name="T72" fmla="*/ 207 w 407"/>
              <a:gd name="T73" fmla="*/ 108 h 172"/>
              <a:gd name="T74" fmla="*/ 207 w 407"/>
              <a:gd name="T75" fmla="*/ 108 h 172"/>
              <a:gd name="T76" fmla="*/ 226 w 407"/>
              <a:gd name="T77" fmla="*/ 117 h 172"/>
              <a:gd name="T78" fmla="*/ 253 w 407"/>
              <a:gd name="T79" fmla="*/ 135 h 172"/>
              <a:gd name="T80" fmla="*/ 280 w 407"/>
              <a:gd name="T81" fmla="*/ 117 h 172"/>
              <a:gd name="T82" fmla="*/ 298 w 407"/>
              <a:gd name="T83" fmla="*/ 10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7" h="172">
                <a:moveTo>
                  <a:pt x="343" y="171"/>
                </a:moveTo>
                <a:lnTo>
                  <a:pt x="343" y="171"/>
                </a:lnTo>
                <a:cubicBezTo>
                  <a:pt x="325" y="171"/>
                  <a:pt x="307" y="162"/>
                  <a:pt x="298" y="144"/>
                </a:cubicBezTo>
                <a:cubicBezTo>
                  <a:pt x="289" y="162"/>
                  <a:pt x="271" y="171"/>
                  <a:pt x="253" y="171"/>
                </a:cubicBezTo>
                <a:cubicBezTo>
                  <a:pt x="235" y="171"/>
                  <a:pt x="217" y="162"/>
                  <a:pt x="207" y="144"/>
                </a:cubicBezTo>
                <a:cubicBezTo>
                  <a:pt x="190" y="162"/>
                  <a:pt x="181" y="171"/>
                  <a:pt x="162" y="171"/>
                </a:cubicBezTo>
                <a:cubicBezTo>
                  <a:pt x="144" y="171"/>
                  <a:pt x="126" y="162"/>
                  <a:pt x="108" y="144"/>
                </a:cubicBezTo>
                <a:cubicBezTo>
                  <a:pt x="99" y="162"/>
                  <a:pt x="81" y="171"/>
                  <a:pt x="63" y="171"/>
                </a:cubicBezTo>
                <a:cubicBezTo>
                  <a:pt x="27" y="162"/>
                  <a:pt x="0" y="135"/>
                  <a:pt x="0" y="99"/>
                </a:cubicBezTo>
                <a:lnTo>
                  <a:pt x="0" y="99"/>
                </a:lnTo>
                <a:cubicBezTo>
                  <a:pt x="54" y="18"/>
                  <a:pt x="54" y="18"/>
                  <a:pt x="54" y="18"/>
                </a:cubicBezTo>
                <a:cubicBezTo>
                  <a:pt x="63" y="9"/>
                  <a:pt x="72" y="0"/>
                  <a:pt x="81" y="0"/>
                </a:cubicBezTo>
                <a:cubicBezTo>
                  <a:pt x="325" y="0"/>
                  <a:pt x="325" y="0"/>
                  <a:pt x="325" y="0"/>
                </a:cubicBezTo>
                <a:lnTo>
                  <a:pt x="325" y="0"/>
                </a:lnTo>
                <a:cubicBezTo>
                  <a:pt x="334" y="0"/>
                  <a:pt x="352" y="9"/>
                  <a:pt x="352" y="18"/>
                </a:cubicBezTo>
                <a:cubicBezTo>
                  <a:pt x="406" y="99"/>
                  <a:pt x="406" y="99"/>
                  <a:pt x="406" y="99"/>
                </a:cubicBezTo>
                <a:lnTo>
                  <a:pt x="406" y="99"/>
                </a:lnTo>
                <a:cubicBezTo>
                  <a:pt x="406" y="135"/>
                  <a:pt x="379" y="162"/>
                  <a:pt x="352" y="171"/>
                </a:cubicBezTo>
                <a:lnTo>
                  <a:pt x="343" y="171"/>
                </a:lnTo>
                <a:close/>
                <a:moveTo>
                  <a:pt x="298" y="108"/>
                </a:moveTo>
                <a:lnTo>
                  <a:pt x="298" y="108"/>
                </a:lnTo>
                <a:lnTo>
                  <a:pt x="298" y="108"/>
                </a:lnTo>
                <a:cubicBezTo>
                  <a:pt x="307" y="108"/>
                  <a:pt x="316" y="108"/>
                  <a:pt x="316" y="117"/>
                </a:cubicBezTo>
                <a:cubicBezTo>
                  <a:pt x="325" y="126"/>
                  <a:pt x="334" y="135"/>
                  <a:pt x="343" y="135"/>
                </a:cubicBezTo>
                <a:cubicBezTo>
                  <a:pt x="361" y="135"/>
                  <a:pt x="370" y="126"/>
                  <a:pt x="379" y="108"/>
                </a:cubicBezTo>
                <a:cubicBezTo>
                  <a:pt x="325" y="36"/>
                  <a:pt x="325" y="36"/>
                  <a:pt x="325" y="36"/>
                </a:cubicBezTo>
                <a:cubicBezTo>
                  <a:pt x="81" y="36"/>
                  <a:pt x="81" y="36"/>
                  <a:pt x="81" y="36"/>
                </a:cubicBezTo>
                <a:lnTo>
                  <a:pt x="81" y="36"/>
                </a:lnTo>
                <a:cubicBezTo>
                  <a:pt x="36" y="108"/>
                  <a:pt x="36" y="108"/>
                  <a:pt x="36" y="108"/>
                </a:cubicBezTo>
                <a:cubicBezTo>
                  <a:pt x="36" y="117"/>
                  <a:pt x="45" y="135"/>
                  <a:pt x="63" y="135"/>
                </a:cubicBezTo>
                <a:cubicBezTo>
                  <a:pt x="72" y="135"/>
                  <a:pt x="90" y="126"/>
                  <a:pt x="90" y="117"/>
                </a:cubicBezTo>
                <a:cubicBezTo>
                  <a:pt x="99" y="108"/>
                  <a:pt x="108" y="108"/>
                  <a:pt x="108" y="108"/>
                </a:cubicBezTo>
                <a:lnTo>
                  <a:pt x="108" y="108"/>
                </a:lnTo>
                <a:cubicBezTo>
                  <a:pt x="117" y="108"/>
                  <a:pt x="126" y="108"/>
                  <a:pt x="135" y="117"/>
                </a:cubicBezTo>
                <a:cubicBezTo>
                  <a:pt x="135" y="126"/>
                  <a:pt x="144" y="135"/>
                  <a:pt x="162" y="135"/>
                </a:cubicBezTo>
                <a:cubicBezTo>
                  <a:pt x="171" y="135"/>
                  <a:pt x="181" y="126"/>
                  <a:pt x="190" y="117"/>
                </a:cubicBezTo>
                <a:cubicBezTo>
                  <a:pt x="190" y="108"/>
                  <a:pt x="199" y="108"/>
                  <a:pt x="207" y="108"/>
                </a:cubicBezTo>
                <a:lnTo>
                  <a:pt x="207" y="108"/>
                </a:lnTo>
                <a:cubicBezTo>
                  <a:pt x="217" y="108"/>
                  <a:pt x="217" y="108"/>
                  <a:pt x="226" y="117"/>
                </a:cubicBezTo>
                <a:cubicBezTo>
                  <a:pt x="226" y="126"/>
                  <a:pt x="244" y="135"/>
                  <a:pt x="253" y="135"/>
                </a:cubicBezTo>
                <a:cubicBezTo>
                  <a:pt x="262" y="135"/>
                  <a:pt x="271" y="126"/>
                  <a:pt x="280" y="117"/>
                </a:cubicBezTo>
                <a:cubicBezTo>
                  <a:pt x="280" y="108"/>
                  <a:pt x="289" y="108"/>
                  <a:pt x="298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16FDC92F-37E5-1045-8F88-615F1840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766" y="6428970"/>
            <a:ext cx="112901" cy="27097"/>
          </a:xfrm>
          <a:custGeom>
            <a:avLst/>
            <a:gdLst>
              <a:gd name="T0" fmla="*/ 108 w 109"/>
              <a:gd name="T1" fmla="*/ 27 h 28"/>
              <a:gd name="T2" fmla="*/ 0 w 109"/>
              <a:gd name="T3" fmla="*/ 27 h 28"/>
              <a:gd name="T4" fmla="*/ 0 w 109"/>
              <a:gd name="T5" fmla="*/ 0 h 28"/>
              <a:gd name="T6" fmla="*/ 108 w 109"/>
              <a:gd name="T7" fmla="*/ 0 h 28"/>
              <a:gd name="T8" fmla="*/ 108 w 10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8">
                <a:moveTo>
                  <a:pt x="108" y="27"/>
                </a:moveTo>
                <a:lnTo>
                  <a:pt x="0" y="27"/>
                </a:lnTo>
                <a:lnTo>
                  <a:pt x="0" y="0"/>
                </a:lnTo>
                <a:lnTo>
                  <a:pt x="108" y="0"/>
                </a:lnTo>
                <a:lnTo>
                  <a:pt x="10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D4CCA404-427A-A046-9751-BB7CD5E5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831" y="6365745"/>
            <a:ext cx="103869" cy="194193"/>
          </a:xfrm>
          <a:custGeom>
            <a:avLst/>
            <a:gdLst>
              <a:gd name="T0" fmla="*/ 36 w 100"/>
              <a:gd name="T1" fmla="*/ 0 h 191"/>
              <a:gd name="T2" fmla="*/ 36 w 100"/>
              <a:gd name="T3" fmla="*/ 0 h 191"/>
              <a:gd name="T4" fmla="*/ 0 w 100"/>
              <a:gd name="T5" fmla="*/ 0 h 191"/>
              <a:gd name="T6" fmla="*/ 0 w 100"/>
              <a:gd name="T7" fmla="*/ 18 h 191"/>
              <a:gd name="T8" fmla="*/ 27 w 100"/>
              <a:gd name="T9" fmla="*/ 18 h 191"/>
              <a:gd name="T10" fmla="*/ 36 w 100"/>
              <a:gd name="T11" fmla="*/ 27 h 191"/>
              <a:gd name="T12" fmla="*/ 81 w 100"/>
              <a:gd name="T13" fmla="*/ 72 h 191"/>
              <a:gd name="T14" fmla="*/ 81 w 100"/>
              <a:gd name="T15" fmla="*/ 172 h 191"/>
              <a:gd name="T16" fmla="*/ 18 w 100"/>
              <a:gd name="T17" fmla="*/ 172 h 191"/>
              <a:gd name="T18" fmla="*/ 18 w 100"/>
              <a:gd name="T19" fmla="*/ 181 h 191"/>
              <a:gd name="T20" fmla="*/ 18 w 100"/>
              <a:gd name="T21" fmla="*/ 190 h 191"/>
              <a:gd name="T22" fmla="*/ 81 w 100"/>
              <a:gd name="T23" fmla="*/ 190 h 191"/>
              <a:gd name="T24" fmla="*/ 99 w 100"/>
              <a:gd name="T25" fmla="*/ 172 h 191"/>
              <a:gd name="T26" fmla="*/ 99 w 100"/>
              <a:gd name="T27" fmla="*/ 63 h 191"/>
              <a:gd name="T28" fmla="*/ 99 w 100"/>
              <a:gd name="T29" fmla="*/ 63 h 191"/>
              <a:gd name="T30" fmla="*/ 54 w 100"/>
              <a:gd name="T31" fmla="*/ 0 h 191"/>
              <a:gd name="T32" fmla="*/ 36 w 100"/>
              <a:gd name="T3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91">
                <a:moveTo>
                  <a:pt x="36" y="0"/>
                </a:moveTo>
                <a:lnTo>
                  <a:pt x="36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36" y="18"/>
                  <a:pt x="36" y="18"/>
                  <a:pt x="36" y="27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172"/>
                  <a:pt x="81" y="172"/>
                  <a:pt x="81" y="172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8" y="172"/>
                  <a:pt x="18" y="172"/>
                  <a:pt x="18" y="181"/>
                </a:cubicBezTo>
                <a:lnTo>
                  <a:pt x="18" y="190"/>
                </a:lnTo>
                <a:cubicBezTo>
                  <a:pt x="81" y="190"/>
                  <a:pt x="81" y="190"/>
                  <a:pt x="81" y="190"/>
                </a:cubicBezTo>
                <a:cubicBezTo>
                  <a:pt x="90" y="190"/>
                  <a:pt x="99" y="181"/>
                  <a:pt x="99" y="172"/>
                </a:cubicBezTo>
                <a:cubicBezTo>
                  <a:pt x="99" y="63"/>
                  <a:pt x="99" y="63"/>
                  <a:pt x="99" y="63"/>
                </a:cubicBezTo>
                <a:lnTo>
                  <a:pt x="99" y="63"/>
                </a:lnTo>
                <a:cubicBezTo>
                  <a:pt x="54" y="0"/>
                  <a:pt x="54" y="0"/>
                  <a:pt x="54" y="0"/>
                </a:cubicBezTo>
                <a:cubicBezTo>
                  <a:pt x="45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6DF638BD-D021-DE4A-8DD1-29F038ABB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734" y="6532842"/>
            <a:ext cx="130968" cy="36129"/>
          </a:xfrm>
          <a:custGeom>
            <a:avLst/>
            <a:gdLst>
              <a:gd name="T0" fmla="*/ 118 w 128"/>
              <a:gd name="T1" fmla="*/ 0 h 37"/>
              <a:gd name="T2" fmla="*/ 118 w 128"/>
              <a:gd name="T3" fmla="*/ 0 h 37"/>
              <a:gd name="T4" fmla="*/ 0 w 128"/>
              <a:gd name="T5" fmla="*/ 0 h 37"/>
              <a:gd name="T6" fmla="*/ 9 w 128"/>
              <a:gd name="T7" fmla="*/ 18 h 37"/>
              <a:gd name="T8" fmla="*/ 0 w 128"/>
              <a:gd name="T9" fmla="*/ 36 h 37"/>
              <a:gd name="T10" fmla="*/ 127 w 128"/>
              <a:gd name="T11" fmla="*/ 36 h 37"/>
              <a:gd name="T12" fmla="*/ 118 w 128"/>
              <a:gd name="T13" fmla="*/ 18 h 37"/>
              <a:gd name="T14" fmla="*/ 118 w 128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18" y="0"/>
                </a:moveTo>
                <a:lnTo>
                  <a:pt x="118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9"/>
                  <a:pt x="9" y="18"/>
                </a:cubicBezTo>
                <a:cubicBezTo>
                  <a:pt x="9" y="27"/>
                  <a:pt x="0" y="27"/>
                  <a:pt x="0" y="36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18" y="27"/>
                  <a:pt x="118" y="27"/>
                  <a:pt x="118" y="18"/>
                </a:cubicBezTo>
                <a:cubicBezTo>
                  <a:pt x="118" y="9"/>
                  <a:pt x="118" y="9"/>
                  <a:pt x="1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9078618B-9EEC-B945-9F30-503A7979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704" y="6302519"/>
            <a:ext cx="316127" cy="221290"/>
          </a:xfrm>
          <a:custGeom>
            <a:avLst/>
            <a:gdLst>
              <a:gd name="T0" fmla="*/ 289 w 308"/>
              <a:gd name="T1" fmla="*/ 207 h 218"/>
              <a:gd name="T2" fmla="*/ 289 w 308"/>
              <a:gd name="T3" fmla="*/ 207 h 218"/>
              <a:gd name="T4" fmla="*/ 307 w 308"/>
              <a:gd name="T5" fmla="*/ 217 h 218"/>
              <a:gd name="T6" fmla="*/ 307 w 308"/>
              <a:gd name="T7" fmla="*/ 81 h 218"/>
              <a:gd name="T8" fmla="*/ 307 w 308"/>
              <a:gd name="T9" fmla="*/ 63 h 218"/>
              <a:gd name="T10" fmla="*/ 307 w 308"/>
              <a:gd name="T11" fmla="*/ 27 h 218"/>
              <a:gd name="T12" fmla="*/ 280 w 308"/>
              <a:gd name="T13" fmla="*/ 0 h 218"/>
              <a:gd name="T14" fmla="*/ 18 w 308"/>
              <a:gd name="T15" fmla="*/ 0 h 218"/>
              <a:gd name="T16" fmla="*/ 0 w 308"/>
              <a:gd name="T17" fmla="*/ 18 h 218"/>
              <a:gd name="T18" fmla="*/ 18 w 308"/>
              <a:gd name="T19" fmla="*/ 27 h 218"/>
              <a:gd name="T20" fmla="*/ 271 w 308"/>
              <a:gd name="T21" fmla="*/ 27 h 218"/>
              <a:gd name="T22" fmla="*/ 271 w 308"/>
              <a:gd name="T23" fmla="*/ 217 h 218"/>
              <a:gd name="T24" fmla="*/ 289 w 308"/>
              <a:gd name="T25" fmla="*/ 20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" h="218">
                <a:moveTo>
                  <a:pt x="289" y="207"/>
                </a:moveTo>
                <a:lnTo>
                  <a:pt x="289" y="207"/>
                </a:lnTo>
                <a:cubicBezTo>
                  <a:pt x="298" y="207"/>
                  <a:pt x="298" y="207"/>
                  <a:pt x="307" y="217"/>
                </a:cubicBezTo>
                <a:cubicBezTo>
                  <a:pt x="307" y="81"/>
                  <a:pt x="307" y="81"/>
                  <a:pt x="307" y="81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07" y="27"/>
                  <a:pt x="307" y="27"/>
                  <a:pt x="307" y="27"/>
                </a:cubicBezTo>
                <a:cubicBezTo>
                  <a:pt x="307" y="9"/>
                  <a:pt x="289" y="0"/>
                  <a:pt x="28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27"/>
                  <a:pt x="18" y="27"/>
                </a:cubicBezTo>
                <a:cubicBezTo>
                  <a:pt x="271" y="27"/>
                  <a:pt x="271" y="27"/>
                  <a:pt x="271" y="27"/>
                </a:cubicBezTo>
                <a:cubicBezTo>
                  <a:pt x="271" y="217"/>
                  <a:pt x="271" y="217"/>
                  <a:pt x="271" y="217"/>
                </a:cubicBezTo>
                <a:cubicBezTo>
                  <a:pt x="280" y="217"/>
                  <a:pt x="289" y="207"/>
                  <a:pt x="28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20EF4FEF-9D40-754F-A8BB-ACCC06E5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348" y="6419938"/>
            <a:ext cx="54193" cy="149033"/>
          </a:xfrm>
          <a:custGeom>
            <a:avLst/>
            <a:gdLst>
              <a:gd name="T0" fmla="*/ 54 w 55"/>
              <a:gd name="T1" fmla="*/ 109 h 146"/>
              <a:gd name="T2" fmla="*/ 54 w 55"/>
              <a:gd name="T3" fmla="*/ 109 h 146"/>
              <a:gd name="T4" fmla="*/ 27 w 55"/>
              <a:gd name="T5" fmla="*/ 109 h 146"/>
              <a:gd name="T6" fmla="*/ 27 w 55"/>
              <a:gd name="T7" fmla="*/ 0 h 146"/>
              <a:gd name="T8" fmla="*/ 0 w 55"/>
              <a:gd name="T9" fmla="*/ 0 h 146"/>
              <a:gd name="T10" fmla="*/ 0 w 55"/>
              <a:gd name="T11" fmla="*/ 109 h 146"/>
              <a:gd name="T12" fmla="*/ 0 w 55"/>
              <a:gd name="T13" fmla="*/ 136 h 146"/>
              <a:gd name="T14" fmla="*/ 27 w 55"/>
              <a:gd name="T15" fmla="*/ 145 h 146"/>
              <a:gd name="T16" fmla="*/ 27 w 55"/>
              <a:gd name="T17" fmla="*/ 145 h 146"/>
              <a:gd name="T18" fmla="*/ 54 w 55"/>
              <a:gd name="T19" fmla="*/ 145 h 146"/>
              <a:gd name="T20" fmla="*/ 54 w 55"/>
              <a:gd name="T21" fmla="*/ 127 h 146"/>
              <a:gd name="T22" fmla="*/ 54 w 55"/>
              <a:gd name="T23" fmla="*/ 10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146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27" y="109"/>
                  <a:pt x="27" y="109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0" y="127"/>
                  <a:pt x="0" y="136"/>
                </a:cubicBezTo>
                <a:cubicBezTo>
                  <a:pt x="9" y="136"/>
                  <a:pt x="18" y="145"/>
                  <a:pt x="27" y="145"/>
                </a:cubicBezTo>
                <a:lnTo>
                  <a:pt x="27" y="145"/>
                </a:lnTo>
                <a:cubicBezTo>
                  <a:pt x="54" y="145"/>
                  <a:pt x="54" y="145"/>
                  <a:pt x="54" y="145"/>
                </a:cubicBezTo>
                <a:cubicBezTo>
                  <a:pt x="54" y="136"/>
                  <a:pt x="54" y="136"/>
                  <a:pt x="54" y="127"/>
                </a:cubicBezTo>
                <a:cubicBezTo>
                  <a:pt x="54" y="118"/>
                  <a:pt x="54" y="118"/>
                  <a:pt x="54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5D55AA62-B261-5241-A69C-446B12E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638" y="6505745"/>
            <a:ext cx="85804" cy="94837"/>
          </a:xfrm>
          <a:custGeom>
            <a:avLst/>
            <a:gdLst>
              <a:gd name="T0" fmla="*/ 36 w 82"/>
              <a:gd name="T1" fmla="*/ 91 h 92"/>
              <a:gd name="T2" fmla="*/ 36 w 82"/>
              <a:gd name="T3" fmla="*/ 91 h 92"/>
              <a:gd name="T4" fmla="*/ 0 w 82"/>
              <a:gd name="T5" fmla="*/ 46 h 92"/>
              <a:gd name="T6" fmla="*/ 36 w 82"/>
              <a:gd name="T7" fmla="*/ 0 h 92"/>
              <a:gd name="T8" fmla="*/ 81 w 82"/>
              <a:gd name="T9" fmla="*/ 46 h 92"/>
              <a:gd name="T10" fmla="*/ 36 w 82"/>
              <a:gd name="T11" fmla="*/ 91 h 92"/>
              <a:gd name="T12" fmla="*/ 36 w 82"/>
              <a:gd name="T13" fmla="*/ 28 h 92"/>
              <a:gd name="T14" fmla="*/ 36 w 82"/>
              <a:gd name="T15" fmla="*/ 28 h 92"/>
              <a:gd name="T16" fmla="*/ 18 w 82"/>
              <a:gd name="T17" fmla="*/ 46 h 92"/>
              <a:gd name="T18" fmla="*/ 36 w 82"/>
              <a:gd name="T19" fmla="*/ 64 h 92"/>
              <a:gd name="T20" fmla="*/ 63 w 82"/>
              <a:gd name="T21" fmla="*/ 46 h 92"/>
              <a:gd name="T22" fmla="*/ 36 w 82"/>
              <a:gd name="T23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92">
                <a:moveTo>
                  <a:pt x="36" y="91"/>
                </a:moveTo>
                <a:lnTo>
                  <a:pt x="36" y="91"/>
                </a:lnTo>
                <a:cubicBezTo>
                  <a:pt x="18" y="91"/>
                  <a:pt x="0" y="64"/>
                  <a:pt x="0" y="46"/>
                </a:cubicBezTo>
                <a:cubicBezTo>
                  <a:pt x="0" y="19"/>
                  <a:pt x="18" y="0"/>
                  <a:pt x="36" y="0"/>
                </a:cubicBezTo>
                <a:cubicBezTo>
                  <a:pt x="63" y="0"/>
                  <a:pt x="81" y="19"/>
                  <a:pt x="81" y="46"/>
                </a:cubicBezTo>
                <a:cubicBezTo>
                  <a:pt x="81" y="64"/>
                  <a:pt x="63" y="91"/>
                  <a:pt x="36" y="91"/>
                </a:cubicBezTo>
                <a:close/>
                <a:moveTo>
                  <a:pt x="36" y="28"/>
                </a:moveTo>
                <a:lnTo>
                  <a:pt x="36" y="28"/>
                </a:lnTo>
                <a:cubicBezTo>
                  <a:pt x="27" y="28"/>
                  <a:pt x="18" y="37"/>
                  <a:pt x="18" y="46"/>
                </a:cubicBezTo>
                <a:cubicBezTo>
                  <a:pt x="18" y="55"/>
                  <a:pt x="27" y="64"/>
                  <a:pt x="36" y="64"/>
                </a:cubicBezTo>
                <a:cubicBezTo>
                  <a:pt x="54" y="64"/>
                  <a:pt x="63" y="55"/>
                  <a:pt x="63" y="46"/>
                </a:cubicBezTo>
                <a:cubicBezTo>
                  <a:pt x="63" y="37"/>
                  <a:pt x="54" y="28"/>
                  <a:pt x="36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05C76D75-FC81-D448-8C2E-B7DC5B61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76" y="6505745"/>
            <a:ext cx="94839" cy="94837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  <a:gd name="T12" fmla="*/ 45 w 91"/>
              <a:gd name="T13" fmla="*/ 28 h 92"/>
              <a:gd name="T14" fmla="*/ 45 w 91"/>
              <a:gd name="T15" fmla="*/ 28 h 92"/>
              <a:gd name="T16" fmla="*/ 27 w 91"/>
              <a:gd name="T17" fmla="*/ 46 h 92"/>
              <a:gd name="T18" fmla="*/ 45 w 91"/>
              <a:gd name="T19" fmla="*/ 64 h 92"/>
              <a:gd name="T20" fmla="*/ 63 w 91"/>
              <a:gd name="T21" fmla="*/ 46 h 92"/>
              <a:gd name="T22" fmla="*/ 45 w 91"/>
              <a:gd name="T23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27" y="91"/>
                  <a:pt x="0" y="64"/>
                  <a:pt x="0" y="46"/>
                </a:cubicBezTo>
                <a:cubicBezTo>
                  <a:pt x="0" y="19"/>
                  <a:pt x="27" y="0"/>
                  <a:pt x="45" y="0"/>
                </a:cubicBezTo>
                <a:cubicBezTo>
                  <a:pt x="72" y="0"/>
                  <a:pt x="90" y="19"/>
                  <a:pt x="90" y="46"/>
                </a:cubicBezTo>
                <a:cubicBezTo>
                  <a:pt x="90" y="64"/>
                  <a:pt x="72" y="91"/>
                  <a:pt x="45" y="91"/>
                </a:cubicBezTo>
                <a:close/>
                <a:moveTo>
                  <a:pt x="45" y="28"/>
                </a:moveTo>
                <a:lnTo>
                  <a:pt x="45" y="28"/>
                </a:lnTo>
                <a:cubicBezTo>
                  <a:pt x="36" y="28"/>
                  <a:pt x="27" y="37"/>
                  <a:pt x="27" y="46"/>
                </a:cubicBezTo>
                <a:cubicBezTo>
                  <a:pt x="27" y="55"/>
                  <a:pt x="36" y="64"/>
                  <a:pt x="45" y="64"/>
                </a:cubicBezTo>
                <a:cubicBezTo>
                  <a:pt x="54" y="64"/>
                  <a:pt x="63" y="55"/>
                  <a:pt x="63" y="46"/>
                </a:cubicBezTo>
                <a:cubicBezTo>
                  <a:pt x="63" y="37"/>
                  <a:pt x="54" y="28"/>
                  <a:pt x="4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0FCBDFC4-1EF3-D842-B589-E26BD769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36" y="6356713"/>
            <a:ext cx="130965" cy="27097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9 w 127"/>
              <a:gd name="T5" fmla="*/ 27 h 28"/>
              <a:gd name="T6" fmla="*/ 0 w 127"/>
              <a:gd name="T7" fmla="*/ 18 h 28"/>
              <a:gd name="T8" fmla="*/ 0 w 127"/>
              <a:gd name="T9" fmla="*/ 18 h 28"/>
              <a:gd name="T10" fmla="*/ 9 w 127"/>
              <a:gd name="T11" fmla="*/ 0 h 28"/>
              <a:gd name="T12" fmla="*/ 108 w 127"/>
              <a:gd name="T13" fmla="*/ 0 h 28"/>
              <a:gd name="T14" fmla="*/ 126 w 127"/>
              <a:gd name="T15" fmla="*/ 18 h 28"/>
              <a:gd name="T16" fmla="*/ 126 w 127"/>
              <a:gd name="T17" fmla="*/ 18 h 28"/>
              <a:gd name="T18" fmla="*/ 108 w 127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27"/>
                  <a:pt x="117" y="27"/>
                  <a:pt x="10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84099BA2-E59F-FA41-8E4E-A5B47F40E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801" y="6401874"/>
            <a:ext cx="67740" cy="27097"/>
          </a:xfrm>
          <a:custGeom>
            <a:avLst/>
            <a:gdLst>
              <a:gd name="T0" fmla="*/ 54 w 64"/>
              <a:gd name="T1" fmla="*/ 27 h 28"/>
              <a:gd name="T2" fmla="*/ 54 w 64"/>
              <a:gd name="T3" fmla="*/ 27 h 28"/>
              <a:gd name="T4" fmla="*/ 9 w 64"/>
              <a:gd name="T5" fmla="*/ 27 h 28"/>
              <a:gd name="T6" fmla="*/ 0 w 64"/>
              <a:gd name="T7" fmla="*/ 18 h 28"/>
              <a:gd name="T8" fmla="*/ 0 w 64"/>
              <a:gd name="T9" fmla="*/ 18 h 28"/>
              <a:gd name="T10" fmla="*/ 9 w 64"/>
              <a:gd name="T11" fmla="*/ 0 h 28"/>
              <a:gd name="T12" fmla="*/ 54 w 64"/>
              <a:gd name="T13" fmla="*/ 0 h 28"/>
              <a:gd name="T14" fmla="*/ 63 w 64"/>
              <a:gd name="T15" fmla="*/ 18 h 28"/>
              <a:gd name="T16" fmla="*/ 63 w 64"/>
              <a:gd name="T17" fmla="*/ 18 h 28"/>
              <a:gd name="T18" fmla="*/ 54 w 64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28">
                <a:moveTo>
                  <a:pt x="54" y="27"/>
                </a:moveTo>
                <a:lnTo>
                  <a:pt x="54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9"/>
                  <a:pt x="63" y="18"/>
                </a:cubicBezTo>
                <a:lnTo>
                  <a:pt x="63" y="18"/>
                </a:lnTo>
                <a:cubicBezTo>
                  <a:pt x="63" y="27"/>
                  <a:pt x="63" y="27"/>
                  <a:pt x="5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9D41CF44-4DE7-B645-AAC0-C6B4C003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494" y="6410906"/>
            <a:ext cx="379352" cy="36129"/>
          </a:xfrm>
          <a:custGeom>
            <a:avLst/>
            <a:gdLst>
              <a:gd name="T0" fmla="*/ 371 w 372"/>
              <a:gd name="T1" fmla="*/ 36 h 37"/>
              <a:gd name="T2" fmla="*/ 0 w 372"/>
              <a:gd name="T3" fmla="*/ 36 h 37"/>
              <a:gd name="T4" fmla="*/ 0 w 372"/>
              <a:gd name="T5" fmla="*/ 0 h 37"/>
              <a:gd name="T6" fmla="*/ 371 w 372"/>
              <a:gd name="T7" fmla="*/ 0 h 37"/>
              <a:gd name="T8" fmla="*/ 371 w 372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1" y="36"/>
                </a:moveTo>
                <a:lnTo>
                  <a:pt x="0" y="36"/>
                </a:lnTo>
                <a:lnTo>
                  <a:pt x="0" y="0"/>
                </a:lnTo>
                <a:lnTo>
                  <a:pt x="371" y="0"/>
                </a:lnTo>
                <a:lnTo>
                  <a:pt x="371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50906D67-8D04-6146-A8ED-D65D3AA2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623" y="6514777"/>
            <a:ext cx="85804" cy="40643"/>
          </a:xfrm>
          <a:custGeom>
            <a:avLst/>
            <a:gdLst>
              <a:gd name="T0" fmla="*/ 64 w 83"/>
              <a:gd name="T1" fmla="*/ 37 h 38"/>
              <a:gd name="T2" fmla="*/ 64 w 83"/>
              <a:gd name="T3" fmla="*/ 37 h 38"/>
              <a:gd name="T4" fmla="*/ 18 w 83"/>
              <a:gd name="T5" fmla="*/ 37 h 38"/>
              <a:gd name="T6" fmla="*/ 0 w 83"/>
              <a:gd name="T7" fmla="*/ 19 h 38"/>
              <a:gd name="T8" fmla="*/ 0 w 83"/>
              <a:gd name="T9" fmla="*/ 19 h 38"/>
              <a:gd name="T10" fmla="*/ 18 w 83"/>
              <a:gd name="T11" fmla="*/ 0 h 38"/>
              <a:gd name="T12" fmla="*/ 64 w 83"/>
              <a:gd name="T13" fmla="*/ 0 h 38"/>
              <a:gd name="T14" fmla="*/ 82 w 83"/>
              <a:gd name="T15" fmla="*/ 19 h 38"/>
              <a:gd name="T16" fmla="*/ 82 w 83"/>
              <a:gd name="T17" fmla="*/ 19 h 38"/>
              <a:gd name="T18" fmla="*/ 64 w 83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38">
                <a:moveTo>
                  <a:pt x="64" y="37"/>
                </a:moveTo>
                <a:lnTo>
                  <a:pt x="6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2" y="0"/>
                  <a:pt x="82" y="10"/>
                  <a:pt x="82" y="19"/>
                </a:cubicBezTo>
                <a:lnTo>
                  <a:pt x="82" y="19"/>
                </a:lnTo>
                <a:cubicBezTo>
                  <a:pt x="82" y="28"/>
                  <a:pt x="72" y="37"/>
                  <a:pt x="6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BCB9724F-0299-A04D-B833-7E8A2666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430" y="6302519"/>
            <a:ext cx="419995" cy="316127"/>
          </a:xfrm>
          <a:custGeom>
            <a:avLst/>
            <a:gdLst>
              <a:gd name="T0" fmla="*/ 343 w 408"/>
              <a:gd name="T1" fmla="*/ 307 h 308"/>
              <a:gd name="T2" fmla="*/ 343 w 408"/>
              <a:gd name="T3" fmla="*/ 307 h 308"/>
              <a:gd name="T4" fmla="*/ 54 w 408"/>
              <a:gd name="T5" fmla="*/ 307 h 308"/>
              <a:gd name="T6" fmla="*/ 0 w 408"/>
              <a:gd name="T7" fmla="*/ 244 h 308"/>
              <a:gd name="T8" fmla="*/ 0 w 408"/>
              <a:gd name="T9" fmla="*/ 54 h 308"/>
              <a:gd name="T10" fmla="*/ 54 w 408"/>
              <a:gd name="T11" fmla="*/ 0 h 308"/>
              <a:gd name="T12" fmla="*/ 343 w 408"/>
              <a:gd name="T13" fmla="*/ 0 h 308"/>
              <a:gd name="T14" fmla="*/ 407 w 408"/>
              <a:gd name="T15" fmla="*/ 54 h 308"/>
              <a:gd name="T16" fmla="*/ 407 w 408"/>
              <a:gd name="T17" fmla="*/ 244 h 308"/>
              <a:gd name="T18" fmla="*/ 343 w 408"/>
              <a:gd name="T19" fmla="*/ 307 h 308"/>
              <a:gd name="T20" fmla="*/ 54 w 408"/>
              <a:gd name="T21" fmla="*/ 27 h 308"/>
              <a:gd name="T22" fmla="*/ 54 w 408"/>
              <a:gd name="T23" fmla="*/ 27 h 308"/>
              <a:gd name="T24" fmla="*/ 27 w 408"/>
              <a:gd name="T25" fmla="*/ 54 h 308"/>
              <a:gd name="T26" fmla="*/ 27 w 408"/>
              <a:gd name="T27" fmla="*/ 244 h 308"/>
              <a:gd name="T28" fmla="*/ 54 w 408"/>
              <a:gd name="T29" fmla="*/ 271 h 308"/>
              <a:gd name="T30" fmla="*/ 343 w 408"/>
              <a:gd name="T31" fmla="*/ 271 h 308"/>
              <a:gd name="T32" fmla="*/ 371 w 408"/>
              <a:gd name="T33" fmla="*/ 244 h 308"/>
              <a:gd name="T34" fmla="*/ 371 w 408"/>
              <a:gd name="T35" fmla="*/ 54 h 308"/>
              <a:gd name="T36" fmla="*/ 343 w 408"/>
              <a:gd name="T37" fmla="*/ 27 h 308"/>
              <a:gd name="T38" fmla="*/ 54 w 408"/>
              <a:gd name="T39" fmla="*/ 2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8" h="308">
                <a:moveTo>
                  <a:pt x="343" y="307"/>
                </a:moveTo>
                <a:lnTo>
                  <a:pt x="343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27" y="307"/>
                  <a:pt x="0" y="280"/>
                  <a:pt x="0" y="2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07" y="27"/>
                  <a:pt x="407" y="54"/>
                </a:cubicBezTo>
                <a:cubicBezTo>
                  <a:pt x="407" y="244"/>
                  <a:pt x="407" y="244"/>
                  <a:pt x="407" y="244"/>
                </a:cubicBezTo>
                <a:cubicBezTo>
                  <a:pt x="407" y="280"/>
                  <a:pt x="379" y="307"/>
                  <a:pt x="343" y="307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5"/>
                  <a:pt x="27" y="54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7" y="262"/>
                  <a:pt x="45" y="271"/>
                  <a:pt x="54" y="271"/>
                </a:cubicBezTo>
                <a:cubicBezTo>
                  <a:pt x="343" y="271"/>
                  <a:pt x="343" y="271"/>
                  <a:pt x="343" y="271"/>
                </a:cubicBezTo>
                <a:cubicBezTo>
                  <a:pt x="362" y="271"/>
                  <a:pt x="371" y="262"/>
                  <a:pt x="371" y="244"/>
                </a:cubicBezTo>
                <a:cubicBezTo>
                  <a:pt x="371" y="54"/>
                  <a:pt x="371" y="54"/>
                  <a:pt x="371" y="54"/>
                </a:cubicBezTo>
                <a:cubicBezTo>
                  <a:pt x="371" y="45"/>
                  <a:pt x="362" y="27"/>
                  <a:pt x="343" y="27"/>
                </a:cubicBez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2">
            <a:extLst>
              <a:ext uri="{FF2B5EF4-FFF2-40B4-BE49-F238E27FC236}">
                <a16:creationId xmlns:a16="http://schemas.microsoft.com/office/drawing/2014/main" id="{535EC46F-DF82-8D44-B17B-B3A6697C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455" y="8939919"/>
            <a:ext cx="234837" cy="27097"/>
          </a:xfrm>
          <a:custGeom>
            <a:avLst/>
            <a:gdLst>
              <a:gd name="T0" fmla="*/ 227 w 228"/>
              <a:gd name="T1" fmla="*/ 27 h 28"/>
              <a:gd name="T2" fmla="*/ 227 w 228"/>
              <a:gd name="T3" fmla="*/ 27 h 28"/>
              <a:gd name="T4" fmla="*/ 10 w 228"/>
              <a:gd name="T5" fmla="*/ 27 h 28"/>
              <a:gd name="T6" fmla="*/ 0 w 228"/>
              <a:gd name="T7" fmla="*/ 9 h 28"/>
              <a:gd name="T8" fmla="*/ 0 w 228"/>
              <a:gd name="T9" fmla="*/ 9 h 28"/>
              <a:gd name="T10" fmla="*/ 10 w 228"/>
              <a:gd name="T11" fmla="*/ 0 h 28"/>
              <a:gd name="T12" fmla="*/ 227 w 228"/>
              <a:gd name="T13" fmla="*/ 0 h 28"/>
              <a:gd name="T14" fmla="*/ 227 w 2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28">
                <a:moveTo>
                  <a:pt x="227" y="27"/>
                </a:moveTo>
                <a:lnTo>
                  <a:pt x="227" y="27"/>
                </a:lnTo>
                <a:cubicBezTo>
                  <a:pt x="10" y="27"/>
                  <a:pt x="10" y="27"/>
                  <a:pt x="10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0" y="0"/>
                  <a:pt x="10" y="0"/>
                </a:cubicBezTo>
                <a:cubicBezTo>
                  <a:pt x="227" y="0"/>
                  <a:pt x="227" y="0"/>
                  <a:pt x="227" y="0"/>
                </a:cubicBezTo>
                <a:lnTo>
                  <a:pt x="2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3">
            <a:extLst>
              <a:ext uri="{FF2B5EF4-FFF2-40B4-BE49-F238E27FC236}">
                <a16:creationId xmlns:a16="http://schemas.microsoft.com/office/drawing/2014/main" id="{4504D2BA-C7DB-4E4E-9398-1EA63452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294" y="8687017"/>
            <a:ext cx="298062" cy="343223"/>
          </a:xfrm>
          <a:custGeom>
            <a:avLst/>
            <a:gdLst>
              <a:gd name="T0" fmla="*/ 226 w 290"/>
              <a:gd name="T1" fmla="*/ 334 h 335"/>
              <a:gd name="T2" fmla="*/ 226 w 290"/>
              <a:gd name="T3" fmla="*/ 334 h 335"/>
              <a:gd name="T4" fmla="*/ 64 w 290"/>
              <a:gd name="T5" fmla="*/ 334 h 335"/>
              <a:gd name="T6" fmla="*/ 19 w 290"/>
              <a:gd name="T7" fmla="*/ 316 h 335"/>
              <a:gd name="T8" fmla="*/ 0 w 290"/>
              <a:gd name="T9" fmla="*/ 262 h 335"/>
              <a:gd name="T10" fmla="*/ 9 w 290"/>
              <a:gd name="T11" fmla="*/ 45 h 335"/>
              <a:gd name="T12" fmla="*/ 64 w 290"/>
              <a:gd name="T13" fmla="*/ 0 h 335"/>
              <a:gd name="T14" fmla="*/ 226 w 290"/>
              <a:gd name="T15" fmla="*/ 0 h 335"/>
              <a:gd name="T16" fmla="*/ 281 w 290"/>
              <a:gd name="T17" fmla="*/ 45 h 335"/>
              <a:gd name="T18" fmla="*/ 289 w 290"/>
              <a:gd name="T19" fmla="*/ 262 h 335"/>
              <a:gd name="T20" fmla="*/ 272 w 290"/>
              <a:gd name="T21" fmla="*/ 316 h 335"/>
              <a:gd name="T22" fmla="*/ 226 w 290"/>
              <a:gd name="T23" fmla="*/ 334 h 335"/>
              <a:gd name="T24" fmla="*/ 64 w 290"/>
              <a:gd name="T25" fmla="*/ 36 h 335"/>
              <a:gd name="T26" fmla="*/ 64 w 290"/>
              <a:gd name="T27" fmla="*/ 36 h 335"/>
              <a:gd name="T28" fmla="*/ 45 w 290"/>
              <a:gd name="T29" fmla="*/ 54 h 335"/>
              <a:gd name="T30" fmla="*/ 28 w 290"/>
              <a:gd name="T31" fmla="*/ 271 h 335"/>
              <a:gd name="T32" fmla="*/ 36 w 290"/>
              <a:gd name="T33" fmla="*/ 289 h 335"/>
              <a:gd name="T34" fmla="*/ 64 w 290"/>
              <a:gd name="T35" fmla="*/ 307 h 335"/>
              <a:gd name="T36" fmla="*/ 226 w 290"/>
              <a:gd name="T37" fmla="*/ 307 h 335"/>
              <a:gd name="T38" fmla="*/ 244 w 290"/>
              <a:gd name="T39" fmla="*/ 289 h 335"/>
              <a:gd name="T40" fmla="*/ 262 w 290"/>
              <a:gd name="T41" fmla="*/ 271 h 335"/>
              <a:gd name="T42" fmla="*/ 244 w 290"/>
              <a:gd name="T43" fmla="*/ 54 h 335"/>
              <a:gd name="T44" fmla="*/ 226 w 290"/>
              <a:gd name="T45" fmla="*/ 36 h 335"/>
              <a:gd name="T46" fmla="*/ 64 w 290"/>
              <a:gd name="T47" fmla="*/ 3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0" h="335">
                <a:moveTo>
                  <a:pt x="226" y="334"/>
                </a:moveTo>
                <a:lnTo>
                  <a:pt x="226" y="334"/>
                </a:lnTo>
                <a:cubicBezTo>
                  <a:pt x="64" y="334"/>
                  <a:pt x="64" y="334"/>
                  <a:pt x="64" y="334"/>
                </a:cubicBezTo>
                <a:cubicBezTo>
                  <a:pt x="45" y="334"/>
                  <a:pt x="28" y="325"/>
                  <a:pt x="19" y="316"/>
                </a:cubicBezTo>
                <a:cubicBezTo>
                  <a:pt x="0" y="298"/>
                  <a:pt x="0" y="280"/>
                  <a:pt x="0" y="262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18"/>
                  <a:pt x="36" y="0"/>
                  <a:pt x="64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53" y="0"/>
                  <a:pt x="281" y="18"/>
                  <a:pt x="281" y="45"/>
                </a:cubicBezTo>
                <a:cubicBezTo>
                  <a:pt x="289" y="262"/>
                  <a:pt x="289" y="262"/>
                  <a:pt x="289" y="262"/>
                </a:cubicBezTo>
                <a:cubicBezTo>
                  <a:pt x="289" y="280"/>
                  <a:pt x="289" y="298"/>
                  <a:pt x="272" y="316"/>
                </a:cubicBezTo>
                <a:cubicBezTo>
                  <a:pt x="262" y="325"/>
                  <a:pt x="244" y="334"/>
                  <a:pt x="226" y="334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45" y="45"/>
                  <a:pt x="45" y="54"/>
                </a:cubicBezTo>
                <a:cubicBezTo>
                  <a:pt x="28" y="271"/>
                  <a:pt x="28" y="271"/>
                  <a:pt x="28" y="271"/>
                </a:cubicBezTo>
                <a:cubicBezTo>
                  <a:pt x="28" y="280"/>
                  <a:pt x="36" y="289"/>
                  <a:pt x="36" y="289"/>
                </a:cubicBezTo>
                <a:cubicBezTo>
                  <a:pt x="45" y="298"/>
                  <a:pt x="55" y="307"/>
                  <a:pt x="64" y="307"/>
                </a:cubicBezTo>
                <a:cubicBezTo>
                  <a:pt x="226" y="307"/>
                  <a:pt x="226" y="307"/>
                  <a:pt x="226" y="307"/>
                </a:cubicBezTo>
                <a:cubicBezTo>
                  <a:pt x="235" y="307"/>
                  <a:pt x="244" y="298"/>
                  <a:pt x="244" y="289"/>
                </a:cubicBezTo>
                <a:cubicBezTo>
                  <a:pt x="253" y="289"/>
                  <a:pt x="262" y="280"/>
                  <a:pt x="262" y="271"/>
                </a:cubicBezTo>
                <a:cubicBezTo>
                  <a:pt x="244" y="54"/>
                  <a:pt x="244" y="54"/>
                  <a:pt x="244" y="54"/>
                </a:cubicBezTo>
                <a:cubicBezTo>
                  <a:pt x="244" y="45"/>
                  <a:pt x="235" y="36"/>
                  <a:pt x="226" y="36"/>
                </a:cubicBezTo>
                <a:lnTo>
                  <a:pt x="6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4">
            <a:extLst>
              <a:ext uri="{FF2B5EF4-FFF2-40B4-BE49-F238E27FC236}">
                <a16:creationId xmlns:a16="http://schemas.microsoft.com/office/drawing/2014/main" id="{D8276ED5-4868-6544-BAE0-42345631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551" y="8614760"/>
            <a:ext cx="149033" cy="158065"/>
          </a:xfrm>
          <a:custGeom>
            <a:avLst/>
            <a:gdLst>
              <a:gd name="T0" fmla="*/ 126 w 145"/>
              <a:gd name="T1" fmla="*/ 153 h 154"/>
              <a:gd name="T2" fmla="*/ 126 w 145"/>
              <a:gd name="T3" fmla="*/ 153 h 154"/>
              <a:gd name="T4" fmla="*/ 126 w 145"/>
              <a:gd name="T5" fmla="*/ 153 h 154"/>
              <a:gd name="T6" fmla="*/ 117 w 145"/>
              <a:gd name="T7" fmla="*/ 135 h 154"/>
              <a:gd name="T8" fmla="*/ 117 w 145"/>
              <a:gd name="T9" fmla="*/ 72 h 154"/>
              <a:gd name="T10" fmla="*/ 72 w 145"/>
              <a:gd name="T11" fmla="*/ 27 h 154"/>
              <a:gd name="T12" fmla="*/ 36 w 145"/>
              <a:gd name="T13" fmla="*/ 72 h 154"/>
              <a:gd name="T14" fmla="*/ 36 w 145"/>
              <a:gd name="T15" fmla="*/ 135 h 154"/>
              <a:gd name="T16" fmla="*/ 18 w 145"/>
              <a:gd name="T17" fmla="*/ 153 h 154"/>
              <a:gd name="T18" fmla="*/ 18 w 145"/>
              <a:gd name="T19" fmla="*/ 153 h 154"/>
              <a:gd name="T20" fmla="*/ 0 w 145"/>
              <a:gd name="T21" fmla="*/ 135 h 154"/>
              <a:gd name="T22" fmla="*/ 0 w 145"/>
              <a:gd name="T23" fmla="*/ 72 h 154"/>
              <a:gd name="T24" fmla="*/ 63 w 145"/>
              <a:gd name="T25" fmla="*/ 0 h 154"/>
              <a:gd name="T26" fmla="*/ 144 w 145"/>
              <a:gd name="T27" fmla="*/ 72 h 154"/>
              <a:gd name="T28" fmla="*/ 144 w 145"/>
              <a:gd name="T29" fmla="*/ 135 h 154"/>
              <a:gd name="T30" fmla="*/ 126 w 145"/>
              <a:gd name="T3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17" y="153"/>
                  <a:pt x="117" y="144"/>
                  <a:pt x="117" y="135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7" y="54"/>
                  <a:pt x="99" y="36"/>
                  <a:pt x="72" y="27"/>
                </a:cubicBezTo>
                <a:cubicBezTo>
                  <a:pt x="54" y="27"/>
                  <a:pt x="36" y="45"/>
                  <a:pt x="36" y="72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44"/>
                  <a:pt x="27" y="153"/>
                  <a:pt x="18" y="153"/>
                </a:cubicBezTo>
                <a:lnTo>
                  <a:pt x="18" y="153"/>
                </a:lnTo>
                <a:cubicBezTo>
                  <a:pt x="9" y="153"/>
                  <a:pt x="0" y="144"/>
                  <a:pt x="0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44" y="27"/>
                  <a:pt x="144" y="72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44"/>
                  <a:pt x="135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5">
            <a:extLst>
              <a:ext uri="{FF2B5EF4-FFF2-40B4-BE49-F238E27FC236}">
                <a16:creationId xmlns:a16="http://schemas.microsoft.com/office/drawing/2014/main" id="{593CD75C-38E0-2047-966C-B772E14A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086" y="11021840"/>
            <a:ext cx="379352" cy="361288"/>
          </a:xfrm>
          <a:custGeom>
            <a:avLst/>
            <a:gdLst>
              <a:gd name="T0" fmla="*/ 316 w 370"/>
              <a:gd name="T1" fmla="*/ 352 h 353"/>
              <a:gd name="T2" fmla="*/ 316 w 370"/>
              <a:gd name="T3" fmla="*/ 352 h 353"/>
              <a:gd name="T4" fmla="*/ 54 w 370"/>
              <a:gd name="T5" fmla="*/ 352 h 353"/>
              <a:gd name="T6" fmla="*/ 0 w 370"/>
              <a:gd name="T7" fmla="*/ 307 h 353"/>
              <a:gd name="T8" fmla="*/ 0 w 370"/>
              <a:gd name="T9" fmla="*/ 54 h 353"/>
              <a:gd name="T10" fmla="*/ 54 w 370"/>
              <a:gd name="T11" fmla="*/ 0 h 353"/>
              <a:gd name="T12" fmla="*/ 81 w 370"/>
              <a:gd name="T13" fmla="*/ 0 h 353"/>
              <a:gd name="T14" fmla="*/ 81 w 370"/>
              <a:gd name="T15" fmla="*/ 36 h 353"/>
              <a:gd name="T16" fmla="*/ 54 w 370"/>
              <a:gd name="T17" fmla="*/ 36 h 353"/>
              <a:gd name="T18" fmla="*/ 36 w 370"/>
              <a:gd name="T19" fmla="*/ 54 h 353"/>
              <a:gd name="T20" fmla="*/ 36 w 370"/>
              <a:gd name="T21" fmla="*/ 307 h 353"/>
              <a:gd name="T22" fmla="*/ 54 w 370"/>
              <a:gd name="T23" fmla="*/ 325 h 353"/>
              <a:gd name="T24" fmla="*/ 316 w 370"/>
              <a:gd name="T25" fmla="*/ 325 h 353"/>
              <a:gd name="T26" fmla="*/ 333 w 370"/>
              <a:gd name="T27" fmla="*/ 307 h 353"/>
              <a:gd name="T28" fmla="*/ 333 w 370"/>
              <a:gd name="T29" fmla="*/ 54 h 353"/>
              <a:gd name="T30" fmla="*/ 316 w 370"/>
              <a:gd name="T31" fmla="*/ 36 h 353"/>
              <a:gd name="T32" fmla="*/ 289 w 370"/>
              <a:gd name="T33" fmla="*/ 36 h 353"/>
              <a:gd name="T34" fmla="*/ 289 w 370"/>
              <a:gd name="T35" fmla="*/ 0 h 353"/>
              <a:gd name="T36" fmla="*/ 316 w 370"/>
              <a:gd name="T37" fmla="*/ 0 h 353"/>
              <a:gd name="T38" fmla="*/ 369 w 370"/>
              <a:gd name="T39" fmla="*/ 54 h 353"/>
              <a:gd name="T40" fmla="*/ 369 w 370"/>
              <a:gd name="T41" fmla="*/ 307 h 353"/>
              <a:gd name="T42" fmla="*/ 316 w 370"/>
              <a:gd name="T43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0" h="353">
                <a:moveTo>
                  <a:pt x="316" y="352"/>
                </a:moveTo>
                <a:lnTo>
                  <a:pt x="316" y="352"/>
                </a:lnTo>
                <a:cubicBezTo>
                  <a:pt x="54" y="352"/>
                  <a:pt x="54" y="352"/>
                  <a:pt x="54" y="352"/>
                </a:cubicBezTo>
                <a:cubicBezTo>
                  <a:pt x="27" y="352"/>
                  <a:pt x="0" y="334"/>
                  <a:pt x="0" y="30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36" y="316"/>
                  <a:pt x="45" y="325"/>
                  <a:pt x="54" y="325"/>
                </a:cubicBezTo>
                <a:cubicBezTo>
                  <a:pt x="316" y="325"/>
                  <a:pt x="316" y="325"/>
                  <a:pt x="316" y="325"/>
                </a:cubicBezTo>
                <a:cubicBezTo>
                  <a:pt x="325" y="325"/>
                  <a:pt x="333" y="316"/>
                  <a:pt x="333" y="307"/>
                </a:cubicBezTo>
                <a:cubicBezTo>
                  <a:pt x="333" y="54"/>
                  <a:pt x="333" y="54"/>
                  <a:pt x="333" y="54"/>
                </a:cubicBezTo>
                <a:cubicBezTo>
                  <a:pt x="333" y="45"/>
                  <a:pt x="325" y="36"/>
                  <a:pt x="316" y="36"/>
                </a:cubicBezTo>
                <a:cubicBezTo>
                  <a:pt x="289" y="36"/>
                  <a:pt x="289" y="36"/>
                  <a:pt x="289" y="36"/>
                </a:cubicBezTo>
                <a:cubicBezTo>
                  <a:pt x="289" y="0"/>
                  <a:pt x="289" y="0"/>
                  <a:pt x="289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42" y="0"/>
                  <a:pt x="369" y="27"/>
                  <a:pt x="369" y="54"/>
                </a:cubicBezTo>
                <a:cubicBezTo>
                  <a:pt x="369" y="307"/>
                  <a:pt x="369" y="307"/>
                  <a:pt x="369" y="307"/>
                </a:cubicBezTo>
                <a:cubicBezTo>
                  <a:pt x="369" y="334"/>
                  <a:pt x="342" y="352"/>
                  <a:pt x="316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6">
            <a:extLst>
              <a:ext uri="{FF2B5EF4-FFF2-40B4-BE49-F238E27FC236}">
                <a16:creationId xmlns:a16="http://schemas.microsoft.com/office/drawing/2014/main" id="{7261C40C-0ECA-6743-8676-9DCF31BE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987" y="10972161"/>
            <a:ext cx="158065" cy="27097"/>
          </a:xfrm>
          <a:custGeom>
            <a:avLst/>
            <a:gdLst>
              <a:gd name="T0" fmla="*/ 154 w 155"/>
              <a:gd name="T1" fmla="*/ 27 h 28"/>
              <a:gd name="T2" fmla="*/ 0 w 155"/>
              <a:gd name="T3" fmla="*/ 27 h 28"/>
              <a:gd name="T4" fmla="*/ 0 w 155"/>
              <a:gd name="T5" fmla="*/ 0 h 28"/>
              <a:gd name="T6" fmla="*/ 154 w 155"/>
              <a:gd name="T7" fmla="*/ 0 h 28"/>
              <a:gd name="T8" fmla="*/ 154 w 155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28">
                <a:moveTo>
                  <a:pt x="154" y="27"/>
                </a:moveTo>
                <a:lnTo>
                  <a:pt x="0" y="27"/>
                </a:lnTo>
                <a:lnTo>
                  <a:pt x="0" y="0"/>
                </a:lnTo>
                <a:lnTo>
                  <a:pt x="154" y="0"/>
                </a:lnTo>
                <a:lnTo>
                  <a:pt x="154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7">
            <a:extLst>
              <a:ext uri="{FF2B5EF4-FFF2-40B4-BE49-F238E27FC236}">
                <a16:creationId xmlns:a16="http://schemas.microsoft.com/office/drawing/2014/main" id="{C5D2580F-F5A1-734E-A8AF-4329D902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341" y="10972161"/>
            <a:ext cx="103872" cy="85807"/>
          </a:xfrm>
          <a:custGeom>
            <a:avLst/>
            <a:gdLst>
              <a:gd name="T0" fmla="*/ 18 w 101"/>
              <a:gd name="T1" fmla="*/ 72 h 82"/>
              <a:gd name="T2" fmla="*/ 18 w 101"/>
              <a:gd name="T3" fmla="*/ 72 h 82"/>
              <a:gd name="T4" fmla="*/ 0 w 101"/>
              <a:gd name="T5" fmla="*/ 54 h 82"/>
              <a:gd name="T6" fmla="*/ 46 w 101"/>
              <a:gd name="T7" fmla="*/ 0 h 82"/>
              <a:gd name="T8" fmla="*/ 64 w 101"/>
              <a:gd name="T9" fmla="*/ 0 h 82"/>
              <a:gd name="T10" fmla="*/ 73 w 101"/>
              <a:gd name="T11" fmla="*/ 9 h 82"/>
              <a:gd name="T12" fmla="*/ 100 w 101"/>
              <a:gd name="T13" fmla="*/ 54 h 82"/>
              <a:gd name="T14" fmla="*/ 91 w 101"/>
              <a:gd name="T15" fmla="*/ 81 h 82"/>
              <a:gd name="T16" fmla="*/ 91 w 101"/>
              <a:gd name="T17" fmla="*/ 81 h 82"/>
              <a:gd name="T18" fmla="*/ 73 w 101"/>
              <a:gd name="T19" fmla="*/ 72 h 82"/>
              <a:gd name="T20" fmla="*/ 55 w 101"/>
              <a:gd name="T21" fmla="*/ 36 h 82"/>
              <a:gd name="T22" fmla="*/ 18 w 101"/>
              <a:gd name="T23" fmla="*/ 72 h 82"/>
              <a:gd name="T24" fmla="*/ 73 w 101"/>
              <a:gd name="T25" fmla="*/ 27 h 82"/>
              <a:gd name="T26" fmla="*/ 73 w 101"/>
              <a:gd name="T27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82">
                <a:moveTo>
                  <a:pt x="18" y="72"/>
                </a:moveTo>
                <a:lnTo>
                  <a:pt x="18" y="72"/>
                </a:lnTo>
                <a:cubicBezTo>
                  <a:pt x="0" y="54"/>
                  <a:pt x="0" y="54"/>
                  <a:pt x="0" y="54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55" y="0"/>
                  <a:pt x="64" y="0"/>
                </a:cubicBezTo>
                <a:cubicBezTo>
                  <a:pt x="64" y="0"/>
                  <a:pt x="73" y="0"/>
                  <a:pt x="73" y="9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63"/>
                  <a:pt x="100" y="72"/>
                  <a:pt x="91" y="81"/>
                </a:cubicBezTo>
                <a:lnTo>
                  <a:pt x="91" y="81"/>
                </a:lnTo>
                <a:cubicBezTo>
                  <a:pt x="82" y="81"/>
                  <a:pt x="73" y="81"/>
                  <a:pt x="73" y="72"/>
                </a:cubicBezTo>
                <a:cubicBezTo>
                  <a:pt x="55" y="36"/>
                  <a:pt x="55" y="36"/>
                  <a:pt x="55" y="36"/>
                </a:cubicBezTo>
                <a:lnTo>
                  <a:pt x="18" y="72"/>
                </a:lnTo>
                <a:close/>
                <a:moveTo>
                  <a:pt x="73" y="27"/>
                </a:moveTo>
                <a:lnTo>
                  <a:pt x="7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8">
            <a:extLst>
              <a:ext uri="{FF2B5EF4-FFF2-40B4-BE49-F238E27FC236}">
                <a16:creationId xmlns:a16="http://schemas.microsoft.com/office/drawing/2014/main" id="{A646C97F-D21C-3B4F-9C06-2E3A516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180" y="11021840"/>
            <a:ext cx="149033" cy="103869"/>
          </a:xfrm>
          <a:custGeom>
            <a:avLst/>
            <a:gdLst>
              <a:gd name="T0" fmla="*/ 63 w 146"/>
              <a:gd name="T1" fmla="*/ 99 h 100"/>
              <a:gd name="T2" fmla="*/ 63 w 146"/>
              <a:gd name="T3" fmla="*/ 99 h 100"/>
              <a:gd name="T4" fmla="*/ 63 w 146"/>
              <a:gd name="T5" fmla="*/ 99 h 100"/>
              <a:gd name="T6" fmla="*/ 36 w 146"/>
              <a:gd name="T7" fmla="*/ 90 h 100"/>
              <a:gd name="T8" fmla="*/ 0 w 146"/>
              <a:gd name="T9" fmla="*/ 45 h 100"/>
              <a:gd name="T10" fmla="*/ 45 w 146"/>
              <a:gd name="T11" fmla="*/ 9 h 100"/>
              <a:gd name="T12" fmla="*/ 63 w 146"/>
              <a:gd name="T13" fmla="*/ 27 h 100"/>
              <a:gd name="T14" fmla="*/ 45 w 146"/>
              <a:gd name="T15" fmla="*/ 45 h 100"/>
              <a:gd name="T16" fmla="*/ 63 w 146"/>
              <a:gd name="T17" fmla="*/ 63 h 100"/>
              <a:gd name="T18" fmla="*/ 118 w 146"/>
              <a:gd name="T19" fmla="*/ 9 h 100"/>
              <a:gd name="T20" fmla="*/ 136 w 146"/>
              <a:gd name="T21" fmla="*/ 9 h 100"/>
              <a:gd name="T22" fmla="*/ 136 w 146"/>
              <a:gd name="T23" fmla="*/ 9 h 100"/>
              <a:gd name="T24" fmla="*/ 136 w 146"/>
              <a:gd name="T25" fmla="*/ 27 h 100"/>
              <a:gd name="T26" fmla="*/ 82 w 146"/>
              <a:gd name="T27" fmla="*/ 90 h 100"/>
              <a:gd name="T28" fmla="*/ 63 w 146"/>
              <a:gd name="T2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100">
                <a:moveTo>
                  <a:pt x="63" y="99"/>
                </a:moveTo>
                <a:lnTo>
                  <a:pt x="63" y="99"/>
                </a:lnTo>
                <a:lnTo>
                  <a:pt x="63" y="99"/>
                </a:lnTo>
                <a:cubicBezTo>
                  <a:pt x="54" y="99"/>
                  <a:pt x="45" y="99"/>
                  <a:pt x="36" y="90"/>
                </a:cubicBezTo>
                <a:cubicBezTo>
                  <a:pt x="0" y="45"/>
                  <a:pt x="0" y="45"/>
                  <a:pt x="0" y="45"/>
                </a:cubicBezTo>
                <a:cubicBezTo>
                  <a:pt x="45" y="9"/>
                  <a:pt x="45" y="9"/>
                  <a:pt x="45" y="9"/>
                </a:cubicBezTo>
                <a:cubicBezTo>
                  <a:pt x="63" y="27"/>
                  <a:pt x="63" y="27"/>
                  <a:pt x="63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63" y="63"/>
                  <a:pt x="63" y="63"/>
                  <a:pt x="63" y="63"/>
                </a:cubicBezTo>
                <a:cubicBezTo>
                  <a:pt x="118" y="9"/>
                  <a:pt x="118" y="9"/>
                  <a:pt x="118" y="9"/>
                </a:cubicBezTo>
                <a:cubicBezTo>
                  <a:pt x="118" y="0"/>
                  <a:pt x="136" y="0"/>
                  <a:pt x="136" y="9"/>
                </a:cubicBezTo>
                <a:lnTo>
                  <a:pt x="136" y="9"/>
                </a:lnTo>
                <a:cubicBezTo>
                  <a:pt x="145" y="9"/>
                  <a:pt x="145" y="18"/>
                  <a:pt x="136" y="27"/>
                </a:cubicBezTo>
                <a:cubicBezTo>
                  <a:pt x="82" y="90"/>
                  <a:pt x="82" y="90"/>
                  <a:pt x="82" y="90"/>
                </a:cubicBezTo>
                <a:cubicBezTo>
                  <a:pt x="73" y="99"/>
                  <a:pt x="63" y="99"/>
                  <a:pt x="63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9">
            <a:extLst>
              <a:ext uri="{FF2B5EF4-FFF2-40B4-BE49-F238E27FC236}">
                <a16:creationId xmlns:a16="http://schemas.microsoft.com/office/drawing/2014/main" id="{63669CD3-076C-0D45-8602-6081D275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826" y="10972161"/>
            <a:ext cx="103872" cy="85807"/>
          </a:xfrm>
          <a:custGeom>
            <a:avLst/>
            <a:gdLst>
              <a:gd name="T0" fmla="*/ 81 w 100"/>
              <a:gd name="T1" fmla="*/ 72 h 82"/>
              <a:gd name="T2" fmla="*/ 81 w 100"/>
              <a:gd name="T3" fmla="*/ 72 h 82"/>
              <a:gd name="T4" fmla="*/ 99 w 100"/>
              <a:gd name="T5" fmla="*/ 54 h 82"/>
              <a:gd name="T6" fmla="*/ 54 w 100"/>
              <a:gd name="T7" fmla="*/ 0 h 82"/>
              <a:gd name="T8" fmla="*/ 36 w 100"/>
              <a:gd name="T9" fmla="*/ 0 h 82"/>
              <a:gd name="T10" fmla="*/ 27 w 100"/>
              <a:gd name="T11" fmla="*/ 9 h 82"/>
              <a:gd name="T12" fmla="*/ 0 w 100"/>
              <a:gd name="T13" fmla="*/ 54 h 82"/>
              <a:gd name="T14" fmla="*/ 9 w 100"/>
              <a:gd name="T15" fmla="*/ 81 h 82"/>
              <a:gd name="T16" fmla="*/ 9 w 100"/>
              <a:gd name="T17" fmla="*/ 81 h 82"/>
              <a:gd name="T18" fmla="*/ 27 w 100"/>
              <a:gd name="T19" fmla="*/ 72 h 82"/>
              <a:gd name="T20" fmla="*/ 45 w 100"/>
              <a:gd name="T21" fmla="*/ 36 h 82"/>
              <a:gd name="T22" fmla="*/ 81 w 100"/>
              <a:gd name="T23" fmla="*/ 72 h 82"/>
              <a:gd name="T24" fmla="*/ 27 w 100"/>
              <a:gd name="T25" fmla="*/ 27 h 82"/>
              <a:gd name="T26" fmla="*/ 27 w 100"/>
              <a:gd name="T27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" h="82">
                <a:moveTo>
                  <a:pt x="81" y="72"/>
                </a:moveTo>
                <a:lnTo>
                  <a:pt x="81" y="72"/>
                </a:lnTo>
                <a:cubicBezTo>
                  <a:pt x="99" y="54"/>
                  <a:pt x="99" y="54"/>
                  <a:pt x="99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0"/>
                  <a:pt x="45" y="0"/>
                  <a:pt x="36" y="0"/>
                </a:cubicBezTo>
                <a:cubicBezTo>
                  <a:pt x="36" y="0"/>
                  <a:pt x="27" y="0"/>
                  <a:pt x="27" y="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3"/>
                  <a:pt x="0" y="72"/>
                  <a:pt x="9" y="81"/>
                </a:cubicBezTo>
                <a:lnTo>
                  <a:pt x="9" y="81"/>
                </a:lnTo>
                <a:cubicBezTo>
                  <a:pt x="18" y="81"/>
                  <a:pt x="27" y="81"/>
                  <a:pt x="27" y="72"/>
                </a:cubicBezTo>
                <a:cubicBezTo>
                  <a:pt x="45" y="36"/>
                  <a:pt x="45" y="36"/>
                  <a:pt x="45" y="36"/>
                </a:cubicBezTo>
                <a:lnTo>
                  <a:pt x="81" y="72"/>
                </a:lnTo>
                <a:close/>
                <a:moveTo>
                  <a:pt x="27" y="27"/>
                </a:moveTo>
                <a:lnTo>
                  <a:pt x="27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0">
            <a:extLst>
              <a:ext uri="{FF2B5EF4-FFF2-40B4-BE49-F238E27FC236}">
                <a16:creationId xmlns:a16="http://schemas.microsoft.com/office/drawing/2014/main" id="{D15FB08C-2118-2D44-B0D5-CF3800EA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826" y="11021840"/>
            <a:ext cx="149033" cy="103869"/>
          </a:xfrm>
          <a:custGeom>
            <a:avLst/>
            <a:gdLst>
              <a:gd name="T0" fmla="*/ 81 w 145"/>
              <a:gd name="T1" fmla="*/ 99 h 100"/>
              <a:gd name="T2" fmla="*/ 81 w 145"/>
              <a:gd name="T3" fmla="*/ 99 h 100"/>
              <a:gd name="T4" fmla="*/ 81 w 145"/>
              <a:gd name="T5" fmla="*/ 99 h 100"/>
              <a:gd name="T6" fmla="*/ 108 w 145"/>
              <a:gd name="T7" fmla="*/ 90 h 100"/>
              <a:gd name="T8" fmla="*/ 144 w 145"/>
              <a:gd name="T9" fmla="*/ 45 h 100"/>
              <a:gd name="T10" fmla="*/ 99 w 145"/>
              <a:gd name="T11" fmla="*/ 9 h 100"/>
              <a:gd name="T12" fmla="*/ 81 w 145"/>
              <a:gd name="T13" fmla="*/ 27 h 100"/>
              <a:gd name="T14" fmla="*/ 99 w 145"/>
              <a:gd name="T15" fmla="*/ 45 h 100"/>
              <a:gd name="T16" fmla="*/ 81 w 145"/>
              <a:gd name="T17" fmla="*/ 63 h 100"/>
              <a:gd name="T18" fmla="*/ 27 w 145"/>
              <a:gd name="T19" fmla="*/ 9 h 100"/>
              <a:gd name="T20" fmla="*/ 9 w 145"/>
              <a:gd name="T21" fmla="*/ 9 h 100"/>
              <a:gd name="T22" fmla="*/ 9 w 145"/>
              <a:gd name="T23" fmla="*/ 9 h 100"/>
              <a:gd name="T24" fmla="*/ 9 w 145"/>
              <a:gd name="T25" fmla="*/ 27 h 100"/>
              <a:gd name="T26" fmla="*/ 63 w 145"/>
              <a:gd name="T27" fmla="*/ 90 h 100"/>
              <a:gd name="T28" fmla="*/ 81 w 145"/>
              <a:gd name="T2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00">
                <a:moveTo>
                  <a:pt x="81" y="99"/>
                </a:moveTo>
                <a:lnTo>
                  <a:pt x="81" y="99"/>
                </a:lnTo>
                <a:lnTo>
                  <a:pt x="81" y="99"/>
                </a:lnTo>
                <a:cubicBezTo>
                  <a:pt x="90" y="99"/>
                  <a:pt x="99" y="99"/>
                  <a:pt x="108" y="90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99" y="9"/>
                  <a:pt x="99" y="9"/>
                  <a:pt x="99" y="9"/>
                </a:cubicBezTo>
                <a:cubicBezTo>
                  <a:pt x="81" y="27"/>
                  <a:pt x="81" y="27"/>
                  <a:pt x="81" y="27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63"/>
                  <a:pt x="81" y="63"/>
                  <a:pt x="81" y="63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9" y="9"/>
                </a:cubicBezTo>
                <a:lnTo>
                  <a:pt x="9" y="9"/>
                </a:lnTo>
                <a:cubicBezTo>
                  <a:pt x="0" y="9"/>
                  <a:pt x="0" y="18"/>
                  <a:pt x="9" y="27"/>
                </a:cubicBezTo>
                <a:cubicBezTo>
                  <a:pt x="63" y="90"/>
                  <a:pt x="63" y="90"/>
                  <a:pt x="63" y="90"/>
                </a:cubicBezTo>
                <a:cubicBezTo>
                  <a:pt x="72" y="99"/>
                  <a:pt x="72" y="99"/>
                  <a:pt x="81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1">
            <a:extLst>
              <a:ext uri="{FF2B5EF4-FFF2-40B4-BE49-F238E27FC236}">
                <a16:creationId xmlns:a16="http://schemas.microsoft.com/office/drawing/2014/main" id="{2ECBF3C9-9413-9C47-97FC-EC0D786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55" y="11166355"/>
            <a:ext cx="76772" cy="27097"/>
          </a:xfrm>
          <a:custGeom>
            <a:avLst/>
            <a:gdLst>
              <a:gd name="T0" fmla="*/ 0 w 73"/>
              <a:gd name="T1" fmla="*/ 19 h 28"/>
              <a:gd name="T2" fmla="*/ 0 w 73"/>
              <a:gd name="T3" fmla="*/ 19 h 28"/>
              <a:gd name="T4" fmla="*/ 0 w 73"/>
              <a:gd name="T5" fmla="*/ 19 h 28"/>
              <a:gd name="T6" fmla="*/ 9 w 73"/>
              <a:gd name="T7" fmla="*/ 0 h 28"/>
              <a:gd name="T8" fmla="*/ 63 w 73"/>
              <a:gd name="T9" fmla="*/ 0 h 28"/>
              <a:gd name="T10" fmla="*/ 72 w 73"/>
              <a:gd name="T11" fmla="*/ 19 h 28"/>
              <a:gd name="T12" fmla="*/ 72 w 73"/>
              <a:gd name="T13" fmla="*/ 19 h 28"/>
              <a:gd name="T14" fmla="*/ 63 w 73"/>
              <a:gd name="T15" fmla="*/ 27 h 28"/>
              <a:gd name="T16" fmla="*/ 9 w 73"/>
              <a:gd name="T17" fmla="*/ 27 h 28"/>
              <a:gd name="T18" fmla="*/ 0 w 73"/>
              <a:gd name="T19" fmla="*/ 1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2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0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9"/>
                  <a:pt x="72" y="19"/>
                </a:cubicBezTo>
                <a:lnTo>
                  <a:pt x="72" y="19"/>
                </a:lnTo>
                <a:cubicBezTo>
                  <a:pt x="72" y="19"/>
                  <a:pt x="72" y="27"/>
                  <a:pt x="63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2">
            <a:extLst>
              <a:ext uri="{FF2B5EF4-FFF2-40B4-BE49-F238E27FC236}">
                <a16:creationId xmlns:a16="http://schemas.microsoft.com/office/drawing/2014/main" id="{357C17B6-94BB-A14C-967E-39BA3204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212" y="11175387"/>
            <a:ext cx="18064" cy="194191"/>
          </a:xfrm>
          <a:custGeom>
            <a:avLst/>
            <a:gdLst>
              <a:gd name="T0" fmla="*/ 18 w 19"/>
              <a:gd name="T1" fmla="*/ 190 h 191"/>
              <a:gd name="T2" fmla="*/ 18 w 19"/>
              <a:gd name="T3" fmla="*/ 190 h 191"/>
              <a:gd name="T4" fmla="*/ 0 w 19"/>
              <a:gd name="T5" fmla="*/ 190 h 191"/>
              <a:gd name="T6" fmla="*/ 0 w 19"/>
              <a:gd name="T7" fmla="*/ 10 h 191"/>
              <a:gd name="T8" fmla="*/ 9 w 19"/>
              <a:gd name="T9" fmla="*/ 0 h 191"/>
              <a:gd name="T10" fmla="*/ 9 w 19"/>
              <a:gd name="T11" fmla="*/ 0 h 191"/>
              <a:gd name="T12" fmla="*/ 18 w 19"/>
              <a:gd name="T13" fmla="*/ 10 h 191"/>
              <a:gd name="T14" fmla="*/ 18 w 19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1">
                <a:moveTo>
                  <a:pt x="18" y="190"/>
                </a:moveTo>
                <a:lnTo>
                  <a:pt x="18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18" y="10"/>
                  <a:pt x="18" y="10"/>
                </a:cubicBezTo>
                <a:lnTo>
                  <a:pt x="18" y="1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3">
            <a:extLst>
              <a:ext uri="{FF2B5EF4-FFF2-40B4-BE49-F238E27FC236}">
                <a16:creationId xmlns:a16="http://schemas.microsoft.com/office/drawing/2014/main" id="{5A778239-3011-3248-8687-568D9A7D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75" y="11148290"/>
            <a:ext cx="139998" cy="149030"/>
          </a:xfrm>
          <a:custGeom>
            <a:avLst/>
            <a:gdLst>
              <a:gd name="T0" fmla="*/ 9 w 136"/>
              <a:gd name="T1" fmla="*/ 145 h 146"/>
              <a:gd name="T2" fmla="*/ 9 w 136"/>
              <a:gd name="T3" fmla="*/ 145 h 146"/>
              <a:gd name="T4" fmla="*/ 9 w 136"/>
              <a:gd name="T5" fmla="*/ 145 h 146"/>
              <a:gd name="T6" fmla="*/ 9 w 136"/>
              <a:gd name="T7" fmla="*/ 127 h 146"/>
              <a:gd name="T8" fmla="*/ 108 w 136"/>
              <a:gd name="T9" fmla="*/ 0 h 146"/>
              <a:gd name="T10" fmla="*/ 126 w 136"/>
              <a:gd name="T11" fmla="*/ 0 h 146"/>
              <a:gd name="T12" fmla="*/ 126 w 136"/>
              <a:gd name="T13" fmla="*/ 0 h 146"/>
              <a:gd name="T14" fmla="*/ 126 w 136"/>
              <a:gd name="T15" fmla="*/ 18 h 146"/>
              <a:gd name="T16" fmla="*/ 27 w 136"/>
              <a:gd name="T17" fmla="*/ 136 h 146"/>
              <a:gd name="T18" fmla="*/ 9 w 136"/>
              <a:gd name="T1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146">
                <a:moveTo>
                  <a:pt x="9" y="145"/>
                </a:moveTo>
                <a:lnTo>
                  <a:pt x="9" y="145"/>
                </a:lnTo>
                <a:lnTo>
                  <a:pt x="9" y="145"/>
                </a:lnTo>
                <a:cubicBezTo>
                  <a:pt x="0" y="136"/>
                  <a:pt x="0" y="127"/>
                  <a:pt x="9" y="127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0"/>
                </a:cubicBezTo>
                <a:lnTo>
                  <a:pt x="126" y="0"/>
                </a:lnTo>
                <a:cubicBezTo>
                  <a:pt x="135" y="9"/>
                  <a:pt x="135" y="18"/>
                  <a:pt x="126" y="18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18" y="145"/>
                  <a:pt x="9" y="145"/>
                  <a:pt x="9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4">
            <a:extLst>
              <a:ext uri="{FF2B5EF4-FFF2-40B4-BE49-F238E27FC236}">
                <a16:creationId xmlns:a16="http://schemas.microsoft.com/office/drawing/2014/main" id="{26078D06-6922-6542-B83D-20E3468A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232" y="11234095"/>
            <a:ext cx="85804" cy="85807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0 w 82"/>
              <a:gd name="T5" fmla="*/ 36 h 82"/>
              <a:gd name="T6" fmla="*/ 36 w 82"/>
              <a:gd name="T7" fmla="*/ 0 h 82"/>
              <a:gd name="T8" fmla="*/ 81 w 82"/>
              <a:gd name="T9" fmla="*/ 36 h 82"/>
              <a:gd name="T10" fmla="*/ 36 w 82"/>
              <a:gd name="T11" fmla="*/ 81 h 82"/>
              <a:gd name="T12" fmla="*/ 36 w 82"/>
              <a:gd name="T13" fmla="*/ 18 h 82"/>
              <a:gd name="T14" fmla="*/ 36 w 82"/>
              <a:gd name="T15" fmla="*/ 18 h 82"/>
              <a:gd name="T16" fmla="*/ 27 w 82"/>
              <a:gd name="T17" fmla="*/ 36 h 82"/>
              <a:gd name="T18" fmla="*/ 36 w 82"/>
              <a:gd name="T19" fmla="*/ 54 h 82"/>
              <a:gd name="T20" fmla="*/ 54 w 82"/>
              <a:gd name="T21" fmla="*/ 36 h 82"/>
              <a:gd name="T22" fmla="*/ 36 w 82"/>
              <a:gd name="T23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1"/>
                  <a:pt x="36" y="81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36" y="18"/>
                  <a:pt x="27" y="27"/>
                  <a:pt x="27" y="36"/>
                </a:cubicBezTo>
                <a:cubicBezTo>
                  <a:pt x="27" y="45"/>
                  <a:pt x="36" y="54"/>
                  <a:pt x="36" y="54"/>
                </a:cubicBezTo>
                <a:cubicBezTo>
                  <a:pt x="45" y="54"/>
                  <a:pt x="54" y="45"/>
                  <a:pt x="54" y="36"/>
                </a:cubicBezTo>
                <a:cubicBezTo>
                  <a:pt x="54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5">
            <a:extLst>
              <a:ext uri="{FF2B5EF4-FFF2-40B4-BE49-F238E27FC236}">
                <a16:creationId xmlns:a16="http://schemas.microsoft.com/office/drawing/2014/main" id="{646A42D6-09EC-C04B-A7B7-27DDD051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910" y="11130226"/>
            <a:ext cx="85804" cy="85804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0 w 82"/>
              <a:gd name="T5" fmla="*/ 45 h 82"/>
              <a:gd name="T6" fmla="*/ 36 w 82"/>
              <a:gd name="T7" fmla="*/ 0 h 82"/>
              <a:gd name="T8" fmla="*/ 81 w 82"/>
              <a:gd name="T9" fmla="*/ 45 h 82"/>
              <a:gd name="T10" fmla="*/ 36 w 82"/>
              <a:gd name="T11" fmla="*/ 81 h 82"/>
              <a:gd name="T12" fmla="*/ 36 w 82"/>
              <a:gd name="T13" fmla="*/ 27 h 82"/>
              <a:gd name="T14" fmla="*/ 36 w 82"/>
              <a:gd name="T15" fmla="*/ 27 h 82"/>
              <a:gd name="T16" fmla="*/ 18 w 82"/>
              <a:gd name="T17" fmla="*/ 45 h 82"/>
              <a:gd name="T18" fmla="*/ 36 w 82"/>
              <a:gd name="T19" fmla="*/ 55 h 82"/>
              <a:gd name="T20" fmla="*/ 54 w 82"/>
              <a:gd name="T21" fmla="*/ 45 h 82"/>
              <a:gd name="T22" fmla="*/ 36 w 82"/>
              <a:gd name="T23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63"/>
                  <a:pt x="63" y="81"/>
                  <a:pt x="36" y="81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18" y="36"/>
                  <a:pt x="18" y="45"/>
                </a:cubicBezTo>
                <a:cubicBezTo>
                  <a:pt x="18" y="55"/>
                  <a:pt x="27" y="55"/>
                  <a:pt x="36" y="55"/>
                </a:cubicBezTo>
                <a:cubicBezTo>
                  <a:pt x="45" y="55"/>
                  <a:pt x="54" y="55"/>
                  <a:pt x="54" y="45"/>
                </a:cubicBezTo>
                <a:cubicBezTo>
                  <a:pt x="54" y="36"/>
                  <a:pt x="45" y="27"/>
                  <a:pt x="3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6">
            <a:extLst>
              <a:ext uri="{FF2B5EF4-FFF2-40B4-BE49-F238E27FC236}">
                <a16:creationId xmlns:a16="http://schemas.microsoft.com/office/drawing/2014/main" id="{17D3D987-6635-7A49-99D6-EE08ED65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112162"/>
            <a:ext cx="9032" cy="18064"/>
          </a:xfrm>
          <a:custGeom>
            <a:avLst/>
            <a:gdLst>
              <a:gd name="T0" fmla="*/ 9 w 10"/>
              <a:gd name="T1" fmla="*/ 18 h 19"/>
              <a:gd name="T2" fmla="*/ 0 w 10"/>
              <a:gd name="T3" fmla="*/ 18 h 19"/>
              <a:gd name="T4" fmla="*/ 0 w 10"/>
              <a:gd name="T5" fmla="*/ 0 h 19"/>
              <a:gd name="T6" fmla="*/ 9 w 10"/>
              <a:gd name="T7" fmla="*/ 0 h 19"/>
              <a:gd name="T8" fmla="*/ 9 w 10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0" y="18"/>
                </a:lnTo>
                <a:lnTo>
                  <a:pt x="0" y="0"/>
                </a:lnTo>
                <a:lnTo>
                  <a:pt x="9" y="0"/>
                </a:ln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7">
            <a:extLst>
              <a:ext uri="{FF2B5EF4-FFF2-40B4-BE49-F238E27FC236}">
                <a16:creationId xmlns:a16="http://schemas.microsoft.com/office/drawing/2014/main" id="{0BCE7F40-0899-D64E-8B06-10D172A1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157323"/>
            <a:ext cx="9032" cy="45161"/>
          </a:xfrm>
          <a:custGeom>
            <a:avLst/>
            <a:gdLst>
              <a:gd name="T0" fmla="*/ 9 w 10"/>
              <a:gd name="T1" fmla="*/ 45 h 46"/>
              <a:gd name="T2" fmla="*/ 0 w 10"/>
              <a:gd name="T3" fmla="*/ 45 h 46"/>
              <a:gd name="T4" fmla="*/ 0 w 10"/>
              <a:gd name="T5" fmla="*/ 0 h 46"/>
              <a:gd name="T6" fmla="*/ 9 w 10"/>
              <a:gd name="T7" fmla="*/ 0 h 46"/>
              <a:gd name="T8" fmla="*/ 9 w 1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9" y="45"/>
                </a:moveTo>
                <a:lnTo>
                  <a:pt x="0" y="45"/>
                </a:lnTo>
                <a:lnTo>
                  <a:pt x="0" y="0"/>
                </a:lnTo>
                <a:lnTo>
                  <a:pt x="9" y="0"/>
                </a:lnTo>
                <a:lnTo>
                  <a:pt x="9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8">
            <a:extLst>
              <a:ext uri="{FF2B5EF4-FFF2-40B4-BE49-F238E27FC236}">
                <a16:creationId xmlns:a16="http://schemas.microsoft.com/office/drawing/2014/main" id="{F2182E14-1476-C740-BB66-ABF99EA9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234095"/>
            <a:ext cx="9032" cy="45161"/>
          </a:xfrm>
          <a:custGeom>
            <a:avLst/>
            <a:gdLst>
              <a:gd name="T0" fmla="*/ 9 w 10"/>
              <a:gd name="T1" fmla="*/ 45 h 46"/>
              <a:gd name="T2" fmla="*/ 0 w 10"/>
              <a:gd name="T3" fmla="*/ 45 h 46"/>
              <a:gd name="T4" fmla="*/ 0 w 10"/>
              <a:gd name="T5" fmla="*/ 0 h 46"/>
              <a:gd name="T6" fmla="*/ 9 w 10"/>
              <a:gd name="T7" fmla="*/ 0 h 46"/>
              <a:gd name="T8" fmla="*/ 9 w 1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9" y="45"/>
                </a:moveTo>
                <a:lnTo>
                  <a:pt x="0" y="45"/>
                </a:lnTo>
                <a:lnTo>
                  <a:pt x="0" y="0"/>
                </a:lnTo>
                <a:lnTo>
                  <a:pt x="9" y="0"/>
                </a:lnTo>
                <a:lnTo>
                  <a:pt x="9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9">
            <a:extLst>
              <a:ext uri="{FF2B5EF4-FFF2-40B4-BE49-F238E27FC236}">
                <a16:creationId xmlns:a16="http://schemas.microsoft.com/office/drawing/2014/main" id="{24FFF5BD-33A8-F94B-A4A7-CA29E371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306352"/>
            <a:ext cx="9032" cy="27097"/>
          </a:xfrm>
          <a:custGeom>
            <a:avLst/>
            <a:gdLst>
              <a:gd name="T0" fmla="*/ 9 w 10"/>
              <a:gd name="T1" fmla="*/ 27 h 28"/>
              <a:gd name="T2" fmla="*/ 0 w 10"/>
              <a:gd name="T3" fmla="*/ 27 h 28"/>
              <a:gd name="T4" fmla="*/ 0 w 10"/>
              <a:gd name="T5" fmla="*/ 0 h 28"/>
              <a:gd name="T6" fmla="*/ 9 w 10"/>
              <a:gd name="T7" fmla="*/ 0 h 28"/>
              <a:gd name="T8" fmla="*/ 9 w 10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0" y="27"/>
                </a:lnTo>
                <a:lnTo>
                  <a:pt x="0" y="0"/>
                </a:lnTo>
                <a:lnTo>
                  <a:pt x="9" y="0"/>
                </a:ln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0">
            <a:extLst>
              <a:ext uri="{FF2B5EF4-FFF2-40B4-BE49-F238E27FC236}">
                <a16:creationId xmlns:a16="http://schemas.microsoft.com/office/drawing/2014/main" id="{B3EBED32-EDBA-CD44-A931-84B68771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781" y="11067001"/>
            <a:ext cx="419998" cy="307094"/>
          </a:xfrm>
          <a:custGeom>
            <a:avLst/>
            <a:gdLst>
              <a:gd name="T0" fmla="*/ 352 w 408"/>
              <a:gd name="T1" fmla="*/ 298 h 299"/>
              <a:gd name="T2" fmla="*/ 352 w 408"/>
              <a:gd name="T3" fmla="*/ 298 h 299"/>
              <a:gd name="T4" fmla="*/ 18 w 408"/>
              <a:gd name="T5" fmla="*/ 298 h 299"/>
              <a:gd name="T6" fmla="*/ 0 w 408"/>
              <a:gd name="T7" fmla="*/ 280 h 299"/>
              <a:gd name="T8" fmla="*/ 0 w 408"/>
              <a:gd name="T9" fmla="*/ 217 h 299"/>
              <a:gd name="T10" fmla="*/ 9 w 408"/>
              <a:gd name="T11" fmla="*/ 199 h 299"/>
              <a:gd name="T12" fmla="*/ 54 w 408"/>
              <a:gd name="T13" fmla="*/ 154 h 299"/>
              <a:gd name="T14" fmla="*/ 9 w 408"/>
              <a:gd name="T15" fmla="*/ 99 h 299"/>
              <a:gd name="T16" fmla="*/ 0 w 408"/>
              <a:gd name="T17" fmla="*/ 81 h 299"/>
              <a:gd name="T18" fmla="*/ 0 w 408"/>
              <a:gd name="T19" fmla="*/ 18 h 299"/>
              <a:gd name="T20" fmla="*/ 18 w 408"/>
              <a:gd name="T21" fmla="*/ 0 h 299"/>
              <a:gd name="T22" fmla="*/ 352 w 408"/>
              <a:gd name="T23" fmla="*/ 0 h 299"/>
              <a:gd name="T24" fmla="*/ 407 w 408"/>
              <a:gd name="T25" fmla="*/ 45 h 299"/>
              <a:gd name="T26" fmla="*/ 407 w 408"/>
              <a:gd name="T27" fmla="*/ 253 h 299"/>
              <a:gd name="T28" fmla="*/ 352 w 408"/>
              <a:gd name="T29" fmla="*/ 298 h 299"/>
              <a:gd name="T30" fmla="*/ 27 w 408"/>
              <a:gd name="T31" fmla="*/ 271 h 299"/>
              <a:gd name="T32" fmla="*/ 27 w 408"/>
              <a:gd name="T33" fmla="*/ 271 h 299"/>
              <a:gd name="T34" fmla="*/ 352 w 408"/>
              <a:gd name="T35" fmla="*/ 271 h 299"/>
              <a:gd name="T36" fmla="*/ 371 w 408"/>
              <a:gd name="T37" fmla="*/ 253 h 299"/>
              <a:gd name="T38" fmla="*/ 371 w 408"/>
              <a:gd name="T39" fmla="*/ 45 h 299"/>
              <a:gd name="T40" fmla="*/ 352 w 408"/>
              <a:gd name="T41" fmla="*/ 36 h 299"/>
              <a:gd name="T42" fmla="*/ 27 w 408"/>
              <a:gd name="T43" fmla="*/ 36 h 299"/>
              <a:gd name="T44" fmla="*/ 27 w 408"/>
              <a:gd name="T45" fmla="*/ 72 h 299"/>
              <a:gd name="T46" fmla="*/ 90 w 408"/>
              <a:gd name="T47" fmla="*/ 154 h 299"/>
              <a:gd name="T48" fmla="*/ 27 w 408"/>
              <a:gd name="T49" fmla="*/ 226 h 299"/>
              <a:gd name="T50" fmla="*/ 27 w 408"/>
              <a:gd name="T51" fmla="*/ 27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8" h="299">
                <a:moveTo>
                  <a:pt x="352" y="298"/>
                </a:moveTo>
                <a:lnTo>
                  <a:pt x="352" y="298"/>
                </a:lnTo>
                <a:cubicBezTo>
                  <a:pt x="18" y="298"/>
                  <a:pt x="18" y="298"/>
                  <a:pt x="18" y="298"/>
                </a:cubicBezTo>
                <a:cubicBezTo>
                  <a:pt x="9" y="298"/>
                  <a:pt x="0" y="289"/>
                  <a:pt x="0" y="28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08"/>
                  <a:pt x="0" y="199"/>
                  <a:pt x="9" y="199"/>
                </a:cubicBezTo>
                <a:cubicBezTo>
                  <a:pt x="36" y="199"/>
                  <a:pt x="54" y="172"/>
                  <a:pt x="54" y="154"/>
                </a:cubicBezTo>
                <a:cubicBezTo>
                  <a:pt x="54" y="126"/>
                  <a:pt x="36" y="108"/>
                  <a:pt x="9" y="99"/>
                </a:cubicBezTo>
                <a:cubicBezTo>
                  <a:pt x="0" y="99"/>
                  <a:pt x="0" y="90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80" y="0"/>
                  <a:pt x="407" y="18"/>
                  <a:pt x="407" y="45"/>
                </a:cubicBezTo>
                <a:cubicBezTo>
                  <a:pt x="407" y="253"/>
                  <a:pt x="407" y="253"/>
                  <a:pt x="407" y="253"/>
                </a:cubicBezTo>
                <a:cubicBezTo>
                  <a:pt x="407" y="280"/>
                  <a:pt x="380" y="298"/>
                  <a:pt x="352" y="298"/>
                </a:cubicBezTo>
                <a:close/>
                <a:moveTo>
                  <a:pt x="27" y="271"/>
                </a:moveTo>
                <a:lnTo>
                  <a:pt x="27" y="271"/>
                </a:lnTo>
                <a:cubicBezTo>
                  <a:pt x="352" y="271"/>
                  <a:pt x="352" y="271"/>
                  <a:pt x="352" y="271"/>
                </a:cubicBezTo>
                <a:cubicBezTo>
                  <a:pt x="361" y="271"/>
                  <a:pt x="371" y="262"/>
                  <a:pt x="371" y="253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36"/>
                  <a:pt x="361" y="36"/>
                  <a:pt x="352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72"/>
                  <a:pt x="27" y="72"/>
                  <a:pt x="27" y="72"/>
                </a:cubicBezTo>
                <a:cubicBezTo>
                  <a:pt x="63" y="81"/>
                  <a:pt x="90" y="118"/>
                  <a:pt x="90" y="154"/>
                </a:cubicBezTo>
                <a:cubicBezTo>
                  <a:pt x="90" y="190"/>
                  <a:pt x="63" y="217"/>
                  <a:pt x="27" y="226"/>
                </a:cubicBezTo>
                <a:lnTo>
                  <a:pt x="27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Line 390">
            <a:extLst>
              <a:ext uri="{FF2B5EF4-FFF2-40B4-BE49-F238E27FC236}">
                <a16:creationId xmlns:a16="http://schemas.microsoft.com/office/drawing/2014/main" id="{5A2034E8-533C-2E46-AEFC-4EAA22350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3039" y="4365116"/>
            <a:ext cx="5338024" cy="451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Freeform 391">
            <a:extLst>
              <a:ext uri="{FF2B5EF4-FFF2-40B4-BE49-F238E27FC236}">
                <a16:creationId xmlns:a16="http://schemas.microsoft.com/office/drawing/2014/main" id="{818BA6DF-E384-7849-8372-C7CFC734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878" y="4319955"/>
            <a:ext cx="94839" cy="94837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1" y="18"/>
                  <a:pt x="91" y="45"/>
                </a:cubicBezTo>
                <a:cubicBezTo>
                  <a:pt x="91" y="72"/>
                  <a:pt x="72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92">
            <a:extLst>
              <a:ext uri="{FF2B5EF4-FFF2-40B4-BE49-F238E27FC236}">
                <a16:creationId xmlns:a16="http://schemas.microsoft.com/office/drawing/2014/main" id="{DF5803D1-02E5-8D45-ADFA-C3DA7075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4319955"/>
            <a:ext cx="149033" cy="94837"/>
          </a:xfrm>
          <a:custGeom>
            <a:avLst/>
            <a:gdLst>
              <a:gd name="T0" fmla="*/ 18 w 145"/>
              <a:gd name="T1" fmla="*/ 45 h 91"/>
              <a:gd name="T2" fmla="*/ 18 w 145"/>
              <a:gd name="T3" fmla="*/ 45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7 h 91"/>
              <a:gd name="T10" fmla="*/ 144 w 145"/>
              <a:gd name="T11" fmla="*/ 45 h 91"/>
              <a:gd name="T12" fmla="*/ 72 w 145"/>
              <a:gd name="T13" fmla="*/ 63 h 91"/>
              <a:gd name="T14" fmla="*/ 0 w 145"/>
              <a:gd name="T15" fmla="*/ 90 h 91"/>
              <a:gd name="T16" fmla="*/ 0 w 145"/>
              <a:gd name="T17" fmla="*/ 90 h 91"/>
              <a:gd name="T18" fmla="*/ 18 w 145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5"/>
                </a:moveTo>
                <a:lnTo>
                  <a:pt x="18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7" y="36"/>
                  <a:pt x="144" y="45"/>
                </a:cubicBezTo>
                <a:cubicBezTo>
                  <a:pt x="117" y="54"/>
                  <a:pt x="90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18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Line 393">
            <a:extLst>
              <a:ext uri="{FF2B5EF4-FFF2-40B4-BE49-F238E27FC236}">
                <a16:creationId xmlns:a16="http://schemas.microsoft.com/office/drawing/2014/main" id="{10AF0284-89FB-9E41-AB3E-78C2CE302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35933" y="6812840"/>
            <a:ext cx="4245129" cy="451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Freeform 394">
            <a:extLst>
              <a:ext uri="{FF2B5EF4-FFF2-40B4-BE49-F238E27FC236}">
                <a16:creationId xmlns:a16="http://schemas.microsoft.com/office/drawing/2014/main" id="{F105F77C-7F7A-9C4D-A996-F092F4A9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773" y="6763161"/>
            <a:ext cx="94839" cy="94839"/>
          </a:xfrm>
          <a:custGeom>
            <a:avLst/>
            <a:gdLst>
              <a:gd name="T0" fmla="*/ 46 w 92"/>
              <a:gd name="T1" fmla="*/ 90 h 91"/>
              <a:gd name="T2" fmla="*/ 46 w 92"/>
              <a:gd name="T3" fmla="*/ 90 h 91"/>
              <a:gd name="T4" fmla="*/ 0 w 92"/>
              <a:gd name="T5" fmla="*/ 46 h 91"/>
              <a:gd name="T6" fmla="*/ 46 w 92"/>
              <a:gd name="T7" fmla="*/ 0 h 91"/>
              <a:gd name="T8" fmla="*/ 91 w 92"/>
              <a:gd name="T9" fmla="*/ 46 h 91"/>
              <a:gd name="T10" fmla="*/ 46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6" y="90"/>
                </a:moveTo>
                <a:lnTo>
                  <a:pt x="46" y="90"/>
                </a:lnTo>
                <a:cubicBezTo>
                  <a:pt x="27" y="90"/>
                  <a:pt x="0" y="64"/>
                  <a:pt x="0" y="46"/>
                </a:cubicBezTo>
                <a:cubicBezTo>
                  <a:pt x="0" y="19"/>
                  <a:pt x="27" y="0"/>
                  <a:pt x="46" y="0"/>
                </a:cubicBezTo>
                <a:cubicBezTo>
                  <a:pt x="73" y="0"/>
                  <a:pt x="91" y="19"/>
                  <a:pt x="91" y="46"/>
                </a:cubicBezTo>
                <a:cubicBezTo>
                  <a:pt x="91" y="64"/>
                  <a:pt x="73" y="90"/>
                  <a:pt x="46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5">
            <a:extLst>
              <a:ext uri="{FF2B5EF4-FFF2-40B4-BE49-F238E27FC236}">
                <a16:creationId xmlns:a16="http://schemas.microsoft.com/office/drawing/2014/main" id="{82CE0250-2AC8-BD4F-8EA4-71513990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6763161"/>
            <a:ext cx="149033" cy="94839"/>
          </a:xfrm>
          <a:custGeom>
            <a:avLst/>
            <a:gdLst>
              <a:gd name="T0" fmla="*/ 18 w 145"/>
              <a:gd name="T1" fmla="*/ 46 h 91"/>
              <a:gd name="T2" fmla="*/ 18 w 145"/>
              <a:gd name="T3" fmla="*/ 46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8 h 91"/>
              <a:gd name="T10" fmla="*/ 144 w 145"/>
              <a:gd name="T11" fmla="*/ 46 h 91"/>
              <a:gd name="T12" fmla="*/ 72 w 145"/>
              <a:gd name="T13" fmla="*/ 55 h 91"/>
              <a:gd name="T14" fmla="*/ 0 w 145"/>
              <a:gd name="T15" fmla="*/ 90 h 91"/>
              <a:gd name="T16" fmla="*/ 0 w 145"/>
              <a:gd name="T17" fmla="*/ 81 h 91"/>
              <a:gd name="T18" fmla="*/ 18 w 145"/>
              <a:gd name="T1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6"/>
                </a:moveTo>
                <a:lnTo>
                  <a:pt x="18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8"/>
                  <a:pt x="72" y="28"/>
                  <a:pt x="72" y="28"/>
                </a:cubicBezTo>
                <a:cubicBezTo>
                  <a:pt x="90" y="28"/>
                  <a:pt x="117" y="37"/>
                  <a:pt x="144" y="46"/>
                </a:cubicBezTo>
                <a:cubicBezTo>
                  <a:pt x="117" y="46"/>
                  <a:pt x="90" y="55"/>
                  <a:pt x="72" y="5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1"/>
                  <a:pt x="0" y="81"/>
                  <a:pt x="0" y="81"/>
                </a:cubicBezTo>
                <a:lnTo>
                  <a:pt x="18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Line 396">
            <a:extLst>
              <a:ext uri="{FF2B5EF4-FFF2-40B4-BE49-F238E27FC236}">
                <a16:creationId xmlns:a16="http://schemas.microsoft.com/office/drawing/2014/main" id="{2222E08C-7BF9-5047-82E9-94AD5DC25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6247" y="9179273"/>
            <a:ext cx="2894815" cy="451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Freeform 397">
            <a:extLst>
              <a:ext uri="{FF2B5EF4-FFF2-40B4-BE49-F238E27FC236}">
                <a16:creationId xmlns:a16="http://schemas.microsoft.com/office/drawing/2014/main" id="{147EFCE4-F737-F841-8DD8-5A638295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086" y="9134112"/>
            <a:ext cx="94837" cy="94837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8">
            <a:extLst>
              <a:ext uri="{FF2B5EF4-FFF2-40B4-BE49-F238E27FC236}">
                <a16:creationId xmlns:a16="http://schemas.microsoft.com/office/drawing/2014/main" id="{8E24AB08-CF9A-C44A-8A18-5174E7DC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9134112"/>
            <a:ext cx="149033" cy="94837"/>
          </a:xfrm>
          <a:custGeom>
            <a:avLst/>
            <a:gdLst>
              <a:gd name="T0" fmla="*/ 18 w 145"/>
              <a:gd name="T1" fmla="*/ 45 h 91"/>
              <a:gd name="T2" fmla="*/ 18 w 145"/>
              <a:gd name="T3" fmla="*/ 45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7 h 91"/>
              <a:gd name="T10" fmla="*/ 144 w 145"/>
              <a:gd name="T11" fmla="*/ 45 h 91"/>
              <a:gd name="T12" fmla="*/ 72 w 145"/>
              <a:gd name="T13" fmla="*/ 63 h 91"/>
              <a:gd name="T14" fmla="*/ 0 w 145"/>
              <a:gd name="T15" fmla="*/ 90 h 91"/>
              <a:gd name="T16" fmla="*/ 0 w 145"/>
              <a:gd name="T17" fmla="*/ 90 h 91"/>
              <a:gd name="T18" fmla="*/ 18 w 145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5"/>
                </a:moveTo>
                <a:lnTo>
                  <a:pt x="18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7" y="36"/>
                  <a:pt x="144" y="45"/>
                </a:cubicBezTo>
                <a:cubicBezTo>
                  <a:pt x="117" y="45"/>
                  <a:pt x="90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18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Line 399">
            <a:extLst>
              <a:ext uri="{FF2B5EF4-FFF2-40B4-BE49-F238E27FC236}">
                <a16:creationId xmlns:a16="http://schemas.microsoft.com/office/drawing/2014/main" id="{F59B50C3-43DC-704A-919B-3F07BD72A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9462" y="11545707"/>
            <a:ext cx="1436118" cy="451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Freeform 400">
            <a:extLst>
              <a:ext uri="{FF2B5EF4-FFF2-40B4-BE49-F238E27FC236}">
                <a16:creationId xmlns:a16="http://schemas.microsoft.com/office/drawing/2014/main" id="{1B9D3E91-926A-1041-B754-D8775E8E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301" y="11500546"/>
            <a:ext cx="94837" cy="94837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1">
            <a:extLst>
              <a:ext uri="{FF2B5EF4-FFF2-40B4-BE49-F238E27FC236}">
                <a16:creationId xmlns:a16="http://schemas.microsoft.com/office/drawing/2014/main" id="{87023BF1-A755-2B4C-ADBF-9BF213FD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11500546"/>
            <a:ext cx="149033" cy="94837"/>
          </a:xfrm>
          <a:custGeom>
            <a:avLst/>
            <a:gdLst>
              <a:gd name="T0" fmla="*/ 18 w 145"/>
              <a:gd name="T1" fmla="*/ 45 h 91"/>
              <a:gd name="T2" fmla="*/ 18 w 145"/>
              <a:gd name="T3" fmla="*/ 45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7 h 91"/>
              <a:gd name="T10" fmla="*/ 144 w 145"/>
              <a:gd name="T11" fmla="*/ 45 h 91"/>
              <a:gd name="T12" fmla="*/ 72 w 145"/>
              <a:gd name="T13" fmla="*/ 63 h 91"/>
              <a:gd name="T14" fmla="*/ 0 w 145"/>
              <a:gd name="T15" fmla="*/ 90 h 91"/>
              <a:gd name="T16" fmla="*/ 0 w 145"/>
              <a:gd name="T17" fmla="*/ 90 h 91"/>
              <a:gd name="T18" fmla="*/ 18 w 145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5"/>
                </a:moveTo>
                <a:lnTo>
                  <a:pt x="18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7" y="36"/>
                  <a:pt x="144" y="45"/>
                </a:cubicBezTo>
                <a:cubicBezTo>
                  <a:pt x="117" y="45"/>
                  <a:pt x="90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18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372C7997-3C56-274D-B495-BE370E30FA33}"/>
              </a:ext>
            </a:extLst>
          </p:cNvPr>
          <p:cNvSpPr txBox="1"/>
          <p:nvPr/>
        </p:nvSpPr>
        <p:spPr>
          <a:xfrm>
            <a:off x="8118652" y="496964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6B75651E-14B9-1A4A-8966-B1391B99955C}"/>
              </a:ext>
            </a:extLst>
          </p:cNvPr>
          <p:cNvSpPr txBox="1"/>
          <p:nvPr/>
        </p:nvSpPr>
        <p:spPr>
          <a:xfrm>
            <a:off x="2451398" y="19317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 </a:t>
            </a:r>
          </a:p>
        </p:txBody>
      </p:sp>
      <p:grpSp>
        <p:nvGrpSpPr>
          <p:cNvPr id="465" name="Group 54">
            <a:extLst>
              <a:ext uri="{FF2B5EF4-FFF2-40B4-BE49-F238E27FC236}">
                <a16:creationId xmlns:a16="http://schemas.microsoft.com/office/drawing/2014/main" id="{E05C554B-B8C4-4B4A-A02F-89C15BBFD28E}"/>
              </a:ext>
            </a:extLst>
          </p:cNvPr>
          <p:cNvGrpSpPr/>
          <p:nvPr/>
        </p:nvGrpSpPr>
        <p:grpSpPr>
          <a:xfrm>
            <a:off x="7067573" y="4752054"/>
            <a:ext cx="2308808" cy="788688"/>
            <a:chOff x="5517310" y="11388361"/>
            <a:chExt cx="3676939" cy="788688"/>
          </a:xfrm>
        </p:grpSpPr>
        <p:sp>
          <p:nvSpPr>
            <p:cNvPr id="466" name="CuadroTexto 395">
              <a:extLst>
                <a:ext uri="{FF2B5EF4-FFF2-40B4-BE49-F238E27FC236}">
                  <a16:creationId xmlns:a16="http://schemas.microsoft.com/office/drawing/2014/main" id="{86FD3803-17C0-894B-9DFE-889A6B1A0E6F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7" name="Rectangle 56">
              <a:extLst>
                <a:ext uri="{FF2B5EF4-FFF2-40B4-BE49-F238E27FC236}">
                  <a16:creationId xmlns:a16="http://schemas.microsoft.com/office/drawing/2014/main" id="{4B23724C-59EA-2B4E-A1E0-C83B987F9379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8" name="Group 54">
            <a:extLst>
              <a:ext uri="{FF2B5EF4-FFF2-40B4-BE49-F238E27FC236}">
                <a16:creationId xmlns:a16="http://schemas.microsoft.com/office/drawing/2014/main" id="{428EF122-E11D-6C4F-BB65-EA9077CBA9DF}"/>
              </a:ext>
            </a:extLst>
          </p:cNvPr>
          <p:cNvGrpSpPr/>
          <p:nvPr/>
        </p:nvGrpSpPr>
        <p:grpSpPr>
          <a:xfrm>
            <a:off x="6017873" y="6818985"/>
            <a:ext cx="2308808" cy="788688"/>
            <a:chOff x="5517310" y="11388361"/>
            <a:chExt cx="3676939" cy="788688"/>
          </a:xfrm>
        </p:grpSpPr>
        <p:sp>
          <p:nvSpPr>
            <p:cNvPr id="469" name="CuadroTexto 395">
              <a:extLst>
                <a:ext uri="{FF2B5EF4-FFF2-40B4-BE49-F238E27FC236}">
                  <a16:creationId xmlns:a16="http://schemas.microsoft.com/office/drawing/2014/main" id="{19420BB7-292E-2C49-B97E-F63F98D8967C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0" name="Rectangle 56">
              <a:extLst>
                <a:ext uri="{FF2B5EF4-FFF2-40B4-BE49-F238E27FC236}">
                  <a16:creationId xmlns:a16="http://schemas.microsoft.com/office/drawing/2014/main" id="{FB9FF365-F3C7-714C-8338-31EB955BDB6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1" name="Group 54">
            <a:extLst>
              <a:ext uri="{FF2B5EF4-FFF2-40B4-BE49-F238E27FC236}">
                <a16:creationId xmlns:a16="http://schemas.microsoft.com/office/drawing/2014/main" id="{8B2638A1-C32C-F943-8DB7-FF0FD531AD74}"/>
              </a:ext>
            </a:extLst>
          </p:cNvPr>
          <p:cNvGrpSpPr/>
          <p:nvPr/>
        </p:nvGrpSpPr>
        <p:grpSpPr>
          <a:xfrm>
            <a:off x="8187023" y="6810580"/>
            <a:ext cx="2308808" cy="788688"/>
            <a:chOff x="5517310" y="11388361"/>
            <a:chExt cx="3676939" cy="788688"/>
          </a:xfrm>
        </p:grpSpPr>
        <p:sp>
          <p:nvSpPr>
            <p:cNvPr id="472" name="CuadroTexto 395">
              <a:extLst>
                <a:ext uri="{FF2B5EF4-FFF2-40B4-BE49-F238E27FC236}">
                  <a16:creationId xmlns:a16="http://schemas.microsoft.com/office/drawing/2014/main" id="{EE62F53A-6609-0444-944D-1A7D1C0A3B99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3" name="Rectangle 56">
              <a:extLst>
                <a:ext uri="{FF2B5EF4-FFF2-40B4-BE49-F238E27FC236}">
                  <a16:creationId xmlns:a16="http://schemas.microsoft.com/office/drawing/2014/main" id="{A379F943-9F31-7F42-ACC5-E5633D8C0A1B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4" name="Group 54">
            <a:extLst>
              <a:ext uri="{FF2B5EF4-FFF2-40B4-BE49-F238E27FC236}">
                <a16:creationId xmlns:a16="http://schemas.microsoft.com/office/drawing/2014/main" id="{CF649BE1-8ACC-A341-B013-B4F22A6A79DB}"/>
              </a:ext>
            </a:extLst>
          </p:cNvPr>
          <p:cNvGrpSpPr/>
          <p:nvPr/>
        </p:nvGrpSpPr>
        <p:grpSpPr>
          <a:xfrm>
            <a:off x="7019940" y="9175438"/>
            <a:ext cx="2308808" cy="788688"/>
            <a:chOff x="5517310" y="11388361"/>
            <a:chExt cx="3676939" cy="788688"/>
          </a:xfrm>
        </p:grpSpPr>
        <p:sp>
          <p:nvSpPr>
            <p:cNvPr id="475" name="CuadroTexto 395">
              <a:extLst>
                <a:ext uri="{FF2B5EF4-FFF2-40B4-BE49-F238E27FC236}">
                  <a16:creationId xmlns:a16="http://schemas.microsoft.com/office/drawing/2014/main" id="{B950F184-1288-3D47-9E44-02EC72F5DBDB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6" name="Rectangle 56">
              <a:extLst>
                <a:ext uri="{FF2B5EF4-FFF2-40B4-BE49-F238E27FC236}">
                  <a16:creationId xmlns:a16="http://schemas.microsoft.com/office/drawing/2014/main" id="{EA4BB7E3-5885-E740-AE2E-9385B1FAD3F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7" name="Group 54">
            <a:extLst>
              <a:ext uri="{FF2B5EF4-FFF2-40B4-BE49-F238E27FC236}">
                <a16:creationId xmlns:a16="http://schemas.microsoft.com/office/drawing/2014/main" id="{E16A879C-DBAA-F740-BC37-0BBCF1C06A99}"/>
              </a:ext>
            </a:extLst>
          </p:cNvPr>
          <p:cNvGrpSpPr/>
          <p:nvPr/>
        </p:nvGrpSpPr>
        <p:grpSpPr>
          <a:xfrm>
            <a:off x="9553141" y="9154583"/>
            <a:ext cx="2308808" cy="788688"/>
            <a:chOff x="5517310" y="11388361"/>
            <a:chExt cx="3676939" cy="788688"/>
          </a:xfrm>
        </p:grpSpPr>
        <p:sp>
          <p:nvSpPr>
            <p:cNvPr id="478" name="CuadroTexto 395">
              <a:extLst>
                <a:ext uri="{FF2B5EF4-FFF2-40B4-BE49-F238E27FC236}">
                  <a16:creationId xmlns:a16="http://schemas.microsoft.com/office/drawing/2014/main" id="{F76F12F9-3578-3C4E-83CA-95422795D581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9" name="Rectangle 56">
              <a:extLst>
                <a:ext uri="{FF2B5EF4-FFF2-40B4-BE49-F238E27FC236}">
                  <a16:creationId xmlns:a16="http://schemas.microsoft.com/office/drawing/2014/main" id="{1F61580C-BA02-DE4F-B32D-A6E83CB5195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0" name="Group 54">
            <a:extLst>
              <a:ext uri="{FF2B5EF4-FFF2-40B4-BE49-F238E27FC236}">
                <a16:creationId xmlns:a16="http://schemas.microsoft.com/office/drawing/2014/main" id="{995241EF-2A81-594C-B147-82F4A1333AB8}"/>
              </a:ext>
            </a:extLst>
          </p:cNvPr>
          <p:cNvGrpSpPr/>
          <p:nvPr/>
        </p:nvGrpSpPr>
        <p:grpSpPr>
          <a:xfrm>
            <a:off x="4596185" y="9160580"/>
            <a:ext cx="2308808" cy="788688"/>
            <a:chOff x="5517310" y="11388361"/>
            <a:chExt cx="3676939" cy="788688"/>
          </a:xfrm>
        </p:grpSpPr>
        <p:sp>
          <p:nvSpPr>
            <p:cNvPr id="481" name="CuadroTexto 395">
              <a:extLst>
                <a:ext uri="{FF2B5EF4-FFF2-40B4-BE49-F238E27FC236}">
                  <a16:creationId xmlns:a16="http://schemas.microsoft.com/office/drawing/2014/main" id="{D30456BC-A03A-EE48-B9C9-3CD1F0D5B4C6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2" name="Rectangle 56">
              <a:extLst>
                <a:ext uri="{FF2B5EF4-FFF2-40B4-BE49-F238E27FC236}">
                  <a16:creationId xmlns:a16="http://schemas.microsoft.com/office/drawing/2014/main" id="{3CB017FE-3372-544B-8FB6-E3A9557E2544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3" name="Group 54">
            <a:extLst>
              <a:ext uri="{FF2B5EF4-FFF2-40B4-BE49-F238E27FC236}">
                <a16:creationId xmlns:a16="http://schemas.microsoft.com/office/drawing/2014/main" id="{974B43B3-1E22-5840-B7A1-37D041A6F0AF}"/>
              </a:ext>
            </a:extLst>
          </p:cNvPr>
          <p:cNvGrpSpPr/>
          <p:nvPr/>
        </p:nvGrpSpPr>
        <p:grpSpPr>
          <a:xfrm>
            <a:off x="5719736" y="11553293"/>
            <a:ext cx="2308808" cy="788688"/>
            <a:chOff x="5517310" y="11388361"/>
            <a:chExt cx="3676939" cy="788688"/>
          </a:xfrm>
        </p:grpSpPr>
        <p:sp>
          <p:nvSpPr>
            <p:cNvPr id="484" name="CuadroTexto 395">
              <a:extLst>
                <a:ext uri="{FF2B5EF4-FFF2-40B4-BE49-F238E27FC236}">
                  <a16:creationId xmlns:a16="http://schemas.microsoft.com/office/drawing/2014/main" id="{F0D3A0E0-8A7A-3E44-A79B-0E80FD141286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5" name="Rectangle 56">
              <a:extLst>
                <a:ext uri="{FF2B5EF4-FFF2-40B4-BE49-F238E27FC236}">
                  <a16:creationId xmlns:a16="http://schemas.microsoft.com/office/drawing/2014/main" id="{69AC592E-59B2-D748-8E6A-428082C5F841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6" name="Group 54">
            <a:extLst>
              <a:ext uri="{FF2B5EF4-FFF2-40B4-BE49-F238E27FC236}">
                <a16:creationId xmlns:a16="http://schemas.microsoft.com/office/drawing/2014/main" id="{9FB26F83-DDAB-2A49-B5CE-51FE54EB3601}"/>
              </a:ext>
            </a:extLst>
          </p:cNvPr>
          <p:cNvGrpSpPr/>
          <p:nvPr/>
        </p:nvGrpSpPr>
        <p:grpSpPr>
          <a:xfrm>
            <a:off x="3214260" y="11618150"/>
            <a:ext cx="2308808" cy="788688"/>
            <a:chOff x="5517310" y="11388361"/>
            <a:chExt cx="3676939" cy="788688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19C59B0B-AFA0-FC48-B011-8E0F9C8FEB80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8" name="Rectangle 56">
              <a:extLst>
                <a:ext uri="{FF2B5EF4-FFF2-40B4-BE49-F238E27FC236}">
                  <a16:creationId xmlns:a16="http://schemas.microsoft.com/office/drawing/2014/main" id="{BE30F7BB-70FB-AE4D-BC08-E54B03396856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9" name="Group 54">
            <a:extLst>
              <a:ext uri="{FF2B5EF4-FFF2-40B4-BE49-F238E27FC236}">
                <a16:creationId xmlns:a16="http://schemas.microsoft.com/office/drawing/2014/main" id="{5A9BBB23-F578-1B4E-BFEB-195FCDF5DA51}"/>
              </a:ext>
            </a:extLst>
          </p:cNvPr>
          <p:cNvGrpSpPr/>
          <p:nvPr/>
        </p:nvGrpSpPr>
        <p:grpSpPr>
          <a:xfrm>
            <a:off x="8417344" y="11553293"/>
            <a:ext cx="2308808" cy="788688"/>
            <a:chOff x="5517310" y="11388361"/>
            <a:chExt cx="3676939" cy="788688"/>
          </a:xfrm>
        </p:grpSpPr>
        <p:sp>
          <p:nvSpPr>
            <p:cNvPr id="490" name="CuadroTexto 395">
              <a:extLst>
                <a:ext uri="{FF2B5EF4-FFF2-40B4-BE49-F238E27FC236}">
                  <a16:creationId xmlns:a16="http://schemas.microsoft.com/office/drawing/2014/main" id="{CA3A3AE6-6ECE-074C-A3EE-6859EF5CF187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1" name="Rectangle 56">
              <a:extLst>
                <a:ext uri="{FF2B5EF4-FFF2-40B4-BE49-F238E27FC236}">
                  <a16:creationId xmlns:a16="http://schemas.microsoft.com/office/drawing/2014/main" id="{2449AE30-9984-CB4B-B89C-92944AB1D372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2" name="Group 54">
            <a:extLst>
              <a:ext uri="{FF2B5EF4-FFF2-40B4-BE49-F238E27FC236}">
                <a16:creationId xmlns:a16="http://schemas.microsoft.com/office/drawing/2014/main" id="{012A3D49-3C20-D342-9282-F10CB03F46A7}"/>
              </a:ext>
            </a:extLst>
          </p:cNvPr>
          <p:cNvGrpSpPr/>
          <p:nvPr/>
        </p:nvGrpSpPr>
        <p:grpSpPr>
          <a:xfrm>
            <a:off x="10889905" y="11560983"/>
            <a:ext cx="2308808" cy="788688"/>
            <a:chOff x="5517310" y="11388361"/>
            <a:chExt cx="3676939" cy="788688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0BD7D4F5-7E64-F64C-BC80-DF3C8E3818C5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4" name="Rectangle 56">
              <a:extLst>
                <a:ext uri="{FF2B5EF4-FFF2-40B4-BE49-F238E27FC236}">
                  <a16:creationId xmlns:a16="http://schemas.microsoft.com/office/drawing/2014/main" id="{4572C56F-FC81-DD46-8BC9-7C660404C67F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89DEE4D8-B9AF-114C-B86E-07C7F0777609}"/>
              </a:ext>
            </a:extLst>
          </p:cNvPr>
          <p:cNvSpPr txBox="1"/>
          <p:nvPr/>
        </p:nvSpPr>
        <p:spPr>
          <a:xfrm>
            <a:off x="15180147" y="3718254"/>
            <a:ext cx="466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506" name="Rectangle 56">
            <a:extLst>
              <a:ext uri="{FF2B5EF4-FFF2-40B4-BE49-F238E27FC236}">
                <a16:creationId xmlns:a16="http://schemas.microsoft.com/office/drawing/2014/main" id="{087CE2DB-2A85-E54C-BEC0-9839A08686C6}"/>
              </a:ext>
            </a:extLst>
          </p:cNvPr>
          <p:cNvSpPr/>
          <p:nvPr/>
        </p:nvSpPr>
        <p:spPr>
          <a:xfrm>
            <a:off x="15176864" y="4310797"/>
            <a:ext cx="72060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 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E1A051A9-F2F6-704F-AF8B-26CFDE2DA500}"/>
              </a:ext>
            </a:extLst>
          </p:cNvPr>
          <p:cNvSpPr txBox="1"/>
          <p:nvPr/>
        </p:nvSpPr>
        <p:spPr>
          <a:xfrm>
            <a:off x="15180147" y="6400800"/>
            <a:ext cx="466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201B03C5-7509-5E41-B3B5-99E6FB2D5E02}"/>
              </a:ext>
            </a:extLst>
          </p:cNvPr>
          <p:cNvSpPr/>
          <p:nvPr/>
        </p:nvSpPr>
        <p:spPr>
          <a:xfrm>
            <a:off x="15176864" y="6993343"/>
            <a:ext cx="72060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 </a:t>
            </a:r>
          </a:p>
        </p:txBody>
      </p: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14B8593C-8BB8-B24E-8EFB-3E32F49CBAB5}"/>
              </a:ext>
            </a:extLst>
          </p:cNvPr>
          <p:cNvSpPr txBox="1"/>
          <p:nvPr/>
        </p:nvSpPr>
        <p:spPr>
          <a:xfrm>
            <a:off x="15180147" y="8872331"/>
            <a:ext cx="466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F830F8A8-AAE2-5142-9ACF-218A8D0270B6}"/>
              </a:ext>
            </a:extLst>
          </p:cNvPr>
          <p:cNvSpPr/>
          <p:nvPr/>
        </p:nvSpPr>
        <p:spPr>
          <a:xfrm>
            <a:off x="15176864" y="9464874"/>
            <a:ext cx="72060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 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08392201-791F-E349-92CF-B6117137E1A7}"/>
              </a:ext>
            </a:extLst>
          </p:cNvPr>
          <p:cNvSpPr txBox="1"/>
          <p:nvPr/>
        </p:nvSpPr>
        <p:spPr>
          <a:xfrm>
            <a:off x="15180147" y="11256703"/>
            <a:ext cx="466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3DF2B068-FCA0-3444-B0CE-47CABDCC5FB0}"/>
              </a:ext>
            </a:extLst>
          </p:cNvPr>
          <p:cNvSpPr/>
          <p:nvPr/>
        </p:nvSpPr>
        <p:spPr>
          <a:xfrm>
            <a:off x="15176864" y="11849246"/>
            <a:ext cx="72060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 </a:t>
            </a:r>
          </a:p>
        </p:txBody>
      </p:sp>
    </p:spTree>
    <p:extLst>
      <p:ext uri="{BB962C8B-B14F-4D97-AF65-F5344CB8AC3E}">
        <p14:creationId xmlns:p14="http://schemas.microsoft.com/office/powerpoint/2010/main" val="2440627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159">
            <a:extLst>
              <a:ext uri="{FF2B5EF4-FFF2-40B4-BE49-F238E27FC236}">
                <a16:creationId xmlns:a16="http://schemas.microsoft.com/office/drawing/2014/main" id="{84D32C27-7F18-8A4A-B24A-74AB3987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677" y="2454976"/>
            <a:ext cx="1697322" cy="2107349"/>
          </a:xfrm>
          <a:custGeom>
            <a:avLst/>
            <a:gdLst>
              <a:gd name="T0" fmla="*/ 0 w 1571"/>
              <a:gd name="T1" fmla="*/ 1755 h 1949"/>
              <a:gd name="T2" fmla="*/ 328 w 1571"/>
              <a:gd name="T3" fmla="*/ 0 h 1949"/>
              <a:gd name="T4" fmla="*/ 1570 w 1571"/>
              <a:gd name="T5" fmla="*/ 1948 h 1949"/>
              <a:gd name="T6" fmla="*/ 0 w 1571"/>
              <a:gd name="T7" fmla="*/ 1755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1" h="1949">
                <a:moveTo>
                  <a:pt x="0" y="1755"/>
                </a:moveTo>
                <a:lnTo>
                  <a:pt x="328" y="0"/>
                </a:lnTo>
                <a:lnTo>
                  <a:pt x="1570" y="1948"/>
                </a:lnTo>
                <a:lnTo>
                  <a:pt x="0" y="17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60">
            <a:extLst>
              <a:ext uri="{FF2B5EF4-FFF2-40B4-BE49-F238E27FC236}">
                <a16:creationId xmlns:a16="http://schemas.microsoft.com/office/drawing/2014/main" id="{240641D3-CA91-614B-9716-6EF1B0B9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2454976"/>
            <a:ext cx="1663946" cy="2445859"/>
          </a:xfrm>
          <a:custGeom>
            <a:avLst/>
            <a:gdLst>
              <a:gd name="T0" fmla="*/ 0 w 1537"/>
              <a:gd name="T1" fmla="*/ 2259 h 2260"/>
              <a:gd name="T2" fmla="*/ 1208 w 1537"/>
              <a:gd name="T3" fmla="*/ 1755 h 2260"/>
              <a:gd name="T4" fmla="*/ 1536 w 1537"/>
              <a:gd name="T5" fmla="*/ 0 h 2260"/>
              <a:gd name="T6" fmla="*/ 0 w 1537"/>
              <a:gd name="T7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2260">
                <a:moveTo>
                  <a:pt x="0" y="2259"/>
                </a:moveTo>
                <a:lnTo>
                  <a:pt x="1208" y="1755"/>
                </a:lnTo>
                <a:lnTo>
                  <a:pt x="1536" y="0"/>
                </a:lnTo>
                <a:lnTo>
                  <a:pt x="0" y="2259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61">
            <a:extLst>
              <a:ext uri="{FF2B5EF4-FFF2-40B4-BE49-F238E27FC236}">
                <a16:creationId xmlns:a16="http://schemas.microsoft.com/office/drawing/2014/main" id="{02A85ED1-1BE2-2D43-A612-C2A49545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4352544"/>
            <a:ext cx="3003688" cy="700859"/>
          </a:xfrm>
          <a:custGeom>
            <a:avLst/>
            <a:gdLst>
              <a:gd name="T0" fmla="*/ 0 w 2779"/>
              <a:gd name="T1" fmla="*/ 504 h 647"/>
              <a:gd name="T2" fmla="*/ 2056 w 2779"/>
              <a:gd name="T3" fmla="*/ 646 h 647"/>
              <a:gd name="T4" fmla="*/ 2778 w 2779"/>
              <a:gd name="T5" fmla="*/ 193 h 647"/>
              <a:gd name="T6" fmla="*/ 1208 w 2779"/>
              <a:gd name="T7" fmla="*/ 0 h 647"/>
              <a:gd name="T8" fmla="*/ 0 w 2779"/>
              <a:gd name="T9" fmla="*/ 504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647">
                <a:moveTo>
                  <a:pt x="0" y="504"/>
                </a:moveTo>
                <a:lnTo>
                  <a:pt x="2056" y="646"/>
                </a:lnTo>
                <a:lnTo>
                  <a:pt x="2778" y="193"/>
                </a:lnTo>
                <a:lnTo>
                  <a:pt x="1208" y="0"/>
                </a:lnTo>
                <a:lnTo>
                  <a:pt x="0" y="50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62">
            <a:extLst>
              <a:ext uri="{FF2B5EF4-FFF2-40B4-BE49-F238E27FC236}">
                <a16:creationId xmlns:a16="http://schemas.microsoft.com/office/drawing/2014/main" id="{E49ED2EC-E7B2-7048-9173-D2E619F0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5076" y="5344238"/>
            <a:ext cx="2898797" cy="629344"/>
          </a:xfrm>
          <a:custGeom>
            <a:avLst/>
            <a:gdLst>
              <a:gd name="T0" fmla="*/ 118 w 2680"/>
              <a:gd name="T1" fmla="*/ 0 h 580"/>
              <a:gd name="T2" fmla="*/ 0 w 2680"/>
              <a:gd name="T3" fmla="*/ 496 h 580"/>
              <a:gd name="T4" fmla="*/ 2679 w 2680"/>
              <a:gd name="T5" fmla="*/ 579 h 580"/>
              <a:gd name="T6" fmla="*/ 2385 w 2680"/>
              <a:gd name="T7" fmla="*/ 76 h 580"/>
              <a:gd name="T8" fmla="*/ 118 w 2680"/>
              <a:gd name="T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0" h="580">
                <a:moveTo>
                  <a:pt x="118" y="0"/>
                </a:moveTo>
                <a:lnTo>
                  <a:pt x="0" y="496"/>
                </a:lnTo>
                <a:lnTo>
                  <a:pt x="2679" y="579"/>
                </a:lnTo>
                <a:lnTo>
                  <a:pt x="2385" y="76"/>
                </a:lnTo>
                <a:lnTo>
                  <a:pt x="11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63">
            <a:extLst>
              <a:ext uri="{FF2B5EF4-FFF2-40B4-BE49-F238E27FC236}">
                <a16:creationId xmlns:a16="http://schemas.microsoft.com/office/drawing/2014/main" id="{64C6FBDE-9CB5-E24A-84B5-A05ED4F9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487" y="5344238"/>
            <a:ext cx="1959550" cy="820055"/>
          </a:xfrm>
          <a:custGeom>
            <a:avLst/>
            <a:gdLst>
              <a:gd name="T0" fmla="*/ 0 w 1814"/>
              <a:gd name="T1" fmla="*/ 756 h 757"/>
              <a:gd name="T2" fmla="*/ 294 w 1814"/>
              <a:gd name="T3" fmla="*/ 294 h 757"/>
              <a:gd name="T4" fmla="*/ 1813 w 1814"/>
              <a:gd name="T5" fmla="*/ 0 h 757"/>
              <a:gd name="T6" fmla="*/ 1695 w 1814"/>
              <a:gd name="T7" fmla="*/ 496 h 757"/>
              <a:gd name="T8" fmla="*/ 0 w 1814"/>
              <a:gd name="T9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757">
                <a:moveTo>
                  <a:pt x="0" y="756"/>
                </a:moveTo>
                <a:lnTo>
                  <a:pt x="294" y="294"/>
                </a:lnTo>
                <a:lnTo>
                  <a:pt x="1813" y="0"/>
                </a:lnTo>
                <a:lnTo>
                  <a:pt x="1695" y="496"/>
                </a:lnTo>
                <a:lnTo>
                  <a:pt x="0" y="75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64">
            <a:extLst>
              <a:ext uri="{FF2B5EF4-FFF2-40B4-BE49-F238E27FC236}">
                <a16:creationId xmlns:a16="http://schemas.microsoft.com/office/drawing/2014/main" id="{53241914-E857-8A4F-A4B5-28969D13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487" y="5878227"/>
            <a:ext cx="4729617" cy="438634"/>
          </a:xfrm>
          <a:custGeom>
            <a:avLst/>
            <a:gdLst>
              <a:gd name="T0" fmla="*/ 0 w 4375"/>
              <a:gd name="T1" fmla="*/ 260 h 404"/>
              <a:gd name="T2" fmla="*/ 3131 w 4375"/>
              <a:gd name="T3" fmla="*/ 403 h 404"/>
              <a:gd name="T4" fmla="*/ 4374 w 4375"/>
              <a:gd name="T5" fmla="*/ 83 h 404"/>
              <a:gd name="T6" fmla="*/ 1695 w 4375"/>
              <a:gd name="T7" fmla="*/ 0 h 404"/>
              <a:gd name="T8" fmla="*/ 0 w 4375"/>
              <a:gd name="T9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5" h="404">
                <a:moveTo>
                  <a:pt x="0" y="260"/>
                </a:moveTo>
                <a:lnTo>
                  <a:pt x="3131" y="403"/>
                </a:lnTo>
                <a:lnTo>
                  <a:pt x="4374" y="83"/>
                </a:lnTo>
                <a:lnTo>
                  <a:pt x="1695" y="0"/>
                </a:lnTo>
                <a:lnTo>
                  <a:pt x="0" y="26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65">
            <a:extLst>
              <a:ext uri="{FF2B5EF4-FFF2-40B4-BE49-F238E27FC236}">
                <a16:creationId xmlns:a16="http://schemas.microsoft.com/office/drawing/2014/main" id="{9ADF3FC0-AD57-184B-848A-4B3AF05C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8338390"/>
            <a:ext cx="4766" cy="476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66">
            <a:extLst>
              <a:ext uri="{FF2B5EF4-FFF2-40B4-BE49-F238E27FC236}">
                <a16:creationId xmlns:a16="http://schemas.microsoft.com/office/drawing/2014/main" id="{E8730894-506D-A448-83A7-52E5DBE7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8338390"/>
            <a:ext cx="4766" cy="476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67">
            <a:extLst>
              <a:ext uri="{FF2B5EF4-FFF2-40B4-BE49-F238E27FC236}">
                <a16:creationId xmlns:a16="http://schemas.microsoft.com/office/drawing/2014/main" id="{FE35DFB3-B0B6-4144-A80D-46DA7157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989" y="6922364"/>
            <a:ext cx="2579356" cy="772377"/>
          </a:xfrm>
          <a:custGeom>
            <a:avLst/>
            <a:gdLst>
              <a:gd name="T0" fmla="*/ 0 w 2385"/>
              <a:gd name="T1" fmla="*/ 714 h 715"/>
              <a:gd name="T2" fmla="*/ 277 w 2385"/>
              <a:gd name="T3" fmla="*/ 260 h 715"/>
              <a:gd name="T4" fmla="*/ 2384 w 2385"/>
              <a:gd name="T5" fmla="*/ 0 h 715"/>
              <a:gd name="T6" fmla="*/ 2292 w 2385"/>
              <a:gd name="T7" fmla="*/ 470 h 715"/>
              <a:gd name="T8" fmla="*/ 0 w 2385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5" h="715">
                <a:moveTo>
                  <a:pt x="0" y="714"/>
                </a:moveTo>
                <a:lnTo>
                  <a:pt x="277" y="260"/>
                </a:lnTo>
                <a:lnTo>
                  <a:pt x="2384" y="0"/>
                </a:lnTo>
                <a:lnTo>
                  <a:pt x="2292" y="470"/>
                </a:lnTo>
                <a:lnTo>
                  <a:pt x="0" y="71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91" name="Freeform 168">
            <a:extLst>
              <a:ext uri="{FF2B5EF4-FFF2-40B4-BE49-F238E27FC236}">
                <a16:creationId xmlns:a16="http://schemas.microsoft.com/office/drawing/2014/main" id="{F9582031-D159-064C-8108-AC712E3E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223" y="6922364"/>
            <a:ext cx="3976311" cy="619809"/>
          </a:xfrm>
          <a:custGeom>
            <a:avLst/>
            <a:gdLst>
              <a:gd name="T0" fmla="*/ 92 w 3678"/>
              <a:gd name="T1" fmla="*/ 0 h 572"/>
              <a:gd name="T2" fmla="*/ 3408 w 3678"/>
              <a:gd name="T3" fmla="*/ 92 h 572"/>
              <a:gd name="T4" fmla="*/ 3677 w 3678"/>
              <a:gd name="T5" fmla="*/ 571 h 572"/>
              <a:gd name="T6" fmla="*/ 0 w 3678"/>
              <a:gd name="T7" fmla="*/ 470 h 572"/>
              <a:gd name="T8" fmla="*/ 92 w 3678"/>
              <a:gd name="T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572">
                <a:moveTo>
                  <a:pt x="92" y="0"/>
                </a:moveTo>
                <a:lnTo>
                  <a:pt x="3408" y="92"/>
                </a:lnTo>
                <a:lnTo>
                  <a:pt x="3677" y="571"/>
                </a:lnTo>
                <a:lnTo>
                  <a:pt x="0" y="470"/>
                </a:lnTo>
                <a:lnTo>
                  <a:pt x="9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69">
            <a:extLst>
              <a:ext uri="{FF2B5EF4-FFF2-40B4-BE49-F238E27FC236}">
                <a16:creationId xmlns:a16="http://schemas.microsoft.com/office/drawing/2014/main" id="{7B30C671-D70C-7E45-BDBE-272222B9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989" y="7427747"/>
            <a:ext cx="6455545" cy="381421"/>
          </a:xfrm>
          <a:custGeom>
            <a:avLst/>
            <a:gdLst>
              <a:gd name="T0" fmla="*/ 0 w 5970"/>
              <a:gd name="T1" fmla="*/ 244 h 354"/>
              <a:gd name="T2" fmla="*/ 4130 w 5970"/>
              <a:gd name="T3" fmla="*/ 353 h 354"/>
              <a:gd name="T4" fmla="*/ 5969 w 5970"/>
              <a:gd name="T5" fmla="*/ 101 h 354"/>
              <a:gd name="T6" fmla="*/ 2292 w 5970"/>
              <a:gd name="T7" fmla="*/ 0 h 354"/>
              <a:gd name="T8" fmla="*/ 0 w 5970"/>
              <a:gd name="T9" fmla="*/ 24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0" h="354">
                <a:moveTo>
                  <a:pt x="0" y="244"/>
                </a:moveTo>
                <a:lnTo>
                  <a:pt x="4130" y="353"/>
                </a:lnTo>
                <a:lnTo>
                  <a:pt x="5969" y="101"/>
                </a:lnTo>
                <a:lnTo>
                  <a:pt x="2292" y="0"/>
                </a:lnTo>
                <a:lnTo>
                  <a:pt x="0" y="24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70">
            <a:extLst>
              <a:ext uri="{FF2B5EF4-FFF2-40B4-BE49-F238E27FC236}">
                <a16:creationId xmlns:a16="http://schemas.microsoft.com/office/drawing/2014/main" id="{D8DDBA4A-9FFC-FA4E-8BA5-88E19A47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803" y="8681669"/>
            <a:ext cx="5563973" cy="638880"/>
          </a:xfrm>
          <a:custGeom>
            <a:avLst/>
            <a:gdLst>
              <a:gd name="T0" fmla="*/ 84 w 5147"/>
              <a:gd name="T1" fmla="*/ 126 h 589"/>
              <a:gd name="T2" fmla="*/ 0 w 5147"/>
              <a:gd name="T3" fmla="*/ 588 h 589"/>
              <a:gd name="T4" fmla="*/ 5146 w 5147"/>
              <a:gd name="T5" fmla="*/ 529 h 589"/>
              <a:gd name="T6" fmla="*/ 4776 w 5147"/>
              <a:gd name="T7" fmla="*/ 0 h 589"/>
              <a:gd name="T8" fmla="*/ 84 w 5147"/>
              <a:gd name="T9" fmla="*/ 12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47" h="589">
                <a:moveTo>
                  <a:pt x="84" y="126"/>
                </a:moveTo>
                <a:lnTo>
                  <a:pt x="0" y="588"/>
                </a:lnTo>
                <a:lnTo>
                  <a:pt x="5146" y="529"/>
                </a:lnTo>
                <a:lnTo>
                  <a:pt x="4776" y="0"/>
                </a:lnTo>
                <a:lnTo>
                  <a:pt x="84" y="1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71">
            <a:extLst>
              <a:ext uri="{FF2B5EF4-FFF2-40B4-BE49-F238E27FC236}">
                <a16:creationId xmlns:a16="http://schemas.microsoft.com/office/drawing/2014/main" id="{A33B9B43-4E3F-574F-8B95-0B256144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455" y="8490959"/>
            <a:ext cx="3203934" cy="824821"/>
          </a:xfrm>
          <a:custGeom>
            <a:avLst/>
            <a:gdLst>
              <a:gd name="T0" fmla="*/ 0 w 2965"/>
              <a:gd name="T1" fmla="*/ 470 h 765"/>
              <a:gd name="T2" fmla="*/ 293 w 2965"/>
              <a:gd name="T3" fmla="*/ 0 h 765"/>
              <a:gd name="T4" fmla="*/ 2964 w 2965"/>
              <a:gd name="T5" fmla="*/ 302 h 765"/>
              <a:gd name="T6" fmla="*/ 2880 w 2965"/>
              <a:gd name="T7" fmla="*/ 764 h 765"/>
              <a:gd name="T8" fmla="*/ 0 w 2965"/>
              <a:gd name="T9" fmla="*/ 47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5" h="765">
                <a:moveTo>
                  <a:pt x="0" y="470"/>
                </a:moveTo>
                <a:lnTo>
                  <a:pt x="293" y="0"/>
                </a:lnTo>
                <a:lnTo>
                  <a:pt x="2964" y="302"/>
                </a:lnTo>
                <a:lnTo>
                  <a:pt x="2880" y="764"/>
                </a:lnTo>
                <a:lnTo>
                  <a:pt x="0" y="47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72">
            <a:extLst>
              <a:ext uri="{FF2B5EF4-FFF2-40B4-BE49-F238E27FC236}">
                <a16:creationId xmlns:a16="http://schemas.microsoft.com/office/drawing/2014/main" id="{5BAC55E6-03DE-B240-9775-075EC6CB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896" y="8381299"/>
            <a:ext cx="7962157" cy="438634"/>
          </a:xfrm>
          <a:custGeom>
            <a:avLst/>
            <a:gdLst>
              <a:gd name="T0" fmla="*/ 0 w 7364"/>
              <a:gd name="T1" fmla="*/ 101 h 404"/>
              <a:gd name="T2" fmla="*/ 2704 w 7364"/>
              <a:gd name="T3" fmla="*/ 403 h 404"/>
              <a:gd name="T4" fmla="*/ 7363 w 7364"/>
              <a:gd name="T5" fmla="*/ 277 h 404"/>
              <a:gd name="T6" fmla="*/ 4903 w 7364"/>
              <a:gd name="T7" fmla="*/ 0 h 404"/>
              <a:gd name="T8" fmla="*/ 0 w 7364"/>
              <a:gd name="T9" fmla="*/ 1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64" h="404">
                <a:moveTo>
                  <a:pt x="0" y="101"/>
                </a:moveTo>
                <a:lnTo>
                  <a:pt x="2704" y="403"/>
                </a:lnTo>
                <a:lnTo>
                  <a:pt x="7363" y="277"/>
                </a:lnTo>
                <a:lnTo>
                  <a:pt x="4903" y="0"/>
                </a:lnTo>
                <a:lnTo>
                  <a:pt x="0" y="10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73">
            <a:extLst>
              <a:ext uri="{FF2B5EF4-FFF2-40B4-BE49-F238E27FC236}">
                <a16:creationId xmlns:a16="http://schemas.microsoft.com/office/drawing/2014/main" id="{68C2B69E-6BE7-6441-9B80-D7D7C079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595" y="10350385"/>
            <a:ext cx="6937087" cy="762841"/>
          </a:xfrm>
          <a:custGeom>
            <a:avLst/>
            <a:gdLst>
              <a:gd name="T0" fmla="*/ 76 w 6416"/>
              <a:gd name="T1" fmla="*/ 210 h 706"/>
              <a:gd name="T2" fmla="*/ 0 w 6416"/>
              <a:gd name="T3" fmla="*/ 705 h 706"/>
              <a:gd name="T4" fmla="*/ 6415 w 6416"/>
              <a:gd name="T5" fmla="*/ 504 h 706"/>
              <a:gd name="T6" fmla="*/ 6053 w 6416"/>
              <a:gd name="T7" fmla="*/ 0 h 706"/>
              <a:gd name="T8" fmla="*/ 76 w 6416"/>
              <a:gd name="T9" fmla="*/ 21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16" h="706">
                <a:moveTo>
                  <a:pt x="76" y="210"/>
                </a:moveTo>
                <a:lnTo>
                  <a:pt x="0" y="705"/>
                </a:lnTo>
                <a:lnTo>
                  <a:pt x="6415" y="504"/>
                </a:lnTo>
                <a:lnTo>
                  <a:pt x="6053" y="0"/>
                </a:lnTo>
                <a:lnTo>
                  <a:pt x="76" y="2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74">
            <a:extLst>
              <a:ext uri="{FF2B5EF4-FFF2-40B4-BE49-F238E27FC236}">
                <a16:creationId xmlns:a16="http://schemas.microsoft.com/office/drawing/2014/main" id="{A3C62329-DE35-1943-9BA8-EE99B534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870" y="10035712"/>
            <a:ext cx="3966775" cy="1082280"/>
          </a:xfrm>
          <a:custGeom>
            <a:avLst/>
            <a:gdLst>
              <a:gd name="T0" fmla="*/ 0 w 3670"/>
              <a:gd name="T1" fmla="*/ 478 h 1000"/>
              <a:gd name="T2" fmla="*/ 335 w 3670"/>
              <a:gd name="T3" fmla="*/ 0 h 1000"/>
              <a:gd name="T4" fmla="*/ 3669 w 3670"/>
              <a:gd name="T5" fmla="*/ 504 h 1000"/>
              <a:gd name="T6" fmla="*/ 3593 w 3670"/>
              <a:gd name="T7" fmla="*/ 999 h 1000"/>
              <a:gd name="T8" fmla="*/ 0 w 3670"/>
              <a:gd name="T9" fmla="*/ 478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0" h="1000">
                <a:moveTo>
                  <a:pt x="0" y="478"/>
                </a:moveTo>
                <a:lnTo>
                  <a:pt x="335" y="0"/>
                </a:lnTo>
                <a:lnTo>
                  <a:pt x="3669" y="504"/>
                </a:lnTo>
                <a:lnTo>
                  <a:pt x="3593" y="999"/>
                </a:lnTo>
                <a:lnTo>
                  <a:pt x="0" y="47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75">
            <a:extLst>
              <a:ext uri="{FF2B5EF4-FFF2-40B4-BE49-F238E27FC236}">
                <a16:creationId xmlns:a16="http://schemas.microsoft.com/office/drawing/2014/main" id="{206E2182-582B-F84D-9338-546DF3AB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220" y="9873609"/>
            <a:ext cx="10069506" cy="710395"/>
          </a:xfrm>
          <a:custGeom>
            <a:avLst/>
            <a:gdLst>
              <a:gd name="T0" fmla="*/ 0 w 9312"/>
              <a:gd name="T1" fmla="*/ 151 h 656"/>
              <a:gd name="T2" fmla="*/ 6465 w 9312"/>
              <a:gd name="T3" fmla="*/ 0 h 656"/>
              <a:gd name="T4" fmla="*/ 9311 w 9312"/>
              <a:gd name="T5" fmla="*/ 445 h 656"/>
              <a:gd name="T6" fmla="*/ 3334 w 9312"/>
              <a:gd name="T7" fmla="*/ 655 h 656"/>
              <a:gd name="T8" fmla="*/ 0 w 9312"/>
              <a:gd name="T9" fmla="*/ 15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2" h="656">
                <a:moveTo>
                  <a:pt x="0" y="151"/>
                </a:moveTo>
                <a:lnTo>
                  <a:pt x="6465" y="0"/>
                </a:lnTo>
                <a:lnTo>
                  <a:pt x="9311" y="445"/>
                </a:lnTo>
                <a:lnTo>
                  <a:pt x="3334" y="655"/>
                </a:lnTo>
                <a:lnTo>
                  <a:pt x="0" y="15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Line 176">
            <a:extLst>
              <a:ext uri="{FF2B5EF4-FFF2-40B4-BE49-F238E27FC236}">
                <a16:creationId xmlns:a16="http://schemas.microsoft.com/office/drawing/2014/main" id="{F58B9E7E-E874-9C40-A4E2-9177B5169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2246" y="3680289"/>
            <a:ext cx="6446010" cy="4769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0" name="Freeform 177">
            <a:extLst>
              <a:ext uri="{FF2B5EF4-FFF2-40B4-BE49-F238E27FC236}">
                <a16:creationId xmlns:a16="http://schemas.microsoft.com/office/drawing/2014/main" id="{131B340C-0F89-8748-B50B-150646DE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569" y="3637380"/>
            <a:ext cx="90589" cy="90586"/>
          </a:xfrm>
          <a:custGeom>
            <a:avLst/>
            <a:gdLst>
              <a:gd name="T0" fmla="*/ 42 w 85"/>
              <a:gd name="T1" fmla="*/ 83 h 84"/>
              <a:gd name="T2" fmla="*/ 42 w 85"/>
              <a:gd name="T3" fmla="*/ 83 h 84"/>
              <a:gd name="T4" fmla="*/ 0 w 85"/>
              <a:gd name="T5" fmla="*/ 42 h 84"/>
              <a:gd name="T6" fmla="*/ 42 w 85"/>
              <a:gd name="T7" fmla="*/ 0 h 84"/>
              <a:gd name="T8" fmla="*/ 84 w 85"/>
              <a:gd name="T9" fmla="*/ 42 h 84"/>
              <a:gd name="T10" fmla="*/ 42 w 85"/>
              <a:gd name="T11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4">
                <a:moveTo>
                  <a:pt x="42" y="83"/>
                </a:moveTo>
                <a:lnTo>
                  <a:pt x="42" y="83"/>
                </a:lnTo>
                <a:cubicBezTo>
                  <a:pt x="25" y="83"/>
                  <a:pt x="0" y="58"/>
                  <a:pt x="0" y="42"/>
                </a:cubicBezTo>
                <a:cubicBezTo>
                  <a:pt x="0" y="16"/>
                  <a:pt x="25" y="0"/>
                  <a:pt x="42" y="0"/>
                </a:cubicBezTo>
                <a:cubicBezTo>
                  <a:pt x="67" y="0"/>
                  <a:pt x="84" y="16"/>
                  <a:pt x="84" y="42"/>
                </a:cubicBezTo>
                <a:cubicBezTo>
                  <a:pt x="84" y="58"/>
                  <a:pt x="67" y="83"/>
                  <a:pt x="42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78">
            <a:extLst>
              <a:ext uri="{FF2B5EF4-FFF2-40B4-BE49-F238E27FC236}">
                <a16:creationId xmlns:a16="http://schemas.microsoft.com/office/drawing/2014/main" id="{341F079E-CA5F-714D-A2F3-21AF6C18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3637380"/>
            <a:ext cx="152568" cy="90586"/>
          </a:xfrm>
          <a:custGeom>
            <a:avLst/>
            <a:gdLst>
              <a:gd name="T0" fmla="*/ 25 w 143"/>
              <a:gd name="T1" fmla="*/ 42 h 84"/>
              <a:gd name="T2" fmla="*/ 25 w 143"/>
              <a:gd name="T3" fmla="*/ 42 h 84"/>
              <a:gd name="T4" fmla="*/ 0 w 143"/>
              <a:gd name="T5" fmla="*/ 0 h 84"/>
              <a:gd name="T6" fmla="*/ 8 w 143"/>
              <a:gd name="T7" fmla="*/ 0 h 84"/>
              <a:gd name="T8" fmla="*/ 67 w 143"/>
              <a:gd name="T9" fmla="*/ 25 h 84"/>
              <a:gd name="T10" fmla="*/ 142 w 143"/>
              <a:gd name="T11" fmla="*/ 42 h 84"/>
              <a:gd name="T12" fmla="*/ 67 w 143"/>
              <a:gd name="T13" fmla="*/ 50 h 84"/>
              <a:gd name="T14" fmla="*/ 8 w 143"/>
              <a:gd name="T15" fmla="*/ 83 h 84"/>
              <a:gd name="T16" fmla="*/ 0 w 143"/>
              <a:gd name="T17" fmla="*/ 75 h 84"/>
              <a:gd name="T18" fmla="*/ 25 w 143"/>
              <a:gd name="T19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4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25"/>
                  <a:pt x="117" y="33"/>
                  <a:pt x="142" y="42"/>
                </a:cubicBezTo>
                <a:cubicBezTo>
                  <a:pt x="117" y="42"/>
                  <a:pt x="92" y="50"/>
                  <a:pt x="67" y="50"/>
                </a:cubicBezTo>
                <a:cubicBezTo>
                  <a:pt x="8" y="83"/>
                  <a:pt x="8" y="83"/>
                  <a:pt x="8" y="83"/>
                </a:cubicBezTo>
                <a:cubicBezTo>
                  <a:pt x="0" y="75"/>
                  <a:pt x="0" y="75"/>
                  <a:pt x="0" y="75"/>
                </a:cubicBezTo>
                <a:lnTo>
                  <a:pt x="25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Line 179">
            <a:extLst>
              <a:ext uri="{FF2B5EF4-FFF2-40B4-BE49-F238E27FC236}">
                <a16:creationId xmlns:a16="http://schemas.microsoft.com/office/drawing/2014/main" id="{EC3B713E-A1C7-9F40-A214-1499F1CB6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0758" y="5615999"/>
            <a:ext cx="6107497" cy="4769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3" name="Freeform 180">
            <a:extLst>
              <a:ext uri="{FF2B5EF4-FFF2-40B4-BE49-F238E27FC236}">
                <a16:creationId xmlns:a16="http://schemas.microsoft.com/office/drawing/2014/main" id="{E5FF4E6E-30D6-1740-B6C3-8BC29F8F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081" y="5568321"/>
            <a:ext cx="90586" cy="90589"/>
          </a:xfrm>
          <a:custGeom>
            <a:avLst/>
            <a:gdLst>
              <a:gd name="T0" fmla="*/ 42 w 85"/>
              <a:gd name="T1" fmla="*/ 84 h 85"/>
              <a:gd name="T2" fmla="*/ 42 w 85"/>
              <a:gd name="T3" fmla="*/ 84 h 85"/>
              <a:gd name="T4" fmla="*/ 0 w 85"/>
              <a:gd name="T5" fmla="*/ 42 h 85"/>
              <a:gd name="T6" fmla="*/ 42 w 85"/>
              <a:gd name="T7" fmla="*/ 0 h 85"/>
              <a:gd name="T8" fmla="*/ 84 w 85"/>
              <a:gd name="T9" fmla="*/ 42 h 85"/>
              <a:gd name="T10" fmla="*/ 42 w 85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42" y="84"/>
                </a:moveTo>
                <a:lnTo>
                  <a:pt x="42" y="84"/>
                </a:lnTo>
                <a:cubicBezTo>
                  <a:pt x="17" y="84"/>
                  <a:pt x="0" y="67"/>
                  <a:pt x="0" y="42"/>
                </a:cubicBezTo>
                <a:cubicBezTo>
                  <a:pt x="0" y="25"/>
                  <a:pt x="17" y="0"/>
                  <a:pt x="42" y="0"/>
                </a:cubicBezTo>
                <a:cubicBezTo>
                  <a:pt x="67" y="0"/>
                  <a:pt x="84" y="25"/>
                  <a:pt x="84" y="42"/>
                </a:cubicBezTo>
                <a:cubicBezTo>
                  <a:pt x="84" y="67"/>
                  <a:pt x="67" y="84"/>
                  <a:pt x="4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81">
            <a:extLst>
              <a:ext uri="{FF2B5EF4-FFF2-40B4-BE49-F238E27FC236}">
                <a16:creationId xmlns:a16="http://schemas.microsoft.com/office/drawing/2014/main" id="{997B85AF-7208-5B44-90DB-594211FE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5568321"/>
            <a:ext cx="152568" cy="90589"/>
          </a:xfrm>
          <a:custGeom>
            <a:avLst/>
            <a:gdLst>
              <a:gd name="T0" fmla="*/ 25 w 143"/>
              <a:gd name="T1" fmla="*/ 42 h 85"/>
              <a:gd name="T2" fmla="*/ 25 w 143"/>
              <a:gd name="T3" fmla="*/ 42 h 85"/>
              <a:gd name="T4" fmla="*/ 0 w 143"/>
              <a:gd name="T5" fmla="*/ 0 h 85"/>
              <a:gd name="T6" fmla="*/ 8 w 143"/>
              <a:gd name="T7" fmla="*/ 0 h 85"/>
              <a:gd name="T8" fmla="*/ 67 w 143"/>
              <a:gd name="T9" fmla="*/ 25 h 85"/>
              <a:gd name="T10" fmla="*/ 142 w 143"/>
              <a:gd name="T11" fmla="*/ 42 h 85"/>
              <a:gd name="T12" fmla="*/ 67 w 143"/>
              <a:gd name="T13" fmla="*/ 59 h 85"/>
              <a:gd name="T14" fmla="*/ 8 w 143"/>
              <a:gd name="T15" fmla="*/ 84 h 85"/>
              <a:gd name="T16" fmla="*/ 0 w 143"/>
              <a:gd name="T17" fmla="*/ 84 h 85"/>
              <a:gd name="T18" fmla="*/ 25 w 143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5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34"/>
                  <a:pt x="117" y="42"/>
                  <a:pt x="142" y="42"/>
                </a:cubicBezTo>
                <a:cubicBezTo>
                  <a:pt x="117" y="50"/>
                  <a:pt x="92" y="50"/>
                  <a:pt x="67" y="59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84"/>
                  <a:pt x="0" y="84"/>
                  <a:pt x="0" y="84"/>
                </a:cubicBezTo>
                <a:lnTo>
                  <a:pt x="25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Line 182">
            <a:extLst>
              <a:ext uri="{FF2B5EF4-FFF2-40B4-BE49-F238E27FC236}">
                <a16:creationId xmlns:a16="http://schemas.microsoft.com/office/drawing/2014/main" id="{1B743237-B1DD-E745-969B-68B46D252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27288" y="7232270"/>
            <a:ext cx="5830967" cy="4766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6" name="Freeform 183">
            <a:extLst>
              <a:ext uri="{FF2B5EF4-FFF2-40B4-BE49-F238E27FC236}">
                <a16:creationId xmlns:a16="http://schemas.microsoft.com/office/drawing/2014/main" id="{C52A986A-12DC-3649-8A71-C8A495B1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4377" y="7184593"/>
            <a:ext cx="90589" cy="90586"/>
          </a:xfrm>
          <a:custGeom>
            <a:avLst/>
            <a:gdLst>
              <a:gd name="T0" fmla="*/ 42 w 85"/>
              <a:gd name="T1" fmla="*/ 83 h 84"/>
              <a:gd name="T2" fmla="*/ 42 w 85"/>
              <a:gd name="T3" fmla="*/ 83 h 84"/>
              <a:gd name="T4" fmla="*/ 0 w 85"/>
              <a:gd name="T5" fmla="*/ 42 h 84"/>
              <a:gd name="T6" fmla="*/ 42 w 85"/>
              <a:gd name="T7" fmla="*/ 0 h 84"/>
              <a:gd name="T8" fmla="*/ 84 w 85"/>
              <a:gd name="T9" fmla="*/ 42 h 84"/>
              <a:gd name="T10" fmla="*/ 42 w 85"/>
              <a:gd name="T11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4">
                <a:moveTo>
                  <a:pt x="42" y="83"/>
                </a:moveTo>
                <a:lnTo>
                  <a:pt x="42" y="83"/>
                </a:lnTo>
                <a:cubicBezTo>
                  <a:pt x="17" y="83"/>
                  <a:pt x="0" y="67"/>
                  <a:pt x="0" y="42"/>
                </a:cubicBezTo>
                <a:cubicBezTo>
                  <a:pt x="0" y="16"/>
                  <a:pt x="17" y="0"/>
                  <a:pt x="42" y="0"/>
                </a:cubicBezTo>
                <a:cubicBezTo>
                  <a:pt x="67" y="0"/>
                  <a:pt x="84" y="16"/>
                  <a:pt x="84" y="42"/>
                </a:cubicBezTo>
                <a:cubicBezTo>
                  <a:pt x="84" y="67"/>
                  <a:pt x="67" y="83"/>
                  <a:pt x="42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84">
            <a:extLst>
              <a:ext uri="{FF2B5EF4-FFF2-40B4-BE49-F238E27FC236}">
                <a16:creationId xmlns:a16="http://schemas.microsoft.com/office/drawing/2014/main" id="{3319E50A-E30C-BE40-AA83-8DF17E3A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7184593"/>
            <a:ext cx="152568" cy="90586"/>
          </a:xfrm>
          <a:custGeom>
            <a:avLst/>
            <a:gdLst>
              <a:gd name="T0" fmla="*/ 25 w 143"/>
              <a:gd name="T1" fmla="*/ 42 h 84"/>
              <a:gd name="T2" fmla="*/ 25 w 143"/>
              <a:gd name="T3" fmla="*/ 42 h 84"/>
              <a:gd name="T4" fmla="*/ 0 w 143"/>
              <a:gd name="T5" fmla="*/ 0 h 84"/>
              <a:gd name="T6" fmla="*/ 8 w 143"/>
              <a:gd name="T7" fmla="*/ 0 h 84"/>
              <a:gd name="T8" fmla="*/ 67 w 143"/>
              <a:gd name="T9" fmla="*/ 25 h 84"/>
              <a:gd name="T10" fmla="*/ 142 w 143"/>
              <a:gd name="T11" fmla="*/ 42 h 84"/>
              <a:gd name="T12" fmla="*/ 67 w 143"/>
              <a:gd name="T13" fmla="*/ 58 h 84"/>
              <a:gd name="T14" fmla="*/ 8 w 143"/>
              <a:gd name="T15" fmla="*/ 83 h 84"/>
              <a:gd name="T16" fmla="*/ 0 w 143"/>
              <a:gd name="T17" fmla="*/ 83 h 84"/>
              <a:gd name="T18" fmla="*/ 25 w 143"/>
              <a:gd name="T19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4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33"/>
                  <a:pt x="117" y="33"/>
                  <a:pt x="142" y="42"/>
                </a:cubicBezTo>
                <a:cubicBezTo>
                  <a:pt x="117" y="50"/>
                  <a:pt x="92" y="50"/>
                  <a:pt x="67" y="58"/>
                </a:cubicBezTo>
                <a:cubicBezTo>
                  <a:pt x="8" y="83"/>
                  <a:pt x="8" y="83"/>
                  <a:pt x="8" y="83"/>
                </a:cubicBezTo>
                <a:cubicBezTo>
                  <a:pt x="0" y="83"/>
                  <a:pt x="0" y="83"/>
                  <a:pt x="0" y="83"/>
                </a:cubicBezTo>
                <a:lnTo>
                  <a:pt x="25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85">
            <a:extLst>
              <a:ext uri="{FF2B5EF4-FFF2-40B4-BE49-F238E27FC236}">
                <a16:creationId xmlns:a16="http://schemas.microsoft.com/office/drawing/2014/main" id="{308B2B3C-96BD-774E-A1D9-56FB3F6BE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092" y="5115385"/>
            <a:ext cx="1010765" cy="1010765"/>
          </a:xfrm>
          <a:custGeom>
            <a:avLst/>
            <a:gdLst>
              <a:gd name="T0" fmla="*/ 932 w 933"/>
              <a:gd name="T1" fmla="*/ 462 h 933"/>
              <a:gd name="T2" fmla="*/ 932 w 933"/>
              <a:gd name="T3" fmla="*/ 462 h 933"/>
              <a:gd name="T4" fmla="*/ 462 w 933"/>
              <a:gd name="T5" fmla="*/ 932 h 933"/>
              <a:gd name="T6" fmla="*/ 0 w 933"/>
              <a:gd name="T7" fmla="*/ 462 h 933"/>
              <a:gd name="T8" fmla="*/ 462 w 933"/>
              <a:gd name="T9" fmla="*/ 0 h 933"/>
              <a:gd name="T10" fmla="*/ 932 w 933"/>
              <a:gd name="T11" fmla="*/ 46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3">
                <a:moveTo>
                  <a:pt x="932" y="462"/>
                </a:moveTo>
                <a:lnTo>
                  <a:pt x="932" y="462"/>
                </a:lnTo>
                <a:cubicBezTo>
                  <a:pt x="932" y="722"/>
                  <a:pt x="723" y="932"/>
                  <a:pt x="462" y="932"/>
                </a:cubicBezTo>
                <a:cubicBezTo>
                  <a:pt x="210" y="932"/>
                  <a:pt x="0" y="722"/>
                  <a:pt x="0" y="462"/>
                </a:cubicBezTo>
                <a:cubicBezTo>
                  <a:pt x="0" y="210"/>
                  <a:pt x="210" y="0"/>
                  <a:pt x="462" y="0"/>
                </a:cubicBezTo>
                <a:cubicBezTo>
                  <a:pt x="723" y="0"/>
                  <a:pt x="932" y="210"/>
                  <a:pt x="932" y="46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6">
            <a:extLst>
              <a:ext uri="{FF2B5EF4-FFF2-40B4-BE49-F238E27FC236}">
                <a16:creationId xmlns:a16="http://schemas.microsoft.com/office/drawing/2014/main" id="{BB665D84-50E7-D747-A690-134C5786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228" y="6722119"/>
            <a:ext cx="1015531" cy="1015534"/>
          </a:xfrm>
          <a:custGeom>
            <a:avLst/>
            <a:gdLst>
              <a:gd name="T0" fmla="*/ 940 w 941"/>
              <a:gd name="T1" fmla="*/ 470 h 941"/>
              <a:gd name="T2" fmla="*/ 940 w 941"/>
              <a:gd name="T3" fmla="*/ 470 h 941"/>
              <a:gd name="T4" fmla="*/ 470 w 941"/>
              <a:gd name="T5" fmla="*/ 940 h 941"/>
              <a:gd name="T6" fmla="*/ 0 w 941"/>
              <a:gd name="T7" fmla="*/ 470 h 941"/>
              <a:gd name="T8" fmla="*/ 470 w 941"/>
              <a:gd name="T9" fmla="*/ 0 h 941"/>
              <a:gd name="T10" fmla="*/ 940 w 941"/>
              <a:gd name="T11" fmla="*/ 47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41">
                <a:moveTo>
                  <a:pt x="940" y="470"/>
                </a:moveTo>
                <a:lnTo>
                  <a:pt x="940" y="470"/>
                </a:lnTo>
                <a:cubicBezTo>
                  <a:pt x="940" y="730"/>
                  <a:pt x="731" y="940"/>
                  <a:pt x="470" y="940"/>
                </a:cubicBezTo>
                <a:cubicBezTo>
                  <a:pt x="210" y="940"/>
                  <a:pt x="0" y="730"/>
                  <a:pt x="0" y="470"/>
                </a:cubicBezTo>
                <a:cubicBezTo>
                  <a:pt x="0" y="209"/>
                  <a:pt x="210" y="0"/>
                  <a:pt x="470" y="0"/>
                </a:cubicBezTo>
                <a:cubicBezTo>
                  <a:pt x="731" y="0"/>
                  <a:pt x="940" y="209"/>
                  <a:pt x="940" y="47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7">
            <a:extLst>
              <a:ext uri="{FF2B5EF4-FFF2-40B4-BE49-F238E27FC236}">
                <a16:creationId xmlns:a16="http://schemas.microsoft.com/office/drawing/2014/main" id="{45BAE7AF-892D-A848-A5C5-2A21ADFA6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722" y="3170140"/>
            <a:ext cx="1010765" cy="1010765"/>
          </a:xfrm>
          <a:custGeom>
            <a:avLst/>
            <a:gdLst>
              <a:gd name="T0" fmla="*/ 932 w 933"/>
              <a:gd name="T1" fmla="*/ 471 h 933"/>
              <a:gd name="T2" fmla="*/ 932 w 933"/>
              <a:gd name="T3" fmla="*/ 471 h 933"/>
              <a:gd name="T4" fmla="*/ 462 w 933"/>
              <a:gd name="T5" fmla="*/ 932 h 933"/>
              <a:gd name="T6" fmla="*/ 0 w 933"/>
              <a:gd name="T7" fmla="*/ 471 h 933"/>
              <a:gd name="T8" fmla="*/ 462 w 933"/>
              <a:gd name="T9" fmla="*/ 0 h 933"/>
              <a:gd name="T10" fmla="*/ 932 w 933"/>
              <a:gd name="T11" fmla="*/ 47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3">
                <a:moveTo>
                  <a:pt x="932" y="471"/>
                </a:moveTo>
                <a:lnTo>
                  <a:pt x="932" y="471"/>
                </a:lnTo>
                <a:cubicBezTo>
                  <a:pt x="932" y="723"/>
                  <a:pt x="723" y="932"/>
                  <a:pt x="462" y="932"/>
                </a:cubicBezTo>
                <a:cubicBezTo>
                  <a:pt x="210" y="932"/>
                  <a:pt x="0" y="723"/>
                  <a:pt x="0" y="471"/>
                </a:cubicBezTo>
                <a:cubicBezTo>
                  <a:pt x="0" y="210"/>
                  <a:pt x="210" y="0"/>
                  <a:pt x="462" y="0"/>
                </a:cubicBezTo>
                <a:cubicBezTo>
                  <a:pt x="723" y="0"/>
                  <a:pt x="932" y="210"/>
                  <a:pt x="932" y="47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Line 188">
            <a:extLst>
              <a:ext uri="{FF2B5EF4-FFF2-40B4-BE49-F238E27FC236}">
                <a16:creationId xmlns:a16="http://schemas.microsoft.com/office/drawing/2014/main" id="{8C2485EA-B47B-EE43-B01A-3DD4789B0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7316" y="9110767"/>
            <a:ext cx="5420940" cy="4766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" name="Freeform 189">
            <a:extLst>
              <a:ext uri="{FF2B5EF4-FFF2-40B4-BE49-F238E27FC236}">
                <a16:creationId xmlns:a16="http://schemas.microsoft.com/office/drawing/2014/main" id="{C333C734-EA8E-FD49-831A-39491E68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174" y="9063090"/>
            <a:ext cx="90586" cy="95355"/>
          </a:xfrm>
          <a:custGeom>
            <a:avLst/>
            <a:gdLst>
              <a:gd name="T0" fmla="*/ 43 w 85"/>
              <a:gd name="T1" fmla="*/ 85 h 86"/>
              <a:gd name="T2" fmla="*/ 43 w 85"/>
              <a:gd name="T3" fmla="*/ 85 h 86"/>
              <a:gd name="T4" fmla="*/ 0 w 85"/>
              <a:gd name="T5" fmla="*/ 43 h 86"/>
              <a:gd name="T6" fmla="*/ 43 w 85"/>
              <a:gd name="T7" fmla="*/ 0 h 86"/>
              <a:gd name="T8" fmla="*/ 84 w 85"/>
              <a:gd name="T9" fmla="*/ 43 h 86"/>
              <a:gd name="T10" fmla="*/ 43 w 85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6">
                <a:moveTo>
                  <a:pt x="43" y="85"/>
                </a:moveTo>
                <a:lnTo>
                  <a:pt x="43" y="85"/>
                </a:lnTo>
                <a:cubicBezTo>
                  <a:pt x="17" y="85"/>
                  <a:pt x="0" y="59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59" y="0"/>
                  <a:pt x="84" y="17"/>
                  <a:pt x="84" y="43"/>
                </a:cubicBezTo>
                <a:cubicBezTo>
                  <a:pt x="84" y="59"/>
                  <a:pt x="59" y="85"/>
                  <a:pt x="43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90">
            <a:extLst>
              <a:ext uri="{FF2B5EF4-FFF2-40B4-BE49-F238E27FC236}">
                <a16:creationId xmlns:a16="http://schemas.microsoft.com/office/drawing/2014/main" id="{2DA158EF-C83E-C94C-A197-65793751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9063090"/>
            <a:ext cx="152568" cy="95355"/>
          </a:xfrm>
          <a:custGeom>
            <a:avLst/>
            <a:gdLst>
              <a:gd name="T0" fmla="*/ 25 w 143"/>
              <a:gd name="T1" fmla="*/ 43 h 86"/>
              <a:gd name="T2" fmla="*/ 25 w 143"/>
              <a:gd name="T3" fmla="*/ 43 h 86"/>
              <a:gd name="T4" fmla="*/ 0 w 143"/>
              <a:gd name="T5" fmla="*/ 0 h 86"/>
              <a:gd name="T6" fmla="*/ 8 w 143"/>
              <a:gd name="T7" fmla="*/ 0 h 86"/>
              <a:gd name="T8" fmla="*/ 67 w 143"/>
              <a:gd name="T9" fmla="*/ 26 h 86"/>
              <a:gd name="T10" fmla="*/ 142 w 143"/>
              <a:gd name="T11" fmla="*/ 43 h 86"/>
              <a:gd name="T12" fmla="*/ 67 w 143"/>
              <a:gd name="T13" fmla="*/ 51 h 86"/>
              <a:gd name="T14" fmla="*/ 8 w 143"/>
              <a:gd name="T15" fmla="*/ 85 h 86"/>
              <a:gd name="T16" fmla="*/ 0 w 143"/>
              <a:gd name="T17" fmla="*/ 76 h 86"/>
              <a:gd name="T18" fmla="*/ 25 w 143"/>
              <a:gd name="T19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6">
                <a:moveTo>
                  <a:pt x="25" y="43"/>
                </a:moveTo>
                <a:lnTo>
                  <a:pt x="25" y="43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92" y="26"/>
                  <a:pt x="117" y="34"/>
                  <a:pt x="142" y="43"/>
                </a:cubicBezTo>
                <a:cubicBezTo>
                  <a:pt x="117" y="43"/>
                  <a:pt x="92" y="51"/>
                  <a:pt x="67" y="51"/>
                </a:cubicBezTo>
                <a:cubicBezTo>
                  <a:pt x="8" y="85"/>
                  <a:pt x="8" y="85"/>
                  <a:pt x="8" y="85"/>
                </a:cubicBezTo>
                <a:cubicBezTo>
                  <a:pt x="0" y="76"/>
                  <a:pt x="0" y="76"/>
                  <a:pt x="0" y="76"/>
                </a:cubicBezTo>
                <a:lnTo>
                  <a:pt x="25" y="4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Line 191">
            <a:extLst>
              <a:ext uri="{FF2B5EF4-FFF2-40B4-BE49-F238E27FC236}">
                <a16:creationId xmlns:a16="http://schemas.microsoft.com/office/drawing/2014/main" id="{533CC83D-56B1-B343-B72F-E7A75852D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9665" y="10769947"/>
            <a:ext cx="5058590" cy="4766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" name="Freeform 192">
            <a:extLst>
              <a:ext uri="{FF2B5EF4-FFF2-40B4-BE49-F238E27FC236}">
                <a16:creationId xmlns:a16="http://schemas.microsoft.com/office/drawing/2014/main" id="{D018A020-86CA-D942-A8AE-E7C1DEB1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6754" y="10722270"/>
            <a:ext cx="90589" cy="90586"/>
          </a:xfrm>
          <a:custGeom>
            <a:avLst/>
            <a:gdLst>
              <a:gd name="T0" fmla="*/ 42 w 85"/>
              <a:gd name="T1" fmla="*/ 84 h 85"/>
              <a:gd name="T2" fmla="*/ 42 w 85"/>
              <a:gd name="T3" fmla="*/ 84 h 85"/>
              <a:gd name="T4" fmla="*/ 0 w 85"/>
              <a:gd name="T5" fmla="*/ 42 h 85"/>
              <a:gd name="T6" fmla="*/ 42 w 85"/>
              <a:gd name="T7" fmla="*/ 0 h 85"/>
              <a:gd name="T8" fmla="*/ 84 w 85"/>
              <a:gd name="T9" fmla="*/ 42 h 85"/>
              <a:gd name="T10" fmla="*/ 42 w 85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42" y="84"/>
                </a:moveTo>
                <a:lnTo>
                  <a:pt x="42" y="84"/>
                </a:lnTo>
                <a:cubicBezTo>
                  <a:pt x="17" y="84"/>
                  <a:pt x="0" y="67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67" y="0"/>
                  <a:pt x="84" y="17"/>
                  <a:pt x="84" y="42"/>
                </a:cubicBezTo>
                <a:cubicBezTo>
                  <a:pt x="84" y="67"/>
                  <a:pt x="67" y="84"/>
                  <a:pt x="4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93">
            <a:extLst>
              <a:ext uri="{FF2B5EF4-FFF2-40B4-BE49-F238E27FC236}">
                <a16:creationId xmlns:a16="http://schemas.microsoft.com/office/drawing/2014/main" id="{C5C12638-7C10-E440-9C08-3F85CF69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10722270"/>
            <a:ext cx="152568" cy="90586"/>
          </a:xfrm>
          <a:custGeom>
            <a:avLst/>
            <a:gdLst>
              <a:gd name="T0" fmla="*/ 25 w 143"/>
              <a:gd name="T1" fmla="*/ 42 h 85"/>
              <a:gd name="T2" fmla="*/ 25 w 143"/>
              <a:gd name="T3" fmla="*/ 42 h 85"/>
              <a:gd name="T4" fmla="*/ 0 w 143"/>
              <a:gd name="T5" fmla="*/ 0 h 85"/>
              <a:gd name="T6" fmla="*/ 8 w 143"/>
              <a:gd name="T7" fmla="*/ 0 h 85"/>
              <a:gd name="T8" fmla="*/ 67 w 143"/>
              <a:gd name="T9" fmla="*/ 25 h 85"/>
              <a:gd name="T10" fmla="*/ 142 w 143"/>
              <a:gd name="T11" fmla="*/ 42 h 85"/>
              <a:gd name="T12" fmla="*/ 67 w 143"/>
              <a:gd name="T13" fmla="*/ 59 h 85"/>
              <a:gd name="T14" fmla="*/ 8 w 143"/>
              <a:gd name="T15" fmla="*/ 84 h 85"/>
              <a:gd name="T16" fmla="*/ 0 w 143"/>
              <a:gd name="T17" fmla="*/ 84 h 85"/>
              <a:gd name="T18" fmla="*/ 25 w 143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5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34"/>
                  <a:pt x="117" y="42"/>
                  <a:pt x="142" y="42"/>
                </a:cubicBezTo>
                <a:cubicBezTo>
                  <a:pt x="117" y="51"/>
                  <a:pt x="92" y="51"/>
                  <a:pt x="67" y="59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84"/>
                  <a:pt x="0" y="84"/>
                  <a:pt x="0" y="84"/>
                </a:cubicBezTo>
                <a:lnTo>
                  <a:pt x="25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94">
            <a:extLst>
              <a:ext uri="{FF2B5EF4-FFF2-40B4-BE49-F238E27FC236}">
                <a16:creationId xmlns:a16="http://schemas.microsoft.com/office/drawing/2014/main" id="{F86E5486-3124-C74C-AF00-AF3C4D81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791" y="8600616"/>
            <a:ext cx="1010765" cy="1010765"/>
          </a:xfrm>
          <a:custGeom>
            <a:avLst/>
            <a:gdLst>
              <a:gd name="T0" fmla="*/ 932 w 933"/>
              <a:gd name="T1" fmla="*/ 471 h 933"/>
              <a:gd name="T2" fmla="*/ 932 w 933"/>
              <a:gd name="T3" fmla="*/ 471 h 933"/>
              <a:gd name="T4" fmla="*/ 470 w 933"/>
              <a:gd name="T5" fmla="*/ 932 h 933"/>
              <a:gd name="T6" fmla="*/ 0 w 933"/>
              <a:gd name="T7" fmla="*/ 471 h 933"/>
              <a:gd name="T8" fmla="*/ 470 w 933"/>
              <a:gd name="T9" fmla="*/ 0 h 933"/>
              <a:gd name="T10" fmla="*/ 932 w 933"/>
              <a:gd name="T11" fmla="*/ 47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3">
                <a:moveTo>
                  <a:pt x="932" y="471"/>
                </a:moveTo>
                <a:lnTo>
                  <a:pt x="932" y="471"/>
                </a:lnTo>
                <a:cubicBezTo>
                  <a:pt x="932" y="722"/>
                  <a:pt x="722" y="932"/>
                  <a:pt x="470" y="932"/>
                </a:cubicBezTo>
                <a:cubicBezTo>
                  <a:pt x="210" y="932"/>
                  <a:pt x="0" y="722"/>
                  <a:pt x="0" y="471"/>
                </a:cubicBezTo>
                <a:cubicBezTo>
                  <a:pt x="0" y="210"/>
                  <a:pt x="210" y="0"/>
                  <a:pt x="470" y="0"/>
                </a:cubicBezTo>
                <a:cubicBezTo>
                  <a:pt x="722" y="0"/>
                  <a:pt x="932" y="210"/>
                  <a:pt x="932" y="47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5">
            <a:extLst>
              <a:ext uri="{FF2B5EF4-FFF2-40B4-BE49-F238E27FC236}">
                <a16:creationId xmlns:a16="http://schemas.microsoft.com/office/drawing/2014/main" id="{A9CDB40A-0C71-7F49-8A58-A4CD614B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605" y="10250260"/>
            <a:ext cx="1015531" cy="1010765"/>
          </a:xfrm>
          <a:custGeom>
            <a:avLst/>
            <a:gdLst>
              <a:gd name="T0" fmla="*/ 940 w 941"/>
              <a:gd name="T1" fmla="*/ 462 h 933"/>
              <a:gd name="T2" fmla="*/ 940 w 941"/>
              <a:gd name="T3" fmla="*/ 462 h 933"/>
              <a:gd name="T4" fmla="*/ 470 w 941"/>
              <a:gd name="T5" fmla="*/ 932 h 933"/>
              <a:gd name="T6" fmla="*/ 0 w 941"/>
              <a:gd name="T7" fmla="*/ 462 h 933"/>
              <a:gd name="T8" fmla="*/ 470 w 941"/>
              <a:gd name="T9" fmla="*/ 0 h 933"/>
              <a:gd name="T10" fmla="*/ 940 w 941"/>
              <a:gd name="T11" fmla="*/ 46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33">
                <a:moveTo>
                  <a:pt x="940" y="462"/>
                </a:moveTo>
                <a:lnTo>
                  <a:pt x="940" y="462"/>
                </a:lnTo>
                <a:cubicBezTo>
                  <a:pt x="940" y="723"/>
                  <a:pt x="730" y="932"/>
                  <a:pt x="470" y="932"/>
                </a:cubicBezTo>
                <a:cubicBezTo>
                  <a:pt x="210" y="932"/>
                  <a:pt x="0" y="723"/>
                  <a:pt x="0" y="462"/>
                </a:cubicBezTo>
                <a:cubicBezTo>
                  <a:pt x="0" y="210"/>
                  <a:pt x="210" y="0"/>
                  <a:pt x="470" y="0"/>
                </a:cubicBezTo>
                <a:cubicBezTo>
                  <a:pt x="730" y="0"/>
                  <a:pt x="940" y="210"/>
                  <a:pt x="940" y="46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96">
            <a:extLst>
              <a:ext uri="{FF2B5EF4-FFF2-40B4-BE49-F238E27FC236}">
                <a16:creationId xmlns:a16="http://schemas.microsoft.com/office/drawing/2014/main" id="{1DCC88C0-1D84-7C4A-84CC-7501389DC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983" y="3689824"/>
            <a:ext cx="181175" cy="266994"/>
          </a:xfrm>
          <a:custGeom>
            <a:avLst/>
            <a:gdLst>
              <a:gd name="T0" fmla="*/ 168 w 169"/>
              <a:gd name="T1" fmla="*/ 244 h 245"/>
              <a:gd name="T2" fmla="*/ 168 w 169"/>
              <a:gd name="T3" fmla="*/ 244 h 245"/>
              <a:gd name="T4" fmla="*/ 0 w 169"/>
              <a:gd name="T5" fmla="*/ 244 h 245"/>
              <a:gd name="T6" fmla="*/ 0 w 169"/>
              <a:gd name="T7" fmla="*/ 33 h 245"/>
              <a:gd name="T8" fmla="*/ 34 w 169"/>
              <a:gd name="T9" fmla="*/ 0 h 245"/>
              <a:gd name="T10" fmla="*/ 134 w 169"/>
              <a:gd name="T11" fmla="*/ 0 h 245"/>
              <a:gd name="T12" fmla="*/ 168 w 169"/>
              <a:gd name="T13" fmla="*/ 33 h 245"/>
              <a:gd name="T14" fmla="*/ 168 w 169"/>
              <a:gd name="T15" fmla="*/ 244 h 245"/>
              <a:gd name="T16" fmla="*/ 34 w 169"/>
              <a:gd name="T17" fmla="*/ 210 h 245"/>
              <a:gd name="T18" fmla="*/ 34 w 169"/>
              <a:gd name="T19" fmla="*/ 210 h 245"/>
              <a:gd name="T20" fmla="*/ 134 w 169"/>
              <a:gd name="T21" fmla="*/ 210 h 245"/>
              <a:gd name="T22" fmla="*/ 134 w 169"/>
              <a:gd name="T23" fmla="*/ 33 h 245"/>
              <a:gd name="T24" fmla="*/ 134 w 169"/>
              <a:gd name="T25" fmla="*/ 33 h 245"/>
              <a:gd name="T26" fmla="*/ 34 w 169"/>
              <a:gd name="T27" fmla="*/ 33 h 245"/>
              <a:gd name="T28" fmla="*/ 34 w 169"/>
              <a:gd name="T29" fmla="*/ 33 h 245"/>
              <a:gd name="T30" fmla="*/ 34 w 169"/>
              <a:gd name="T31" fmla="*/ 21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245">
                <a:moveTo>
                  <a:pt x="168" y="244"/>
                </a:moveTo>
                <a:lnTo>
                  <a:pt x="168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1" y="0"/>
                  <a:pt x="168" y="17"/>
                  <a:pt x="168" y="33"/>
                </a:cubicBezTo>
                <a:lnTo>
                  <a:pt x="168" y="244"/>
                </a:lnTo>
                <a:close/>
                <a:moveTo>
                  <a:pt x="34" y="210"/>
                </a:moveTo>
                <a:lnTo>
                  <a:pt x="34" y="210"/>
                </a:lnTo>
                <a:cubicBezTo>
                  <a:pt x="134" y="210"/>
                  <a:pt x="134" y="210"/>
                  <a:pt x="134" y="210"/>
                </a:cubicBezTo>
                <a:cubicBezTo>
                  <a:pt x="134" y="33"/>
                  <a:pt x="134" y="33"/>
                  <a:pt x="134" y="33"/>
                </a:cubicBezTo>
                <a:lnTo>
                  <a:pt x="134" y="33"/>
                </a:lnTo>
                <a:cubicBezTo>
                  <a:pt x="34" y="33"/>
                  <a:pt x="34" y="33"/>
                  <a:pt x="34" y="33"/>
                </a:cubicBezTo>
                <a:lnTo>
                  <a:pt x="34" y="33"/>
                </a:lnTo>
                <a:lnTo>
                  <a:pt x="34" y="2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97">
            <a:extLst>
              <a:ext uri="{FF2B5EF4-FFF2-40B4-BE49-F238E27FC236}">
                <a16:creationId xmlns:a16="http://schemas.microsoft.com/office/drawing/2014/main" id="{5748604C-29EB-5048-81DF-C10E39AE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879" y="3618309"/>
            <a:ext cx="529220" cy="338509"/>
          </a:xfrm>
          <a:custGeom>
            <a:avLst/>
            <a:gdLst>
              <a:gd name="T0" fmla="*/ 437 w 488"/>
              <a:gd name="T1" fmla="*/ 311 h 312"/>
              <a:gd name="T2" fmla="*/ 437 w 488"/>
              <a:gd name="T3" fmla="*/ 311 h 312"/>
              <a:gd name="T4" fmla="*/ 50 w 488"/>
              <a:gd name="T5" fmla="*/ 311 h 312"/>
              <a:gd name="T6" fmla="*/ 0 w 488"/>
              <a:gd name="T7" fmla="*/ 260 h 312"/>
              <a:gd name="T8" fmla="*/ 0 w 488"/>
              <a:gd name="T9" fmla="*/ 59 h 312"/>
              <a:gd name="T10" fmla="*/ 17 w 488"/>
              <a:gd name="T11" fmla="*/ 42 h 312"/>
              <a:gd name="T12" fmla="*/ 17 w 488"/>
              <a:gd name="T13" fmla="*/ 42 h 312"/>
              <a:gd name="T14" fmla="*/ 42 w 488"/>
              <a:gd name="T15" fmla="*/ 59 h 312"/>
              <a:gd name="T16" fmla="*/ 42 w 488"/>
              <a:gd name="T17" fmla="*/ 260 h 312"/>
              <a:gd name="T18" fmla="*/ 50 w 488"/>
              <a:gd name="T19" fmla="*/ 268 h 312"/>
              <a:gd name="T20" fmla="*/ 437 w 488"/>
              <a:gd name="T21" fmla="*/ 268 h 312"/>
              <a:gd name="T22" fmla="*/ 445 w 488"/>
              <a:gd name="T23" fmla="*/ 260 h 312"/>
              <a:gd name="T24" fmla="*/ 445 w 488"/>
              <a:gd name="T25" fmla="*/ 0 h 312"/>
              <a:gd name="T26" fmla="*/ 487 w 488"/>
              <a:gd name="T27" fmla="*/ 0 h 312"/>
              <a:gd name="T28" fmla="*/ 487 w 488"/>
              <a:gd name="T29" fmla="*/ 260 h 312"/>
              <a:gd name="T30" fmla="*/ 437 w 488"/>
              <a:gd name="T3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8" h="312">
                <a:moveTo>
                  <a:pt x="437" y="311"/>
                </a:moveTo>
                <a:lnTo>
                  <a:pt x="437" y="311"/>
                </a:lnTo>
                <a:cubicBezTo>
                  <a:pt x="50" y="311"/>
                  <a:pt x="50" y="311"/>
                  <a:pt x="50" y="311"/>
                </a:cubicBezTo>
                <a:cubicBezTo>
                  <a:pt x="17" y="311"/>
                  <a:pt x="0" y="294"/>
                  <a:pt x="0" y="26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0"/>
                  <a:pt x="8" y="42"/>
                  <a:pt x="17" y="42"/>
                </a:cubicBezTo>
                <a:lnTo>
                  <a:pt x="17" y="42"/>
                </a:lnTo>
                <a:cubicBezTo>
                  <a:pt x="34" y="42"/>
                  <a:pt x="42" y="50"/>
                  <a:pt x="42" y="59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42" y="268"/>
                  <a:pt x="42" y="268"/>
                  <a:pt x="50" y="268"/>
                </a:cubicBezTo>
                <a:cubicBezTo>
                  <a:pt x="437" y="268"/>
                  <a:pt x="437" y="268"/>
                  <a:pt x="437" y="268"/>
                </a:cubicBezTo>
                <a:cubicBezTo>
                  <a:pt x="437" y="268"/>
                  <a:pt x="445" y="268"/>
                  <a:pt x="445" y="260"/>
                </a:cubicBezTo>
                <a:cubicBezTo>
                  <a:pt x="445" y="0"/>
                  <a:pt x="445" y="0"/>
                  <a:pt x="445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487" y="260"/>
                  <a:pt x="487" y="260"/>
                  <a:pt x="487" y="260"/>
                </a:cubicBezTo>
                <a:cubicBezTo>
                  <a:pt x="487" y="294"/>
                  <a:pt x="462" y="311"/>
                  <a:pt x="437" y="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98">
            <a:extLst>
              <a:ext uri="{FF2B5EF4-FFF2-40B4-BE49-F238E27FC236}">
                <a16:creationId xmlns:a16="http://schemas.microsoft.com/office/drawing/2014/main" id="{1910CA3D-7165-C04F-91D0-D5751D96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967" y="3398992"/>
            <a:ext cx="610273" cy="257459"/>
          </a:xfrm>
          <a:custGeom>
            <a:avLst/>
            <a:gdLst>
              <a:gd name="T0" fmla="*/ 470 w 564"/>
              <a:gd name="T1" fmla="*/ 235 h 236"/>
              <a:gd name="T2" fmla="*/ 470 w 564"/>
              <a:gd name="T3" fmla="*/ 235 h 236"/>
              <a:gd name="T4" fmla="*/ 412 w 564"/>
              <a:gd name="T5" fmla="*/ 202 h 236"/>
              <a:gd name="T6" fmla="*/ 344 w 564"/>
              <a:gd name="T7" fmla="*/ 227 h 236"/>
              <a:gd name="T8" fmla="*/ 277 w 564"/>
              <a:gd name="T9" fmla="*/ 202 h 236"/>
              <a:gd name="T10" fmla="*/ 218 w 564"/>
              <a:gd name="T11" fmla="*/ 227 h 236"/>
              <a:gd name="T12" fmla="*/ 151 w 564"/>
              <a:gd name="T13" fmla="*/ 202 h 236"/>
              <a:gd name="T14" fmla="*/ 84 w 564"/>
              <a:gd name="T15" fmla="*/ 227 h 236"/>
              <a:gd name="T16" fmla="*/ 0 w 564"/>
              <a:gd name="T17" fmla="*/ 143 h 236"/>
              <a:gd name="T18" fmla="*/ 0 w 564"/>
              <a:gd name="T19" fmla="*/ 135 h 236"/>
              <a:gd name="T20" fmla="*/ 76 w 564"/>
              <a:gd name="T21" fmla="*/ 17 h 236"/>
              <a:gd name="T22" fmla="*/ 109 w 564"/>
              <a:gd name="T23" fmla="*/ 0 h 236"/>
              <a:gd name="T24" fmla="*/ 445 w 564"/>
              <a:gd name="T25" fmla="*/ 0 h 236"/>
              <a:gd name="T26" fmla="*/ 445 w 564"/>
              <a:gd name="T27" fmla="*/ 0 h 236"/>
              <a:gd name="T28" fmla="*/ 487 w 564"/>
              <a:gd name="T29" fmla="*/ 17 h 236"/>
              <a:gd name="T30" fmla="*/ 563 w 564"/>
              <a:gd name="T31" fmla="*/ 135 h 236"/>
              <a:gd name="T32" fmla="*/ 563 w 564"/>
              <a:gd name="T33" fmla="*/ 143 h 236"/>
              <a:gd name="T34" fmla="*/ 479 w 564"/>
              <a:gd name="T35" fmla="*/ 235 h 236"/>
              <a:gd name="T36" fmla="*/ 470 w 564"/>
              <a:gd name="T37" fmla="*/ 235 h 236"/>
              <a:gd name="T38" fmla="*/ 412 w 564"/>
              <a:gd name="T39" fmla="*/ 143 h 236"/>
              <a:gd name="T40" fmla="*/ 412 w 564"/>
              <a:gd name="T41" fmla="*/ 143 h 236"/>
              <a:gd name="T42" fmla="*/ 412 w 564"/>
              <a:gd name="T43" fmla="*/ 143 h 236"/>
              <a:gd name="T44" fmla="*/ 437 w 564"/>
              <a:gd name="T45" fmla="*/ 160 h 236"/>
              <a:gd name="T46" fmla="*/ 479 w 564"/>
              <a:gd name="T47" fmla="*/ 185 h 236"/>
              <a:gd name="T48" fmla="*/ 512 w 564"/>
              <a:gd name="T49" fmla="*/ 143 h 236"/>
              <a:gd name="T50" fmla="*/ 445 w 564"/>
              <a:gd name="T51" fmla="*/ 42 h 236"/>
              <a:gd name="T52" fmla="*/ 109 w 564"/>
              <a:gd name="T53" fmla="*/ 42 h 236"/>
              <a:gd name="T54" fmla="*/ 109 w 564"/>
              <a:gd name="T55" fmla="*/ 42 h 236"/>
              <a:gd name="T56" fmla="*/ 42 w 564"/>
              <a:gd name="T57" fmla="*/ 143 h 236"/>
              <a:gd name="T58" fmla="*/ 84 w 564"/>
              <a:gd name="T59" fmla="*/ 185 h 236"/>
              <a:gd name="T60" fmla="*/ 126 w 564"/>
              <a:gd name="T61" fmla="*/ 160 h 236"/>
              <a:gd name="T62" fmla="*/ 151 w 564"/>
              <a:gd name="T63" fmla="*/ 143 h 236"/>
              <a:gd name="T64" fmla="*/ 151 w 564"/>
              <a:gd name="T65" fmla="*/ 143 h 236"/>
              <a:gd name="T66" fmla="*/ 176 w 564"/>
              <a:gd name="T67" fmla="*/ 160 h 236"/>
              <a:gd name="T68" fmla="*/ 218 w 564"/>
              <a:gd name="T69" fmla="*/ 185 h 236"/>
              <a:gd name="T70" fmla="*/ 252 w 564"/>
              <a:gd name="T71" fmla="*/ 160 h 236"/>
              <a:gd name="T72" fmla="*/ 277 w 564"/>
              <a:gd name="T73" fmla="*/ 143 h 236"/>
              <a:gd name="T74" fmla="*/ 277 w 564"/>
              <a:gd name="T75" fmla="*/ 143 h 236"/>
              <a:gd name="T76" fmla="*/ 302 w 564"/>
              <a:gd name="T77" fmla="*/ 160 h 236"/>
              <a:gd name="T78" fmla="*/ 344 w 564"/>
              <a:gd name="T79" fmla="*/ 185 h 236"/>
              <a:gd name="T80" fmla="*/ 386 w 564"/>
              <a:gd name="T81" fmla="*/ 160 h 236"/>
              <a:gd name="T82" fmla="*/ 412 w 564"/>
              <a:gd name="T83" fmla="*/ 14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4" h="236">
                <a:moveTo>
                  <a:pt x="470" y="235"/>
                </a:moveTo>
                <a:lnTo>
                  <a:pt x="470" y="235"/>
                </a:lnTo>
                <a:cubicBezTo>
                  <a:pt x="445" y="235"/>
                  <a:pt x="428" y="219"/>
                  <a:pt x="412" y="202"/>
                </a:cubicBezTo>
                <a:cubicBezTo>
                  <a:pt x="395" y="219"/>
                  <a:pt x="369" y="227"/>
                  <a:pt x="344" y="227"/>
                </a:cubicBezTo>
                <a:cubicBezTo>
                  <a:pt x="319" y="227"/>
                  <a:pt x="294" y="219"/>
                  <a:pt x="277" y="202"/>
                </a:cubicBezTo>
                <a:cubicBezTo>
                  <a:pt x="269" y="219"/>
                  <a:pt x="244" y="227"/>
                  <a:pt x="218" y="227"/>
                </a:cubicBezTo>
                <a:cubicBezTo>
                  <a:pt x="193" y="227"/>
                  <a:pt x="168" y="219"/>
                  <a:pt x="151" y="202"/>
                </a:cubicBezTo>
                <a:cubicBezTo>
                  <a:pt x="135" y="219"/>
                  <a:pt x="109" y="235"/>
                  <a:pt x="84" y="227"/>
                </a:cubicBezTo>
                <a:cubicBezTo>
                  <a:pt x="34" y="227"/>
                  <a:pt x="0" y="185"/>
                  <a:pt x="0" y="143"/>
                </a:cubicBezTo>
                <a:cubicBezTo>
                  <a:pt x="0" y="135"/>
                  <a:pt x="0" y="135"/>
                  <a:pt x="0" y="135"/>
                </a:cubicBezTo>
                <a:cubicBezTo>
                  <a:pt x="76" y="17"/>
                  <a:pt x="76" y="17"/>
                  <a:pt x="76" y="17"/>
                </a:cubicBezTo>
                <a:cubicBezTo>
                  <a:pt x="84" y="9"/>
                  <a:pt x="101" y="0"/>
                  <a:pt x="109" y="0"/>
                </a:cubicBezTo>
                <a:cubicBezTo>
                  <a:pt x="445" y="0"/>
                  <a:pt x="445" y="0"/>
                  <a:pt x="445" y="0"/>
                </a:cubicBezTo>
                <a:lnTo>
                  <a:pt x="445" y="0"/>
                </a:lnTo>
                <a:cubicBezTo>
                  <a:pt x="462" y="0"/>
                  <a:pt x="479" y="9"/>
                  <a:pt x="487" y="17"/>
                </a:cubicBezTo>
                <a:cubicBezTo>
                  <a:pt x="563" y="135"/>
                  <a:pt x="563" y="135"/>
                  <a:pt x="563" y="135"/>
                </a:cubicBezTo>
                <a:cubicBezTo>
                  <a:pt x="563" y="143"/>
                  <a:pt x="563" y="143"/>
                  <a:pt x="563" y="143"/>
                </a:cubicBezTo>
                <a:cubicBezTo>
                  <a:pt x="563" y="185"/>
                  <a:pt x="529" y="227"/>
                  <a:pt x="479" y="235"/>
                </a:cubicBezTo>
                <a:cubicBezTo>
                  <a:pt x="479" y="235"/>
                  <a:pt x="479" y="235"/>
                  <a:pt x="470" y="235"/>
                </a:cubicBezTo>
                <a:close/>
                <a:moveTo>
                  <a:pt x="412" y="143"/>
                </a:moveTo>
                <a:lnTo>
                  <a:pt x="412" y="143"/>
                </a:lnTo>
                <a:lnTo>
                  <a:pt x="412" y="143"/>
                </a:lnTo>
                <a:cubicBezTo>
                  <a:pt x="420" y="143"/>
                  <a:pt x="428" y="151"/>
                  <a:pt x="437" y="160"/>
                </a:cubicBezTo>
                <a:cubicBezTo>
                  <a:pt x="445" y="177"/>
                  <a:pt x="462" y="185"/>
                  <a:pt x="479" y="185"/>
                </a:cubicBezTo>
                <a:cubicBezTo>
                  <a:pt x="495" y="185"/>
                  <a:pt x="512" y="168"/>
                  <a:pt x="512" y="143"/>
                </a:cubicBezTo>
                <a:cubicBezTo>
                  <a:pt x="445" y="42"/>
                  <a:pt x="445" y="42"/>
                  <a:pt x="445" y="42"/>
                </a:cubicBezTo>
                <a:cubicBezTo>
                  <a:pt x="109" y="42"/>
                  <a:pt x="109" y="42"/>
                  <a:pt x="109" y="42"/>
                </a:cubicBezTo>
                <a:lnTo>
                  <a:pt x="109" y="42"/>
                </a:lnTo>
                <a:cubicBezTo>
                  <a:pt x="42" y="143"/>
                  <a:pt x="42" y="143"/>
                  <a:pt x="42" y="143"/>
                </a:cubicBezTo>
                <a:cubicBezTo>
                  <a:pt x="50" y="168"/>
                  <a:pt x="67" y="185"/>
                  <a:pt x="84" y="185"/>
                </a:cubicBezTo>
                <a:cubicBezTo>
                  <a:pt x="101" y="185"/>
                  <a:pt x="118" y="177"/>
                  <a:pt x="126" y="160"/>
                </a:cubicBezTo>
                <a:cubicBezTo>
                  <a:pt x="135" y="151"/>
                  <a:pt x="143" y="143"/>
                  <a:pt x="151" y="143"/>
                </a:cubicBezTo>
                <a:lnTo>
                  <a:pt x="151" y="143"/>
                </a:lnTo>
                <a:cubicBezTo>
                  <a:pt x="160" y="143"/>
                  <a:pt x="176" y="151"/>
                  <a:pt x="176" y="160"/>
                </a:cubicBezTo>
                <a:cubicBezTo>
                  <a:pt x="185" y="177"/>
                  <a:pt x="202" y="185"/>
                  <a:pt x="218" y="185"/>
                </a:cubicBezTo>
                <a:cubicBezTo>
                  <a:pt x="235" y="185"/>
                  <a:pt x="252" y="177"/>
                  <a:pt x="252" y="160"/>
                </a:cubicBezTo>
                <a:cubicBezTo>
                  <a:pt x="260" y="151"/>
                  <a:pt x="269" y="143"/>
                  <a:pt x="277" y="143"/>
                </a:cubicBezTo>
                <a:lnTo>
                  <a:pt x="277" y="143"/>
                </a:lnTo>
                <a:cubicBezTo>
                  <a:pt x="294" y="143"/>
                  <a:pt x="302" y="151"/>
                  <a:pt x="302" y="160"/>
                </a:cubicBezTo>
                <a:cubicBezTo>
                  <a:pt x="311" y="177"/>
                  <a:pt x="327" y="185"/>
                  <a:pt x="344" y="185"/>
                </a:cubicBezTo>
                <a:cubicBezTo>
                  <a:pt x="361" y="185"/>
                  <a:pt x="378" y="177"/>
                  <a:pt x="386" y="160"/>
                </a:cubicBezTo>
                <a:cubicBezTo>
                  <a:pt x="386" y="151"/>
                  <a:pt x="395" y="143"/>
                  <a:pt x="412" y="1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99">
            <a:extLst>
              <a:ext uri="{FF2B5EF4-FFF2-40B4-BE49-F238E27FC236}">
                <a16:creationId xmlns:a16="http://schemas.microsoft.com/office/drawing/2014/main" id="{A86EC050-9228-4B4F-9E9E-C94DD962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3202" y="5596928"/>
            <a:ext cx="157338" cy="38142"/>
          </a:xfrm>
          <a:custGeom>
            <a:avLst/>
            <a:gdLst>
              <a:gd name="T0" fmla="*/ 143 w 144"/>
              <a:gd name="T1" fmla="*/ 34 h 35"/>
              <a:gd name="T2" fmla="*/ 0 w 144"/>
              <a:gd name="T3" fmla="*/ 34 h 35"/>
              <a:gd name="T4" fmla="*/ 0 w 144"/>
              <a:gd name="T5" fmla="*/ 0 h 35"/>
              <a:gd name="T6" fmla="*/ 143 w 144"/>
              <a:gd name="T7" fmla="*/ 0 h 35"/>
              <a:gd name="T8" fmla="*/ 143 w 144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35">
                <a:moveTo>
                  <a:pt x="143" y="34"/>
                </a:moveTo>
                <a:lnTo>
                  <a:pt x="0" y="34"/>
                </a:lnTo>
                <a:lnTo>
                  <a:pt x="0" y="0"/>
                </a:lnTo>
                <a:lnTo>
                  <a:pt x="143" y="0"/>
                </a:lnTo>
                <a:lnTo>
                  <a:pt x="143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00">
            <a:extLst>
              <a:ext uri="{FF2B5EF4-FFF2-40B4-BE49-F238E27FC236}">
                <a16:creationId xmlns:a16="http://schemas.microsoft.com/office/drawing/2014/main" id="{18FBE410-9665-C141-8AF9-90173360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273" y="5496806"/>
            <a:ext cx="157338" cy="290832"/>
          </a:xfrm>
          <a:custGeom>
            <a:avLst/>
            <a:gdLst>
              <a:gd name="T0" fmla="*/ 59 w 144"/>
              <a:gd name="T1" fmla="*/ 0 h 269"/>
              <a:gd name="T2" fmla="*/ 59 w 144"/>
              <a:gd name="T3" fmla="*/ 0 h 269"/>
              <a:gd name="T4" fmla="*/ 0 w 144"/>
              <a:gd name="T5" fmla="*/ 0 h 269"/>
              <a:gd name="T6" fmla="*/ 0 w 144"/>
              <a:gd name="T7" fmla="*/ 33 h 269"/>
              <a:gd name="T8" fmla="*/ 42 w 144"/>
              <a:gd name="T9" fmla="*/ 33 h 269"/>
              <a:gd name="T10" fmla="*/ 59 w 144"/>
              <a:gd name="T11" fmla="*/ 33 h 269"/>
              <a:gd name="T12" fmla="*/ 109 w 144"/>
              <a:gd name="T13" fmla="*/ 101 h 269"/>
              <a:gd name="T14" fmla="*/ 109 w 144"/>
              <a:gd name="T15" fmla="*/ 235 h 269"/>
              <a:gd name="T16" fmla="*/ 25 w 144"/>
              <a:gd name="T17" fmla="*/ 235 h 269"/>
              <a:gd name="T18" fmla="*/ 25 w 144"/>
              <a:gd name="T19" fmla="*/ 252 h 269"/>
              <a:gd name="T20" fmla="*/ 25 w 144"/>
              <a:gd name="T21" fmla="*/ 268 h 269"/>
              <a:gd name="T22" fmla="*/ 109 w 144"/>
              <a:gd name="T23" fmla="*/ 268 h 269"/>
              <a:gd name="T24" fmla="*/ 143 w 144"/>
              <a:gd name="T25" fmla="*/ 235 h 269"/>
              <a:gd name="T26" fmla="*/ 143 w 144"/>
              <a:gd name="T27" fmla="*/ 92 h 269"/>
              <a:gd name="T28" fmla="*/ 143 w 144"/>
              <a:gd name="T29" fmla="*/ 84 h 269"/>
              <a:gd name="T30" fmla="*/ 76 w 144"/>
              <a:gd name="T31" fmla="*/ 0 h 269"/>
              <a:gd name="T32" fmla="*/ 59 w 144"/>
              <a:gd name="T33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4" h="269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50" y="33"/>
                  <a:pt x="50" y="33"/>
                  <a:pt x="59" y="33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235"/>
                  <a:pt x="109" y="235"/>
                  <a:pt x="109" y="235"/>
                </a:cubicBezTo>
                <a:cubicBezTo>
                  <a:pt x="25" y="235"/>
                  <a:pt x="25" y="235"/>
                  <a:pt x="25" y="235"/>
                </a:cubicBezTo>
                <a:cubicBezTo>
                  <a:pt x="25" y="243"/>
                  <a:pt x="25" y="243"/>
                  <a:pt x="25" y="252"/>
                </a:cubicBezTo>
                <a:cubicBezTo>
                  <a:pt x="25" y="260"/>
                  <a:pt x="25" y="260"/>
                  <a:pt x="25" y="268"/>
                </a:cubicBezTo>
                <a:cubicBezTo>
                  <a:pt x="109" y="268"/>
                  <a:pt x="109" y="268"/>
                  <a:pt x="109" y="268"/>
                </a:cubicBezTo>
                <a:cubicBezTo>
                  <a:pt x="126" y="268"/>
                  <a:pt x="143" y="252"/>
                  <a:pt x="143" y="235"/>
                </a:cubicBezTo>
                <a:cubicBezTo>
                  <a:pt x="143" y="92"/>
                  <a:pt x="143" y="92"/>
                  <a:pt x="143" y="92"/>
                </a:cubicBezTo>
                <a:lnTo>
                  <a:pt x="143" y="84"/>
                </a:lnTo>
                <a:cubicBezTo>
                  <a:pt x="76" y="0"/>
                  <a:pt x="76" y="0"/>
                  <a:pt x="76" y="0"/>
                </a:cubicBezTo>
                <a:cubicBezTo>
                  <a:pt x="67" y="0"/>
                  <a:pt x="67" y="0"/>
                  <a:pt x="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01">
            <a:extLst>
              <a:ext uri="{FF2B5EF4-FFF2-40B4-BE49-F238E27FC236}">
                <a16:creationId xmlns:a16="http://schemas.microsoft.com/office/drawing/2014/main" id="{D92CC0E4-BEB6-1E4E-8C5E-0E49DA9B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3885" y="5744730"/>
            <a:ext cx="181175" cy="57213"/>
          </a:xfrm>
          <a:custGeom>
            <a:avLst/>
            <a:gdLst>
              <a:gd name="T0" fmla="*/ 159 w 169"/>
              <a:gd name="T1" fmla="*/ 0 h 51"/>
              <a:gd name="T2" fmla="*/ 159 w 169"/>
              <a:gd name="T3" fmla="*/ 0 h 51"/>
              <a:gd name="T4" fmla="*/ 0 w 169"/>
              <a:gd name="T5" fmla="*/ 0 h 51"/>
              <a:gd name="T6" fmla="*/ 8 w 169"/>
              <a:gd name="T7" fmla="*/ 25 h 51"/>
              <a:gd name="T8" fmla="*/ 0 w 169"/>
              <a:gd name="T9" fmla="*/ 50 h 51"/>
              <a:gd name="T10" fmla="*/ 168 w 169"/>
              <a:gd name="T11" fmla="*/ 50 h 51"/>
              <a:gd name="T12" fmla="*/ 159 w 169"/>
              <a:gd name="T13" fmla="*/ 25 h 51"/>
              <a:gd name="T14" fmla="*/ 159 w 16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" h="51">
                <a:moveTo>
                  <a:pt x="159" y="0"/>
                </a:moveTo>
                <a:lnTo>
                  <a:pt x="159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8" y="16"/>
                  <a:pt x="8" y="25"/>
                </a:cubicBezTo>
                <a:cubicBezTo>
                  <a:pt x="8" y="33"/>
                  <a:pt x="0" y="41"/>
                  <a:pt x="0" y="5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59" y="41"/>
                  <a:pt x="159" y="33"/>
                  <a:pt x="159" y="25"/>
                </a:cubicBezTo>
                <a:cubicBezTo>
                  <a:pt x="159" y="16"/>
                  <a:pt x="159" y="8"/>
                  <a:pt x="1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02">
            <a:extLst>
              <a:ext uri="{FF2B5EF4-FFF2-40B4-BE49-F238E27FC236}">
                <a16:creationId xmlns:a16="http://schemas.microsoft.com/office/drawing/2014/main" id="{73FE725B-797F-0146-869B-3200ED77B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569" y="5406217"/>
            <a:ext cx="452939" cy="328977"/>
          </a:xfrm>
          <a:custGeom>
            <a:avLst/>
            <a:gdLst>
              <a:gd name="T0" fmla="*/ 403 w 421"/>
              <a:gd name="T1" fmla="*/ 294 h 303"/>
              <a:gd name="T2" fmla="*/ 403 w 421"/>
              <a:gd name="T3" fmla="*/ 294 h 303"/>
              <a:gd name="T4" fmla="*/ 420 w 421"/>
              <a:gd name="T5" fmla="*/ 294 h 303"/>
              <a:gd name="T6" fmla="*/ 420 w 421"/>
              <a:gd name="T7" fmla="*/ 117 h 303"/>
              <a:gd name="T8" fmla="*/ 420 w 421"/>
              <a:gd name="T9" fmla="*/ 84 h 303"/>
              <a:gd name="T10" fmla="*/ 420 w 421"/>
              <a:gd name="T11" fmla="*/ 42 h 303"/>
              <a:gd name="T12" fmla="*/ 378 w 421"/>
              <a:gd name="T13" fmla="*/ 0 h 303"/>
              <a:gd name="T14" fmla="*/ 17 w 421"/>
              <a:gd name="T15" fmla="*/ 0 h 303"/>
              <a:gd name="T16" fmla="*/ 0 w 421"/>
              <a:gd name="T17" fmla="*/ 17 h 303"/>
              <a:gd name="T18" fmla="*/ 17 w 421"/>
              <a:gd name="T19" fmla="*/ 42 h 303"/>
              <a:gd name="T20" fmla="*/ 378 w 421"/>
              <a:gd name="T21" fmla="*/ 42 h 303"/>
              <a:gd name="T22" fmla="*/ 378 w 421"/>
              <a:gd name="T23" fmla="*/ 302 h 303"/>
              <a:gd name="T24" fmla="*/ 403 w 421"/>
              <a:gd name="T25" fmla="*/ 29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1" h="303">
                <a:moveTo>
                  <a:pt x="403" y="294"/>
                </a:moveTo>
                <a:lnTo>
                  <a:pt x="403" y="294"/>
                </a:lnTo>
                <a:cubicBezTo>
                  <a:pt x="412" y="294"/>
                  <a:pt x="412" y="294"/>
                  <a:pt x="420" y="294"/>
                </a:cubicBezTo>
                <a:cubicBezTo>
                  <a:pt x="420" y="117"/>
                  <a:pt x="420" y="117"/>
                  <a:pt x="420" y="117"/>
                </a:cubicBezTo>
                <a:cubicBezTo>
                  <a:pt x="420" y="84"/>
                  <a:pt x="420" y="84"/>
                  <a:pt x="420" y="84"/>
                </a:cubicBezTo>
                <a:cubicBezTo>
                  <a:pt x="420" y="42"/>
                  <a:pt x="420" y="42"/>
                  <a:pt x="420" y="42"/>
                </a:cubicBezTo>
                <a:cubicBezTo>
                  <a:pt x="420" y="17"/>
                  <a:pt x="403" y="0"/>
                  <a:pt x="37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378" y="42"/>
                  <a:pt x="378" y="42"/>
                  <a:pt x="378" y="42"/>
                </a:cubicBezTo>
                <a:cubicBezTo>
                  <a:pt x="378" y="302"/>
                  <a:pt x="378" y="302"/>
                  <a:pt x="378" y="302"/>
                </a:cubicBezTo>
                <a:cubicBezTo>
                  <a:pt x="386" y="294"/>
                  <a:pt x="395" y="294"/>
                  <a:pt x="403" y="2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03">
            <a:extLst>
              <a:ext uri="{FF2B5EF4-FFF2-40B4-BE49-F238E27FC236}">
                <a16:creationId xmlns:a16="http://schemas.microsoft.com/office/drawing/2014/main" id="{D759C2FE-3DBF-2643-8B1B-390B13EC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246" y="5577857"/>
            <a:ext cx="90589" cy="219317"/>
          </a:xfrm>
          <a:custGeom>
            <a:avLst/>
            <a:gdLst>
              <a:gd name="T0" fmla="*/ 84 w 85"/>
              <a:gd name="T1" fmla="*/ 152 h 203"/>
              <a:gd name="T2" fmla="*/ 84 w 85"/>
              <a:gd name="T3" fmla="*/ 152 h 203"/>
              <a:gd name="T4" fmla="*/ 42 w 85"/>
              <a:gd name="T5" fmla="*/ 152 h 203"/>
              <a:gd name="T6" fmla="*/ 42 w 85"/>
              <a:gd name="T7" fmla="*/ 0 h 203"/>
              <a:gd name="T8" fmla="*/ 0 w 85"/>
              <a:gd name="T9" fmla="*/ 0 h 203"/>
              <a:gd name="T10" fmla="*/ 0 w 85"/>
              <a:gd name="T11" fmla="*/ 160 h 203"/>
              <a:gd name="T12" fmla="*/ 8 w 85"/>
              <a:gd name="T13" fmla="*/ 185 h 203"/>
              <a:gd name="T14" fmla="*/ 42 w 85"/>
              <a:gd name="T15" fmla="*/ 202 h 203"/>
              <a:gd name="T16" fmla="*/ 42 w 85"/>
              <a:gd name="T17" fmla="*/ 202 h 203"/>
              <a:gd name="T18" fmla="*/ 84 w 85"/>
              <a:gd name="T19" fmla="*/ 202 h 203"/>
              <a:gd name="T20" fmla="*/ 76 w 85"/>
              <a:gd name="T21" fmla="*/ 177 h 203"/>
              <a:gd name="T22" fmla="*/ 84 w 85"/>
              <a:gd name="T23" fmla="*/ 15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203">
                <a:moveTo>
                  <a:pt x="84" y="152"/>
                </a:moveTo>
                <a:lnTo>
                  <a:pt x="84" y="152"/>
                </a:lnTo>
                <a:cubicBezTo>
                  <a:pt x="42" y="152"/>
                  <a:pt x="42" y="152"/>
                  <a:pt x="42" y="15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8"/>
                  <a:pt x="0" y="177"/>
                  <a:pt x="8" y="185"/>
                </a:cubicBezTo>
                <a:cubicBezTo>
                  <a:pt x="17" y="193"/>
                  <a:pt x="25" y="202"/>
                  <a:pt x="42" y="202"/>
                </a:cubicBezTo>
                <a:lnTo>
                  <a:pt x="42" y="202"/>
                </a:lnTo>
                <a:cubicBezTo>
                  <a:pt x="84" y="202"/>
                  <a:pt x="84" y="202"/>
                  <a:pt x="84" y="202"/>
                </a:cubicBezTo>
                <a:cubicBezTo>
                  <a:pt x="84" y="193"/>
                  <a:pt x="76" y="185"/>
                  <a:pt x="76" y="177"/>
                </a:cubicBezTo>
                <a:cubicBezTo>
                  <a:pt x="76" y="168"/>
                  <a:pt x="84" y="160"/>
                  <a:pt x="84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04">
            <a:extLst>
              <a:ext uri="{FF2B5EF4-FFF2-40B4-BE49-F238E27FC236}">
                <a16:creationId xmlns:a16="http://schemas.microsoft.com/office/drawing/2014/main" id="{BEE1B727-B205-0649-ACEE-EF2740CE0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6454" y="5706588"/>
            <a:ext cx="128731" cy="128728"/>
          </a:xfrm>
          <a:custGeom>
            <a:avLst/>
            <a:gdLst>
              <a:gd name="T0" fmla="*/ 59 w 119"/>
              <a:gd name="T1" fmla="*/ 117 h 118"/>
              <a:gd name="T2" fmla="*/ 59 w 119"/>
              <a:gd name="T3" fmla="*/ 117 h 118"/>
              <a:gd name="T4" fmla="*/ 0 w 119"/>
              <a:gd name="T5" fmla="*/ 59 h 118"/>
              <a:gd name="T6" fmla="*/ 59 w 119"/>
              <a:gd name="T7" fmla="*/ 0 h 118"/>
              <a:gd name="T8" fmla="*/ 118 w 119"/>
              <a:gd name="T9" fmla="*/ 59 h 118"/>
              <a:gd name="T10" fmla="*/ 59 w 119"/>
              <a:gd name="T11" fmla="*/ 117 h 118"/>
              <a:gd name="T12" fmla="*/ 59 w 119"/>
              <a:gd name="T13" fmla="*/ 34 h 118"/>
              <a:gd name="T14" fmla="*/ 59 w 119"/>
              <a:gd name="T15" fmla="*/ 34 h 118"/>
              <a:gd name="T16" fmla="*/ 34 w 119"/>
              <a:gd name="T17" fmla="*/ 59 h 118"/>
              <a:gd name="T18" fmla="*/ 59 w 119"/>
              <a:gd name="T19" fmla="*/ 84 h 118"/>
              <a:gd name="T20" fmla="*/ 85 w 119"/>
              <a:gd name="T21" fmla="*/ 59 h 118"/>
              <a:gd name="T22" fmla="*/ 59 w 119"/>
              <a:gd name="T23" fmla="*/ 3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9" y="117"/>
                </a:moveTo>
                <a:lnTo>
                  <a:pt x="59" y="117"/>
                </a:lnTo>
                <a:cubicBezTo>
                  <a:pt x="26" y="117"/>
                  <a:pt x="0" y="92"/>
                  <a:pt x="0" y="59"/>
                </a:cubicBezTo>
                <a:cubicBezTo>
                  <a:pt x="0" y="25"/>
                  <a:pt x="26" y="0"/>
                  <a:pt x="59" y="0"/>
                </a:cubicBezTo>
                <a:cubicBezTo>
                  <a:pt x="93" y="0"/>
                  <a:pt x="118" y="25"/>
                  <a:pt x="118" y="59"/>
                </a:cubicBezTo>
                <a:cubicBezTo>
                  <a:pt x="118" y="92"/>
                  <a:pt x="93" y="117"/>
                  <a:pt x="59" y="117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42" y="34"/>
                  <a:pt x="34" y="42"/>
                  <a:pt x="34" y="59"/>
                </a:cubicBezTo>
                <a:cubicBezTo>
                  <a:pt x="34" y="67"/>
                  <a:pt x="42" y="84"/>
                  <a:pt x="59" y="84"/>
                </a:cubicBezTo>
                <a:cubicBezTo>
                  <a:pt x="76" y="84"/>
                  <a:pt x="85" y="67"/>
                  <a:pt x="85" y="59"/>
                </a:cubicBezTo>
                <a:cubicBezTo>
                  <a:pt x="85" y="42"/>
                  <a:pt x="76" y="34"/>
                  <a:pt x="5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05">
            <a:extLst>
              <a:ext uri="{FF2B5EF4-FFF2-40B4-BE49-F238E27FC236}">
                <a16:creationId xmlns:a16="http://schemas.microsoft.com/office/drawing/2014/main" id="{E4162054-7FF0-254F-91D2-68B945F4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228" y="5706588"/>
            <a:ext cx="138264" cy="128728"/>
          </a:xfrm>
          <a:custGeom>
            <a:avLst/>
            <a:gdLst>
              <a:gd name="T0" fmla="*/ 59 w 127"/>
              <a:gd name="T1" fmla="*/ 117 h 118"/>
              <a:gd name="T2" fmla="*/ 59 w 127"/>
              <a:gd name="T3" fmla="*/ 117 h 118"/>
              <a:gd name="T4" fmla="*/ 0 w 127"/>
              <a:gd name="T5" fmla="*/ 59 h 118"/>
              <a:gd name="T6" fmla="*/ 59 w 127"/>
              <a:gd name="T7" fmla="*/ 0 h 118"/>
              <a:gd name="T8" fmla="*/ 126 w 127"/>
              <a:gd name="T9" fmla="*/ 59 h 118"/>
              <a:gd name="T10" fmla="*/ 59 w 127"/>
              <a:gd name="T11" fmla="*/ 117 h 118"/>
              <a:gd name="T12" fmla="*/ 59 w 127"/>
              <a:gd name="T13" fmla="*/ 34 h 118"/>
              <a:gd name="T14" fmla="*/ 59 w 127"/>
              <a:gd name="T15" fmla="*/ 34 h 118"/>
              <a:gd name="T16" fmla="*/ 34 w 127"/>
              <a:gd name="T17" fmla="*/ 59 h 118"/>
              <a:gd name="T18" fmla="*/ 59 w 127"/>
              <a:gd name="T19" fmla="*/ 84 h 118"/>
              <a:gd name="T20" fmla="*/ 92 w 127"/>
              <a:gd name="T21" fmla="*/ 59 h 118"/>
              <a:gd name="T22" fmla="*/ 59 w 127"/>
              <a:gd name="T23" fmla="*/ 3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18">
                <a:moveTo>
                  <a:pt x="59" y="117"/>
                </a:moveTo>
                <a:lnTo>
                  <a:pt x="59" y="117"/>
                </a:lnTo>
                <a:cubicBezTo>
                  <a:pt x="34" y="117"/>
                  <a:pt x="0" y="92"/>
                  <a:pt x="0" y="59"/>
                </a:cubicBezTo>
                <a:cubicBezTo>
                  <a:pt x="0" y="25"/>
                  <a:pt x="34" y="0"/>
                  <a:pt x="59" y="0"/>
                </a:cubicBezTo>
                <a:cubicBezTo>
                  <a:pt x="92" y="0"/>
                  <a:pt x="126" y="25"/>
                  <a:pt x="126" y="59"/>
                </a:cubicBezTo>
                <a:cubicBezTo>
                  <a:pt x="126" y="92"/>
                  <a:pt x="92" y="117"/>
                  <a:pt x="59" y="117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50" y="34"/>
                  <a:pt x="34" y="42"/>
                  <a:pt x="34" y="59"/>
                </a:cubicBezTo>
                <a:cubicBezTo>
                  <a:pt x="34" y="67"/>
                  <a:pt x="50" y="84"/>
                  <a:pt x="59" y="84"/>
                </a:cubicBezTo>
                <a:cubicBezTo>
                  <a:pt x="75" y="84"/>
                  <a:pt x="92" y="67"/>
                  <a:pt x="92" y="59"/>
                </a:cubicBezTo>
                <a:cubicBezTo>
                  <a:pt x="92" y="42"/>
                  <a:pt x="75" y="34"/>
                  <a:pt x="5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06">
            <a:extLst>
              <a:ext uri="{FF2B5EF4-FFF2-40B4-BE49-F238E27FC236}">
                <a16:creationId xmlns:a16="http://schemas.microsoft.com/office/drawing/2014/main" id="{843784F4-E282-314E-9F13-046FDC9B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3" y="5487271"/>
            <a:ext cx="190710" cy="47678"/>
          </a:xfrm>
          <a:custGeom>
            <a:avLst/>
            <a:gdLst>
              <a:gd name="T0" fmla="*/ 151 w 177"/>
              <a:gd name="T1" fmla="*/ 42 h 43"/>
              <a:gd name="T2" fmla="*/ 151 w 177"/>
              <a:gd name="T3" fmla="*/ 42 h 43"/>
              <a:gd name="T4" fmla="*/ 16 w 177"/>
              <a:gd name="T5" fmla="*/ 42 h 43"/>
              <a:gd name="T6" fmla="*/ 0 w 177"/>
              <a:gd name="T7" fmla="*/ 17 h 43"/>
              <a:gd name="T8" fmla="*/ 0 w 177"/>
              <a:gd name="T9" fmla="*/ 17 h 43"/>
              <a:gd name="T10" fmla="*/ 16 w 177"/>
              <a:gd name="T11" fmla="*/ 0 h 43"/>
              <a:gd name="T12" fmla="*/ 151 w 177"/>
              <a:gd name="T13" fmla="*/ 0 h 43"/>
              <a:gd name="T14" fmla="*/ 176 w 177"/>
              <a:gd name="T15" fmla="*/ 17 h 43"/>
              <a:gd name="T16" fmla="*/ 176 w 177"/>
              <a:gd name="T17" fmla="*/ 17 h 43"/>
              <a:gd name="T18" fmla="*/ 151 w 177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43">
                <a:moveTo>
                  <a:pt x="151" y="42"/>
                </a:moveTo>
                <a:lnTo>
                  <a:pt x="151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7" y="0"/>
                  <a:pt x="176" y="9"/>
                  <a:pt x="176" y="17"/>
                </a:cubicBezTo>
                <a:lnTo>
                  <a:pt x="176" y="17"/>
                </a:lnTo>
                <a:cubicBezTo>
                  <a:pt x="176" y="34"/>
                  <a:pt x="167" y="42"/>
                  <a:pt x="15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07">
            <a:extLst>
              <a:ext uri="{FF2B5EF4-FFF2-40B4-BE49-F238E27FC236}">
                <a16:creationId xmlns:a16="http://schemas.microsoft.com/office/drawing/2014/main" id="{8F591880-1302-8045-BA73-76ACD8AE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711" y="5558785"/>
            <a:ext cx="100124" cy="38142"/>
          </a:xfrm>
          <a:custGeom>
            <a:avLst/>
            <a:gdLst>
              <a:gd name="T0" fmla="*/ 75 w 93"/>
              <a:gd name="T1" fmla="*/ 33 h 34"/>
              <a:gd name="T2" fmla="*/ 75 w 93"/>
              <a:gd name="T3" fmla="*/ 33 h 34"/>
              <a:gd name="T4" fmla="*/ 16 w 93"/>
              <a:gd name="T5" fmla="*/ 33 h 34"/>
              <a:gd name="T6" fmla="*/ 0 w 93"/>
              <a:gd name="T7" fmla="*/ 16 h 34"/>
              <a:gd name="T8" fmla="*/ 0 w 93"/>
              <a:gd name="T9" fmla="*/ 16 h 34"/>
              <a:gd name="T10" fmla="*/ 16 w 93"/>
              <a:gd name="T11" fmla="*/ 0 h 34"/>
              <a:gd name="T12" fmla="*/ 75 w 93"/>
              <a:gd name="T13" fmla="*/ 0 h 34"/>
              <a:gd name="T14" fmla="*/ 92 w 93"/>
              <a:gd name="T15" fmla="*/ 16 h 34"/>
              <a:gd name="T16" fmla="*/ 92 w 93"/>
              <a:gd name="T17" fmla="*/ 16 h 34"/>
              <a:gd name="T18" fmla="*/ 75 w 93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4">
                <a:moveTo>
                  <a:pt x="75" y="33"/>
                </a:moveTo>
                <a:lnTo>
                  <a:pt x="75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4" y="0"/>
                  <a:pt x="92" y="8"/>
                  <a:pt x="92" y="16"/>
                </a:cubicBezTo>
                <a:lnTo>
                  <a:pt x="92" y="16"/>
                </a:lnTo>
                <a:cubicBezTo>
                  <a:pt x="92" y="25"/>
                  <a:pt x="84" y="33"/>
                  <a:pt x="7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08">
            <a:extLst>
              <a:ext uri="{FF2B5EF4-FFF2-40B4-BE49-F238E27FC236}">
                <a16:creationId xmlns:a16="http://schemas.microsoft.com/office/drawing/2014/main" id="{A336B029-6E8F-084F-8631-18BA06F4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152" y="7155986"/>
            <a:ext cx="548291" cy="66749"/>
          </a:xfrm>
          <a:custGeom>
            <a:avLst/>
            <a:gdLst>
              <a:gd name="T0" fmla="*/ 504 w 505"/>
              <a:gd name="T1" fmla="*/ 59 h 60"/>
              <a:gd name="T2" fmla="*/ 0 w 505"/>
              <a:gd name="T3" fmla="*/ 59 h 60"/>
              <a:gd name="T4" fmla="*/ 0 w 505"/>
              <a:gd name="T5" fmla="*/ 0 h 60"/>
              <a:gd name="T6" fmla="*/ 504 w 505"/>
              <a:gd name="T7" fmla="*/ 0 h 60"/>
              <a:gd name="T8" fmla="*/ 504 w 505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60">
                <a:moveTo>
                  <a:pt x="504" y="59"/>
                </a:moveTo>
                <a:lnTo>
                  <a:pt x="0" y="59"/>
                </a:lnTo>
                <a:lnTo>
                  <a:pt x="0" y="0"/>
                </a:lnTo>
                <a:lnTo>
                  <a:pt x="504" y="0"/>
                </a:lnTo>
                <a:lnTo>
                  <a:pt x="504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9">
            <a:extLst>
              <a:ext uri="{FF2B5EF4-FFF2-40B4-BE49-F238E27FC236}">
                <a16:creationId xmlns:a16="http://schemas.microsoft.com/office/drawing/2014/main" id="{87411DB7-140E-EB48-BA3B-A0B6F68E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96" y="7318090"/>
            <a:ext cx="109660" cy="47678"/>
          </a:xfrm>
          <a:custGeom>
            <a:avLst/>
            <a:gdLst>
              <a:gd name="T0" fmla="*/ 84 w 102"/>
              <a:gd name="T1" fmla="*/ 43 h 44"/>
              <a:gd name="T2" fmla="*/ 84 w 102"/>
              <a:gd name="T3" fmla="*/ 43 h 44"/>
              <a:gd name="T4" fmla="*/ 17 w 102"/>
              <a:gd name="T5" fmla="*/ 43 h 44"/>
              <a:gd name="T6" fmla="*/ 0 w 102"/>
              <a:gd name="T7" fmla="*/ 26 h 44"/>
              <a:gd name="T8" fmla="*/ 0 w 102"/>
              <a:gd name="T9" fmla="*/ 26 h 44"/>
              <a:gd name="T10" fmla="*/ 17 w 102"/>
              <a:gd name="T11" fmla="*/ 0 h 44"/>
              <a:gd name="T12" fmla="*/ 84 w 102"/>
              <a:gd name="T13" fmla="*/ 0 h 44"/>
              <a:gd name="T14" fmla="*/ 101 w 102"/>
              <a:gd name="T15" fmla="*/ 26 h 44"/>
              <a:gd name="T16" fmla="*/ 101 w 102"/>
              <a:gd name="T17" fmla="*/ 26 h 44"/>
              <a:gd name="T18" fmla="*/ 84 w 102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44">
                <a:moveTo>
                  <a:pt x="84" y="43"/>
                </a:moveTo>
                <a:lnTo>
                  <a:pt x="84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1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1" y="9"/>
                  <a:pt x="101" y="26"/>
                </a:cubicBezTo>
                <a:lnTo>
                  <a:pt x="101" y="26"/>
                </a:lnTo>
                <a:cubicBezTo>
                  <a:pt x="101" y="34"/>
                  <a:pt x="92" y="43"/>
                  <a:pt x="8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0">
            <a:extLst>
              <a:ext uri="{FF2B5EF4-FFF2-40B4-BE49-F238E27FC236}">
                <a16:creationId xmlns:a16="http://schemas.microsoft.com/office/drawing/2014/main" id="{131DA05D-14AF-3E49-8D07-F9A94C0D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4010" y="6993882"/>
            <a:ext cx="600738" cy="472007"/>
          </a:xfrm>
          <a:custGeom>
            <a:avLst/>
            <a:gdLst>
              <a:gd name="T0" fmla="*/ 470 w 555"/>
              <a:gd name="T1" fmla="*/ 437 h 438"/>
              <a:gd name="T2" fmla="*/ 470 w 555"/>
              <a:gd name="T3" fmla="*/ 437 h 438"/>
              <a:gd name="T4" fmla="*/ 84 w 555"/>
              <a:gd name="T5" fmla="*/ 437 h 438"/>
              <a:gd name="T6" fmla="*/ 0 w 555"/>
              <a:gd name="T7" fmla="*/ 353 h 438"/>
              <a:gd name="T8" fmla="*/ 0 w 555"/>
              <a:gd name="T9" fmla="*/ 84 h 438"/>
              <a:gd name="T10" fmla="*/ 84 w 555"/>
              <a:gd name="T11" fmla="*/ 0 h 438"/>
              <a:gd name="T12" fmla="*/ 470 w 555"/>
              <a:gd name="T13" fmla="*/ 0 h 438"/>
              <a:gd name="T14" fmla="*/ 554 w 555"/>
              <a:gd name="T15" fmla="*/ 84 h 438"/>
              <a:gd name="T16" fmla="*/ 554 w 555"/>
              <a:gd name="T17" fmla="*/ 353 h 438"/>
              <a:gd name="T18" fmla="*/ 470 w 555"/>
              <a:gd name="T19" fmla="*/ 437 h 438"/>
              <a:gd name="T20" fmla="*/ 84 w 555"/>
              <a:gd name="T21" fmla="*/ 51 h 438"/>
              <a:gd name="T22" fmla="*/ 84 w 555"/>
              <a:gd name="T23" fmla="*/ 51 h 438"/>
              <a:gd name="T24" fmla="*/ 42 w 555"/>
              <a:gd name="T25" fmla="*/ 84 h 438"/>
              <a:gd name="T26" fmla="*/ 42 w 555"/>
              <a:gd name="T27" fmla="*/ 353 h 438"/>
              <a:gd name="T28" fmla="*/ 84 w 555"/>
              <a:gd name="T29" fmla="*/ 386 h 438"/>
              <a:gd name="T30" fmla="*/ 470 w 555"/>
              <a:gd name="T31" fmla="*/ 386 h 438"/>
              <a:gd name="T32" fmla="*/ 512 w 555"/>
              <a:gd name="T33" fmla="*/ 353 h 438"/>
              <a:gd name="T34" fmla="*/ 512 w 555"/>
              <a:gd name="T35" fmla="*/ 84 h 438"/>
              <a:gd name="T36" fmla="*/ 470 w 555"/>
              <a:gd name="T37" fmla="*/ 51 h 438"/>
              <a:gd name="T38" fmla="*/ 84 w 555"/>
              <a:gd name="T39" fmla="*/ 51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5" h="438">
                <a:moveTo>
                  <a:pt x="470" y="437"/>
                </a:moveTo>
                <a:lnTo>
                  <a:pt x="470" y="437"/>
                </a:lnTo>
                <a:cubicBezTo>
                  <a:pt x="84" y="437"/>
                  <a:pt x="84" y="437"/>
                  <a:pt x="84" y="437"/>
                </a:cubicBezTo>
                <a:cubicBezTo>
                  <a:pt x="34" y="437"/>
                  <a:pt x="0" y="395"/>
                  <a:pt x="0" y="35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1" y="0"/>
                  <a:pt x="554" y="42"/>
                  <a:pt x="554" y="84"/>
                </a:cubicBezTo>
                <a:cubicBezTo>
                  <a:pt x="554" y="353"/>
                  <a:pt x="554" y="353"/>
                  <a:pt x="554" y="353"/>
                </a:cubicBezTo>
                <a:cubicBezTo>
                  <a:pt x="554" y="395"/>
                  <a:pt x="521" y="437"/>
                  <a:pt x="470" y="437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59" y="51"/>
                  <a:pt x="42" y="67"/>
                  <a:pt x="42" y="84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42" y="370"/>
                  <a:pt x="59" y="386"/>
                  <a:pt x="84" y="386"/>
                </a:cubicBezTo>
                <a:cubicBezTo>
                  <a:pt x="470" y="386"/>
                  <a:pt x="470" y="386"/>
                  <a:pt x="470" y="386"/>
                </a:cubicBezTo>
                <a:cubicBezTo>
                  <a:pt x="495" y="386"/>
                  <a:pt x="512" y="370"/>
                  <a:pt x="512" y="353"/>
                </a:cubicBezTo>
                <a:cubicBezTo>
                  <a:pt x="512" y="84"/>
                  <a:pt x="512" y="84"/>
                  <a:pt x="512" y="84"/>
                </a:cubicBezTo>
                <a:cubicBezTo>
                  <a:pt x="512" y="67"/>
                  <a:pt x="495" y="51"/>
                  <a:pt x="470" y="51"/>
                </a:cubicBezTo>
                <a:lnTo>
                  <a:pt x="84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1">
            <a:extLst>
              <a:ext uri="{FF2B5EF4-FFF2-40B4-BE49-F238E27FC236}">
                <a16:creationId xmlns:a16="http://schemas.microsoft.com/office/drawing/2014/main" id="{F629B61C-DBE9-C744-B370-122EBA0E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605" y="9272871"/>
            <a:ext cx="348045" cy="38142"/>
          </a:xfrm>
          <a:custGeom>
            <a:avLst/>
            <a:gdLst>
              <a:gd name="T0" fmla="*/ 319 w 320"/>
              <a:gd name="T1" fmla="*/ 33 h 34"/>
              <a:gd name="T2" fmla="*/ 319 w 320"/>
              <a:gd name="T3" fmla="*/ 33 h 34"/>
              <a:gd name="T4" fmla="*/ 17 w 320"/>
              <a:gd name="T5" fmla="*/ 33 h 34"/>
              <a:gd name="T6" fmla="*/ 0 w 320"/>
              <a:gd name="T7" fmla="*/ 17 h 34"/>
              <a:gd name="T8" fmla="*/ 0 w 320"/>
              <a:gd name="T9" fmla="*/ 17 h 34"/>
              <a:gd name="T10" fmla="*/ 17 w 320"/>
              <a:gd name="T11" fmla="*/ 0 h 34"/>
              <a:gd name="T12" fmla="*/ 319 w 320"/>
              <a:gd name="T13" fmla="*/ 0 h 34"/>
              <a:gd name="T14" fmla="*/ 319 w 320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34">
                <a:moveTo>
                  <a:pt x="319" y="33"/>
                </a:moveTo>
                <a:lnTo>
                  <a:pt x="319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319" y="0"/>
                  <a:pt x="319" y="0"/>
                  <a:pt x="319" y="0"/>
                </a:cubicBezTo>
                <a:lnTo>
                  <a:pt x="319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12">
            <a:extLst>
              <a:ext uri="{FF2B5EF4-FFF2-40B4-BE49-F238E27FC236}">
                <a16:creationId xmlns:a16="http://schemas.microsoft.com/office/drawing/2014/main" id="{627EF176-8559-7B42-8E01-26D98447B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087" y="8910521"/>
            <a:ext cx="448169" cy="500613"/>
          </a:xfrm>
          <a:custGeom>
            <a:avLst/>
            <a:gdLst>
              <a:gd name="T0" fmla="*/ 320 w 413"/>
              <a:gd name="T1" fmla="*/ 462 h 463"/>
              <a:gd name="T2" fmla="*/ 320 w 413"/>
              <a:gd name="T3" fmla="*/ 462 h 463"/>
              <a:gd name="T4" fmla="*/ 93 w 413"/>
              <a:gd name="T5" fmla="*/ 462 h 463"/>
              <a:gd name="T6" fmla="*/ 26 w 413"/>
              <a:gd name="T7" fmla="*/ 436 h 463"/>
              <a:gd name="T8" fmla="*/ 0 w 413"/>
              <a:gd name="T9" fmla="*/ 369 h 463"/>
              <a:gd name="T10" fmla="*/ 17 w 413"/>
              <a:gd name="T11" fmla="*/ 67 h 463"/>
              <a:gd name="T12" fmla="*/ 93 w 413"/>
              <a:gd name="T13" fmla="*/ 0 h 463"/>
              <a:gd name="T14" fmla="*/ 320 w 413"/>
              <a:gd name="T15" fmla="*/ 0 h 463"/>
              <a:gd name="T16" fmla="*/ 395 w 413"/>
              <a:gd name="T17" fmla="*/ 67 h 463"/>
              <a:gd name="T18" fmla="*/ 412 w 413"/>
              <a:gd name="T19" fmla="*/ 369 h 463"/>
              <a:gd name="T20" fmla="*/ 387 w 413"/>
              <a:gd name="T21" fmla="*/ 436 h 463"/>
              <a:gd name="T22" fmla="*/ 320 w 413"/>
              <a:gd name="T23" fmla="*/ 462 h 463"/>
              <a:gd name="T24" fmla="*/ 93 w 413"/>
              <a:gd name="T25" fmla="*/ 50 h 463"/>
              <a:gd name="T26" fmla="*/ 93 w 413"/>
              <a:gd name="T27" fmla="*/ 50 h 463"/>
              <a:gd name="T28" fmla="*/ 68 w 413"/>
              <a:gd name="T29" fmla="*/ 67 h 463"/>
              <a:gd name="T30" fmla="*/ 51 w 413"/>
              <a:gd name="T31" fmla="*/ 369 h 463"/>
              <a:gd name="T32" fmla="*/ 59 w 413"/>
              <a:gd name="T33" fmla="*/ 403 h 463"/>
              <a:gd name="T34" fmla="*/ 93 w 413"/>
              <a:gd name="T35" fmla="*/ 420 h 463"/>
              <a:gd name="T36" fmla="*/ 320 w 413"/>
              <a:gd name="T37" fmla="*/ 420 h 463"/>
              <a:gd name="T38" fmla="*/ 353 w 413"/>
              <a:gd name="T39" fmla="*/ 403 h 463"/>
              <a:gd name="T40" fmla="*/ 362 w 413"/>
              <a:gd name="T41" fmla="*/ 369 h 463"/>
              <a:gd name="T42" fmla="*/ 345 w 413"/>
              <a:gd name="T43" fmla="*/ 67 h 463"/>
              <a:gd name="T44" fmla="*/ 320 w 413"/>
              <a:gd name="T45" fmla="*/ 50 h 463"/>
              <a:gd name="T46" fmla="*/ 93 w 413"/>
              <a:gd name="T47" fmla="*/ 5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3" h="463">
                <a:moveTo>
                  <a:pt x="320" y="462"/>
                </a:moveTo>
                <a:lnTo>
                  <a:pt x="320" y="462"/>
                </a:lnTo>
                <a:cubicBezTo>
                  <a:pt x="93" y="462"/>
                  <a:pt x="93" y="462"/>
                  <a:pt x="93" y="462"/>
                </a:cubicBezTo>
                <a:cubicBezTo>
                  <a:pt x="68" y="462"/>
                  <a:pt x="42" y="453"/>
                  <a:pt x="26" y="436"/>
                </a:cubicBezTo>
                <a:cubicBezTo>
                  <a:pt x="9" y="420"/>
                  <a:pt x="0" y="394"/>
                  <a:pt x="0" y="369"/>
                </a:cubicBezTo>
                <a:cubicBezTo>
                  <a:pt x="17" y="67"/>
                  <a:pt x="17" y="67"/>
                  <a:pt x="17" y="67"/>
                </a:cubicBezTo>
                <a:cubicBezTo>
                  <a:pt x="26" y="33"/>
                  <a:pt x="51" y="0"/>
                  <a:pt x="9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0"/>
                  <a:pt x="387" y="33"/>
                  <a:pt x="395" y="67"/>
                </a:cubicBezTo>
                <a:cubicBezTo>
                  <a:pt x="412" y="369"/>
                  <a:pt x="412" y="369"/>
                  <a:pt x="412" y="369"/>
                </a:cubicBezTo>
                <a:cubicBezTo>
                  <a:pt x="412" y="394"/>
                  <a:pt x="404" y="420"/>
                  <a:pt x="387" y="436"/>
                </a:cubicBezTo>
                <a:cubicBezTo>
                  <a:pt x="370" y="453"/>
                  <a:pt x="345" y="462"/>
                  <a:pt x="320" y="462"/>
                </a:cubicBezTo>
                <a:close/>
                <a:moveTo>
                  <a:pt x="93" y="50"/>
                </a:moveTo>
                <a:lnTo>
                  <a:pt x="93" y="50"/>
                </a:lnTo>
                <a:cubicBezTo>
                  <a:pt x="76" y="50"/>
                  <a:pt x="68" y="59"/>
                  <a:pt x="68" y="67"/>
                </a:cubicBezTo>
                <a:cubicBezTo>
                  <a:pt x="51" y="369"/>
                  <a:pt x="51" y="369"/>
                  <a:pt x="51" y="369"/>
                </a:cubicBezTo>
                <a:cubicBezTo>
                  <a:pt x="51" y="386"/>
                  <a:pt x="51" y="394"/>
                  <a:pt x="59" y="403"/>
                </a:cubicBezTo>
                <a:cubicBezTo>
                  <a:pt x="68" y="411"/>
                  <a:pt x="85" y="420"/>
                  <a:pt x="93" y="420"/>
                </a:cubicBezTo>
                <a:cubicBezTo>
                  <a:pt x="320" y="420"/>
                  <a:pt x="320" y="420"/>
                  <a:pt x="320" y="420"/>
                </a:cubicBezTo>
                <a:cubicBezTo>
                  <a:pt x="328" y="420"/>
                  <a:pt x="345" y="411"/>
                  <a:pt x="353" y="403"/>
                </a:cubicBezTo>
                <a:cubicBezTo>
                  <a:pt x="362" y="394"/>
                  <a:pt x="362" y="386"/>
                  <a:pt x="362" y="369"/>
                </a:cubicBezTo>
                <a:cubicBezTo>
                  <a:pt x="345" y="67"/>
                  <a:pt x="345" y="67"/>
                  <a:pt x="345" y="67"/>
                </a:cubicBezTo>
                <a:cubicBezTo>
                  <a:pt x="345" y="59"/>
                  <a:pt x="336" y="50"/>
                  <a:pt x="320" y="50"/>
                </a:cubicBezTo>
                <a:lnTo>
                  <a:pt x="9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3">
            <a:extLst>
              <a:ext uri="{FF2B5EF4-FFF2-40B4-BE49-F238E27FC236}">
                <a16:creationId xmlns:a16="http://schemas.microsoft.com/office/drawing/2014/main" id="{79478000-E9E6-E94A-A884-4E761C28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283" y="8791326"/>
            <a:ext cx="219317" cy="238388"/>
          </a:xfrm>
          <a:custGeom>
            <a:avLst/>
            <a:gdLst>
              <a:gd name="T0" fmla="*/ 176 w 202"/>
              <a:gd name="T1" fmla="*/ 218 h 219"/>
              <a:gd name="T2" fmla="*/ 176 w 202"/>
              <a:gd name="T3" fmla="*/ 218 h 219"/>
              <a:gd name="T4" fmla="*/ 176 w 202"/>
              <a:gd name="T5" fmla="*/ 218 h 219"/>
              <a:gd name="T6" fmla="*/ 151 w 202"/>
              <a:gd name="T7" fmla="*/ 193 h 219"/>
              <a:gd name="T8" fmla="*/ 151 w 202"/>
              <a:gd name="T9" fmla="*/ 109 h 219"/>
              <a:gd name="T10" fmla="*/ 100 w 202"/>
              <a:gd name="T11" fmla="*/ 50 h 219"/>
              <a:gd name="T12" fmla="*/ 42 w 202"/>
              <a:gd name="T13" fmla="*/ 109 h 219"/>
              <a:gd name="T14" fmla="*/ 42 w 202"/>
              <a:gd name="T15" fmla="*/ 193 h 219"/>
              <a:gd name="T16" fmla="*/ 16 w 202"/>
              <a:gd name="T17" fmla="*/ 218 h 219"/>
              <a:gd name="T18" fmla="*/ 16 w 202"/>
              <a:gd name="T19" fmla="*/ 218 h 219"/>
              <a:gd name="T20" fmla="*/ 0 w 202"/>
              <a:gd name="T21" fmla="*/ 193 h 219"/>
              <a:gd name="T22" fmla="*/ 0 w 202"/>
              <a:gd name="T23" fmla="*/ 109 h 219"/>
              <a:gd name="T24" fmla="*/ 92 w 202"/>
              <a:gd name="T25" fmla="*/ 8 h 219"/>
              <a:gd name="T26" fmla="*/ 201 w 202"/>
              <a:gd name="T27" fmla="*/ 109 h 219"/>
              <a:gd name="T28" fmla="*/ 201 w 202"/>
              <a:gd name="T29" fmla="*/ 193 h 219"/>
              <a:gd name="T30" fmla="*/ 176 w 202"/>
              <a:gd name="T3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219">
                <a:moveTo>
                  <a:pt x="176" y="218"/>
                </a:moveTo>
                <a:lnTo>
                  <a:pt x="176" y="218"/>
                </a:lnTo>
                <a:lnTo>
                  <a:pt x="176" y="218"/>
                </a:lnTo>
                <a:cubicBezTo>
                  <a:pt x="168" y="218"/>
                  <a:pt x="151" y="210"/>
                  <a:pt x="151" y="193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1" y="84"/>
                  <a:pt x="134" y="59"/>
                  <a:pt x="100" y="50"/>
                </a:cubicBezTo>
                <a:cubicBezTo>
                  <a:pt x="67" y="50"/>
                  <a:pt x="42" y="75"/>
                  <a:pt x="42" y="109"/>
                </a:cubicBezTo>
                <a:cubicBezTo>
                  <a:pt x="42" y="193"/>
                  <a:pt x="42" y="193"/>
                  <a:pt x="42" y="193"/>
                </a:cubicBezTo>
                <a:cubicBezTo>
                  <a:pt x="42" y="210"/>
                  <a:pt x="33" y="218"/>
                  <a:pt x="16" y="218"/>
                </a:cubicBezTo>
                <a:lnTo>
                  <a:pt x="16" y="218"/>
                </a:lnTo>
                <a:cubicBezTo>
                  <a:pt x="8" y="218"/>
                  <a:pt x="0" y="210"/>
                  <a:pt x="0" y="19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9"/>
                  <a:pt x="42" y="8"/>
                  <a:pt x="92" y="8"/>
                </a:cubicBezTo>
                <a:cubicBezTo>
                  <a:pt x="151" y="0"/>
                  <a:pt x="201" y="50"/>
                  <a:pt x="201" y="109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201" y="210"/>
                  <a:pt x="193" y="218"/>
                  <a:pt x="176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14">
            <a:extLst>
              <a:ext uri="{FF2B5EF4-FFF2-40B4-BE49-F238E27FC236}">
                <a16:creationId xmlns:a16="http://schemas.microsoft.com/office/drawing/2014/main" id="{B925E988-330B-3946-BC03-043EF36C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6508" y="10989264"/>
            <a:ext cx="400492" cy="47678"/>
          </a:xfrm>
          <a:custGeom>
            <a:avLst/>
            <a:gdLst>
              <a:gd name="T0" fmla="*/ 370 w 371"/>
              <a:gd name="T1" fmla="*/ 43 h 44"/>
              <a:gd name="T2" fmla="*/ 0 w 371"/>
              <a:gd name="T3" fmla="*/ 43 h 44"/>
              <a:gd name="T4" fmla="*/ 0 w 371"/>
              <a:gd name="T5" fmla="*/ 0 h 44"/>
              <a:gd name="T6" fmla="*/ 370 w 371"/>
              <a:gd name="T7" fmla="*/ 0 h 44"/>
              <a:gd name="T8" fmla="*/ 370 w 371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44">
                <a:moveTo>
                  <a:pt x="370" y="43"/>
                </a:moveTo>
                <a:lnTo>
                  <a:pt x="0" y="43"/>
                </a:lnTo>
                <a:lnTo>
                  <a:pt x="0" y="0"/>
                </a:lnTo>
                <a:lnTo>
                  <a:pt x="370" y="0"/>
                </a:lnTo>
                <a:lnTo>
                  <a:pt x="370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15">
            <a:extLst>
              <a:ext uri="{FF2B5EF4-FFF2-40B4-BE49-F238E27FC236}">
                <a16:creationId xmlns:a16="http://schemas.microsoft.com/office/drawing/2014/main" id="{20E42F05-DC82-9643-AA57-170B0E33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458" y="10479113"/>
            <a:ext cx="562596" cy="557829"/>
          </a:xfrm>
          <a:custGeom>
            <a:avLst/>
            <a:gdLst>
              <a:gd name="T0" fmla="*/ 445 w 521"/>
              <a:gd name="T1" fmla="*/ 513 h 514"/>
              <a:gd name="T2" fmla="*/ 445 w 521"/>
              <a:gd name="T3" fmla="*/ 513 h 514"/>
              <a:gd name="T4" fmla="*/ 445 w 521"/>
              <a:gd name="T5" fmla="*/ 470 h 514"/>
              <a:gd name="T6" fmla="*/ 470 w 521"/>
              <a:gd name="T7" fmla="*/ 445 h 514"/>
              <a:gd name="T8" fmla="*/ 470 w 521"/>
              <a:gd name="T9" fmla="*/ 403 h 514"/>
              <a:gd name="T10" fmla="*/ 167 w 521"/>
              <a:gd name="T11" fmla="*/ 403 h 514"/>
              <a:gd name="T12" fmla="*/ 167 w 521"/>
              <a:gd name="T13" fmla="*/ 429 h 514"/>
              <a:gd name="T14" fmla="*/ 84 w 521"/>
              <a:gd name="T15" fmla="*/ 513 h 514"/>
              <a:gd name="T16" fmla="*/ 0 w 521"/>
              <a:gd name="T17" fmla="*/ 429 h 514"/>
              <a:gd name="T18" fmla="*/ 0 w 521"/>
              <a:gd name="T19" fmla="*/ 34 h 514"/>
              <a:gd name="T20" fmla="*/ 42 w 521"/>
              <a:gd name="T21" fmla="*/ 0 h 514"/>
              <a:gd name="T22" fmla="*/ 403 w 521"/>
              <a:gd name="T23" fmla="*/ 0 h 514"/>
              <a:gd name="T24" fmla="*/ 436 w 521"/>
              <a:gd name="T25" fmla="*/ 34 h 514"/>
              <a:gd name="T26" fmla="*/ 436 w 521"/>
              <a:gd name="T27" fmla="*/ 361 h 514"/>
              <a:gd name="T28" fmla="*/ 495 w 521"/>
              <a:gd name="T29" fmla="*/ 361 h 514"/>
              <a:gd name="T30" fmla="*/ 520 w 521"/>
              <a:gd name="T31" fmla="*/ 378 h 514"/>
              <a:gd name="T32" fmla="*/ 520 w 521"/>
              <a:gd name="T33" fmla="*/ 445 h 514"/>
              <a:gd name="T34" fmla="*/ 445 w 521"/>
              <a:gd name="T35" fmla="*/ 513 h 514"/>
              <a:gd name="T36" fmla="*/ 50 w 521"/>
              <a:gd name="T37" fmla="*/ 42 h 514"/>
              <a:gd name="T38" fmla="*/ 50 w 521"/>
              <a:gd name="T39" fmla="*/ 42 h 514"/>
              <a:gd name="T40" fmla="*/ 50 w 521"/>
              <a:gd name="T41" fmla="*/ 429 h 514"/>
              <a:gd name="T42" fmla="*/ 84 w 521"/>
              <a:gd name="T43" fmla="*/ 470 h 514"/>
              <a:gd name="T44" fmla="*/ 126 w 521"/>
              <a:gd name="T45" fmla="*/ 429 h 514"/>
              <a:gd name="T46" fmla="*/ 126 w 521"/>
              <a:gd name="T47" fmla="*/ 378 h 514"/>
              <a:gd name="T48" fmla="*/ 142 w 521"/>
              <a:gd name="T49" fmla="*/ 361 h 514"/>
              <a:gd name="T50" fmla="*/ 394 w 521"/>
              <a:gd name="T51" fmla="*/ 361 h 514"/>
              <a:gd name="T52" fmla="*/ 394 w 521"/>
              <a:gd name="T53" fmla="*/ 42 h 514"/>
              <a:gd name="T54" fmla="*/ 50 w 521"/>
              <a:gd name="T55" fmla="*/ 4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1" h="514">
                <a:moveTo>
                  <a:pt x="445" y="513"/>
                </a:moveTo>
                <a:lnTo>
                  <a:pt x="445" y="513"/>
                </a:lnTo>
                <a:cubicBezTo>
                  <a:pt x="445" y="470"/>
                  <a:pt x="445" y="470"/>
                  <a:pt x="445" y="470"/>
                </a:cubicBezTo>
                <a:cubicBezTo>
                  <a:pt x="461" y="470"/>
                  <a:pt x="470" y="454"/>
                  <a:pt x="470" y="445"/>
                </a:cubicBezTo>
                <a:cubicBezTo>
                  <a:pt x="470" y="403"/>
                  <a:pt x="470" y="403"/>
                  <a:pt x="470" y="403"/>
                </a:cubicBezTo>
                <a:cubicBezTo>
                  <a:pt x="167" y="403"/>
                  <a:pt x="167" y="403"/>
                  <a:pt x="167" y="403"/>
                </a:cubicBezTo>
                <a:cubicBezTo>
                  <a:pt x="167" y="429"/>
                  <a:pt x="167" y="429"/>
                  <a:pt x="167" y="429"/>
                </a:cubicBezTo>
                <a:cubicBezTo>
                  <a:pt x="167" y="479"/>
                  <a:pt x="126" y="513"/>
                  <a:pt x="84" y="513"/>
                </a:cubicBezTo>
                <a:cubicBezTo>
                  <a:pt x="42" y="513"/>
                  <a:pt x="0" y="479"/>
                  <a:pt x="0" y="4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42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19" y="0"/>
                  <a:pt x="436" y="17"/>
                  <a:pt x="436" y="34"/>
                </a:cubicBezTo>
                <a:cubicBezTo>
                  <a:pt x="436" y="361"/>
                  <a:pt x="436" y="361"/>
                  <a:pt x="436" y="361"/>
                </a:cubicBezTo>
                <a:cubicBezTo>
                  <a:pt x="495" y="361"/>
                  <a:pt x="495" y="361"/>
                  <a:pt x="495" y="361"/>
                </a:cubicBezTo>
                <a:cubicBezTo>
                  <a:pt x="503" y="361"/>
                  <a:pt x="520" y="370"/>
                  <a:pt x="520" y="378"/>
                </a:cubicBezTo>
                <a:cubicBezTo>
                  <a:pt x="520" y="445"/>
                  <a:pt x="520" y="445"/>
                  <a:pt x="520" y="445"/>
                </a:cubicBezTo>
                <a:cubicBezTo>
                  <a:pt x="520" y="479"/>
                  <a:pt x="487" y="513"/>
                  <a:pt x="445" y="513"/>
                </a:cubicBezTo>
                <a:close/>
                <a:moveTo>
                  <a:pt x="50" y="42"/>
                </a:moveTo>
                <a:lnTo>
                  <a:pt x="50" y="42"/>
                </a:lnTo>
                <a:cubicBezTo>
                  <a:pt x="50" y="429"/>
                  <a:pt x="50" y="429"/>
                  <a:pt x="50" y="429"/>
                </a:cubicBezTo>
                <a:cubicBezTo>
                  <a:pt x="50" y="454"/>
                  <a:pt x="67" y="470"/>
                  <a:pt x="84" y="470"/>
                </a:cubicBezTo>
                <a:cubicBezTo>
                  <a:pt x="109" y="470"/>
                  <a:pt x="126" y="454"/>
                  <a:pt x="126" y="429"/>
                </a:cubicBezTo>
                <a:cubicBezTo>
                  <a:pt x="126" y="378"/>
                  <a:pt x="126" y="378"/>
                  <a:pt x="126" y="378"/>
                </a:cubicBezTo>
                <a:cubicBezTo>
                  <a:pt x="126" y="370"/>
                  <a:pt x="134" y="361"/>
                  <a:pt x="142" y="361"/>
                </a:cubicBezTo>
                <a:cubicBezTo>
                  <a:pt x="394" y="361"/>
                  <a:pt x="394" y="361"/>
                  <a:pt x="394" y="361"/>
                </a:cubicBezTo>
                <a:cubicBezTo>
                  <a:pt x="394" y="42"/>
                  <a:pt x="394" y="42"/>
                  <a:pt x="394" y="42"/>
                </a:cubicBezTo>
                <a:lnTo>
                  <a:pt x="50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6">
            <a:extLst>
              <a:ext uri="{FF2B5EF4-FFF2-40B4-BE49-F238E27FC236}">
                <a16:creationId xmlns:a16="http://schemas.microsoft.com/office/drawing/2014/main" id="{9EA28646-3FFB-0649-BA02-DA2C2226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650" y="10617379"/>
            <a:ext cx="238388" cy="38142"/>
          </a:xfrm>
          <a:custGeom>
            <a:avLst/>
            <a:gdLst>
              <a:gd name="T0" fmla="*/ 201 w 219"/>
              <a:gd name="T1" fmla="*/ 34 h 35"/>
              <a:gd name="T2" fmla="*/ 201 w 219"/>
              <a:gd name="T3" fmla="*/ 34 h 35"/>
              <a:gd name="T4" fmla="*/ 17 w 219"/>
              <a:gd name="T5" fmla="*/ 34 h 35"/>
              <a:gd name="T6" fmla="*/ 0 w 219"/>
              <a:gd name="T7" fmla="*/ 17 h 35"/>
              <a:gd name="T8" fmla="*/ 0 w 219"/>
              <a:gd name="T9" fmla="*/ 17 h 35"/>
              <a:gd name="T10" fmla="*/ 17 w 219"/>
              <a:gd name="T11" fmla="*/ 0 h 35"/>
              <a:gd name="T12" fmla="*/ 201 w 219"/>
              <a:gd name="T13" fmla="*/ 0 h 35"/>
              <a:gd name="T14" fmla="*/ 218 w 219"/>
              <a:gd name="T15" fmla="*/ 17 h 35"/>
              <a:gd name="T16" fmla="*/ 218 w 219"/>
              <a:gd name="T17" fmla="*/ 17 h 35"/>
              <a:gd name="T18" fmla="*/ 201 w 219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35">
                <a:moveTo>
                  <a:pt x="201" y="34"/>
                </a:moveTo>
                <a:lnTo>
                  <a:pt x="2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9"/>
                  <a:pt x="218" y="17"/>
                </a:cubicBezTo>
                <a:lnTo>
                  <a:pt x="218" y="17"/>
                </a:lnTo>
                <a:cubicBezTo>
                  <a:pt x="218" y="26"/>
                  <a:pt x="210" y="34"/>
                  <a:pt x="20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17">
            <a:extLst>
              <a:ext uri="{FF2B5EF4-FFF2-40B4-BE49-F238E27FC236}">
                <a16:creationId xmlns:a16="http://schemas.microsoft.com/office/drawing/2014/main" id="{66F23E66-BAA3-9D40-B79A-C93DAD4F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650" y="10688894"/>
            <a:ext cx="238388" cy="38142"/>
          </a:xfrm>
          <a:custGeom>
            <a:avLst/>
            <a:gdLst>
              <a:gd name="T0" fmla="*/ 201 w 219"/>
              <a:gd name="T1" fmla="*/ 34 h 35"/>
              <a:gd name="T2" fmla="*/ 201 w 219"/>
              <a:gd name="T3" fmla="*/ 34 h 35"/>
              <a:gd name="T4" fmla="*/ 17 w 219"/>
              <a:gd name="T5" fmla="*/ 34 h 35"/>
              <a:gd name="T6" fmla="*/ 0 w 219"/>
              <a:gd name="T7" fmla="*/ 17 h 35"/>
              <a:gd name="T8" fmla="*/ 0 w 219"/>
              <a:gd name="T9" fmla="*/ 17 h 35"/>
              <a:gd name="T10" fmla="*/ 17 w 219"/>
              <a:gd name="T11" fmla="*/ 0 h 35"/>
              <a:gd name="T12" fmla="*/ 201 w 219"/>
              <a:gd name="T13" fmla="*/ 0 h 35"/>
              <a:gd name="T14" fmla="*/ 218 w 219"/>
              <a:gd name="T15" fmla="*/ 17 h 35"/>
              <a:gd name="T16" fmla="*/ 218 w 219"/>
              <a:gd name="T17" fmla="*/ 17 h 35"/>
              <a:gd name="T18" fmla="*/ 201 w 219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35">
                <a:moveTo>
                  <a:pt x="201" y="34"/>
                </a:moveTo>
                <a:lnTo>
                  <a:pt x="2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9"/>
                  <a:pt x="218" y="17"/>
                </a:cubicBezTo>
                <a:lnTo>
                  <a:pt x="218" y="17"/>
                </a:lnTo>
                <a:cubicBezTo>
                  <a:pt x="218" y="26"/>
                  <a:pt x="210" y="34"/>
                  <a:pt x="20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18">
            <a:extLst>
              <a:ext uri="{FF2B5EF4-FFF2-40B4-BE49-F238E27FC236}">
                <a16:creationId xmlns:a16="http://schemas.microsoft.com/office/drawing/2014/main" id="{A193EBAA-B218-7348-919E-C677D606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650" y="10769947"/>
            <a:ext cx="147802" cy="38142"/>
          </a:xfrm>
          <a:custGeom>
            <a:avLst/>
            <a:gdLst>
              <a:gd name="T0" fmla="*/ 117 w 135"/>
              <a:gd name="T1" fmla="*/ 34 h 35"/>
              <a:gd name="T2" fmla="*/ 117 w 135"/>
              <a:gd name="T3" fmla="*/ 34 h 35"/>
              <a:gd name="T4" fmla="*/ 17 w 135"/>
              <a:gd name="T5" fmla="*/ 34 h 35"/>
              <a:gd name="T6" fmla="*/ 0 w 135"/>
              <a:gd name="T7" fmla="*/ 17 h 35"/>
              <a:gd name="T8" fmla="*/ 0 w 135"/>
              <a:gd name="T9" fmla="*/ 17 h 35"/>
              <a:gd name="T10" fmla="*/ 17 w 135"/>
              <a:gd name="T11" fmla="*/ 0 h 35"/>
              <a:gd name="T12" fmla="*/ 117 w 135"/>
              <a:gd name="T13" fmla="*/ 0 h 35"/>
              <a:gd name="T14" fmla="*/ 134 w 135"/>
              <a:gd name="T15" fmla="*/ 17 h 35"/>
              <a:gd name="T16" fmla="*/ 134 w 135"/>
              <a:gd name="T17" fmla="*/ 17 h 35"/>
              <a:gd name="T18" fmla="*/ 117 w 135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35">
                <a:moveTo>
                  <a:pt x="117" y="34"/>
                </a:moveTo>
                <a:lnTo>
                  <a:pt x="117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lnTo>
                  <a:pt x="0" y="17"/>
                </a:lnTo>
                <a:cubicBezTo>
                  <a:pt x="0" y="0"/>
                  <a:pt x="8" y="0"/>
                  <a:pt x="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4" y="0"/>
                  <a:pt x="134" y="0"/>
                  <a:pt x="134" y="17"/>
                </a:cubicBezTo>
                <a:lnTo>
                  <a:pt x="134" y="17"/>
                </a:lnTo>
                <a:cubicBezTo>
                  <a:pt x="134" y="25"/>
                  <a:pt x="134" y="34"/>
                  <a:pt x="1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71B953F6-725D-8B48-8EDA-C4E57F4FEE3E}"/>
              </a:ext>
            </a:extLst>
          </p:cNvPr>
          <p:cNvGrpSpPr/>
          <p:nvPr/>
        </p:nvGrpSpPr>
        <p:grpSpPr>
          <a:xfrm>
            <a:off x="1036356" y="4583438"/>
            <a:ext cx="8456869" cy="2589577"/>
            <a:chOff x="2605116" y="4073388"/>
            <a:chExt cx="8456869" cy="2589577"/>
          </a:xfrm>
        </p:grpSpPr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22C386D9-D26A-1A49-A1CE-F932CF54BBE8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44" name="CuadroTexto 343">
              <a:extLst>
                <a:ext uri="{FF2B5EF4-FFF2-40B4-BE49-F238E27FC236}">
                  <a16:creationId xmlns:a16="http://schemas.microsoft.com/office/drawing/2014/main" id="{D818D1E4-DBFE-5E48-8F76-D486F94F68A8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  <p:sp>
        <p:nvSpPr>
          <p:cNvPr id="346" name="CuadroTexto 395">
            <a:extLst>
              <a:ext uri="{FF2B5EF4-FFF2-40B4-BE49-F238E27FC236}">
                <a16:creationId xmlns:a16="http://schemas.microsoft.com/office/drawing/2014/main" id="{3D8D04BC-A795-7041-9049-ABA5C2896408}"/>
              </a:ext>
            </a:extLst>
          </p:cNvPr>
          <p:cNvSpPr txBox="1"/>
          <p:nvPr/>
        </p:nvSpPr>
        <p:spPr>
          <a:xfrm>
            <a:off x="20553260" y="3176290"/>
            <a:ext cx="170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347" name="Rectangle 56">
            <a:extLst>
              <a:ext uri="{FF2B5EF4-FFF2-40B4-BE49-F238E27FC236}">
                <a16:creationId xmlns:a16="http://schemas.microsoft.com/office/drawing/2014/main" id="{474702A5-380C-484B-BFA9-405553CBE8DC}"/>
              </a:ext>
            </a:extLst>
          </p:cNvPr>
          <p:cNvSpPr/>
          <p:nvPr/>
        </p:nvSpPr>
        <p:spPr>
          <a:xfrm>
            <a:off x="20552063" y="3561867"/>
            <a:ext cx="262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49" name="CuadroTexto 395">
            <a:extLst>
              <a:ext uri="{FF2B5EF4-FFF2-40B4-BE49-F238E27FC236}">
                <a16:creationId xmlns:a16="http://schemas.microsoft.com/office/drawing/2014/main" id="{3335B398-8C89-3043-B9A1-BAF8D54E5CC3}"/>
              </a:ext>
            </a:extLst>
          </p:cNvPr>
          <p:cNvSpPr txBox="1"/>
          <p:nvPr/>
        </p:nvSpPr>
        <p:spPr>
          <a:xfrm>
            <a:off x="20553259" y="5073489"/>
            <a:ext cx="170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350" name="Rectangle 56">
            <a:extLst>
              <a:ext uri="{FF2B5EF4-FFF2-40B4-BE49-F238E27FC236}">
                <a16:creationId xmlns:a16="http://schemas.microsoft.com/office/drawing/2014/main" id="{D7059BDE-26B0-BF47-9512-814B4E5AB221}"/>
              </a:ext>
            </a:extLst>
          </p:cNvPr>
          <p:cNvSpPr/>
          <p:nvPr/>
        </p:nvSpPr>
        <p:spPr>
          <a:xfrm>
            <a:off x="20552062" y="5459066"/>
            <a:ext cx="262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2" name="CuadroTexto 395">
            <a:extLst>
              <a:ext uri="{FF2B5EF4-FFF2-40B4-BE49-F238E27FC236}">
                <a16:creationId xmlns:a16="http://schemas.microsoft.com/office/drawing/2014/main" id="{A2408F5B-37AB-DC4F-A564-05923E0BCDE8}"/>
              </a:ext>
            </a:extLst>
          </p:cNvPr>
          <p:cNvSpPr txBox="1"/>
          <p:nvPr/>
        </p:nvSpPr>
        <p:spPr>
          <a:xfrm>
            <a:off x="20553259" y="6706781"/>
            <a:ext cx="170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353" name="Rectangle 56">
            <a:extLst>
              <a:ext uri="{FF2B5EF4-FFF2-40B4-BE49-F238E27FC236}">
                <a16:creationId xmlns:a16="http://schemas.microsoft.com/office/drawing/2014/main" id="{DD042177-1704-F84A-8450-AFF8F2D7A034}"/>
              </a:ext>
            </a:extLst>
          </p:cNvPr>
          <p:cNvSpPr/>
          <p:nvPr/>
        </p:nvSpPr>
        <p:spPr>
          <a:xfrm>
            <a:off x="20552062" y="7092358"/>
            <a:ext cx="262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5" name="CuadroTexto 395">
            <a:extLst>
              <a:ext uri="{FF2B5EF4-FFF2-40B4-BE49-F238E27FC236}">
                <a16:creationId xmlns:a16="http://schemas.microsoft.com/office/drawing/2014/main" id="{1A297426-8919-254B-99DB-5AF78802C48D}"/>
              </a:ext>
            </a:extLst>
          </p:cNvPr>
          <p:cNvSpPr txBox="1"/>
          <p:nvPr/>
        </p:nvSpPr>
        <p:spPr>
          <a:xfrm>
            <a:off x="20553258" y="8594137"/>
            <a:ext cx="24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356" name="Rectangle 56">
            <a:extLst>
              <a:ext uri="{FF2B5EF4-FFF2-40B4-BE49-F238E27FC236}">
                <a16:creationId xmlns:a16="http://schemas.microsoft.com/office/drawing/2014/main" id="{0B3B2F03-C1C5-324A-B8BF-7459E87FD9F4}"/>
              </a:ext>
            </a:extLst>
          </p:cNvPr>
          <p:cNvSpPr/>
          <p:nvPr/>
        </p:nvSpPr>
        <p:spPr>
          <a:xfrm>
            <a:off x="20552061" y="8979714"/>
            <a:ext cx="262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8" name="CuadroTexto 395">
            <a:extLst>
              <a:ext uri="{FF2B5EF4-FFF2-40B4-BE49-F238E27FC236}">
                <a16:creationId xmlns:a16="http://schemas.microsoft.com/office/drawing/2014/main" id="{C29A4E6D-5A5A-4346-ADA9-99D55B3E537B}"/>
              </a:ext>
            </a:extLst>
          </p:cNvPr>
          <p:cNvSpPr txBox="1"/>
          <p:nvPr/>
        </p:nvSpPr>
        <p:spPr>
          <a:xfrm>
            <a:off x="20553257" y="10230066"/>
            <a:ext cx="170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359" name="Rectangle 56">
            <a:extLst>
              <a:ext uri="{FF2B5EF4-FFF2-40B4-BE49-F238E27FC236}">
                <a16:creationId xmlns:a16="http://schemas.microsoft.com/office/drawing/2014/main" id="{A4ABC197-8865-0040-A298-8DE7CDDE15EF}"/>
              </a:ext>
            </a:extLst>
          </p:cNvPr>
          <p:cNvSpPr/>
          <p:nvPr/>
        </p:nvSpPr>
        <p:spPr>
          <a:xfrm>
            <a:off x="20552060" y="10615643"/>
            <a:ext cx="262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64FC6976-7032-794A-9B88-80569E99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411" y="4678170"/>
            <a:ext cx="6897159" cy="4209826"/>
          </a:xfrm>
          <a:custGeom>
            <a:avLst/>
            <a:gdLst>
              <a:gd name="T0" fmla="*/ 706 w 6291"/>
              <a:gd name="T1" fmla="*/ 2272 h 3840"/>
              <a:gd name="T2" fmla="*/ 5592 w 6291"/>
              <a:gd name="T3" fmla="*/ 0 h 3840"/>
              <a:gd name="T4" fmla="*/ 6290 w 6291"/>
              <a:gd name="T5" fmla="*/ 1567 h 3840"/>
              <a:gd name="T6" fmla="*/ 0 w 6291"/>
              <a:gd name="T7" fmla="*/ 3839 h 3840"/>
              <a:gd name="T8" fmla="*/ 706 w 6291"/>
              <a:gd name="T9" fmla="*/ 2272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1" h="3840">
                <a:moveTo>
                  <a:pt x="706" y="2272"/>
                </a:moveTo>
                <a:lnTo>
                  <a:pt x="5592" y="0"/>
                </a:lnTo>
                <a:lnTo>
                  <a:pt x="6290" y="1567"/>
                </a:lnTo>
                <a:lnTo>
                  <a:pt x="0" y="3839"/>
                </a:lnTo>
                <a:lnTo>
                  <a:pt x="706" y="22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575A1482-0FD8-AB47-8BB6-86674250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244" y="2242174"/>
            <a:ext cx="4973492" cy="4151826"/>
          </a:xfrm>
          <a:custGeom>
            <a:avLst/>
            <a:gdLst>
              <a:gd name="T0" fmla="*/ 715 w 4538"/>
              <a:gd name="T1" fmla="*/ 2222 h 3790"/>
              <a:gd name="T2" fmla="*/ 3822 w 4538"/>
              <a:gd name="T3" fmla="*/ 0 h 3790"/>
              <a:gd name="T4" fmla="*/ 4537 w 4538"/>
              <a:gd name="T5" fmla="*/ 1567 h 3790"/>
              <a:gd name="T6" fmla="*/ 0 w 4538"/>
              <a:gd name="T7" fmla="*/ 3789 h 3790"/>
              <a:gd name="T8" fmla="*/ 715 w 4538"/>
              <a:gd name="T9" fmla="*/ 2222 h 3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8" h="3790">
                <a:moveTo>
                  <a:pt x="715" y="2222"/>
                </a:moveTo>
                <a:lnTo>
                  <a:pt x="3822" y="0"/>
                </a:lnTo>
                <a:lnTo>
                  <a:pt x="4537" y="1567"/>
                </a:lnTo>
                <a:lnTo>
                  <a:pt x="0" y="3789"/>
                </a:lnTo>
                <a:lnTo>
                  <a:pt x="715" y="22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44">
            <a:extLst>
              <a:ext uri="{FF2B5EF4-FFF2-40B4-BE49-F238E27FC236}">
                <a16:creationId xmlns:a16="http://schemas.microsoft.com/office/drawing/2014/main" id="{72C290D0-D594-B843-A3A4-9380C9FA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580" y="7167332"/>
            <a:ext cx="8825655" cy="4311327"/>
          </a:xfrm>
          <a:custGeom>
            <a:avLst/>
            <a:gdLst>
              <a:gd name="T0" fmla="*/ 715 w 8054"/>
              <a:gd name="T1" fmla="*/ 2367 h 3935"/>
              <a:gd name="T2" fmla="*/ 7346 w 8054"/>
              <a:gd name="T3" fmla="*/ 0 h 3935"/>
              <a:gd name="T4" fmla="*/ 8053 w 8054"/>
              <a:gd name="T5" fmla="*/ 1567 h 3935"/>
              <a:gd name="T6" fmla="*/ 0 w 8054"/>
              <a:gd name="T7" fmla="*/ 3934 h 3935"/>
              <a:gd name="T8" fmla="*/ 715 w 8054"/>
              <a:gd name="T9" fmla="*/ 2367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4" h="3935">
                <a:moveTo>
                  <a:pt x="715" y="2367"/>
                </a:moveTo>
                <a:lnTo>
                  <a:pt x="7346" y="0"/>
                </a:lnTo>
                <a:lnTo>
                  <a:pt x="8053" y="1567"/>
                </a:lnTo>
                <a:lnTo>
                  <a:pt x="0" y="3934"/>
                </a:lnTo>
                <a:lnTo>
                  <a:pt x="715" y="23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45">
            <a:extLst>
              <a:ext uri="{FF2B5EF4-FFF2-40B4-BE49-F238E27FC236}">
                <a16:creationId xmlns:a16="http://schemas.microsoft.com/office/drawing/2014/main" id="{BC3384AB-F936-8F42-9FF6-18328D17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741" y="2242174"/>
            <a:ext cx="4001995" cy="1720664"/>
          </a:xfrm>
          <a:custGeom>
            <a:avLst/>
            <a:gdLst>
              <a:gd name="T0" fmla="*/ 2937 w 3653"/>
              <a:gd name="T1" fmla="*/ 1567 h 1568"/>
              <a:gd name="T2" fmla="*/ 3652 w 3653"/>
              <a:gd name="T3" fmla="*/ 1567 h 1568"/>
              <a:gd name="T4" fmla="*/ 2953 w 3653"/>
              <a:gd name="T5" fmla="*/ 0 h 1568"/>
              <a:gd name="T6" fmla="*/ 2937 w 3653"/>
              <a:gd name="T7" fmla="*/ 0 h 1568"/>
              <a:gd name="T8" fmla="*/ 714 w 3653"/>
              <a:gd name="T9" fmla="*/ 0 h 1568"/>
              <a:gd name="T10" fmla="*/ 697 w 3653"/>
              <a:gd name="T11" fmla="*/ 0 h 1568"/>
              <a:gd name="T12" fmla="*/ 0 w 3653"/>
              <a:gd name="T13" fmla="*/ 1567 h 1568"/>
              <a:gd name="T14" fmla="*/ 714 w 3653"/>
              <a:gd name="T15" fmla="*/ 1567 h 1568"/>
              <a:gd name="T16" fmla="*/ 2937 w 3653"/>
              <a:gd name="T1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3" h="1568">
                <a:moveTo>
                  <a:pt x="2937" y="1567"/>
                </a:moveTo>
                <a:lnTo>
                  <a:pt x="3652" y="1567"/>
                </a:lnTo>
                <a:lnTo>
                  <a:pt x="2953" y="0"/>
                </a:lnTo>
                <a:lnTo>
                  <a:pt x="2937" y="0"/>
                </a:lnTo>
                <a:lnTo>
                  <a:pt x="714" y="0"/>
                </a:lnTo>
                <a:lnTo>
                  <a:pt x="697" y="0"/>
                </a:lnTo>
                <a:lnTo>
                  <a:pt x="0" y="1567"/>
                </a:lnTo>
                <a:lnTo>
                  <a:pt x="714" y="1567"/>
                </a:lnTo>
                <a:lnTo>
                  <a:pt x="2937" y="15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46">
            <a:extLst>
              <a:ext uri="{FF2B5EF4-FFF2-40B4-BE49-F238E27FC236}">
                <a16:creationId xmlns:a16="http://schemas.microsoft.com/office/drawing/2014/main" id="{F1972996-ED28-434B-AE21-643D12D40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244" y="4678170"/>
            <a:ext cx="5935325" cy="1720664"/>
          </a:xfrm>
          <a:custGeom>
            <a:avLst/>
            <a:gdLst>
              <a:gd name="T0" fmla="*/ 4698 w 5414"/>
              <a:gd name="T1" fmla="*/ 1567 h 1568"/>
              <a:gd name="T2" fmla="*/ 5413 w 5414"/>
              <a:gd name="T3" fmla="*/ 1567 h 1568"/>
              <a:gd name="T4" fmla="*/ 4715 w 5414"/>
              <a:gd name="T5" fmla="*/ 0 h 1568"/>
              <a:gd name="T6" fmla="*/ 4698 w 5414"/>
              <a:gd name="T7" fmla="*/ 0 h 1568"/>
              <a:gd name="T8" fmla="*/ 715 w 5414"/>
              <a:gd name="T9" fmla="*/ 0 h 1568"/>
              <a:gd name="T10" fmla="*/ 706 w 5414"/>
              <a:gd name="T11" fmla="*/ 0 h 1568"/>
              <a:gd name="T12" fmla="*/ 0 w 5414"/>
              <a:gd name="T13" fmla="*/ 1567 h 1568"/>
              <a:gd name="T14" fmla="*/ 715 w 5414"/>
              <a:gd name="T15" fmla="*/ 1567 h 1568"/>
              <a:gd name="T16" fmla="*/ 4698 w 5414"/>
              <a:gd name="T1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14" h="1568">
                <a:moveTo>
                  <a:pt x="4698" y="1567"/>
                </a:moveTo>
                <a:lnTo>
                  <a:pt x="5413" y="1567"/>
                </a:lnTo>
                <a:lnTo>
                  <a:pt x="4715" y="0"/>
                </a:lnTo>
                <a:lnTo>
                  <a:pt x="4698" y="0"/>
                </a:lnTo>
                <a:lnTo>
                  <a:pt x="715" y="0"/>
                </a:lnTo>
                <a:lnTo>
                  <a:pt x="706" y="0"/>
                </a:lnTo>
                <a:lnTo>
                  <a:pt x="0" y="1567"/>
                </a:lnTo>
                <a:lnTo>
                  <a:pt x="715" y="1567"/>
                </a:lnTo>
                <a:lnTo>
                  <a:pt x="4698" y="15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47">
            <a:extLst>
              <a:ext uri="{FF2B5EF4-FFF2-40B4-BE49-F238E27FC236}">
                <a16:creationId xmlns:a16="http://schemas.microsoft.com/office/drawing/2014/main" id="{E929ECD5-9451-D44B-87AD-903253C7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411" y="7167332"/>
            <a:ext cx="7868656" cy="1720664"/>
          </a:xfrm>
          <a:custGeom>
            <a:avLst/>
            <a:gdLst>
              <a:gd name="T0" fmla="*/ 6461 w 7177"/>
              <a:gd name="T1" fmla="*/ 1567 h 1568"/>
              <a:gd name="T2" fmla="*/ 7176 w 7177"/>
              <a:gd name="T3" fmla="*/ 1567 h 1568"/>
              <a:gd name="T4" fmla="*/ 6469 w 7177"/>
              <a:gd name="T5" fmla="*/ 0 h 1568"/>
              <a:gd name="T6" fmla="*/ 6461 w 7177"/>
              <a:gd name="T7" fmla="*/ 0 h 1568"/>
              <a:gd name="T8" fmla="*/ 715 w 7177"/>
              <a:gd name="T9" fmla="*/ 0 h 1568"/>
              <a:gd name="T10" fmla="*/ 706 w 7177"/>
              <a:gd name="T11" fmla="*/ 0 h 1568"/>
              <a:gd name="T12" fmla="*/ 0 w 7177"/>
              <a:gd name="T13" fmla="*/ 1567 h 1568"/>
              <a:gd name="T14" fmla="*/ 715 w 7177"/>
              <a:gd name="T15" fmla="*/ 1567 h 1568"/>
              <a:gd name="T16" fmla="*/ 6461 w 7177"/>
              <a:gd name="T1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7" h="1568">
                <a:moveTo>
                  <a:pt x="6461" y="1567"/>
                </a:moveTo>
                <a:lnTo>
                  <a:pt x="7176" y="1567"/>
                </a:lnTo>
                <a:lnTo>
                  <a:pt x="6469" y="0"/>
                </a:lnTo>
                <a:lnTo>
                  <a:pt x="6461" y="0"/>
                </a:lnTo>
                <a:lnTo>
                  <a:pt x="715" y="0"/>
                </a:lnTo>
                <a:lnTo>
                  <a:pt x="706" y="0"/>
                </a:lnTo>
                <a:lnTo>
                  <a:pt x="0" y="1567"/>
                </a:lnTo>
                <a:lnTo>
                  <a:pt x="715" y="1567"/>
                </a:lnTo>
                <a:lnTo>
                  <a:pt x="6461" y="15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48">
            <a:extLst>
              <a:ext uri="{FF2B5EF4-FFF2-40B4-BE49-F238E27FC236}">
                <a16:creationId xmlns:a16="http://schemas.microsoft.com/office/drawing/2014/main" id="{51EBEAC6-D809-7248-821E-D018BCA9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580" y="9762830"/>
            <a:ext cx="9884152" cy="1720664"/>
          </a:xfrm>
          <a:custGeom>
            <a:avLst/>
            <a:gdLst>
              <a:gd name="T0" fmla="*/ 8317 w 9016"/>
              <a:gd name="T1" fmla="*/ 0 h 1568"/>
              <a:gd name="T2" fmla="*/ 8300 w 9016"/>
              <a:gd name="T3" fmla="*/ 0 h 1568"/>
              <a:gd name="T4" fmla="*/ 715 w 9016"/>
              <a:gd name="T5" fmla="*/ 0 h 1568"/>
              <a:gd name="T6" fmla="*/ 698 w 9016"/>
              <a:gd name="T7" fmla="*/ 0 h 1568"/>
              <a:gd name="T8" fmla="*/ 0 w 9016"/>
              <a:gd name="T9" fmla="*/ 1567 h 1568"/>
              <a:gd name="T10" fmla="*/ 715 w 9016"/>
              <a:gd name="T11" fmla="*/ 1567 h 1568"/>
              <a:gd name="T12" fmla="*/ 8300 w 9016"/>
              <a:gd name="T13" fmla="*/ 1567 h 1568"/>
              <a:gd name="T14" fmla="*/ 9015 w 9016"/>
              <a:gd name="T15" fmla="*/ 1567 h 1568"/>
              <a:gd name="T16" fmla="*/ 8317 w 9016"/>
              <a:gd name="T17" fmla="*/ 0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16" h="1568">
                <a:moveTo>
                  <a:pt x="8317" y="0"/>
                </a:moveTo>
                <a:lnTo>
                  <a:pt x="8300" y="0"/>
                </a:lnTo>
                <a:lnTo>
                  <a:pt x="715" y="0"/>
                </a:lnTo>
                <a:lnTo>
                  <a:pt x="698" y="0"/>
                </a:lnTo>
                <a:lnTo>
                  <a:pt x="0" y="1567"/>
                </a:lnTo>
                <a:lnTo>
                  <a:pt x="715" y="1567"/>
                </a:lnTo>
                <a:lnTo>
                  <a:pt x="8300" y="1567"/>
                </a:lnTo>
                <a:lnTo>
                  <a:pt x="9015" y="1567"/>
                </a:lnTo>
                <a:lnTo>
                  <a:pt x="831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49">
            <a:extLst>
              <a:ext uri="{FF2B5EF4-FFF2-40B4-BE49-F238E27FC236}">
                <a16:creationId xmlns:a16="http://schemas.microsoft.com/office/drawing/2014/main" id="{AEC247D2-A05E-7743-A60F-63C0C40E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2541840"/>
            <a:ext cx="6626489" cy="1111665"/>
          </a:xfrm>
          <a:custGeom>
            <a:avLst/>
            <a:gdLst>
              <a:gd name="T0" fmla="*/ 5560 w 6046"/>
              <a:gd name="T1" fmla="*/ 8 h 1014"/>
              <a:gd name="T2" fmla="*/ 5560 w 6046"/>
              <a:gd name="T3" fmla="*/ 8 h 1014"/>
              <a:gd name="T4" fmla="*/ 5117 w 6046"/>
              <a:gd name="T5" fmla="*/ 221 h 1014"/>
              <a:gd name="T6" fmla="*/ 4615 w 6046"/>
              <a:gd name="T7" fmla="*/ 476 h 1014"/>
              <a:gd name="T8" fmla="*/ 0 w 6046"/>
              <a:gd name="T9" fmla="*/ 476 h 1014"/>
              <a:gd name="T10" fmla="*/ 0 w 6046"/>
              <a:gd name="T11" fmla="*/ 536 h 1014"/>
              <a:gd name="T12" fmla="*/ 4615 w 6046"/>
              <a:gd name="T13" fmla="*/ 536 h 1014"/>
              <a:gd name="T14" fmla="*/ 5126 w 6046"/>
              <a:gd name="T15" fmla="*/ 800 h 1014"/>
              <a:gd name="T16" fmla="*/ 5534 w 6046"/>
              <a:gd name="T17" fmla="*/ 1013 h 1014"/>
              <a:gd name="T18" fmla="*/ 6037 w 6046"/>
              <a:gd name="T19" fmla="*/ 485 h 1014"/>
              <a:gd name="T20" fmla="*/ 5560 w 6046"/>
              <a:gd name="T21" fmla="*/ 8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14">
                <a:moveTo>
                  <a:pt x="5560" y="8"/>
                </a:moveTo>
                <a:lnTo>
                  <a:pt x="5560" y="8"/>
                </a:lnTo>
                <a:cubicBezTo>
                  <a:pt x="5381" y="0"/>
                  <a:pt x="5220" y="85"/>
                  <a:pt x="5117" y="221"/>
                </a:cubicBezTo>
                <a:cubicBezTo>
                  <a:pt x="5007" y="383"/>
                  <a:pt x="4819" y="476"/>
                  <a:pt x="4615" y="476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536"/>
                  <a:pt x="0" y="536"/>
                  <a:pt x="0" y="536"/>
                </a:cubicBezTo>
                <a:cubicBezTo>
                  <a:pt x="4615" y="536"/>
                  <a:pt x="4615" y="536"/>
                  <a:pt x="4615" y="536"/>
                </a:cubicBezTo>
                <a:cubicBezTo>
                  <a:pt x="4819" y="536"/>
                  <a:pt x="5007" y="638"/>
                  <a:pt x="5126" y="800"/>
                </a:cubicBezTo>
                <a:cubicBezTo>
                  <a:pt x="5220" y="928"/>
                  <a:pt x="5364" y="1013"/>
                  <a:pt x="5534" y="1013"/>
                </a:cubicBezTo>
                <a:cubicBezTo>
                  <a:pt x="5815" y="1013"/>
                  <a:pt x="6045" y="774"/>
                  <a:pt x="6037" y="485"/>
                </a:cubicBezTo>
                <a:cubicBezTo>
                  <a:pt x="6028" y="229"/>
                  <a:pt x="5824" y="17"/>
                  <a:pt x="5560" y="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50">
            <a:extLst>
              <a:ext uri="{FF2B5EF4-FFF2-40B4-BE49-F238E27FC236}">
                <a16:creationId xmlns:a16="http://schemas.microsoft.com/office/drawing/2014/main" id="{D8219054-57A5-B142-BFA2-2416DCC8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4929503"/>
            <a:ext cx="6626489" cy="1121332"/>
          </a:xfrm>
          <a:custGeom>
            <a:avLst/>
            <a:gdLst>
              <a:gd name="T0" fmla="*/ 5560 w 6046"/>
              <a:gd name="T1" fmla="*/ 9 h 1023"/>
              <a:gd name="T2" fmla="*/ 5560 w 6046"/>
              <a:gd name="T3" fmla="*/ 9 h 1023"/>
              <a:gd name="T4" fmla="*/ 5117 w 6046"/>
              <a:gd name="T5" fmla="*/ 230 h 1023"/>
              <a:gd name="T6" fmla="*/ 4615 w 6046"/>
              <a:gd name="T7" fmla="*/ 485 h 1023"/>
              <a:gd name="T8" fmla="*/ 0 w 6046"/>
              <a:gd name="T9" fmla="*/ 485 h 1023"/>
              <a:gd name="T10" fmla="*/ 0 w 6046"/>
              <a:gd name="T11" fmla="*/ 545 h 1023"/>
              <a:gd name="T12" fmla="*/ 4615 w 6046"/>
              <a:gd name="T13" fmla="*/ 545 h 1023"/>
              <a:gd name="T14" fmla="*/ 5126 w 6046"/>
              <a:gd name="T15" fmla="*/ 809 h 1023"/>
              <a:gd name="T16" fmla="*/ 5534 w 6046"/>
              <a:gd name="T17" fmla="*/ 1022 h 1023"/>
              <a:gd name="T18" fmla="*/ 6037 w 6046"/>
              <a:gd name="T19" fmla="*/ 494 h 1023"/>
              <a:gd name="T20" fmla="*/ 5560 w 6046"/>
              <a:gd name="T21" fmla="*/ 9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23">
                <a:moveTo>
                  <a:pt x="5560" y="9"/>
                </a:moveTo>
                <a:lnTo>
                  <a:pt x="5560" y="9"/>
                </a:lnTo>
                <a:cubicBezTo>
                  <a:pt x="5381" y="0"/>
                  <a:pt x="5220" y="94"/>
                  <a:pt x="5117" y="230"/>
                </a:cubicBezTo>
                <a:cubicBezTo>
                  <a:pt x="5007" y="392"/>
                  <a:pt x="4819" y="485"/>
                  <a:pt x="4615" y="485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45"/>
                  <a:pt x="0" y="545"/>
                  <a:pt x="0" y="545"/>
                </a:cubicBezTo>
                <a:cubicBezTo>
                  <a:pt x="4615" y="545"/>
                  <a:pt x="4615" y="545"/>
                  <a:pt x="4615" y="545"/>
                </a:cubicBezTo>
                <a:cubicBezTo>
                  <a:pt x="4819" y="545"/>
                  <a:pt x="5007" y="647"/>
                  <a:pt x="5126" y="809"/>
                </a:cubicBezTo>
                <a:cubicBezTo>
                  <a:pt x="5220" y="937"/>
                  <a:pt x="5364" y="1022"/>
                  <a:pt x="5534" y="1022"/>
                </a:cubicBezTo>
                <a:cubicBezTo>
                  <a:pt x="5815" y="1022"/>
                  <a:pt x="6045" y="783"/>
                  <a:pt x="6037" y="494"/>
                </a:cubicBezTo>
                <a:cubicBezTo>
                  <a:pt x="6028" y="238"/>
                  <a:pt x="5824" y="26"/>
                  <a:pt x="556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51">
            <a:extLst>
              <a:ext uri="{FF2B5EF4-FFF2-40B4-BE49-F238E27FC236}">
                <a16:creationId xmlns:a16="http://schemas.microsoft.com/office/drawing/2014/main" id="{E5290DEF-628B-A041-8707-B79073A5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7457331"/>
            <a:ext cx="6626489" cy="1111665"/>
          </a:xfrm>
          <a:custGeom>
            <a:avLst/>
            <a:gdLst>
              <a:gd name="T0" fmla="*/ 5560 w 6046"/>
              <a:gd name="T1" fmla="*/ 9 h 1014"/>
              <a:gd name="T2" fmla="*/ 5560 w 6046"/>
              <a:gd name="T3" fmla="*/ 9 h 1014"/>
              <a:gd name="T4" fmla="*/ 5117 w 6046"/>
              <a:gd name="T5" fmla="*/ 230 h 1014"/>
              <a:gd name="T6" fmla="*/ 4615 w 6046"/>
              <a:gd name="T7" fmla="*/ 485 h 1014"/>
              <a:gd name="T8" fmla="*/ 0 w 6046"/>
              <a:gd name="T9" fmla="*/ 485 h 1014"/>
              <a:gd name="T10" fmla="*/ 0 w 6046"/>
              <a:gd name="T11" fmla="*/ 545 h 1014"/>
              <a:gd name="T12" fmla="*/ 4615 w 6046"/>
              <a:gd name="T13" fmla="*/ 545 h 1014"/>
              <a:gd name="T14" fmla="*/ 5126 w 6046"/>
              <a:gd name="T15" fmla="*/ 809 h 1014"/>
              <a:gd name="T16" fmla="*/ 5534 w 6046"/>
              <a:gd name="T17" fmla="*/ 1013 h 1014"/>
              <a:gd name="T18" fmla="*/ 6037 w 6046"/>
              <a:gd name="T19" fmla="*/ 494 h 1014"/>
              <a:gd name="T20" fmla="*/ 5560 w 6046"/>
              <a:gd name="T21" fmla="*/ 9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14">
                <a:moveTo>
                  <a:pt x="5560" y="9"/>
                </a:moveTo>
                <a:lnTo>
                  <a:pt x="5560" y="9"/>
                </a:lnTo>
                <a:cubicBezTo>
                  <a:pt x="5381" y="0"/>
                  <a:pt x="5220" y="85"/>
                  <a:pt x="5117" y="230"/>
                </a:cubicBezTo>
                <a:cubicBezTo>
                  <a:pt x="5007" y="392"/>
                  <a:pt x="4819" y="485"/>
                  <a:pt x="4615" y="485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45"/>
                  <a:pt x="0" y="545"/>
                  <a:pt x="0" y="545"/>
                </a:cubicBezTo>
                <a:cubicBezTo>
                  <a:pt x="4615" y="545"/>
                  <a:pt x="4615" y="545"/>
                  <a:pt x="4615" y="545"/>
                </a:cubicBezTo>
                <a:cubicBezTo>
                  <a:pt x="4819" y="545"/>
                  <a:pt x="5007" y="639"/>
                  <a:pt x="5126" y="809"/>
                </a:cubicBezTo>
                <a:cubicBezTo>
                  <a:pt x="5220" y="937"/>
                  <a:pt x="5364" y="1013"/>
                  <a:pt x="5534" y="1013"/>
                </a:cubicBezTo>
                <a:cubicBezTo>
                  <a:pt x="5815" y="1013"/>
                  <a:pt x="6045" y="783"/>
                  <a:pt x="6037" y="494"/>
                </a:cubicBezTo>
                <a:cubicBezTo>
                  <a:pt x="6028" y="239"/>
                  <a:pt x="5824" y="26"/>
                  <a:pt x="556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52">
            <a:extLst>
              <a:ext uri="{FF2B5EF4-FFF2-40B4-BE49-F238E27FC236}">
                <a16:creationId xmlns:a16="http://schemas.microsoft.com/office/drawing/2014/main" id="{0977E0BB-A5FE-3444-873F-DC3F201F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10125328"/>
            <a:ext cx="6626489" cy="1111665"/>
          </a:xfrm>
          <a:custGeom>
            <a:avLst/>
            <a:gdLst>
              <a:gd name="T0" fmla="*/ 5560 w 6046"/>
              <a:gd name="T1" fmla="*/ 9 h 1014"/>
              <a:gd name="T2" fmla="*/ 5560 w 6046"/>
              <a:gd name="T3" fmla="*/ 9 h 1014"/>
              <a:gd name="T4" fmla="*/ 5117 w 6046"/>
              <a:gd name="T5" fmla="*/ 221 h 1014"/>
              <a:gd name="T6" fmla="*/ 4615 w 6046"/>
              <a:gd name="T7" fmla="*/ 477 h 1014"/>
              <a:gd name="T8" fmla="*/ 0 w 6046"/>
              <a:gd name="T9" fmla="*/ 477 h 1014"/>
              <a:gd name="T10" fmla="*/ 0 w 6046"/>
              <a:gd name="T11" fmla="*/ 536 h 1014"/>
              <a:gd name="T12" fmla="*/ 4615 w 6046"/>
              <a:gd name="T13" fmla="*/ 536 h 1014"/>
              <a:gd name="T14" fmla="*/ 5126 w 6046"/>
              <a:gd name="T15" fmla="*/ 800 h 1014"/>
              <a:gd name="T16" fmla="*/ 5534 w 6046"/>
              <a:gd name="T17" fmla="*/ 1013 h 1014"/>
              <a:gd name="T18" fmla="*/ 6037 w 6046"/>
              <a:gd name="T19" fmla="*/ 485 h 1014"/>
              <a:gd name="T20" fmla="*/ 5560 w 6046"/>
              <a:gd name="T21" fmla="*/ 9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14">
                <a:moveTo>
                  <a:pt x="5560" y="9"/>
                </a:moveTo>
                <a:lnTo>
                  <a:pt x="5560" y="9"/>
                </a:lnTo>
                <a:cubicBezTo>
                  <a:pt x="5381" y="0"/>
                  <a:pt x="5220" y="85"/>
                  <a:pt x="5117" y="221"/>
                </a:cubicBezTo>
                <a:cubicBezTo>
                  <a:pt x="5007" y="383"/>
                  <a:pt x="4819" y="477"/>
                  <a:pt x="4615" y="477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36"/>
                  <a:pt x="0" y="536"/>
                  <a:pt x="0" y="536"/>
                </a:cubicBezTo>
                <a:cubicBezTo>
                  <a:pt x="4615" y="536"/>
                  <a:pt x="4615" y="536"/>
                  <a:pt x="4615" y="536"/>
                </a:cubicBezTo>
                <a:cubicBezTo>
                  <a:pt x="4819" y="536"/>
                  <a:pt x="5007" y="639"/>
                  <a:pt x="5126" y="800"/>
                </a:cubicBezTo>
                <a:cubicBezTo>
                  <a:pt x="5220" y="928"/>
                  <a:pt x="5364" y="1013"/>
                  <a:pt x="5534" y="1013"/>
                </a:cubicBezTo>
                <a:cubicBezTo>
                  <a:pt x="5815" y="1013"/>
                  <a:pt x="6045" y="775"/>
                  <a:pt x="6037" y="485"/>
                </a:cubicBezTo>
                <a:cubicBezTo>
                  <a:pt x="6028" y="230"/>
                  <a:pt x="5824" y="17"/>
                  <a:pt x="556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3">
            <a:extLst>
              <a:ext uri="{FF2B5EF4-FFF2-40B4-BE49-F238E27FC236}">
                <a16:creationId xmlns:a16="http://schemas.microsoft.com/office/drawing/2014/main" id="{1AA63741-3A49-A846-A1C0-0399117A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2145507"/>
            <a:ext cx="1894664" cy="1894664"/>
          </a:xfrm>
          <a:custGeom>
            <a:avLst/>
            <a:gdLst>
              <a:gd name="T0" fmla="*/ 1652 w 1729"/>
              <a:gd name="T1" fmla="*/ 1005 h 1729"/>
              <a:gd name="T2" fmla="*/ 1652 w 1729"/>
              <a:gd name="T3" fmla="*/ 1005 h 1729"/>
              <a:gd name="T4" fmla="*/ 1005 w 1729"/>
              <a:gd name="T5" fmla="*/ 1652 h 1729"/>
              <a:gd name="T6" fmla="*/ 724 w 1729"/>
              <a:gd name="T7" fmla="*/ 1652 h 1729"/>
              <a:gd name="T8" fmla="*/ 77 w 1729"/>
              <a:gd name="T9" fmla="*/ 1005 h 1729"/>
              <a:gd name="T10" fmla="*/ 77 w 1729"/>
              <a:gd name="T11" fmla="*/ 724 h 1729"/>
              <a:gd name="T12" fmla="*/ 724 w 1729"/>
              <a:gd name="T13" fmla="*/ 77 h 1729"/>
              <a:gd name="T14" fmla="*/ 1005 w 1729"/>
              <a:gd name="T15" fmla="*/ 77 h 1729"/>
              <a:gd name="T16" fmla="*/ 1652 w 1729"/>
              <a:gd name="T17" fmla="*/ 724 h 1729"/>
              <a:gd name="T18" fmla="*/ 1652 w 1729"/>
              <a:gd name="T19" fmla="*/ 1005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29">
                <a:moveTo>
                  <a:pt x="1652" y="1005"/>
                </a:moveTo>
                <a:lnTo>
                  <a:pt x="1652" y="1005"/>
                </a:lnTo>
                <a:cubicBezTo>
                  <a:pt x="1005" y="1652"/>
                  <a:pt x="1005" y="1652"/>
                  <a:pt x="1005" y="1652"/>
                </a:cubicBezTo>
                <a:cubicBezTo>
                  <a:pt x="928" y="1728"/>
                  <a:pt x="801" y="1728"/>
                  <a:pt x="724" y="1652"/>
                </a:cubicBezTo>
                <a:cubicBezTo>
                  <a:pt x="77" y="1005"/>
                  <a:pt x="77" y="1005"/>
                  <a:pt x="77" y="1005"/>
                </a:cubicBezTo>
                <a:cubicBezTo>
                  <a:pt x="0" y="928"/>
                  <a:pt x="0" y="800"/>
                  <a:pt x="77" y="724"/>
                </a:cubicBezTo>
                <a:cubicBezTo>
                  <a:pt x="724" y="77"/>
                  <a:pt x="724" y="77"/>
                  <a:pt x="724" y="77"/>
                </a:cubicBezTo>
                <a:cubicBezTo>
                  <a:pt x="801" y="0"/>
                  <a:pt x="928" y="0"/>
                  <a:pt x="1005" y="77"/>
                </a:cubicBezTo>
                <a:cubicBezTo>
                  <a:pt x="1652" y="724"/>
                  <a:pt x="1652" y="724"/>
                  <a:pt x="1652" y="724"/>
                </a:cubicBezTo>
                <a:cubicBezTo>
                  <a:pt x="1728" y="800"/>
                  <a:pt x="1728" y="928"/>
                  <a:pt x="1652" y="10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4">
            <a:extLst>
              <a:ext uri="{FF2B5EF4-FFF2-40B4-BE49-F238E27FC236}">
                <a16:creationId xmlns:a16="http://schemas.microsoft.com/office/drawing/2014/main" id="{8F817868-F9C2-434B-AFF6-D31BE54E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73" y="2773839"/>
            <a:ext cx="889332" cy="652498"/>
          </a:xfrm>
          <a:custGeom>
            <a:avLst/>
            <a:gdLst>
              <a:gd name="T0" fmla="*/ 690 w 810"/>
              <a:gd name="T1" fmla="*/ 595 h 596"/>
              <a:gd name="T2" fmla="*/ 690 w 810"/>
              <a:gd name="T3" fmla="*/ 595 h 596"/>
              <a:gd name="T4" fmla="*/ 119 w 810"/>
              <a:gd name="T5" fmla="*/ 595 h 596"/>
              <a:gd name="T6" fmla="*/ 0 w 810"/>
              <a:gd name="T7" fmla="*/ 468 h 596"/>
              <a:gd name="T8" fmla="*/ 0 w 810"/>
              <a:gd name="T9" fmla="*/ 119 h 596"/>
              <a:gd name="T10" fmla="*/ 119 w 810"/>
              <a:gd name="T11" fmla="*/ 0 h 596"/>
              <a:gd name="T12" fmla="*/ 690 w 810"/>
              <a:gd name="T13" fmla="*/ 0 h 596"/>
              <a:gd name="T14" fmla="*/ 809 w 810"/>
              <a:gd name="T15" fmla="*/ 119 h 596"/>
              <a:gd name="T16" fmla="*/ 809 w 810"/>
              <a:gd name="T17" fmla="*/ 468 h 596"/>
              <a:gd name="T18" fmla="*/ 690 w 810"/>
              <a:gd name="T19" fmla="*/ 595 h 596"/>
              <a:gd name="T20" fmla="*/ 119 w 810"/>
              <a:gd name="T21" fmla="*/ 68 h 596"/>
              <a:gd name="T22" fmla="*/ 119 w 810"/>
              <a:gd name="T23" fmla="*/ 68 h 596"/>
              <a:gd name="T24" fmla="*/ 60 w 810"/>
              <a:gd name="T25" fmla="*/ 119 h 596"/>
              <a:gd name="T26" fmla="*/ 60 w 810"/>
              <a:gd name="T27" fmla="*/ 468 h 596"/>
              <a:gd name="T28" fmla="*/ 119 w 810"/>
              <a:gd name="T29" fmla="*/ 527 h 596"/>
              <a:gd name="T30" fmla="*/ 690 w 810"/>
              <a:gd name="T31" fmla="*/ 527 h 596"/>
              <a:gd name="T32" fmla="*/ 749 w 810"/>
              <a:gd name="T33" fmla="*/ 468 h 596"/>
              <a:gd name="T34" fmla="*/ 749 w 810"/>
              <a:gd name="T35" fmla="*/ 119 h 596"/>
              <a:gd name="T36" fmla="*/ 690 w 810"/>
              <a:gd name="T37" fmla="*/ 68 h 596"/>
              <a:gd name="T38" fmla="*/ 119 w 810"/>
              <a:gd name="T39" fmla="*/ 68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0" h="596">
                <a:moveTo>
                  <a:pt x="690" y="595"/>
                </a:moveTo>
                <a:lnTo>
                  <a:pt x="690" y="595"/>
                </a:lnTo>
                <a:cubicBezTo>
                  <a:pt x="119" y="595"/>
                  <a:pt x="119" y="595"/>
                  <a:pt x="119" y="595"/>
                </a:cubicBezTo>
                <a:cubicBezTo>
                  <a:pt x="51" y="595"/>
                  <a:pt x="0" y="536"/>
                  <a:pt x="0" y="46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690" y="0"/>
                  <a:pt x="690" y="0"/>
                  <a:pt x="690" y="0"/>
                </a:cubicBezTo>
                <a:cubicBezTo>
                  <a:pt x="758" y="0"/>
                  <a:pt x="809" y="51"/>
                  <a:pt x="809" y="119"/>
                </a:cubicBezTo>
                <a:cubicBezTo>
                  <a:pt x="809" y="468"/>
                  <a:pt x="809" y="468"/>
                  <a:pt x="809" y="468"/>
                </a:cubicBezTo>
                <a:cubicBezTo>
                  <a:pt x="809" y="536"/>
                  <a:pt x="758" y="595"/>
                  <a:pt x="690" y="595"/>
                </a:cubicBezTo>
                <a:close/>
                <a:moveTo>
                  <a:pt x="119" y="68"/>
                </a:moveTo>
                <a:lnTo>
                  <a:pt x="119" y="68"/>
                </a:lnTo>
                <a:cubicBezTo>
                  <a:pt x="85" y="68"/>
                  <a:pt x="60" y="93"/>
                  <a:pt x="60" y="119"/>
                </a:cubicBezTo>
                <a:cubicBezTo>
                  <a:pt x="60" y="468"/>
                  <a:pt x="60" y="468"/>
                  <a:pt x="60" y="468"/>
                </a:cubicBezTo>
                <a:cubicBezTo>
                  <a:pt x="60" y="502"/>
                  <a:pt x="85" y="527"/>
                  <a:pt x="119" y="527"/>
                </a:cubicBezTo>
                <a:cubicBezTo>
                  <a:pt x="690" y="527"/>
                  <a:pt x="690" y="527"/>
                  <a:pt x="690" y="527"/>
                </a:cubicBezTo>
                <a:cubicBezTo>
                  <a:pt x="724" y="527"/>
                  <a:pt x="749" y="502"/>
                  <a:pt x="749" y="468"/>
                </a:cubicBezTo>
                <a:cubicBezTo>
                  <a:pt x="749" y="119"/>
                  <a:pt x="749" y="119"/>
                  <a:pt x="749" y="119"/>
                </a:cubicBezTo>
                <a:cubicBezTo>
                  <a:pt x="749" y="93"/>
                  <a:pt x="724" y="68"/>
                  <a:pt x="690" y="68"/>
                </a:cubicBezTo>
                <a:lnTo>
                  <a:pt x="119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5">
            <a:extLst>
              <a:ext uri="{FF2B5EF4-FFF2-40B4-BE49-F238E27FC236}">
                <a16:creationId xmlns:a16="http://schemas.microsoft.com/office/drawing/2014/main" id="{B34FB17C-5506-9C4B-9DD9-33E79692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072" y="2957506"/>
            <a:ext cx="198168" cy="270666"/>
          </a:xfrm>
          <a:custGeom>
            <a:avLst/>
            <a:gdLst>
              <a:gd name="T0" fmla="*/ 94 w 180"/>
              <a:gd name="T1" fmla="*/ 247 h 248"/>
              <a:gd name="T2" fmla="*/ 94 w 180"/>
              <a:gd name="T3" fmla="*/ 247 h 248"/>
              <a:gd name="T4" fmla="*/ 34 w 180"/>
              <a:gd name="T5" fmla="*/ 247 h 248"/>
              <a:gd name="T6" fmla="*/ 9 w 180"/>
              <a:gd name="T7" fmla="*/ 221 h 248"/>
              <a:gd name="T8" fmla="*/ 9 w 180"/>
              <a:gd name="T9" fmla="*/ 221 h 248"/>
              <a:gd name="T10" fmla="*/ 34 w 180"/>
              <a:gd name="T11" fmla="*/ 195 h 248"/>
              <a:gd name="T12" fmla="*/ 102 w 180"/>
              <a:gd name="T13" fmla="*/ 195 h 248"/>
              <a:gd name="T14" fmla="*/ 128 w 180"/>
              <a:gd name="T15" fmla="*/ 170 h 248"/>
              <a:gd name="T16" fmla="*/ 102 w 180"/>
              <a:gd name="T17" fmla="*/ 145 h 248"/>
              <a:gd name="T18" fmla="*/ 76 w 180"/>
              <a:gd name="T19" fmla="*/ 145 h 248"/>
              <a:gd name="T20" fmla="*/ 9 w 180"/>
              <a:gd name="T21" fmla="*/ 85 h 248"/>
              <a:gd name="T22" fmla="*/ 76 w 180"/>
              <a:gd name="T23" fmla="*/ 0 h 248"/>
              <a:gd name="T24" fmla="*/ 145 w 180"/>
              <a:gd name="T25" fmla="*/ 0 h 248"/>
              <a:gd name="T26" fmla="*/ 170 w 180"/>
              <a:gd name="T27" fmla="*/ 25 h 248"/>
              <a:gd name="T28" fmla="*/ 170 w 180"/>
              <a:gd name="T29" fmla="*/ 25 h 248"/>
              <a:gd name="T30" fmla="*/ 145 w 180"/>
              <a:gd name="T31" fmla="*/ 51 h 248"/>
              <a:gd name="T32" fmla="*/ 76 w 180"/>
              <a:gd name="T33" fmla="*/ 51 h 248"/>
              <a:gd name="T34" fmla="*/ 51 w 180"/>
              <a:gd name="T35" fmla="*/ 76 h 248"/>
              <a:gd name="T36" fmla="*/ 76 w 180"/>
              <a:gd name="T37" fmla="*/ 102 h 248"/>
              <a:gd name="T38" fmla="*/ 102 w 180"/>
              <a:gd name="T39" fmla="*/ 102 h 248"/>
              <a:gd name="T40" fmla="*/ 170 w 180"/>
              <a:gd name="T41" fmla="*/ 179 h 248"/>
              <a:gd name="T42" fmla="*/ 94 w 180"/>
              <a:gd name="T43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" h="248">
                <a:moveTo>
                  <a:pt x="94" y="247"/>
                </a:moveTo>
                <a:lnTo>
                  <a:pt x="94" y="247"/>
                </a:lnTo>
                <a:cubicBezTo>
                  <a:pt x="34" y="247"/>
                  <a:pt x="34" y="247"/>
                  <a:pt x="34" y="247"/>
                </a:cubicBezTo>
                <a:cubicBezTo>
                  <a:pt x="17" y="247"/>
                  <a:pt x="9" y="238"/>
                  <a:pt x="9" y="221"/>
                </a:cubicBezTo>
                <a:lnTo>
                  <a:pt x="9" y="221"/>
                </a:lnTo>
                <a:cubicBezTo>
                  <a:pt x="9" y="204"/>
                  <a:pt x="17" y="195"/>
                  <a:pt x="34" y="195"/>
                </a:cubicBezTo>
                <a:cubicBezTo>
                  <a:pt x="102" y="195"/>
                  <a:pt x="102" y="195"/>
                  <a:pt x="102" y="195"/>
                </a:cubicBezTo>
                <a:cubicBezTo>
                  <a:pt x="111" y="195"/>
                  <a:pt x="128" y="187"/>
                  <a:pt x="128" y="170"/>
                </a:cubicBezTo>
                <a:cubicBezTo>
                  <a:pt x="128" y="161"/>
                  <a:pt x="111" y="145"/>
                  <a:pt x="102" y="145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43" y="145"/>
                  <a:pt x="9" y="119"/>
                  <a:pt x="9" y="85"/>
                </a:cubicBezTo>
                <a:cubicBezTo>
                  <a:pt x="0" y="42"/>
                  <a:pt x="34" y="0"/>
                  <a:pt x="7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70" y="17"/>
                  <a:pt x="170" y="25"/>
                </a:cubicBezTo>
                <a:lnTo>
                  <a:pt x="170" y="25"/>
                </a:lnTo>
                <a:cubicBezTo>
                  <a:pt x="170" y="42"/>
                  <a:pt x="153" y="51"/>
                  <a:pt x="145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60" y="51"/>
                  <a:pt x="51" y="59"/>
                  <a:pt x="51" y="76"/>
                </a:cubicBezTo>
                <a:cubicBezTo>
                  <a:pt x="51" y="85"/>
                  <a:pt x="60" y="102"/>
                  <a:pt x="76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45" y="102"/>
                  <a:pt x="179" y="136"/>
                  <a:pt x="170" y="179"/>
                </a:cubicBezTo>
                <a:cubicBezTo>
                  <a:pt x="170" y="221"/>
                  <a:pt x="136" y="247"/>
                  <a:pt x="94" y="2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6">
            <a:extLst>
              <a:ext uri="{FF2B5EF4-FFF2-40B4-BE49-F238E27FC236}">
                <a16:creationId xmlns:a16="http://schemas.microsoft.com/office/drawing/2014/main" id="{DEA5EFF4-BA56-C046-A15C-99835603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574" y="2923671"/>
            <a:ext cx="48333" cy="67667"/>
          </a:xfrm>
          <a:custGeom>
            <a:avLst/>
            <a:gdLst>
              <a:gd name="T0" fmla="*/ 43 w 44"/>
              <a:gd name="T1" fmla="*/ 59 h 60"/>
              <a:gd name="T2" fmla="*/ 0 w 44"/>
              <a:gd name="T3" fmla="*/ 59 h 60"/>
              <a:gd name="T4" fmla="*/ 0 w 44"/>
              <a:gd name="T5" fmla="*/ 0 h 60"/>
              <a:gd name="T6" fmla="*/ 43 w 44"/>
              <a:gd name="T7" fmla="*/ 0 h 60"/>
              <a:gd name="T8" fmla="*/ 43 w 44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0">
                <a:moveTo>
                  <a:pt x="43" y="59"/>
                </a:moveTo>
                <a:lnTo>
                  <a:pt x="0" y="59"/>
                </a:lnTo>
                <a:lnTo>
                  <a:pt x="0" y="0"/>
                </a:lnTo>
                <a:lnTo>
                  <a:pt x="43" y="0"/>
                </a:lnTo>
                <a:lnTo>
                  <a:pt x="43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7">
            <a:extLst>
              <a:ext uri="{FF2B5EF4-FFF2-40B4-BE49-F238E27FC236}">
                <a16:creationId xmlns:a16="http://schemas.microsoft.com/office/drawing/2014/main" id="{E3DF21D7-0EEE-4E4A-A79C-BE090D53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574" y="3204004"/>
            <a:ext cx="48333" cy="67667"/>
          </a:xfrm>
          <a:custGeom>
            <a:avLst/>
            <a:gdLst>
              <a:gd name="T0" fmla="*/ 43 w 44"/>
              <a:gd name="T1" fmla="*/ 60 h 61"/>
              <a:gd name="T2" fmla="*/ 0 w 44"/>
              <a:gd name="T3" fmla="*/ 60 h 61"/>
              <a:gd name="T4" fmla="*/ 0 w 44"/>
              <a:gd name="T5" fmla="*/ 0 h 61"/>
              <a:gd name="T6" fmla="*/ 43 w 44"/>
              <a:gd name="T7" fmla="*/ 0 h 61"/>
              <a:gd name="T8" fmla="*/ 43 w 44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1">
                <a:moveTo>
                  <a:pt x="43" y="60"/>
                </a:moveTo>
                <a:lnTo>
                  <a:pt x="0" y="60"/>
                </a:lnTo>
                <a:lnTo>
                  <a:pt x="0" y="0"/>
                </a:lnTo>
                <a:lnTo>
                  <a:pt x="43" y="0"/>
                </a:lnTo>
                <a:lnTo>
                  <a:pt x="43" y="6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58">
            <a:extLst>
              <a:ext uri="{FF2B5EF4-FFF2-40B4-BE49-F238E27FC236}">
                <a16:creationId xmlns:a16="http://schemas.microsoft.com/office/drawing/2014/main" id="{272C1986-67F5-6044-B18E-DAE5139A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8240" y="2865671"/>
            <a:ext cx="106333" cy="82168"/>
          </a:xfrm>
          <a:custGeom>
            <a:avLst/>
            <a:gdLst>
              <a:gd name="T0" fmla="*/ 51 w 95"/>
              <a:gd name="T1" fmla="*/ 8 h 77"/>
              <a:gd name="T2" fmla="*/ 51 w 95"/>
              <a:gd name="T3" fmla="*/ 8 h 77"/>
              <a:gd name="T4" fmla="*/ 17 w 95"/>
              <a:gd name="T5" fmla="*/ 34 h 77"/>
              <a:gd name="T6" fmla="*/ 9 w 95"/>
              <a:gd name="T7" fmla="*/ 68 h 77"/>
              <a:gd name="T8" fmla="*/ 9 w 95"/>
              <a:gd name="T9" fmla="*/ 68 h 77"/>
              <a:gd name="T10" fmla="*/ 43 w 95"/>
              <a:gd name="T11" fmla="*/ 68 h 77"/>
              <a:gd name="T12" fmla="*/ 77 w 95"/>
              <a:gd name="T13" fmla="*/ 51 h 77"/>
              <a:gd name="T14" fmla="*/ 85 w 95"/>
              <a:gd name="T15" fmla="*/ 17 h 77"/>
              <a:gd name="T16" fmla="*/ 85 w 95"/>
              <a:gd name="T17" fmla="*/ 17 h 77"/>
              <a:gd name="T18" fmla="*/ 51 w 95"/>
              <a:gd name="T19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77">
                <a:moveTo>
                  <a:pt x="51" y="8"/>
                </a:moveTo>
                <a:lnTo>
                  <a:pt x="51" y="8"/>
                </a:lnTo>
                <a:cubicBezTo>
                  <a:pt x="17" y="34"/>
                  <a:pt x="17" y="34"/>
                  <a:pt x="17" y="34"/>
                </a:cubicBezTo>
                <a:cubicBezTo>
                  <a:pt x="9" y="42"/>
                  <a:pt x="0" y="51"/>
                  <a:pt x="9" y="68"/>
                </a:cubicBezTo>
                <a:lnTo>
                  <a:pt x="9" y="68"/>
                </a:lnTo>
                <a:cubicBezTo>
                  <a:pt x="17" y="76"/>
                  <a:pt x="34" y="76"/>
                  <a:pt x="43" y="68"/>
                </a:cubicBezTo>
                <a:cubicBezTo>
                  <a:pt x="77" y="51"/>
                  <a:pt x="77" y="51"/>
                  <a:pt x="77" y="51"/>
                </a:cubicBezTo>
                <a:cubicBezTo>
                  <a:pt x="85" y="42"/>
                  <a:pt x="94" y="25"/>
                  <a:pt x="85" y="17"/>
                </a:cubicBezTo>
                <a:lnTo>
                  <a:pt x="85" y="17"/>
                </a:lnTo>
                <a:cubicBezTo>
                  <a:pt x="77" y="8"/>
                  <a:pt x="60" y="0"/>
                  <a:pt x="51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9">
            <a:extLst>
              <a:ext uri="{FF2B5EF4-FFF2-40B4-BE49-F238E27FC236}">
                <a16:creationId xmlns:a16="http://schemas.microsoft.com/office/drawing/2014/main" id="{EAF9E3CE-B547-0C4B-B7A0-E038D8A5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574" y="3233004"/>
            <a:ext cx="96667" cy="82168"/>
          </a:xfrm>
          <a:custGeom>
            <a:avLst/>
            <a:gdLst>
              <a:gd name="T0" fmla="*/ 42 w 86"/>
              <a:gd name="T1" fmla="*/ 8 h 77"/>
              <a:gd name="T2" fmla="*/ 42 w 86"/>
              <a:gd name="T3" fmla="*/ 8 h 77"/>
              <a:gd name="T4" fmla="*/ 8 w 86"/>
              <a:gd name="T5" fmla="*/ 34 h 77"/>
              <a:gd name="T6" fmla="*/ 8 w 86"/>
              <a:gd name="T7" fmla="*/ 68 h 77"/>
              <a:gd name="T8" fmla="*/ 8 w 86"/>
              <a:gd name="T9" fmla="*/ 68 h 77"/>
              <a:gd name="T10" fmla="*/ 42 w 86"/>
              <a:gd name="T11" fmla="*/ 68 h 77"/>
              <a:gd name="T12" fmla="*/ 68 w 86"/>
              <a:gd name="T13" fmla="*/ 51 h 77"/>
              <a:gd name="T14" fmla="*/ 76 w 86"/>
              <a:gd name="T15" fmla="*/ 17 h 77"/>
              <a:gd name="T16" fmla="*/ 76 w 86"/>
              <a:gd name="T17" fmla="*/ 17 h 77"/>
              <a:gd name="T18" fmla="*/ 42 w 86"/>
              <a:gd name="T19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77">
                <a:moveTo>
                  <a:pt x="42" y="8"/>
                </a:moveTo>
                <a:lnTo>
                  <a:pt x="42" y="8"/>
                </a:lnTo>
                <a:cubicBezTo>
                  <a:pt x="8" y="34"/>
                  <a:pt x="8" y="34"/>
                  <a:pt x="8" y="34"/>
                </a:cubicBezTo>
                <a:cubicBezTo>
                  <a:pt x="0" y="42"/>
                  <a:pt x="0" y="51"/>
                  <a:pt x="8" y="68"/>
                </a:cubicBezTo>
                <a:lnTo>
                  <a:pt x="8" y="68"/>
                </a:lnTo>
                <a:cubicBezTo>
                  <a:pt x="8" y="76"/>
                  <a:pt x="25" y="76"/>
                  <a:pt x="42" y="68"/>
                </a:cubicBezTo>
                <a:cubicBezTo>
                  <a:pt x="68" y="51"/>
                  <a:pt x="68" y="51"/>
                  <a:pt x="68" y="51"/>
                </a:cubicBezTo>
                <a:cubicBezTo>
                  <a:pt x="85" y="42"/>
                  <a:pt x="85" y="25"/>
                  <a:pt x="76" y="17"/>
                </a:cubicBezTo>
                <a:lnTo>
                  <a:pt x="76" y="17"/>
                </a:lnTo>
                <a:cubicBezTo>
                  <a:pt x="68" y="8"/>
                  <a:pt x="51" y="0"/>
                  <a:pt x="42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0">
            <a:extLst>
              <a:ext uri="{FF2B5EF4-FFF2-40B4-BE49-F238E27FC236}">
                <a16:creationId xmlns:a16="http://schemas.microsoft.com/office/drawing/2014/main" id="{9A71B967-754B-794C-80EE-83A7F815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4581504"/>
            <a:ext cx="1894664" cy="1894664"/>
          </a:xfrm>
          <a:custGeom>
            <a:avLst/>
            <a:gdLst>
              <a:gd name="T0" fmla="*/ 1652 w 1729"/>
              <a:gd name="T1" fmla="*/ 1005 h 1729"/>
              <a:gd name="T2" fmla="*/ 1652 w 1729"/>
              <a:gd name="T3" fmla="*/ 1005 h 1729"/>
              <a:gd name="T4" fmla="*/ 1005 w 1729"/>
              <a:gd name="T5" fmla="*/ 1652 h 1729"/>
              <a:gd name="T6" fmla="*/ 724 w 1729"/>
              <a:gd name="T7" fmla="*/ 1652 h 1729"/>
              <a:gd name="T8" fmla="*/ 77 w 1729"/>
              <a:gd name="T9" fmla="*/ 1005 h 1729"/>
              <a:gd name="T10" fmla="*/ 77 w 1729"/>
              <a:gd name="T11" fmla="*/ 724 h 1729"/>
              <a:gd name="T12" fmla="*/ 724 w 1729"/>
              <a:gd name="T13" fmla="*/ 77 h 1729"/>
              <a:gd name="T14" fmla="*/ 1005 w 1729"/>
              <a:gd name="T15" fmla="*/ 77 h 1729"/>
              <a:gd name="T16" fmla="*/ 1652 w 1729"/>
              <a:gd name="T17" fmla="*/ 724 h 1729"/>
              <a:gd name="T18" fmla="*/ 1652 w 1729"/>
              <a:gd name="T19" fmla="*/ 1005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29">
                <a:moveTo>
                  <a:pt x="1652" y="1005"/>
                </a:moveTo>
                <a:lnTo>
                  <a:pt x="1652" y="1005"/>
                </a:lnTo>
                <a:cubicBezTo>
                  <a:pt x="1005" y="1652"/>
                  <a:pt x="1005" y="1652"/>
                  <a:pt x="1005" y="1652"/>
                </a:cubicBezTo>
                <a:cubicBezTo>
                  <a:pt x="928" y="1728"/>
                  <a:pt x="801" y="1728"/>
                  <a:pt x="724" y="1652"/>
                </a:cubicBezTo>
                <a:cubicBezTo>
                  <a:pt x="77" y="1005"/>
                  <a:pt x="77" y="1005"/>
                  <a:pt x="77" y="1005"/>
                </a:cubicBezTo>
                <a:cubicBezTo>
                  <a:pt x="0" y="928"/>
                  <a:pt x="0" y="800"/>
                  <a:pt x="77" y="724"/>
                </a:cubicBezTo>
                <a:cubicBezTo>
                  <a:pt x="724" y="77"/>
                  <a:pt x="724" y="77"/>
                  <a:pt x="724" y="77"/>
                </a:cubicBezTo>
                <a:cubicBezTo>
                  <a:pt x="801" y="0"/>
                  <a:pt x="928" y="0"/>
                  <a:pt x="1005" y="77"/>
                </a:cubicBezTo>
                <a:cubicBezTo>
                  <a:pt x="1652" y="724"/>
                  <a:pt x="1652" y="724"/>
                  <a:pt x="1652" y="724"/>
                </a:cubicBezTo>
                <a:cubicBezTo>
                  <a:pt x="1728" y="800"/>
                  <a:pt x="1728" y="928"/>
                  <a:pt x="1652" y="10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1">
            <a:extLst>
              <a:ext uri="{FF2B5EF4-FFF2-40B4-BE49-F238E27FC236}">
                <a16:creationId xmlns:a16="http://schemas.microsoft.com/office/drawing/2014/main" id="{186C0B67-7787-0448-889D-B1DC2ED7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406" y="5200169"/>
            <a:ext cx="739501" cy="459165"/>
          </a:xfrm>
          <a:custGeom>
            <a:avLst/>
            <a:gdLst>
              <a:gd name="T0" fmla="*/ 545 w 674"/>
              <a:gd name="T1" fmla="*/ 417 h 418"/>
              <a:gd name="T2" fmla="*/ 545 w 674"/>
              <a:gd name="T3" fmla="*/ 417 h 418"/>
              <a:gd name="T4" fmla="*/ 256 w 674"/>
              <a:gd name="T5" fmla="*/ 417 h 418"/>
              <a:gd name="T6" fmla="*/ 188 w 674"/>
              <a:gd name="T7" fmla="*/ 358 h 418"/>
              <a:gd name="T8" fmla="*/ 102 w 674"/>
              <a:gd name="T9" fmla="*/ 59 h 418"/>
              <a:gd name="T10" fmla="*/ 26 w 674"/>
              <a:gd name="T11" fmla="*/ 59 h 418"/>
              <a:gd name="T12" fmla="*/ 0 w 674"/>
              <a:gd name="T13" fmla="*/ 34 h 418"/>
              <a:gd name="T14" fmla="*/ 26 w 674"/>
              <a:gd name="T15" fmla="*/ 0 h 418"/>
              <a:gd name="T16" fmla="*/ 128 w 674"/>
              <a:gd name="T17" fmla="*/ 0 h 418"/>
              <a:gd name="T18" fmla="*/ 153 w 674"/>
              <a:gd name="T19" fmla="*/ 17 h 418"/>
              <a:gd name="T20" fmla="*/ 256 w 674"/>
              <a:gd name="T21" fmla="*/ 341 h 418"/>
              <a:gd name="T22" fmla="*/ 256 w 674"/>
              <a:gd name="T23" fmla="*/ 358 h 418"/>
              <a:gd name="T24" fmla="*/ 545 w 674"/>
              <a:gd name="T25" fmla="*/ 349 h 418"/>
              <a:gd name="T26" fmla="*/ 545 w 674"/>
              <a:gd name="T27" fmla="*/ 349 h 418"/>
              <a:gd name="T28" fmla="*/ 596 w 674"/>
              <a:gd name="T29" fmla="*/ 162 h 418"/>
              <a:gd name="T30" fmla="*/ 349 w 674"/>
              <a:gd name="T31" fmla="*/ 162 h 418"/>
              <a:gd name="T32" fmla="*/ 315 w 674"/>
              <a:gd name="T33" fmla="*/ 128 h 418"/>
              <a:gd name="T34" fmla="*/ 349 w 674"/>
              <a:gd name="T35" fmla="*/ 94 h 418"/>
              <a:gd name="T36" fmla="*/ 639 w 674"/>
              <a:gd name="T37" fmla="*/ 94 h 418"/>
              <a:gd name="T38" fmla="*/ 664 w 674"/>
              <a:gd name="T39" fmla="*/ 111 h 418"/>
              <a:gd name="T40" fmla="*/ 673 w 674"/>
              <a:gd name="T41" fmla="*/ 136 h 418"/>
              <a:gd name="T42" fmla="*/ 605 w 674"/>
              <a:gd name="T43" fmla="*/ 358 h 418"/>
              <a:gd name="T44" fmla="*/ 545 w 674"/>
              <a:gd name="T4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74" h="418">
                <a:moveTo>
                  <a:pt x="545" y="417"/>
                </a:moveTo>
                <a:lnTo>
                  <a:pt x="545" y="417"/>
                </a:lnTo>
                <a:cubicBezTo>
                  <a:pt x="256" y="417"/>
                  <a:pt x="256" y="417"/>
                  <a:pt x="256" y="417"/>
                </a:cubicBezTo>
                <a:cubicBezTo>
                  <a:pt x="222" y="417"/>
                  <a:pt x="196" y="392"/>
                  <a:pt x="188" y="358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51"/>
                  <a:pt x="0" y="34"/>
                </a:cubicBezTo>
                <a:cubicBezTo>
                  <a:pt x="0" y="9"/>
                  <a:pt x="9" y="0"/>
                  <a:pt x="2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6" y="0"/>
                  <a:pt x="153" y="9"/>
                  <a:pt x="153" y="17"/>
                </a:cubicBezTo>
                <a:cubicBezTo>
                  <a:pt x="256" y="341"/>
                  <a:pt x="256" y="341"/>
                  <a:pt x="256" y="341"/>
                </a:cubicBezTo>
                <a:cubicBezTo>
                  <a:pt x="256" y="349"/>
                  <a:pt x="256" y="349"/>
                  <a:pt x="256" y="358"/>
                </a:cubicBezTo>
                <a:cubicBezTo>
                  <a:pt x="545" y="349"/>
                  <a:pt x="545" y="349"/>
                  <a:pt x="545" y="349"/>
                </a:cubicBezTo>
                <a:lnTo>
                  <a:pt x="545" y="349"/>
                </a:lnTo>
                <a:cubicBezTo>
                  <a:pt x="596" y="162"/>
                  <a:pt x="596" y="162"/>
                  <a:pt x="596" y="162"/>
                </a:cubicBezTo>
                <a:cubicBezTo>
                  <a:pt x="349" y="162"/>
                  <a:pt x="349" y="162"/>
                  <a:pt x="349" y="162"/>
                </a:cubicBezTo>
                <a:cubicBezTo>
                  <a:pt x="332" y="162"/>
                  <a:pt x="315" y="145"/>
                  <a:pt x="315" y="128"/>
                </a:cubicBezTo>
                <a:cubicBezTo>
                  <a:pt x="315" y="111"/>
                  <a:pt x="332" y="94"/>
                  <a:pt x="349" y="94"/>
                </a:cubicBezTo>
                <a:cubicBezTo>
                  <a:pt x="639" y="94"/>
                  <a:pt x="639" y="94"/>
                  <a:pt x="639" y="94"/>
                </a:cubicBezTo>
                <a:cubicBezTo>
                  <a:pt x="647" y="94"/>
                  <a:pt x="664" y="102"/>
                  <a:pt x="664" y="111"/>
                </a:cubicBezTo>
                <a:cubicBezTo>
                  <a:pt x="673" y="119"/>
                  <a:pt x="673" y="128"/>
                  <a:pt x="673" y="136"/>
                </a:cubicBezTo>
                <a:cubicBezTo>
                  <a:pt x="605" y="358"/>
                  <a:pt x="605" y="358"/>
                  <a:pt x="605" y="358"/>
                </a:cubicBezTo>
                <a:cubicBezTo>
                  <a:pt x="605" y="392"/>
                  <a:pt x="579" y="417"/>
                  <a:pt x="545" y="4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2">
            <a:extLst>
              <a:ext uri="{FF2B5EF4-FFF2-40B4-BE49-F238E27FC236}">
                <a16:creationId xmlns:a16="http://schemas.microsoft.com/office/drawing/2014/main" id="{62D84636-ACC7-604F-BF18-500DBE50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406" y="5722169"/>
            <a:ext cx="140168" cy="149832"/>
          </a:xfrm>
          <a:custGeom>
            <a:avLst/>
            <a:gdLst>
              <a:gd name="T0" fmla="*/ 0 w 129"/>
              <a:gd name="T1" fmla="*/ 68 h 137"/>
              <a:gd name="T2" fmla="*/ 0 w 129"/>
              <a:gd name="T3" fmla="*/ 68 h 137"/>
              <a:gd name="T4" fmla="*/ 60 w 129"/>
              <a:gd name="T5" fmla="*/ 0 h 137"/>
              <a:gd name="T6" fmla="*/ 128 w 129"/>
              <a:gd name="T7" fmla="*/ 68 h 137"/>
              <a:gd name="T8" fmla="*/ 60 w 129"/>
              <a:gd name="T9" fmla="*/ 136 h 137"/>
              <a:gd name="T10" fmla="*/ 0 w 129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37">
                <a:moveTo>
                  <a:pt x="0" y="68"/>
                </a:moveTo>
                <a:lnTo>
                  <a:pt x="0" y="68"/>
                </a:lnTo>
                <a:cubicBezTo>
                  <a:pt x="0" y="34"/>
                  <a:pt x="26" y="0"/>
                  <a:pt x="60" y="0"/>
                </a:cubicBezTo>
                <a:cubicBezTo>
                  <a:pt x="94" y="0"/>
                  <a:pt x="128" y="34"/>
                  <a:pt x="128" y="68"/>
                </a:cubicBezTo>
                <a:cubicBezTo>
                  <a:pt x="128" y="102"/>
                  <a:pt x="94" y="136"/>
                  <a:pt x="60" y="136"/>
                </a:cubicBezTo>
                <a:cubicBezTo>
                  <a:pt x="26" y="136"/>
                  <a:pt x="0" y="102"/>
                  <a:pt x="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3">
            <a:extLst>
              <a:ext uri="{FF2B5EF4-FFF2-40B4-BE49-F238E27FC236}">
                <a16:creationId xmlns:a16="http://schemas.microsoft.com/office/drawing/2014/main" id="{37E24FAB-9DBE-A846-B381-C33FE767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40" y="5722169"/>
            <a:ext cx="140165" cy="149832"/>
          </a:xfrm>
          <a:custGeom>
            <a:avLst/>
            <a:gdLst>
              <a:gd name="T0" fmla="*/ 0 w 129"/>
              <a:gd name="T1" fmla="*/ 68 h 137"/>
              <a:gd name="T2" fmla="*/ 0 w 129"/>
              <a:gd name="T3" fmla="*/ 68 h 137"/>
              <a:gd name="T4" fmla="*/ 68 w 129"/>
              <a:gd name="T5" fmla="*/ 0 h 137"/>
              <a:gd name="T6" fmla="*/ 128 w 129"/>
              <a:gd name="T7" fmla="*/ 68 h 137"/>
              <a:gd name="T8" fmla="*/ 68 w 129"/>
              <a:gd name="T9" fmla="*/ 136 h 137"/>
              <a:gd name="T10" fmla="*/ 0 w 129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37">
                <a:moveTo>
                  <a:pt x="0" y="68"/>
                </a:moveTo>
                <a:lnTo>
                  <a:pt x="0" y="68"/>
                </a:lnTo>
                <a:cubicBezTo>
                  <a:pt x="0" y="34"/>
                  <a:pt x="34" y="0"/>
                  <a:pt x="68" y="0"/>
                </a:cubicBezTo>
                <a:cubicBezTo>
                  <a:pt x="102" y="0"/>
                  <a:pt x="128" y="34"/>
                  <a:pt x="128" y="68"/>
                </a:cubicBezTo>
                <a:cubicBezTo>
                  <a:pt x="128" y="102"/>
                  <a:pt x="102" y="136"/>
                  <a:pt x="68" y="136"/>
                </a:cubicBezTo>
                <a:cubicBezTo>
                  <a:pt x="34" y="136"/>
                  <a:pt x="0" y="102"/>
                  <a:pt x="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4">
            <a:extLst>
              <a:ext uri="{FF2B5EF4-FFF2-40B4-BE49-F238E27FC236}">
                <a16:creationId xmlns:a16="http://schemas.microsoft.com/office/drawing/2014/main" id="{E5A50BC6-AF46-FD43-BA2F-7FBFF4BB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7075500"/>
            <a:ext cx="1894664" cy="1904331"/>
          </a:xfrm>
          <a:custGeom>
            <a:avLst/>
            <a:gdLst>
              <a:gd name="T0" fmla="*/ 1652 w 1729"/>
              <a:gd name="T1" fmla="*/ 1013 h 1738"/>
              <a:gd name="T2" fmla="*/ 1652 w 1729"/>
              <a:gd name="T3" fmla="*/ 1013 h 1738"/>
              <a:gd name="T4" fmla="*/ 1005 w 1729"/>
              <a:gd name="T5" fmla="*/ 1660 h 1738"/>
              <a:gd name="T6" fmla="*/ 724 w 1729"/>
              <a:gd name="T7" fmla="*/ 1660 h 1738"/>
              <a:gd name="T8" fmla="*/ 77 w 1729"/>
              <a:gd name="T9" fmla="*/ 1013 h 1738"/>
              <a:gd name="T10" fmla="*/ 77 w 1729"/>
              <a:gd name="T11" fmla="*/ 732 h 1738"/>
              <a:gd name="T12" fmla="*/ 724 w 1729"/>
              <a:gd name="T13" fmla="*/ 77 h 1738"/>
              <a:gd name="T14" fmla="*/ 1005 w 1729"/>
              <a:gd name="T15" fmla="*/ 77 h 1738"/>
              <a:gd name="T16" fmla="*/ 1652 w 1729"/>
              <a:gd name="T17" fmla="*/ 732 h 1738"/>
              <a:gd name="T18" fmla="*/ 1652 w 1729"/>
              <a:gd name="T19" fmla="*/ 1013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38">
                <a:moveTo>
                  <a:pt x="1652" y="1013"/>
                </a:moveTo>
                <a:lnTo>
                  <a:pt x="1652" y="1013"/>
                </a:lnTo>
                <a:cubicBezTo>
                  <a:pt x="1005" y="1660"/>
                  <a:pt x="1005" y="1660"/>
                  <a:pt x="1005" y="1660"/>
                </a:cubicBezTo>
                <a:cubicBezTo>
                  <a:pt x="928" y="1737"/>
                  <a:pt x="801" y="1737"/>
                  <a:pt x="724" y="1660"/>
                </a:cubicBezTo>
                <a:cubicBezTo>
                  <a:pt x="77" y="1013"/>
                  <a:pt x="77" y="1013"/>
                  <a:pt x="77" y="1013"/>
                </a:cubicBezTo>
                <a:cubicBezTo>
                  <a:pt x="0" y="928"/>
                  <a:pt x="0" y="809"/>
                  <a:pt x="77" y="732"/>
                </a:cubicBezTo>
                <a:cubicBezTo>
                  <a:pt x="724" y="77"/>
                  <a:pt x="724" y="77"/>
                  <a:pt x="724" y="77"/>
                </a:cubicBezTo>
                <a:cubicBezTo>
                  <a:pt x="801" y="0"/>
                  <a:pt x="928" y="0"/>
                  <a:pt x="1005" y="77"/>
                </a:cubicBezTo>
                <a:cubicBezTo>
                  <a:pt x="1652" y="732"/>
                  <a:pt x="1652" y="732"/>
                  <a:pt x="1652" y="732"/>
                </a:cubicBezTo>
                <a:cubicBezTo>
                  <a:pt x="1728" y="809"/>
                  <a:pt x="1728" y="928"/>
                  <a:pt x="1652" y="10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5">
            <a:extLst>
              <a:ext uri="{FF2B5EF4-FFF2-40B4-BE49-F238E27FC236}">
                <a16:creationId xmlns:a16="http://schemas.microsoft.com/office/drawing/2014/main" id="{747805E0-82E1-744C-8425-B95C849D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073" y="7679665"/>
            <a:ext cx="710501" cy="691167"/>
          </a:xfrm>
          <a:custGeom>
            <a:avLst/>
            <a:gdLst>
              <a:gd name="T0" fmla="*/ 323 w 648"/>
              <a:gd name="T1" fmla="*/ 630 h 631"/>
              <a:gd name="T2" fmla="*/ 323 w 648"/>
              <a:gd name="T3" fmla="*/ 630 h 631"/>
              <a:gd name="T4" fmla="*/ 229 w 648"/>
              <a:gd name="T5" fmla="*/ 596 h 631"/>
              <a:gd name="T6" fmla="*/ 51 w 648"/>
              <a:gd name="T7" fmla="*/ 417 h 631"/>
              <a:gd name="T8" fmla="*/ 42 w 648"/>
              <a:gd name="T9" fmla="*/ 238 h 631"/>
              <a:gd name="T10" fmla="*/ 272 w 648"/>
              <a:gd name="T11" fmla="*/ 8 h 631"/>
              <a:gd name="T12" fmla="*/ 289 w 648"/>
              <a:gd name="T13" fmla="*/ 0 h 631"/>
              <a:gd name="T14" fmla="*/ 578 w 648"/>
              <a:gd name="T15" fmla="*/ 0 h 631"/>
              <a:gd name="T16" fmla="*/ 638 w 648"/>
              <a:gd name="T17" fmla="*/ 59 h 631"/>
              <a:gd name="T18" fmla="*/ 647 w 648"/>
              <a:gd name="T19" fmla="*/ 349 h 631"/>
              <a:gd name="T20" fmla="*/ 638 w 648"/>
              <a:gd name="T21" fmla="*/ 366 h 631"/>
              <a:gd name="T22" fmla="*/ 408 w 648"/>
              <a:gd name="T23" fmla="*/ 596 h 631"/>
              <a:gd name="T24" fmla="*/ 323 w 648"/>
              <a:gd name="T25" fmla="*/ 630 h 631"/>
              <a:gd name="T26" fmla="*/ 306 w 648"/>
              <a:gd name="T27" fmla="*/ 59 h 631"/>
              <a:gd name="T28" fmla="*/ 306 w 648"/>
              <a:gd name="T29" fmla="*/ 59 h 631"/>
              <a:gd name="T30" fmla="*/ 93 w 648"/>
              <a:gd name="T31" fmla="*/ 280 h 631"/>
              <a:gd name="T32" fmla="*/ 93 w 648"/>
              <a:gd name="T33" fmla="*/ 374 h 631"/>
              <a:gd name="T34" fmla="*/ 272 w 648"/>
              <a:gd name="T35" fmla="*/ 553 h 631"/>
              <a:gd name="T36" fmla="*/ 366 w 648"/>
              <a:gd name="T37" fmla="*/ 553 h 631"/>
              <a:gd name="T38" fmla="*/ 578 w 648"/>
              <a:gd name="T39" fmla="*/ 332 h 631"/>
              <a:gd name="T40" fmla="*/ 578 w 648"/>
              <a:gd name="T41" fmla="*/ 59 h 631"/>
              <a:gd name="T42" fmla="*/ 306 w 648"/>
              <a:gd name="T43" fmla="*/ 5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8" h="631">
                <a:moveTo>
                  <a:pt x="323" y="630"/>
                </a:moveTo>
                <a:lnTo>
                  <a:pt x="323" y="630"/>
                </a:lnTo>
                <a:cubicBezTo>
                  <a:pt x="289" y="630"/>
                  <a:pt x="255" y="621"/>
                  <a:pt x="229" y="596"/>
                </a:cubicBezTo>
                <a:cubicBezTo>
                  <a:pt x="51" y="417"/>
                  <a:pt x="51" y="417"/>
                  <a:pt x="51" y="417"/>
                </a:cubicBezTo>
                <a:cubicBezTo>
                  <a:pt x="0" y="366"/>
                  <a:pt x="0" y="289"/>
                  <a:pt x="42" y="238"/>
                </a:cubicBezTo>
                <a:cubicBezTo>
                  <a:pt x="272" y="8"/>
                  <a:pt x="272" y="8"/>
                  <a:pt x="272" y="8"/>
                </a:cubicBezTo>
                <a:cubicBezTo>
                  <a:pt x="281" y="0"/>
                  <a:pt x="281" y="0"/>
                  <a:pt x="289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13" y="0"/>
                  <a:pt x="638" y="25"/>
                  <a:pt x="638" y="59"/>
                </a:cubicBezTo>
                <a:cubicBezTo>
                  <a:pt x="647" y="349"/>
                  <a:pt x="647" y="349"/>
                  <a:pt x="647" y="349"/>
                </a:cubicBezTo>
                <a:cubicBezTo>
                  <a:pt x="647" y="357"/>
                  <a:pt x="638" y="366"/>
                  <a:pt x="638" y="366"/>
                </a:cubicBezTo>
                <a:cubicBezTo>
                  <a:pt x="408" y="596"/>
                  <a:pt x="408" y="596"/>
                  <a:pt x="408" y="596"/>
                </a:cubicBezTo>
                <a:cubicBezTo>
                  <a:pt x="383" y="621"/>
                  <a:pt x="349" y="630"/>
                  <a:pt x="323" y="630"/>
                </a:cubicBezTo>
                <a:close/>
                <a:moveTo>
                  <a:pt x="306" y="59"/>
                </a:moveTo>
                <a:lnTo>
                  <a:pt x="306" y="59"/>
                </a:lnTo>
                <a:cubicBezTo>
                  <a:pt x="93" y="280"/>
                  <a:pt x="93" y="280"/>
                  <a:pt x="93" y="280"/>
                </a:cubicBezTo>
                <a:cubicBezTo>
                  <a:pt x="68" y="306"/>
                  <a:pt x="68" y="349"/>
                  <a:pt x="93" y="374"/>
                </a:cubicBezTo>
                <a:cubicBezTo>
                  <a:pt x="272" y="553"/>
                  <a:pt x="272" y="553"/>
                  <a:pt x="272" y="553"/>
                </a:cubicBezTo>
                <a:cubicBezTo>
                  <a:pt x="298" y="578"/>
                  <a:pt x="340" y="578"/>
                  <a:pt x="366" y="553"/>
                </a:cubicBezTo>
                <a:cubicBezTo>
                  <a:pt x="578" y="332"/>
                  <a:pt x="578" y="332"/>
                  <a:pt x="578" y="332"/>
                </a:cubicBezTo>
                <a:cubicBezTo>
                  <a:pt x="578" y="59"/>
                  <a:pt x="578" y="59"/>
                  <a:pt x="578" y="59"/>
                </a:cubicBezTo>
                <a:lnTo>
                  <a:pt x="306" y="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6">
            <a:extLst>
              <a:ext uri="{FF2B5EF4-FFF2-40B4-BE49-F238E27FC236}">
                <a16:creationId xmlns:a16="http://schemas.microsoft.com/office/drawing/2014/main" id="{3CD36917-F417-5045-9770-3C7ECA3A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739" y="7829499"/>
            <a:ext cx="111168" cy="111165"/>
          </a:xfrm>
          <a:custGeom>
            <a:avLst/>
            <a:gdLst>
              <a:gd name="T0" fmla="*/ 85 w 103"/>
              <a:gd name="T1" fmla="*/ 85 h 103"/>
              <a:gd name="T2" fmla="*/ 85 w 103"/>
              <a:gd name="T3" fmla="*/ 85 h 103"/>
              <a:gd name="T4" fmla="*/ 17 w 103"/>
              <a:gd name="T5" fmla="*/ 85 h 103"/>
              <a:gd name="T6" fmla="*/ 17 w 103"/>
              <a:gd name="T7" fmla="*/ 17 h 103"/>
              <a:gd name="T8" fmla="*/ 85 w 103"/>
              <a:gd name="T9" fmla="*/ 17 h 103"/>
              <a:gd name="T10" fmla="*/ 85 w 103"/>
              <a:gd name="T11" fmla="*/ 8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03">
                <a:moveTo>
                  <a:pt x="85" y="85"/>
                </a:moveTo>
                <a:lnTo>
                  <a:pt x="85" y="85"/>
                </a:lnTo>
                <a:cubicBezTo>
                  <a:pt x="68" y="102"/>
                  <a:pt x="34" y="102"/>
                  <a:pt x="17" y="85"/>
                </a:cubicBezTo>
                <a:cubicBezTo>
                  <a:pt x="0" y="68"/>
                  <a:pt x="0" y="34"/>
                  <a:pt x="17" y="17"/>
                </a:cubicBezTo>
                <a:cubicBezTo>
                  <a:pt x="34" y="0"/>
                  <a:pt x="68" y="0"/>
                  <a:pt x="85" y="17"/>
                </a:cubicBezTo>
                <a:cubicBezTo>
                  <a:pt x="102" y="34"/>
                  <a:pt x="102" y="68"/>
                  <a:pt x="85" y="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7">
            <a:extLst>
              <a:ext uri="{FF2B5EF4-FFF2-40B4-BE49-F238E27FC236}">
                <a16:creationId xmlns:a16="http://schemas.microsoft.com/office/drawing/2014/main" id="{6FF6AB2F-6D54-024E-B53E-ED0AE3B4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9675830"/>
            <a:ext cx="1894664" cy="1894664"/>
          </a:xfrm>
          <a:custGeom>
            <a:avLst/>
            <a:gdLst>
              <a:gd name="T0" fmla="*/ 1652 w 1729"/>
              <a:gd name="T1" fmla="*/ 1004 h 1729"/>
              <a:gd name="T2" fmla="*/ 1652 w 1729"/>
              <a:gd name="T3" fmla="*/ 1004 h 1729"/>
              <a:gd name="T4" fmla="*/ 1005 w 1729"/>
              <a:gd name="T5" fmla="*/ 1651 h 1729"/>
              <a:gd name="T6" fmla="*/ 724 w 1729"/>
              <a:gd name="T7" fmla="*/ 1651 h 1729"/>
              <a:gd name="T8" fmla="*/ 77 w 1729"/>
              <a:gd name="T9" fmla="*/ 1004 h 1729"/>
              <a:gd name="T10" fmla="*/ 77 w 1729"/>
              <a:gd name="T11" fmla="*/ 723 h 1729"/>
              <a:gd name="T12" fmla="*/ 724 w 1729"/>
              <a:gd name="T13" fmla="*/ 76 h 1729"/>
              <a:gd name="T14" fmla="*/ 1005 w 1729"/>
              <a:gd name="T15" fmla="*/ 76 h 1729"/>
              <a:gd name="T16" fmla="*/ 1652 w 1729"/>
              <a:gd name="T17" fmla="*/ 723 h 1729"/>
              <a:gd name="T18" fmla="*/ 1652 w 1729"/>
              <a:gd name="T19" fmla="*/ 100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29">
                <a:moveTo>
                  <a:pt x="1652" y="1004"/>
                </a:moveTo>
                <a:lnTo>
                  <a:pt x="1652" y="1004"/>
                </a:lnTo>
                <a:cubicBezTo>
                  <a:pt x="1005" y="1651"/>
                  <a:pt x="1005" y="1651"/>
                  <a:pt x="1005" y="1651"/>
                </a:cubicBezTo>
                <a:cubicBezTo>
                  <a:pt x="928" y="1728"/>
                  <a:pt x="801" y="1728"/>
                  <a:pt x="724" y="1651"/>
                </a:cubicBezTo>
                <a:cubicBezTo>
                  <a:pt x="77" y="1004"/>
                  <a:pt x="77" y="1004"/>
                  <a:pt x="77" y="1004"/>
                </a:cubicBezTo>
                <a:cubicBezTo>
                  <a:pt x="0" y="927"/>
                  <a:pt x="0" y="800"/>
                  <a:pt x="77" y="723"/>
                </a:cubicBezTo>
                <a:cubicBezTo>
                  <a:pt x="724" y="76"/>
                  <a:pt x="724" y="76"/>
                  <a:pt x="724" y="76"/>
                </a:cubicBezTo>
                <a:cubicBezTo>
                  <a:pt x="801" y="0"/>
                  <a:pt x="928" y="0"/>
                  <a:pt x="1005" y="76"/>
                </a:cubicBezTo>
                <a:cubicBezTo>
                  <a:pt x="1652" y="723"/>
                  <a:pt x="1652" y="723"/>
                  <a:pt x="1652" y="723"/>
                </a:cubicBezTo>
                <a:cubicBezTo>
                  <a:pt x="1728" y="800"/>
                  <a:pt x="1728" y="927"/>
                  <a:pt x="1652" y="10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8">
            <a:extLst>
              <a:ext uri="{FF2B5EF4-FFF2-40B4-BE49-F238E27FC236}">
                <a16:creationId xmlns:a16="http://schemas.microsoft.com/office/drawing/2014/main" id="{95BF1656-C5A8-7F4F-B5AB-78BD6986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40" y="10627994"/>
            <a:ext cx="207832" cy="198168"/>
          </a:xfrm>
          <a:custGeom>
            <a:avLst/>
            <a:gdLst>
              <a:gd name="T0" fmla="*/ 136 w 188"/>
              <a:gd name="T1" fmla="*/ 179 h 180"/>
              <a:gd name="T2" fmla="*/ 136 w 188"/>
              <a:gd name="T3" fmla="*/ 179 h 180"/>
              <a:gd name="T4" fmla="*/ 51 w 188"/>
              <a:gd name="T5" fmla="*/ 179 h 180"/>
              <a:gd name="T6" fmla="*/ 0 w 188"/>
              <a:gd name="T7" fmla="*/ 128 h 180"/>
              <a:gd name="T8" fmla="*/ 0 w 188"/>
              <a:gd name="T9" fmla="*/ 51 h 180"/>
              <a:gd name="T10" fmla="*/ 51 w 188"/>
              <a:gd name="T11" fmla="*/ 0 h 180"/>
              <a:gd name="T12" fmla="*/ 136 w 188"/>
              <a:gd name="T13" fmla="*/ 0 h 180"/>
              <a:gd name="T14" fmla="*/ 187 w 188"/>
              <a:gd name="T15" fmla="*/ 51 h 180"/>
              <a:gd name="T16" fmla="*/ 187 w 188"/>
              <a:gd name="T17" fmla="*/ 128 h 180"/>
              <a:gd name="T18" fmla="*/ 136 w 188"/>
              <a:gd name="T19" fmla="*/ 179 h 180"/>
              <a:gd name="T20" fmla="*/ 136 w 188"/>
              <a:gd name="T21" fmla="*/ 51 h 180"/>
              <a:gd name="T22" fmla="*/ 136 w 188"/>
              <a:gd name="T23" fmla="*/ 51 h 180"/>
              <a:gd name="T24" fmla="*/ 51 w 188"/>
              <a:gd name="T25" fmla="*/ 51 h 180"/>
              <a:gd name="T26" fmla="*/ 51 w 188"/>
              <a:gd name="T27" fmla="*/ 128 h 180"/>
              <a:gd name="T28" fmla="*/ 136 w 188"/>
              <a:gd name="T29" fmla="*/ 128 h 180"/>
              <a:gd name="T30" fmla="*/ 136 w 188"/>
              <a:gd name="T31" fmla="*/ 51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180">
                <a:moveTo>
                  <a:pt x="136" y="179"/>
                </a:moveTo>
                <a:lnTo>
                  <a:pt x="136" y="179"/>
                </a:lnTo>
                <a:cubicBezTo>
                  <a:pt x="51" y="179"/>
                  <a:pt x="51" y="179"/>
                  <a:pt x="51" y="179"/>
                </a:cubicBezTo>
                <a:cubicBezTo>
                  <a:pt x="26" y="179"/>
                  <a:pt x="0" y="153"/>
                  <a:pt x="0" y="128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62" y="0"/>
                  <a:pt x="187" y="25"/>
                  <a:pt x="187" y="51"/>
                </a:cubicBezTo>
                <a:cubicBezTo>
                  <a:pt x="187" y="128"/>
                  <a:pt x="187" y="128"/>
                  <a:pt x="187" y="128"/>
                </a:cubicBezTo>
                <a:cubicBezTo>
                  <a:pt x="187" y="153"/>
                  <a:pt x="162" y="179"/>
                  <a:pt x="136" y="179"/>
                </a:cubicBezTo>
                <a:close/>
                <a:moveTo>
                  <a:pt x="136" y="51"/>
                </a:moveTo>
                <a:lnTo>
                  <a:pt x="136" y="51"/>
                </a:lnTo>
                <a:cubicBezTo>
                  <a:pt x="51" y="51"/>
                  <a:pt x="51" y="51"/>
                  <a:pt x="51" y="51"/>
                </a:cubicBezTo>
                <a:cubicBezTo>
                  <a:pt x="51" y="128"/>
                  <a:pt x="51" y="128"/>
                  <a:pt x="51" y="128"/>
                </a:cubicBezTo>
                <a:cubicBezTo>
                  <a:pt x="136" y="128"/>
                  <a:pt x="136" y="128"/>
                  <a:pt x="136" y="128"/>
                </a:cubicBezTo>
                <a:lnTo>
                  <a:pt x="136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9">
            <a:extLst>
              <a:ext uri="{FF2B5EF4-FFF2-40B4-BE49-F238E27FC236}">
                <a16:creationId xmlns:a16="http://schemas.microsoft.com/office/drawing/2014/main" id="{9F4D715B-DAA9-C442-9865-98864585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5739" y="10376661"/>
            <a:ext cx="811999" cy="647666"/>
          </a:xfrm>
          <a:custGeom>
            <a:avLst/>
            <a:gdLst>
              <a:gd name="T0" fmla="*/ 621 w 742"/>
              <a:gd name="T1" fmla="*/ 588 h 589"/>
              <a:gd name="T2" fmla="*/ 621 w 742"/>
              <a:gd name="T3" fmla="*/ 588 h 589"/>
              <a:gd name="T4" fmla="*/ 119 w 742"/>
              <a:gd name="T5" fmla="*/ 588 h 589"/>
              <a:gd name="T6" fmla="*/ 0 w 742"/>
              <a:gd name="T7" fmla="*/ 460 h 589"/>
              <a:gd name="T8" fmla="*/ 0 w 742"/>
              <a:gd name="T9" fmla="*/ 0 h 589"/>
              <a:gd name="T10" fmla="*/ 68 w 742"/>
              <a:gd name="T11" fmla="*/ 0 h 589"/>
              <a:gd name="T12" fmla="*/ 68 w 742"/>
              <a:gd name="T13" fmla="*/ 460 h 589"/>
              <a:gd name="T14" fmla="*/ 119 w 742"/>
              <a:gd name="T15" fmla="*/ 519 h 589"/>
              <a:gd name="T16" fmla="*/ 621 w 742"/>
              <a:gd name="T17" fmla="*/ 519 h 589"/>
              <a:gd name="T18" fmla="*/ 673 w 742"/>
              <a:gd name="T19" fmla="*/ 460 h 589"/>
              <a:gd name="T20" fmla="*/ 673 w 742"/>
              <a:gd name="T21" fmla="*/ 170 h 589"/>
              <a:gd name="T22" fmla="*/ 621 w 742"/>
              <a:gd name="T23" fmla="*/ 111 h 589"/>
              <a:gd name="T24" fmla="*/ 119 w 742"/>
              <a:gd name="T25" fmla="*/ 111 h 589"/>
              <a:gd name="T26" fmla="*/ 119 w 742"/>
              <a:gd name="T27" fmla="*/ 51 h 589"/>
              <a:gd name="T28" fmla="*/ 621 w 742"/>
              <a:gd name="T29" fmla="*/ 51 h 589"/>
              <a:gd name="T30" fmla="*/ 741 w 742"/>
              <a:gd name="T31" fmla="*/ 170 h 589"/>
              <a:gd name="T32" fmla="*/ 741 w 742"/>
              <a:gd name="T33" fmla="*/ 460 h 589"/>
              <a:gd name="T34" fmla="*/ 621 w 742"/>
              <a:gd name="T35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2" h="589">
                <a:moveTo>
                  <a:pt x="621" y="588"/>
                </a:moveTo>
                <a:lnTo>
                  <a:pt x="621" y="588"/>
                </a:lnTo>
                <a:cubicBezTo>
                  <a:pt x="119" y="588"/>
                  <a:pt x="119" y="588"/>
                  <a:pt x="119" y="588"/>
                </a:cubicBezTo>
                <a:cubicBezTo>
                  <a:pt x="51" y="588"/>
                  <a:pt x="0" y="528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460"/>
                  <a:pt x="68" y="460"/>
                  <a:pt x="68" y="460"/>
                </a:cubicBezTo>
                <a:cubicBezTo>
                  <a:pt x="68" y="494"/>
                  <a:pt x="85" y="519"/>
                  <a:pt x="119" y="519"/>
                </a:cubicBezTo>
                <a:cubicBezTo>
                  <a:pt x="621" y="519"/>
                  <a:pt x="621" y="519"/>
                  <a:pt x="621" y="519"/>
                </a:cubicBezTo>
                <a:cubicBezTo>
                  <a:pt x="647" y="519"/>
                  <a:pt x="673" y="494"/>
                  <a:pt x="673" y="460"/>
                </a:cubicBezTo>
                <a:cubicBezTo>
                  <a:pt x="673" y="170"/>
                  <a:pt x="673" y="170"/>
                  <a:pt x="673" y="170"/>
                </a:cubicBezTo>
                <a:cubicBezTo>
                  <a:pt x="673" y="136"/>
                  <a:pt x="647" y="111"/>
                  <a:pt x="621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621" y="51"/>
                  <a:pt x="621" y="51"/>
                  <a:pt x="621" y="51"/>
                </a:cubicBezTo>
                <a:cubicBezTo>
                  <a:pt x="681" y="51"/>
                  <a:pt x="741" y="102"/>
                  <a:pt x="741" y="170"/>
                </a:cubicBezTo>
                <a:cubicBezTo>
                  <a:pt x="741" y="460"/>
                  <a:pt x="741" y="460"/>
                  <a:pt x="741" y="460"/>
                </a:cubicBezTo>
                <a:cubicBezTo>
                  <a:pt x="741" y="528"/>
                  <a:pt x="681" y="588"/>
                  <a:pt x="621" y="5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0">
            <a:extLst>
              <a:ext uri="{FF2B5EF4-FFF2-40B4-BE49-F238E27FC236}">
                <a16:creationId xmlns:a16="http://schemas.microsoft.com/office/drawing/2014/main" id="{85DD4D46-4A16-D147-A499-86B89E79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073" y="10226829"/>
            <a:ext cx="749167" cy="270666"/>
          </a:xfrm>
          <a:custGeom>
            <a:avLst/>
            <a:gdLst>
              <a:gd name="T0" fmla="*/ 136 w 682"/>
              <a:gd name="T1" fmla="*/ 247 h 248"/>
              <a:gd name="T2" fmla="*/ 136 w 682"/>
              <a:gd name="T3" fmla="*/ 247 h 248"/>
              <a:gd name="T4" fmla="*/ 8 w 682"/>
              <a:gd name="T5" fmla="*/ 111 h 248"/>
              <a:gd name="T6" fmla="*/ 136 w 682"/>
              <a:gd name="T7" fmla="*/ 0 h 248"/>
              <a:gd name="T8" fmla="*/ 570 w 682"/>
              <a:gd name="T9" fmla="*/ 0 h 248"/>
              <a:gd name="T10" fmla="*/ 681 w 682"/>
              <a:gd name="T11" fmla="*/ 102 h 248"/>
              <a:gd name="T12" fmla="*/ 681 w 682"/>
              <a:gd name="T13" fmla="*/ 127 h 248"/>
              <a:gd name="T14" fmla="*/ 647 w 682"/>
              <a:gd name="T15" fmla="*/ 161 h 248"/>
              <a:gd name="T16" fmla="*/ 647 w 682"/>
              <a:gd name="T17" fmla="*/ 161 h 248"/>
              <a:gd name="T18" fmla="*/ 613 w 682"/>
              <a:gd name="T19" fmla="*/ 127 h 248"/>
              <a:gd name="T20" fmla="*/ 613 w 682"/>
              <a:gd name="T21" fmla="*/ 102 h 248"/>
              <a:gd name="T22" fmla="*/ 570 w 682"/>
              <a:gd name="T23" fmla="*/ 68 h 248"/>
              <a:gd name="T24" fmla="*/ 136 w 682"/>
              <a:gd name="T25" fmla="*/ 68 h 248"/>
              <a:gd name="T26" fmla="*/ 76 w 682"/>
              <a:gd name="T27" fmla="*/ 111 h 248"/>
              <a:gd name="T28" fmla="*/ 136 w 682"/>
              <a:gd name="T29" fmla="*/ 187 h 248"/>
              <a:gd name="T30" fmla="*/ 136 w 682"/>
              <a:gd name="T3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2" h="248">
                <a:moveTo>
                  <a:pt x="136" y="247"/>
                </a:moveTo>
                <a:lnTo>
                  <a:pt x="136" y="247"/>
                </a:lnTo>
                <a:cubicBezTo>
                  <a:pt x="59" y="247"/>
                  <a:pt x="0" y="187"/>
                  <a:pt x="8" y="111"/>
                </a:cubicBezTo>
                <a:cubicBezTo>
                  <a:pt x="16" y="42"/>
                  <a:pt x="76" y="0"/>
                  <a:pt x="136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9" y="0"/>
                  <a:pt x="681" y="51"/>
                  <a:pt x="681" y="102"/>
                </a:cubicBezTo>
                <a:cubicBezTo>
                  <a:pt x="681" y="127"/>
                  <a:pt x="681" y="127"/>
                  <a:pt x="681" y="127"/>
                </a:cubicBezTo>
                <a:cubicBezTo>
                  <a:pt x="681" y="145"/>
                  <a:pt x="664" y="161"/>
                  <a:pt x="647" y="161"/>
                </a:cubicBezTo>
                <a:lnTo>
                  <a:pt x="647" y="161"/>
                </a:lnTo>
                <a:cubicBezTo>
                  <a:pt x="629" y="161"/>
                  <a:pt x="613" y="145"/>
                  <a:pt x="613" y="127"/>
                </a:cubicBezTo>
                <a:cubicBezTo>
                  <a:pt x="613" y="102"/>
                  <a:pt x="613" y="102"/>
                  <a:pt x="613" y="102"/>
                </a:cubicBezTo>
                <a:cubicBezTo>
                  <a:pt x="613" y="85"/>
                  <a:pt x="595" y="68"/>
                  <a:pt x="570" y="68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02" y="68"/>
                  <a:pt x="76" y="85"/>
                  <a:pt x="76" y="111"/>
                </a:cubicBezTo>
                <a:cubicBezTo>
                  <a:pt x="68" y="153"/>
                  <a:pt x="93" y="187"/>
                  <a:pt x="136" y="187"/>
                </a:cubicBezTo>
                <a:lnTo>
                  <a:pt x="136" y="2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E0A26A25-B820-1C4B-A31D-852DE2318A28}"/>
              </a:ext>
            </a:extLst>
          </p:cNvPr>
          <p:cNvGrpSpPr/>
          <p:nvPr/>
        </p:nvGrpSpPr>
        <p:grpSpPr>
          <a:xfrm>
            <a:off x="1329793" y="3690087"/>
            <a:ext cx="8456869" cy="2589577"/>
            <a:chOff x="2605116" y="4073388"/>
            <a:chExt cx="8456869" cy="2589577"/>
          </a:xfrm>
        </p:grpSpPr>
        <p:sp>
          <p:nvSpPr>
            <p:cNvPr id="279" name="CuadroTexto 278">
              <a:extLst>
                <a:ext uri="{FF2B5EF4-FFF2-40B4-BE49-F238E27FC236}">
                  <a16:creationId xmlns:a16="http://schemas.microsoft.com/office/drawing/2014/main" id="{4A934498-9814-A144-8ACD-72C2627BCDD6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F1EBFF81-D10D-F143-982F-41B166DDEC22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F17C0F88-3776-8445-A274-B3D1EC2409DA}"/>
              </a:ext>
            </a:extLst>
          </p:cNvPr>
          <p:cNvSpPr txBox="1"/>
          <p:nvPr/>
        </p:nvSpPr>
        <p:spPr>
          <a:xfrm>
            <a:off x="19496548" y="252352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3AAA7C0B-FC2C-3243-B9CC-F3FA7AF09150}"/>
              </a:ext>
            </a:extLst>
          </p:cNvPr>
          <p:cNvSpPr txBox="1"/>
          <p:nvPr/>
        </p:nvSpPr>
        <p:spPr>
          <a:xfrm>
            <a:off x="19507455" y="491259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E243D0EF-F60E-DA4E-9242-1DF9BB21EDAC}"/>
              </a:ext>
            </a:extLst>
          </p:cNvPr>
          <p:cNvSpPr txBox="1"/>
          <p:nvPr/>
        </p:nvSpPr>
        <p:spPr>
          <a:xfrm>
            <a:off x="19507455" y="744622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895CA65F-96A1-B34A-8146-C33968F01DF0}"/>
              </a:ext>
            </a:extLst>
          </p:cNvPr>
          <p:cNvSpPr txBox="1"/>
          <p:nvPr/>
        </p:nvSpPr>
        <p:spPr>
          <a:xfrm>
            <a:off x="19497841" y="1012380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285" name="Group 54">
            <a:extLst>
              <a:ext uri="{FF2B5EF4-FFF2-40B4-BE49-F238E27FC236}">
                <a16:creationId xmlns:a16="http://schemas.microsoft.com/office/drawing/2014/main" id="{6BEC2BD6-CC0A-4444-874A-6A7E68DC6516}"/>
              </a:ext>
            </a:extLst>
          </p:cNvPr>
          <p:cNvGrpSpPr/>
          <p:nvPr/>
        </p:nvGrpSpPr>
        <p:grpSpPr>
          <a:xfrm>
            <a:off x="20587850" y="2541840"/>
            <a:ext cx="2628571" cy="1031908"/>
            <a:chOff x="5517310" y="11329807"/>
            <a:chExt cx="3676939" cy="1031908"/>
          </a:xfrm>
        </p:grpSpPr>
        <p:sp>
          <p:nvSpPr>
            <p:cNvPr id="286" name="CuadroTexto 395">
              <a:extLst>
                <a:ext uri="{FF2B5EF4-FFF2-40B4-BE49-F238E27FC236}">
                  <a16:creationId xmlns:a16="http://schemas.microsoft.com/office/drawing/2014/main" id="{C0C9809A-EAA6-B34E-AC41-F3EF2FED3742}"/>
                </a:ext>
              </a:extLst>
            </p:cNvPr>
            <p:cNvSpPr txBox="1"/>
            <p:nvPr/>
          </p:nvSpPr>
          <p:spPr>
            <a:xfrm>
              <a:off x="5518984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287" name="Rectangle 56">
              <a:extLst>
                <a:ext uri="{FF2B5EF4-FFF2-40B4-BE49-F238E27FC236}">
                  <a16:creationId xmlns:a16="http://schemas.microsoft.com/office/drawing/2014/main" id="{C4E622AD-D03C-A74C-9E72-5C194310A74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8" name="Group 54">
            <a:extLst>
              <a:ext uri="{FF2B5EF4-FFF2-40B4-BE49-F238E27FC236}">
                <a16:creationId xmlns:a16="http://schemas.microsoft.com/office/drawing/2014/main" id="{5757DF05-034F-E447-897E-D40E2AF83203}"/>
              </a:ext>
            </a:extLst>
          </p:cNvPr>
          <p:cNvGrpSpPr/>
          <p:nvPr/>
        </p:nvGrpSpPr>
        <p:grpSpPr>
          <a:xfrm>
            <a:off x="20587850" y="4915850"/>
            <a:ext cx="2628571" cy="1031908"/>
            <a:chOff x="5517310" y="11329807"/>
            <a:chExt cx="3676939" cy="1031908"/>
          </a:xfrm>
        </p:grpSpPr>
        <p:sp>
          <p:nvSpPr>
            <p:cNvPr id="289" name="CuadroTexto 395">
              <a:extLst>
                <a:ext uri="{FF2B5EF4-FFF2-40B4-BE49-F238E27FC236}">
                  <a16:creationId xmlns:a16="http://schemas.microsoft.com/office/drawing/2014/main" id="{BD691745-3A94-9242-ADEC-95FF16CB1193}"/>
                </a:ext>
              </a:extLst>
            </p:cNvPr>
            <p:cNvSpPr txBox="1"/>
            <p:nvPr/>
          </p:nvSpPr>
          <p:spPr>
            <a:xfrm>
              <a:off x="5518984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290" name="Rectangle 56">
              <a:extLst>
                <a:ext uri="{FF2B5EF4-FFF2-40B4-BE49-F238E27FC236}">
                  <a16:creationId xmlns:a16="http://schemas.microsoft.com/office/drawing/2014/main" id="{FBF8D81F-1E62-8447-8F39-352C5F329F8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1" name="Group 54">
            <a:extLst>
              <a:ext uri="{FF2B5EF4-FFF2-40B4-BE49-F238E27FC236}">
                <a16:creationId xmlns:a16="http://schemas.microsoft.com/office/drawing/2014/main" id="{CAA93AE9-9FE7-4D46-BA07-63A7CCE016F1}"/>
              </a:ext>
            </a:extLst>
          </p:cNvPr>
          <p:cNvGrpSpPr/>
          <p:nvPr/>
        </p:nvGrpSpPr>
        <p:grpSpPr>
          <a:xfrm>
            <a:off x="20587850" y="7484271"/>
            <a:ext cx="2628571" cy="1031908"/>
            <a:chOff x="5517310" y="11329807"/>
            <a:chExt cx="3676939" cy="1031908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4BCD016B-2732-3B4A-8BE0-46101385CDB7}"/>
                </a:ext>
              </a:extLst>
            </p:cNvPr>
            <p:cNvSpPr txBox="1"/>
            <p:nvPr/>
          </p:nvSpPr>
          <p:spPr>
            <a:xfrm>
              <a:off x="5518984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Process</a:t>
              </a:r>
            </a:p>
          </p:txBody>
        </p:sp>
        <p:sp>
          <p:nvSpPr>
            <p:cNvPr id="293" name="Rectangle 56">
              <a:extLst>
                <a:ext uri="{FF2B5EF4-FFF2-40B4-BE49-F238E27FC236}">
                  <a16:creationId xmlns:a16="http://schemas.microsoft.com/office/drawing/2014/main" id="{AAD1FE18-F1C7-2048-AA72-F6A0131D769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4" name="Group 54">
            <a:extLst>
              <a:ext uri="{FF2B5EF4-FFF2-40B4-BE49-F238E27FC236}">
                <a16:creationId xmlns:a16="http://schemas.microsoft.com/office/drawing/2014/main" id="{27FC6B36-5598-444F-A72F-DB6D9631EB28}"/>
              </a:ext>
            </a:extLst>
          </p:cNvPr>
          <p:cNvGrpSpPr/>
          <p:nvPr/>
        </p:nvGrpSpPr>
        <p:grpSpPr>
          <a:xfrm>
            <a:off x="20586729" y="10161851"/>
            <a:ext cx="2628571" cy="1031908"/>
            <a:chOff x="5517310" y="11329807"/>
            <a:chExt cx="3676939" cy="1031908"/>
          </a:xfrm>
        </p:grpSpPr>
        <p:sp>
          <p:nvSpPr>
            <p:cNvPr id="295" name="CuadroTexto 395">
              <a:extLst>
                <a:ext uri="{FF2B5EF4-FFF2-40B4-BE49-F238E27FC236}">
                  <a16:creationId xmlns:a16="http://schemas.microsoft.com/office/drawing/2014/main" id="{2012368B-5936-3C4A-AFDC-28746538CBD3}"/>
                </a:ext>
              </a:extLst>
            </p:cNvPr>
            <p:cNvSpPr txBox="1"/>
            <p:nvPr/>
          </p:nvSpPr>
          <p:spPr>
            <a:xfrm>
              <a:off x="5518984" y="11329807"/>
              <a:ext cx="3675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Implementation</a:t>
              </a:r>
            </a:p>
          </p:txBody>
        </p:sp>
        <p:sp>
          <p:nvSpPr>
            <p:cNvPr id="296" name="Rectangle 56">
              <a:extLst>
                <a:ext uri="{FF2B5EF4-FFF2-40B4-BE49-F238E27FC236}">
                  <a16:creationId xmlns:a16="http://schemas.microsoft.com/office/drawing/2014/main" id="{F7DADC5E-E320-CE4C-AD96-83549563538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785AFF7F-300A-5D4C-9F4C-25CA2B38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07" y="6798689"/>
            <a:ext cx="925262" cy="1594299"/>
          </a:xfrm>
          <a:custGeom>
            <a:avLst/>
            <a:gdLst>
              <a:gd name="T0" fmla="*/ 769 w 860"/>
              <a:gd name="T1" fmla="*/ 89 h 1482"/>
              <a:gd name="T2" fmla="*/ 769 w 860"/>
              <a:gd name="T3" fmla="*/ 89 h 1482"/>
              <a:gd name="T4" fmla="*/ 262 w 860"/>
              <a:gd name="T5" fmla="*/ 740 h 1482"/>
              <a:gd name="T6" fmla="*/ 0 w 860"/>
              <a:gd name="T7" fmla="*/ 1481 h 1482"/>
              <a:gd name="T8" fmla="*/ 37 w 860"/>
              <a:gd name="T9" fmla="*/ 1418 h 1482"/>
              <a:gd name="T10" fmla="*/ 127 w 860"/>
              <a:gd name="T11" fmla="*/ 1264 h 1482"/>
              <a:gd name="T12" fmla="*/ 335 w 860"/>
              <a:gd name="T13" fmla="*/ 912 h 1482"/>
              <a:gd name="T14" fmla="*/ 859 w 860"/>
              <a:gd name="T15" fmla="*/ 0 h 1482"/>
              <a:gd name="T16" fmla="*/ 769 w 860"/>
              <a:gd name="T17" fmla="*/ 89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1482">
                <a:moveTo>
                  <a:pt x="769" y="89"/>
                </a:moveTo>
                <a:lnTo>
                  <a:pt x="769" y="89"/>
                </a:lnTo>
                <a:cubicBezTo>
                  <a:pt x="561" y="288"/>
                  <a:pt x="389" y="505"/>
                  <a:pt x="262" y="740"/>
                </a:cubicBezTo>
                <a:cubicBezTo>
                  <a:pt x="0" y="1481"/>
                  <a:pt x="0" y="1481"/>
                  <a:pt x="0" y="1481"/>
                </a:cubicBezTo>
                <a:cubicBezTo>
                  <a:pt x="37" y="1418"/>
                  <a:pt x="37" y="1418"/>
                  <a:pt x="37" y="1418"/>
                </a:cubicBezTo>
                <a:cubicBezTo>
                  <a:pt x="127" y="1264"/>
                  <a:pt x="127" y="1264"/>
                  <a:pt x="127" y="1264"/>
                </a:cubicBezTo>
                <a:cubicBezTo>
                  <a:pt x="335" y="912"/>
                  <a:pt x="335" y="912"/>
                  <a:pt x="335" y="912"/>
                </a:cubicBezTo>
                <a:cubicBezTo>
                  <a:pt x="859" y="0"/>
                  <a:pt x="859" y="0"/>
                  <a:pt x="859" y="0"/>
                </a:cubicBezTo>
                <a:cubicBezTo>
                  <a:pt x="832" y="26"/>
                  <a:pt x="796" y="53"/>
                  <a:pt x="769" y="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01">
            <a:extLst>
              <a:ext uri="{FF2B5EF4-FFF2-40B4-BE49-F238E27FC236}">
                <a16:creationId xmlns:a16="http://schemas.microsoft.com/office/drawing/2014/main" id="{A592FB37-7D7C-B04A-8523-215F28A7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068" y="9802234"/>
            <a:ext cx="4746" cy="9490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641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02">
            <a:extLst>
              <a:ext uri="{FF2B5EF4-FFF2-40B4-BE49-F238E27FC236}">
                <a16:creationId xmlns:a16="http://schemas.microsoft.com/office/drawing/2014/main" id="{5CA4E50A-D1B4-DB43-AE24-8C211DFF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603" y="6148631"/>
            <a:ext cx="631078" cy="1091336"/>
          </a:xfrm>
          <a:custGeom>
            <a:avLst/>
            <a:gdLst>
              <a:gd name="T0" fmla="*/ 415 w 588"/>
              <a:gd name="T1" fmla="*/ 516 h 1013"/>
              <a:gd name="T2" fmla="*/ 415 w 588"/>
              <a:gd name="T3" fmla="*/ 516 h 1013"/>
              <a:gd name="T4" fmla="*/ 0 w 588"/>
              <a:gd name="T5" fmla="*/ 0 h 1013"/>
              <a:gd name="T6" fmla="*/ 587 w 588"/>
              <a:gd name="T7" fmla="*/ 1012 h 1013"/>
              <a:gd name="T8" fmla="*/ 415 w 588"/>
              <a:gd name="T9" fmla="*/ 51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1013">
                <a:moveTo>
                  <a:pt x="415" y="516"/>
                </a:moveTo>
                <a:lnTo>
                  <a:pt x="415" y="516"/>
                </a:lnTo>
                <a:cubicBezTo>
                  <a:pt x="307" y="326"/>
                  <a:pt x="171" y="154"/>
                  <a:pt x="0" y="0"/>
                </a:cubicBezTo>
                <a:cubicBezTo>
                  <a:pt x="587" y="1012"/>
                  <a:pt x="587" y="1012"/>
                  <a:pt x="587" y="1012"/>
                </a:cubicBezTo>
                <a:lnTo>
                  <a:pt x="415" y="5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3">
            <a:extLst>
              <a:ext uri="{FF2B5EF4-FFF2-40B4-BE49-F238E27FC236}">
                <a16:creationId xmlns:a16="http://schemas.microsoft.com/office/drawing/2014/main" id="{EACA988F-BBC1-1D42-849A-DEDED7F1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03" y="3415546"/>
            <a:ext cx="3762738" cy="4502948"/>
          </a:xfrm>
          <a:custGeom>
            <a:avLst/>
            <a:gdLst>
              <a:gd name="T0" fmla="*/ 3471 w 3499"/>
              <a:gd name="T1" fmla="*/ 3579 h 4185"/>
              <a:gd name="T2" fmla="*/ 3471 w 3499"/>
              <a:gd name="T3" fmla="*/ 3579 h 4185"/>
              <a:gd name="T4" fmla="*/ 3462 w 3499"/>
              <a:gd name="T5" fmla="*/ 3552 h 4185"/>
              <a:gd name="T6" fmla="*/ 2875 w 3499"/>
              <a:gd name="T7" fmla="*/ 2540 h 4185"/>
              <a:gd name="T8" fmla="*/ 1410 w 3499"/>
              <a:gd name="T9" fmla="*/ 0 h 4185"/>
              <a:gd name="T10" fmla="*/ 461 w 3499"/>
              <a:gd name="T11" fmla="*/ 1636 h 4185"/>
              <a:gd name="T12" fmla="*/ 470 w 3499"/>
              <a:gd name="T13" fmla="*/ 1627 h 4185"/>
              <a:gd name="T14" fmla="*/ 81 w 3499"/>
              <a:gd name="T15" fmla="*/ 2305 h 4185"/>
              <a:gd name="T16" fmla="*/ 18 w 3499"/>
              <a:gd name="T17" fmla="*/ 2423 h 4185"/>
              <a:gd name="T18" fmla="*/ 0 w 3499"/>
              <a:gd name="T19" fmla="*/ 2603 h 4185"/>
              <a:gd name="T20" fmla="*/ 434 w 3499"/>
              <a:gd name="T21" fmla="*/ 3543 h 4185"/>
              <a:gd name="T22" fmla="*/ 2215 w 3499"/>
              <a:gd name="T23" fmla="*/ 4184 h 4185"/>
              <a:gd name="T24" fmla="*/ 3489 w 3499"/>
              <a:gd name="T25" fmla="*/ 3895 h 4185"/>
              <a:gd name="T26" fmla="*/ 3498 w 3499"/>
              <a:gd name="T27" fmla="*/ 3823 h 4185"/>
              <a:gd name="T28" fmla="*/ 3471 w 3499"/>
              <a:gd name="T29" fmla="*/ 3579 h 4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99" h="4185">
                <a:moveTo>
                  <a:pt x="3471" y="3579"/>
                </a:moveTo>
                <a:lnTo>
                  <a:pt x="3471" y="3579"/>
                </a:lnTo>
                <a:cubicBezTo>
                  <a:pt x="3462" y="3552"/>
                  <a:pt x="3462" y="3552"/>
                  <a:pt x="3462" y="3552"/>
                </a:cubicBezTo>
                <a:cubicBezTo>
                  <a:pt x="2875" y="2540"/>
                  <a:pt x="2875" y="2540"/>
                  <a:pt x="2875" y="254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461" y="1636"/>
                  <a:pt x="461" y="1636"/>
                  <a:pt x="461" y="1636"/>
                </a:cubicBezTo>
                <a:cubicBezTo>
                  <a:pt x="470" y="1636"/>
                  <a:pt x="470" y="1636"/>
                  <a:pt x="470" y="1627"/>
                </a:cubicBezTo>
                <a:cubicBezTo>
                  <a:pt x="81" y="2305"/>
                  <a:pt x="81" y="2305"/>
                  <a:pt x="81" y="2305"/>
                </a:cubicBezTo>
                <a:cubicBezTo>
                  <a:pt x="18" y="2423"/>
                  <a:pt x="18" y="2423"/>
                  <a:pt x="18" y="2423"/>
                </a:cubicBezTo>
                <a:cubicBezTo>
                  <a:pt x="9" y="2486"/>
                  <a:pt x="0" y="2549"/>
                  <a:pt x="0" y="2603"/>
                </a:cubicBezTo>
                <a:cubicBezTo>
                  <a:pt x="0" y="2956"/>
                  <a:pt x="163" y="3280"/>
                  <a:pt x="434" y="3543"/>
                </a:cubicBezTo>
                <a:cubicBezTo>
                  <a:pt x="831" y="3931"/>
                  <a:pt x="1482" y="4184"/>
                  <a:pt x="2215" y="4184"/>
                </a:cubicBezTo>
                <a:cubicBezTo>
                  <a:pt x="2685" y="4184"/>
                  <a:pt x="3128" y="4076"/>
                  <a:pt x="3489" y="3895"/>
                </a:cubicBezTo>
                <a:cubicBezTo>
                  <a:pt x="3489" y="3868"/>
                  <a:pt x="3498" y="3850"/>
                  <a:pt x="3498" y="3823"/>
                </a:cubicBezTo>
                <a:cubicBezTo>
                  <a:pt x="3498" y="3742"/>
                  <a:pt x="3489" y="3660"/>
                  <a:pt x="3471" y="35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4">
            <a:extLst>
              <a:ext uri="{FF2B5EF4-FFF2-40B4-BE49-F238E27FC236}">
                <a16:creationId xmlns:a16="http://schemas.microsoft.com/office/drawing/2014/main" id="{3EC2F4F6-8201-0A41-A6A2-8DDFFE53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51" y="7923238"/>
            <a:ext cx="4743" cy="9490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  <a:gd name="T8" fmla="*/ 0 w 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rgbClr val="2E5C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5">
            <a:extLst>
              <a:ext uri="{FF2B5EF4-FFF2-40B4-BE49-F238E27FC236}">
                <a16:creationId xmlns:a16="http://schemas.microsoft.com/office/drawing/2014/main" id="{A900F4F6-E757-5F45-94D0-1FC58D9A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83" y="5175920"/>
            <a:ext cx="479240" cy="830363"/>
          </a:xfrm>
          <a:custGeom>
            <a:avLst/>
            <a:gdLst>
              <a:gd name="T0" fmla="*/ 443 w 444"/>
              <a:gd name="T1" fmla="*/ 0 h 770"/>
              <a:gd name="T2" fmla="*/ 443 w 444"/>
              <a:gd name="T3" fmla="*/ 0 h 770"/>
              <a:gd name="T4" fmla="*/ 136 w 444"/>
              <a:gd name="T5" fmla="*/ 389 h 770"/>
              <a:gd name="T6" fmla="*/ 0 w 444"/>
              <a:gd name="T7" fmla="*/ 769 h 770"/>
              <a:gd name="T8" fmla="*/ 443 w 444"/>
              <a:gd name="T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770">
                <a:moveTo>
                  <a:pt x="443" y="0"/>
                </a:moveTo>
                <a:lnTo>
                  <a:pt x="443" y="0"/>
                </a:lnTo>
                <a:cubicBezTo>
                  <a:pt x="316" y="118"/>
                  <a:pt x="217" y="253"/>
                  <a:pt x="136" y="389"/>
                </a:cubicBezTo>
                <a:cubicBezTo>
                  <a:pt x="0" y="769"/>
                  <a:pt x="0" y="769"/>
                  <a:pt x="0" y="769"/>
                </a:cubicBezTo>
                <a:lnTo>
                  <a:pt x="4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6">
            <a:extLst>
              <a:ext uri="{FF2B5EF4-FFF2-40B4-BE49-F238E27FC236}">
                <a16:creationId xmlns:a16="http://schemas.microsoft.com/office/drawing/2014/main" id="{9EC1CA8C-CA87-5741-9068-5EBA2DBD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83" y="5166430"/>
            <a:ext cx="488730" cy="858832"/>
          </a:xfrm>
          <a:custGeom>
            <a:avLst/>
            <a:gdLst>
              <a:gd name="T0" fmla="*/ 0 w 453"/>
              <a:gd name="T1" fmla="*/ 796 h 797"/>
              <a:gd name="T2" fmla="*/ 0 w 453"/>
              <a:gd name="T3" fmla="*/ 796 h 797"/>
              <a:gd name="T4" fmla="*/ 63 w 453"/>
              <a:gd name="T5" fmla="*/ 678 h 797"/>
              <a:gd name="T6" fmla="*/ 452 w 453"/>
              <a:gd name="T7" fmla="*/ 0 h 797"/>
              <a:gd name="T8" fmla="*/ 443 w 453"/>
              <a:gd name="T9" fmla="*/ 9 h 797"/>
              <a:gd name="T10" fmla="*/ 0 w 453"/>
              <a:gd name="T11" fmla="*/ 778 h 797"/>
              <a:gd name="T12" fmla="*/ 0 w 453"/>
              <a:gd name="T13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" h="797">
                <a:moveTo>
                  <a:pt x="0" y="796"/>
                </a:moveTo>
                <a:lnTo>
                  <a:pt x="0" y="796"/>
                </a:lnTo>
                <a:cubicBezTo>
                  <a:pt x="63" y="678"/>
                  <a:pt x="63" y="678"/>
                  <a:pt x="63" y="678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9"/>
                  <a:pt x="452" y="9"/>
                  <a:pt x="443" y="9"/>
                </a:cubicBezTo>
                <a:cubicBezTo>
                  <a:pt x="0" y="778"/>
                  <a:pt x="0" y="778"/>
                  <a:pt x="0" y="778"/>
                </a:cubicBezTo>
                <a:lnTo>
                  <a:pt x="0" y="796"/>
                </a:lnTo>
              </a:path>
            </a:pathLst>
          </a:custGeom>
          <a:solidFill>
            <a:srgbClr val="FED0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7">
            <a:extLst>
              <a:ext uri="{FF2B5EF4-FFF2-40B4-BE49-F238E27FC236}">
                <a16:creationId xmlns:a16="http://schemas.microsoft.com/office/drawing/2014/main" id="{ABE45A41-50F9-F745-881E-95BF97F19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637" y="5593475"/>
            <a:ext cx="5148257" cy="4204016"/>
          </a:xfrm>
          <a:custGeom>
            <a:avLst/>
            <a:gdLst>
              <a:gd name="T0" fmla="*/ 3508 w 4783"/>
              <a:gd name="T1" fmla="*/ 2159 h 3905"/>
              <a:gd name="T2" fmla="*/ 3508 w 4783"/>
              <a:gd name="T3" fmla="*/ 2159 h 3905"/>
              <a:gd name="T4" fmla="*/ 1727 w 4783"/>
              <a:gd name="T5" fmla="*/ 1518 h 3905"/>
              <a:gd name="T6" fmla="*/ 1293 w 4783"/>
              <a:gd name="T7" fmla="*/ 578 h 3905"/>
              <a:gd name="T8" fmla="*/ 1311 w 4783"/>
              <a:gd name="T9" fmla="*/ 398 h 3905"/>
              <a:gd name="T10" fmla="*/ 1447 w 4783"/>
              <a:gd name="T11" fmla="*/ 0 h 3905"/>
              <a:gd name="T12" fmla="*/ 362 w 4783"/>
              <a:gd name="T13" fmla="*/ 2033 h 3905"/>
              <a:gd name="T14" fmla="*/ 154 w 4783"/>
              <a:gd name="T15" fmla="*/ 2385 h 3905"/>
              <a:gd name="T16" fmla="*/ 64 w 4783"/>
              <a:gd name="T17" fmla="*/ 2539 h 3905"/>
              <a:gd name="T18" fmla="*/ 27 w 4783"/>
              <a:gd name="T19" fmla="*/ 2602 h 3905"/>
              <a:gd name="T20" fmla="*/ 0 w 4783"/>
              <a:gd name="T21" fmla="*/ 2955 h 3905"/>
              <a:gd name="T22" fmla="*/ 64 w 4783"/>
              <a:gd name="T23" fmla="*/ 3470 h 3905"/>
              <a:gd name="T24" fmla="*/ 1844 w 4783"/>
              <a:gd name="T25" fmla="*/ 3904 h 3905"/>
              <a:gd name="T26" fmla="*/ 4213 w 4783"/>
              <a:gd name="T27" fmla="*/ 3045 h 3905"/>
              <a:gd name="T28" fmla="*/ 4674 w 4783"/>
              <a:gd name="T29" fmla="*/ 2376 h 3905"/>
              <a:gd name="T30" fmla="*/ 4782 w 4783"/>
              <a:gd name="T31" fmla="*/ 1870 h 3905"/>
              <a:gd name="T32" fmla="*/ 3508 w 4783"/>
              <a:gd name="T33" fmla="*/ 2159 h 3905"/>
              <a:gd name="T34" fmla="*/ 425 w 4783"/>
              <a:gd name="T35" fmla="*/ 2177 h 3905"/>
              <a:gd name="T36" fmla="*/ 425 w 4783"/>
              <a:gd name="T37" fmla="*/ 2177 h 3905"/>
              <a:gd name="T38" fmla="*/ 425 w 4783"/>
              <a:gd name="T39" fmla="*/ 2168 h 3905"/>
              <a:gd name="T40" fmla="*/ 425 w 4783"/>
              <a:gd name="T41" fmla="*/ 2177 h 3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3" h="3905">
                <a:moveTo>
                  <a:pt x="3508" y="2159"/>
                </a:moveTo>
                <a:lnTo>
                  <a:pt x="3508" y="2159"/>
                </a:lnTo>
                <a:cubicBezTo>
                  <a:pt x="2775" y="2159"/>
                  <a:pt x="2124" y="1906"/>
                  <a:pt x="1727" y="1518"/>
                </a:cubicBezTo>
                <a:cubicBezTo>
                  <a:pt x="1456" y="1255"/>
                  <a:pt x="1293" y="931"/>
                  <a:pt x="1293" y="578"/>
                </a:cubicBezTo>
                <a:cubicBezTo>
                  <a:pt x="1293" y="524"/>
                  <a:pt x="1302" y="461"/>
                  <a:pt x="1311" y="398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362" y="2033"/>
                  <a:pt x="362" y="2033"/>
                  <a:pt x="362" y="2033"/>
                </a:cubicBezTo>
                <a:cubicBezTo>
                  <a:pt x="154" y="2385"/>
                  <a:pt x="154" y="2385"/>
                  <a:pt x="154" y="2385"/>
                </a:cubicBezTo>
                <a:cubicBezTo>
                  <a:pt x="64" y="2539"/>
                  <a:pt x="64" y="2539"/>
                  <a:pt x="64" y="2539"/>
                </a:cubicBezTo>
                <a:cubicBezTo>
                  <a:pt x="27" y="2602"/>
                  <a:pt x="27" y="2602"/>
                  <a:pt x="27" y="2602"/>
                </a:cubicBezTo>
                <a:cubicBezTo>
                  <a:pt x="9" y="2720"/>
                  <a:pt x="0" y="2837"/>
                  <a:pt x="0" y="2955"/>
                </a:cubicBezTo>
                <a:cubicBezTo>
                  <a:pt x="0" y="3126"/>
                  <a:pt x="18" y="3308"/>
                  <a:pt x="64" y="3470"/>
                </a:cubicBezTo>
                <a:cubicBezTo>
                  <a:pt x="560" y="3741"/>
                  <a:pt x="1175" y="3904"/>
                  <a:pt x="1844" y="3904"/>
                </a:cubicBezTo>
                <a:cubicBezTo>
                  <a:pt x="2821" y="3904"/>
                  <a:pt x="3679" y="3570"/>
                  <a:pt x="4213" y="3045"/>
                </a:cubicBezTo>
                <a:cubicBezTo>
                  <a:pt x="4421" y="2846"/>
                  <a:pt x="4583" y="2621"/>
                  <a:pt x="4674" y="2376"/>
                </a:cubicBezTo>
                <a:cubicBezTo>
                  <a:pt x="4737" y="2214"/>
                  <a:pt x="4773" y="2042"/>
                  <a:pt x="4782" y="1870"/>
                </a:cubicBezTo>
                <a:cubicBezTo>
                  <a:pt x="4421" y="2051"/>
                  <a:pt x="3978" y="2159"/>
                  <a:pt x="3508" y="2159"/>
                </a:cubicBezTo>
                <a:close/>
                <a:moveTo>
                  <a:pt x="425" y="2177"/>
                </a:moveTo>
                <a:lnTo>
                  <a:pt x="425" y="2177"/>
                </a:lnTo>
                <a:lnTo>
                  <a:pt x="425" y="2168"/>
                </a:lnTo>
                <a:lnTo>
                  <a:pt x="425" y="2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8">
            <a:extLst>
              <a:ext uri="{FF2B5EF4-FFF2-40B4-BE49-F238E27FC236}">
                <a16:creationId xmlns:a16="http://schemas.microsoft.com/office/drawing/2014/main" id="{A3CB4B74-EC2C-404B-A360-77765851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228" y="9493814"/>
            <a:ext cx="4743" cy="47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641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09">
            <a:extLst>
              <a:ext uri="{FF2B5EF4-FFF2-40B4-BE49-F238E27FC236}">
                <a16:creationId xmlns:a16="http://schemas.microsoft.com/office/drawing/2014/main" id="{B7C70987-A3EF-7147-B9A3-3A738E4D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07" y="8326559"/>
            <a:ext cx="42703" cy="71173"/>
          </a:xfrm>
          <a:custGeom>
            <a:avLst/>
            <a:gdLst>
              <a:gd name="T0" fmla="*/ 0 w 38"/>
              <a:gd name="T1" fmla="*/ 63 h 64"/>
              <a:gd name="T2" fmla="*/ 0 w 38"/>
              <a:gd name="T3" fmla="*/ 63 h 64"/>
              <a:gd name="T4" fmla="*/ 37 w 38"/>
              <a:gd name="T5" fmla="*/ 0 h 64"/>
              <a:gd name="T6" fmla="*/ 0 w 38"/>
              <a:gd name="T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64">
                <a:moveTo>
                  <a:pt x="0" y="63"/>
                </a:moveTo>
                <a:lnTo>
                  <a:pt x="0" y="63"/>
                </a:lnTo>
                <a:lnTo>
                  <a:pt x="37" y="0"/>
                </a:lnTo>
                <a:lnTo>
                  <a:pt x="0" y="63"/>
                </a:lnTo>
              </a:path>
            </a:pathLst>
          </a:custGeom>
          <a:solidFill>
            <a:srgbClr val="0E4D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0">
            <a:extLst>
              <a:ext uri="{FF2B5EF4-FFF2-40B4-BE49-F238E27FC236}">
                <a16:creationId xmlns:a16="http://schemas.microsoft.com/office/drawing/2014/main" id="{90206EC7-976F-C64C-ABCA-B7948C4F9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143" y="10532954"/>
            <a:ext cx="721231" cy="9490"/>
          </a:xfrm>
          <a:custGeom>
            <a:avLst/>
            <a:gdLst>
              <a:gd name="T0" fmla="*/ 0 w 670"/>
              <a:gd name="T1" fmla="*/ 0 h 10"/>
              <a:gd name="T2" fmla="*/ 0 w 670"/>
              <a:gd name="T3" fmla="*/ 0 h 10"/>
              <a:gd name="T4" fmla="*/ 334 w 670"/>
              <a:gd name="T5" fmla="*/ 9 h 10"/>
              <a:gd name="T6" fmla="*/ 669 w 670"/>
              <a:gd name="T7" fmla="*/ 0 h 10"/>
              <a:gd name="T8" fmla="*/ 343 w 670"/>
              <a:gd name="T9" fmla="*/ 0 h 10"/>
              <a:gd name="T10" fmla="*/ 0 w 670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10">
                <a:moveTo>
                  <a:pt x="0" y="0"/>
                </a:moveTo>
                <a:lnTo>
                  <a:pt x="0" y="0"/>
                </a:lnTo>
                <a:cubicBezTo>
                  <a:pt x="108" y="9"/>
                  <a:pt x="217" y="9"/>
                  <a:pt x="334" y="9"/>
                </a:cubicBezTo>
                <a:cubicBezTo>
                  <a:pt x="443" y="9"/>
                  <a:pt x="560" y="9"/>
                  <a:pt x="669" y="0"/>
                </a:cubicBezTo>
                <a:cubicBezTo>
                  <a:pt x="343" y="0"/>
                  <a:pt x="343" y="0"/>
                  <a:pt x="343" y="0"/>
                </a:cubicBezTo>
                <a:lnTo>
                  <a:pt x="0" y="0"/>
                </a:lnTo>
              </a:path>
            </a:pathLst>
          </a:custGeom>
          <a:solidFill>
            <a:srgbClr val="1EB2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1">
            <a:extLst>
              <a:ext uri="{FF2B5EF4-FFF2-40B4-BE49-F238E27FC236}">
                <a16:creationId xmlns:a16="http://schemas.microsoft.com/office/drawing/2014/main" id="{76C3D659-8F4C-614B-9C88-EECF48EC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742" y="11192502"/>
            <a:ext cx="241990" cy="417555"/>
          </a:xfrm>
          <a:custGeom>
            <a:avLst/>
            <a:gdLst>
              <a:gd name="T0" fmla="*/ 225 w 226"/>
              <a:gd name="T1" fmla="*/ 389 h 390"/>
              <a:gd name="T2" fmla="*/ 225 w 226"/>
              <a:gd name="T3" fmla="*/ 389 h 390"/>
              <a:gd name="T4" fmla="*/ 180 w 226"/>
              <a:gd name="T5" fmla="*/ 307 h 390"/>
              <a:gd name="T6" fmla="*/ 0 w 226"/>
              <a:gd name="T7" fmla="*/ 0 h 390"/>
              <a:gd name="T8" fmla="*/ 0 w 226"/>
              <a:gd name="T9" fmla="*/ 0 h 390"/>
              <a:gd name="T10" fmla="*/ 225 w 226"/>
              <a:gd name="T11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390">
                <a:moveTo>
                  <a:pt x="225" y="389"/>
                </a:moveTo>
                <a:lnTo>
                  <a:pt x="225" y="389"/>
                </a:lnTo>
                <a:cubicBezTo>
                  <a:pt x="216" y="361"/>
                  <a:pt x="199" y="334"/>
                  <a:pt x="180" y="307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225" y="389"/>
                  <a:pt x="225" y="389"/>
                  <a:pt x="225" y="389"/>
                </a:cubicBezTo>
              </a:path>
            </a:pathLst>
          </a:custGeom>
          <a:solidFill>
            <a:srgbClr val="1EB2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2">
            <a:extLst>
              <a:ext uri="{FF2B5EF4-FFF2-40B4-BE49-F238E27FC236}">
                <a16:creationId xmlns:a16="http://schemas.microsoft.com/office/drawing/2014/main" id="{6054B3B6-4F28-AD42-BA66-C2BFD520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662" y="7595839"/>
            <a:ext cx="9570540" cy="5323821"/>
          </a:xfrm>
          <a:custGeom>
            <a:avLst/>
            <a:gdLst>
              <a:gd name="T0" fmla="*/ 8867 w 8896"/>
              <a:gd name="T1" fmla="*/ 3734 h 4946"/>
              <a:gd name="T2" fmla="*/ 8867 w 8896"/>
              <a:gd name="T3" fmla="*/ 3734 h 4946"/>
              <a:gd name="T4" fmla="*/ 8642 w 8896"/>
              <a:gd name="T5" fmla="*/ 3345 h 4946"/>
              <a:gd name="T6" fmla="*/ 8524 w 8896"/>
              <a:gd name="T7" fmla="*/ 3408 h 4946"/>
              <a:gd name="T8" fmla="*/ 5922 w 8896"/>
              <a:gd name="T9" fmla="*/ 4068 h 4946"/>
              <a:gd name="T10" fmla="*/ 2577 w 8896"/>
              <a:gd name="T11" fmla="*/ 2857 h 4946"/>
              <a:gd name="T12" fmla="*/ 2161 w 8896"/>
              <a:gd name="T13" fmla="*/ 2359 h 4946"/>
              <a:gd name="T14" fmla="*/ 1827 w 8896"/>
              <a:gd name="T15" fmla="*/ 1609 h 4946"/>
              <a:gd name="T16" fmla="*/ 1763 w 8896"/>
              <a:gd name="T17" fmla="*/ 1094 h 4946"/>
              <a:gd name="T18" fmla="*/ 1790 w 8896"/>
              <a:gd name="T19" fmla="*/ 741 h 4946"/>
              <a:gd name="T20" fmla="*/ 1790 w 8896"/>
              <a:gd name="T21" fmla="*/ 741 h 4946"/>
              <a:gd name="T22" fmla="*/ 2052 w 8896"/>
              <a:gd name="T23" fmla="*/ 0 h 4946"/>
              <a:gd name="T24" fmla="*/ 2052 w 8896"/>
              <a:gd name="T25" fmla="*/ 0 h 4946"/>
              <a:gd name="T26" fmla="*/ 36 w 8896"/>
              <a:gd name="T27" fmla="*/ 3725 h 4946"/>
              <a:gd name="T28" fmla="*/ 9 w 8896"/>
              <a:gd name="T29" fmla="*/ 3833 h 4946"/>
              <a:gd name="T30" fmla="*/ 9 w 8896"/>
              <a:gd name="T31" fmla="*/ 3833 h 4946"/>
              <a:gd name="T32" fmla="*/ 64 w 8896"/>
              <a:gd name="T33" fmla="*/ 3996 h 4946"/>
              <a:gd name="T34" fmla="*/ 127 w 8896"/>
              <a:gd name="T35" fmla="*/ 4077 h 4946"/>
              <a:gd name="T36" fmla="*/ 127 w 8896"/>
              <a:gd name="T37" fmla="*/ 4086 h 4946"/>
              <a:gd name="T38" fmla="*/ 136 w 8896"/>
              <a:gd name="T39" fmla="*/ 4086 h 4946"/>
              <a:gd name="T40" fmla="*/ 217 w 8896"/>
              <a:gd name="T41" fmla="*/ 4167 h 4946"/>
              <a:gd name="T42" fmla="*/ 4123 w 8896"/>
              <a:gd name="T43" fmla="*/ 4945 h 4946"/>
              <a:gd name="T44" fmla="*/ 4466 w 8896"/>
              <a:gd name="T45" fmla="*/ 4945 h 4946"/>
              <a:gd name="T46" fmla="*/ 4792 w 8896"/>
              <a:gd name="T47" fmla="*/ 4945 h 4946"/>
              <a:gd name="T48" fmla="*/ 7522 w 8896"/>
              <a:gd name="T49" fmla="*/ 4638 h 4946"/>
              <a:gd name="T50" fmla="*/ 8895 w 8896"/>
              <a:gd name="T51" fmla="*/ 3851 h 4946"/>
              <a:gd name="T52" fmla="*/ 8867 w 8896"/>
              <a:gd name="T53" fmla="*/ 3734 h 4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96" h="4946">
                <a:moveTo>
                  <a:pt x="8867" y="3734"/>
                </a:moveTo>
                <a:lnTo>
                  <a:pt x="8867" y="3734"/>
                </a:lnTo>
                <a:cubicBezTo>
                  <a:pt x="8642" y="3345"/>
                  <a:pt x="8642" y="3345"/>
                  <a:pt x="8642" y="3345"/>
                </a:cubicBezTo>
                <a:cubicBezTo>
                  <a:pt x="8605" y="3363"/>
                  <a:pt x="8560" y="3390"/>
                  <a:pt x="8524" y="3408"/>
                </a:cubicBezTo>
                <a:cubicBezTo>
                  <a:pt x="7811" y="3824"/>
                  <a:pt x="6907" y="4068"/>
                  <a:pt x="5922" y="4068"/>
                </a:cubicBezTo>
                <a:cubicBezTo>
                  <a:pt x="4547" y="4068"/>
                  <a:pt x="3327" y="3589"/>
                  <a:pt x="2577" y="2857"/>
                </a:cubicBezTo>
                <a:cubicBezTo>
                  <a:pt x="2414" y="2703"/>
                  <a:pt x="2269" y="2531"/>
                  <a:pt x="2161" y="2359"/>
                </a:cubicBezTo>
                <a:cubicBezTo>
                  <a:pt x="2007" y="2124"/>
                  <a:pt x="1890" y="1871"/>
                  <a:pt x="1827" y="1609"/>
                </a:cubicBezTo>
                <a:cubicBezTo>
                  <a:pt x="1781" y="1447"/>
                  <a:pt x="1763" y="1265"/>
                  <a:pt x="1763" y="1094"/>
                </a:cubicBezTo>
                <a:cubicBezTo>
                  <a:pt x="1763" y="976"/>
                  <a:pt x="1772" y="859"/>
                  <a:pt x="1790" y="741"/>
                </a:cubicBezTo>
                <a:lnTo>
                  <a:pt x="1790" y="741"/>
                </a:lnTo>
                <a:cubicBezTo>
                  <a:pt x="2052" y="0"/>
                  <a:pt x="2052" y="0"/>
                  <a:pt x="2052" y="0"/>
                </a:cubicBezTo>
                <a:lnTo>
                  <a:pt x="2052" y="0"/>
                </a:lnTo>
                <a:cubicBezTo>
                  <a:pt x="36" y="3725"/>
                  <a:pt x="36" y="3725"/>
                  <a:pt x="36" y="3725"/>
                </a:cubicBezTo>
                <a:cubicBezTo>
                  <a:pt x="9" y="3761"/>
                  <a:pt x="0" y="3797"/>
                  <a:pt x="9" y="3833"/>
                </a:cubicBezTo>
                <a:lnTo>
                  <a:pt x="9" y="3833"/>
                </a:lnTo>
                <a:cubicBezTo>
                  <a:pt x="9" y="3896"/>
                  <a:pt x="36" y="3950"/>
                  <a:pt x="64" y="3996"/>
                </a:cubicBezTo>
                <a:cubicBezTo>
                  <a:pt x="82" y="4023"/>
                  <a:pt x="100" y="4050"/>
                  <a:pt x="127" y="4077"/>
                </a:cubicBezTo>
                <a:cubicBezTo>
                  <a:pt x="127" y="4086"/>
                  <a:pt x="127" y="4086"/>
                  <a:pt x="127" y="4086"/>
                </a:cubicBezTo>
                <a:lnTo>
                  <a:pt x="136" y="4086"/>
                </a:lnTo>
                <a:cubicBezTo>
                  <a:pt x="154" y="4113"/>
                  <a:pt x="181" y="4140"/>
                  <a:pt x="217" y="4167"/>
                </a:cubicBezTo>
                <a:cubicBezTo>
                  <a:pt x="732" y="4592"/>
                  <a:pt x="2269" y="4909"/>
                  <a:pt x="4123" y="4945"/>
                </a:cubicBezTo>
                <a:cubicBezTo>
                  <a:pt x="4466" y="4945"/>
                  <a:pt x="4466" y="4945"/>
                  <a:pt x="4466" y="4945"/>
                </a:cubicBezTo>
                <a:cubicBezTo>
                  <a:pt x="4792" y="4945"/>
                  <a:pt x="4792" y="4945"/>
                  <a:pt x="4792" y="4945"/>
                </a:cubicBezTo>
                <a:cubicBezTo>
                  <a:pt x="5849" y="4918"/>
                  <a:pt x="6798" y="4809"/>
                  <a:pt x="7522" y="4638"/>
                </a:cubicBezTo>
                <a:cubicBezTo>
                  <a:pt x="8361" y="4438"/>
                  <a:pt x="8895" y="4158"/>
                  <a:pt x="8895" y="3851"/>
                </a:cubicBezTo>
                <a:cubicBezTo>
                  <a:pt x="8895" y="3806"/>
                  <a:pt x="8886" y="3770"/>
                  <a:pt x="8867" y="37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3">
            <a:extLst>
              <a:ext uri="{FF2B5EF4-FFF2-40B4-BE49-F238E27FC236}">
                <a16:creationId xmlns:a16="http://schemas.microsoft.com/office/drawing/2014/main" id="{3823A9B5-B672-CD4E-8162-CFE615B6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810" y="6703790"/>
            <a:ext cx="7335676" cy="5271625"/>
          </a:xfrm>
          <a:custGeom>
            <a:avLst/>
            <a:gdLst>
              <a:gd name="T0" fmla="*/ 6155 w 6816"/>
              <a:gd name="T1" fmla="*/ 3036 h 4899"/>
              <a:gd name="T2" fmla="*/ 6155 w 6816"/>
              <a:gd name="T3" fmla="*/ 3036 h 4899"/>
              <a:gd name="T4" fmla="*/ 6155 w 6816"/>
              <a:gd name="T5" fmla="*/ 3036 h 4899"/>
              <a:gd name="T6" fmla="*/ 5957 w 6816"/>
              <a:gd name="T7" fmla="*/ 2665 h 4899"/>
              <a:gd name="T8" fmla="*/ 5957 w 6816"/>
              <a:gd name="T9" fmla="*/ 2665 h 4899"/>
              <a:gd name="T10" fmla="*/ 5957 w 6816"/>
              <a:gd name="T11" fmla="*/ 2665 h 4899"/>
              <a:gd name="T12" fmla="*/ 4763 w 6816"/>
              <a:gd name="T13" fmla="*/ 441 h 4899"/>
              <a:gd name="T14" fmla="*/ 4763 w 6816"/>
              <a:gd name="T15" fmla="*/ 441 h 4899"/>
              <a:gd name="T16" fmla="*/ 4519 w 6816"/>
              <a:gd name="T17" fmla="*/ 0 h 4899"/>
              <a:gd name="T18" fmla="*/ 4519 w 6816"/>
              <a:gd name="T19" fmla="*/ 0 h 4899"/>
              <a:gd name="T20" fmla="*/ 4691 w 6816"/>
              <a:gd name="T21" fmla="*/ 496 h 4899"/>
              <a:gd name="T22" fmla="*/ 4700 w 6816"/>
              <a:gd name="T23" fmla="*/ 523 h 4899"/>
              <a:gd name="T24" fmla="*/ 4727 w 6816"/>
              <a:gd name="T25" fmla="*/ 767 h 4899"/>
              <a:gd name="T26" fmla="*/ 4718 w 6816"/>
              <a:gd name="T27" fmla="*/ 839 h 4899"/>
              <a:gd name="T28" fmla="*/ 4610 w 6816"/>
              <a:gd name="T29" fmla="*/ 1345 h 4899"/>
              <a:gd name="T30" fmla="*/ 4149 w 6816"/>
              <a:gd name="T31" fmla="*/ 2014 h 4899"/>
              <a:gd name="T32" fmla="*/ 1780 w 6816"/>
              <a:gd name="T33" fmla="*/ 2873 h 4899"/>
              <a:gd name="T34" fmla="*/ 0 w 6816"/>
              <a:gd name="T35" fmla="*/ 2439 h 4899"/>
              <a:gd name="T36" fmla="*/ 334 w 6816"/>
              <a:gd name="T37" fmla="*/ 3189 h 4899"/>
              <a:gd name="T38" fmla="*/ 750 w 6816"/>
              <a:gd name="T39" fmla="*/ 3687 h 4899"/>
              <a:gd name="T40" fmla="*/ 4095 w 6816"/>
              <a:gd name="T41" fmla="*/ 4898 h 4899"/>
              <a:gd name="T42" fmla="*/ 6697 w 6816"/>
              <a:gd name="T43" fmla="*/ 4238 h 4899"/>
              <a:gd name="T44" fmla="*/ 6815 w 6816"/>
              <a:gd name="T45" fmla="*/ 4175 h 4899"/>
              <a:gd name="T46" fmla="*/ 6155 w 6816"/>
              <a:gd name="T47" fmla="*/ 3036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16" h="4899">
                <a:moveTo>
                  <a:pt x="6155" y="3036"/>
                </a:moveTo>
                <a:lnTo>
                  <a:pt x="6155" y="3036"/>
                </a:lnTo>
                <a:lnTo>
                  <a:pt x="6155" y="3036"/>
                </a:lnTo>
                <a:cubicBezTo>
                  <a:pt x="5957" y="2665"/>
                  <a:pt x="5957" y="2665"/>
                  <a:pt x="5957" y="2665"/>
                </a:cubicBezTo>
                <a:lnTo>
                  <a:pt x="5957" y="2665"/>
                </a:lnTo>
                <a:lnTo>
                  <a:pt x="5957" y="2665"/>
                </a:lnTo>
                <a:cubicBezTo>
                  <a:pt x="4763" y="441"/>
                  <a:pt x="4763" y="441"/>
                  <a:pt x="4763" y="441"/>
                </a:cubicBezTo>
                <a:lnTo>
                  <a:pt x="4763" y="441"/>
                </a:lnTo>
                <a:cubicBezTo>
                  <a:pt x="4519" y="0"/>
                  <a:pt x="4519" y="0"/>
                  <a:pt x="4519" y="0"/>
                </a:cubicBezTo>
                <a:lnTo>
                  <a:pt x="4519" y="0"/>
                </a:lnTo>
                <a:cubicBezTo>
                  <a:pt x="4691" y="496"/>
                  <a:pt x="4691" y="496"/>
                  <a:pt x="4691" y="496"/>
                </a:cubicBezTo>
                <a:cubicBezTo>
                  <a:pt x="4700" y="523"/>
                  <a:pt x="4700" y="523"/>
                  <a:pt x="4700" y="523"/>
                </a:cubicBezTo>
                <a:cubicBezTo>
                  <a:pt x="4718" y="604"/>
                  <a:pt x="4727" y="686"/>
                  <a:pt x="4727" y="767"/>
                </a:cubicBezTo>
                <a:cubicBezTo>
                  <a:pt x="4727" y="794"/>
                  <a:pt x="4718" y="812"/>
                  <a:pt x="4718" y="839"/>
                </a:cubicBezTo>
                <a:cubicBezTo>
                  <a:pt x="4709" y="1011"/>
                  <a:pt x="4673" y="1183"/>
                  <a:pt x="4610" y="1345"/>
                </a:cubicBezTo>
                <a:cubicBezTo>
                  <a:pt x="4519" y="1590"/>
                  <a:pt x="4357" y="1815"/>
                  <a:pt x="4149" y="2014"/>
                </a:cubicBezTo>
                <a:cubicBezTo>
                  <a:pt x="3615" y="2539"/>
                  <a:pt x="2757" y="2873"/>
                  <a:pt x="1780" y="2873"/>
                </a:cubicBezTo>
                <a:cubicBezTo>
                  <a:pt x="1111" y="2873"/>
                  <a:pt x="496" y="2710"/>
                  <a:pt x="0" y="2439"/>
                </a:cubicBezTo>
                <a:cubicBezTo>
                  <a:pt x="63" y="2701"/>
                  <a:pt x="180" y="2954"/>
                  <a:pt x="334" y="3189"/>
                </a:cubicBezTo>
                <a:cubicBezTo>
                  <a:pt x="442" y="3361"/>
                  <a:pt x="587" y="3533"/>
                  <a:pt x="750" y="3687"/>
                </a:cubicBezTo>
                <a:cubicBezTo>
                  <a:pt x="1500" y="4419"/>
                  <a:pt x="2720" y="4898"/>
                  <a:pt x="4095" y="4898"/>
                </a:cubicBezTo>
                <a:cubicBezTo>
                  <a:pt x="5080" y="4898"/>
                  <a:pt x="5984" y="4654"/>
                  <a:pt x="6697" y="4238"/>
                </a:cubicBezTo>
                <a:cubicBezTo>
                  <a:pt x="6733" y="4220"/>
                  <a:pt x="6778" y="4193"/>
                  <a:pt x="6815" y="4175"/>
                </a:cubicBezTo>
                <a:lnTo>
                  <a:pt x="6155" y="30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4">
            <a:extLst>
              <a:ext uri="{FF2B5EF4-FFF2-40B4-BE49-F238E27FC236}">
                <a16:creationId xmlns:a16="http://schemas.microsoft.com/office/drawing/2014/main" id="{75702816-BB2A-B445-AD02-7A0BB531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832" y="10532954"/>
            <a:ext cx="1508891" cy="1508891"/>
          </a:xfrm>
          <a:custGeom>
            <a:avLst/>
            <a:gdLst>
              <a:gd name="T0" fmla="*/ 1402 w 1403"/>
              <a:gd name="T1" fmla="*/ 705 h 1402"/>
              <a:gd name="T2" fmla="*/ 1402 w 1403"/>
              <a:gd name="T3" fmla="*/ 705 h 1402"/>
              <a:gd name="T4" fmla="*/ 696 w 1403"/>
              <a:gd name="T5" fmla="*/ 1401 h 1402"/>
              <a:gd name="T6" fmla="*/ 0 w 1403"/>
              <a:gd name="T7" fmla="*/ 705 h 1402"/>
              <a:gd name="T8" fmla="*/ 696 w 1403"/>
              <a:gd name="T9" fmla="*/ 0 h 1402"/>
              <a:gd name="T10" fmla="*/ 1402 w 1403"/>
              <a:gd name="T11" fmla="*/ 705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3" h="1402">
                <a:moveTo>
                  <a:pt x="1402" y="705"/>
                </a:moveTo>
                <a:lnTo>
                  <a:pt x="1402" y="705"/>
                </a:lnTo>
                <a:cubicBezTo>
                  <a:pt x="1402" y="1094"/>
                  <a:pt x="1085" y="1401"/>
                  <a:pt x="696" y="1401"/>
                </a:cubicBezTo>
                <a:cubicBezTo>
                  <a:pt x="308" y="1401"/>
                  <a:pt x="0" y="1094"/>
                  <a:pt x="0" y="705"/>
                </a:cubicBezTo>
                <a:cubicBezTo>
                  <a:pt x="0" y="317"/>
                  <a:pt x="308" y="0"/>
                  <a:pt x="696" y="0"/>
                </a:cubicBezTo>
                <a:cubicBezTo>
                  <a:pt x="1085" y="0"/>
                  <a:pt x="1402" y="317"/>
                  <a:pt x="1402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5">
            <a:extLst>
              <a:ext uri="{FF2B5EF4-FFF2-40B4-BE49-F238E27FC236}">
                <a16:creationId xmlns:a16="http://schemas.microsoft.com/office/drawing/2014/main" id="{D3296F3F-F9E6-3F46-9F9D-1F345AF9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457" y="9783254"/>
            <a:ext cx="1508891" cy="1508891"/>
          </a:xfrm>
          <a:custGeom>
            <a:avLst/>
            <a:gdLst>
              <a:gd name="T0" fmla="*/ 1401 w 1402"/>
              <a:gd name="T1" fmla="*/ 696 h 1402"/>
              <a:gd name="T2" fmla="*/ 1401 w 1402"/>
              <a:gd name="T3" fmla="*/ 696 h 1402"/>
              <a:gd name="T4" fmla="*/ 705 w 1402"/>
              <a:gd name="T5" fmla="*/ 1401 h 1402"/>
              <a:gd name="T6" fmla="*/ 0 w 1402"/>
              <a:gd name="T7" fmla="*/ 696 h 1402"/>
              <a:gd name="T8" fmla="*/ 705 w 1402"/>
              <a:gd name="T9" fmla="*/ 0 h 1402"/>
              <a:gd name="T10" fmla="*/ 1401 w 1402"/>
              <a:gd name="T11" fmla="*/ 696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2">
                <a:moveTo>
                  <a:pt x="1401" y="696"/>
                </a:moveTo>
                <a:lnTo>
                  <a:pt x="1401" y="696"/>
                </a:lnTo>
                <a:cubicBezTo>
                  <a:pt x="1401" y="1085"/>
                  <a:pt x="1094" y="1401"/>
                  <a:pt x="705" y="1401"/>
                </a:cubicBezTo>
                <a:cubicBezTo>
                  <a:pt x="316" y="1401"/>
                  <a:pt x="0" y="1085"/>
                  <a:pt x="0" y="696"/>
                </a:cubicBezTo>
                <a:cubicBezTo>
                  <a:pt x="0" y="307"/>
                  <a:pt x="316" y="0"/>
                  <a:pt x="705" y="0"/>
                </a:cubicBezTo>
                <a:cubicBezTo>
                  <a:pt x="1094" y="0"/>
                  <a:pt x="1401" y="307"/>
                  <a:pt x="1401" y="6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6">
            <a:extLst>
              <a:ext uri="{FF2B5EF4-FFF2-40B4-BE49-F238E27FC236}">
                <a16:creationId xmlns:a16="http://schemas.microsoft.com/office/drawing/2014/main" id="{31E2A920-4C1B-5D40-989E-9C9902D8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277" y="7780890"/>
            <a:ext cx="1508891" cy="1508891"/>
          </a:xfrm>
          <a:custGeom>
            <a:avLst/>
            <a:gdLst>
              <a:gd name="T0" fmla="*/ 1401 w 1402"/>
              <a:gd name="T1" fmla="*/ 705 h 1402"/>
              <a:gd name="T2" fmla="*/ 1401 w 1402"/>
              <a:gd name="T3" fmla="*/ 705 h 1402"/>
              <a:gd name="T4" fmla="*/ 696 w 1402"/>
              <a:gd name="T5" fmla="*/ 1401 h 1402"/>
              <a:gd name="T6" fmla="*/ 0 w 1402"/>
              <a:gd name="T7" fmla="*/ 705 h 1402"/>
              <a:gd name="T8" fmla="*/ 696 w 1402"/>
              <a:gd name="T9" fmla="*/ 0 h 1402"/>
              <a:gd name="T10" fmla="*/ 1401 w 1402"/>
              <a:gd name="T11" fmla="*/ 705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2">
                <a:moveTo>
                  <a:pt x="1401" y="705"/>
                </a:moveTo>
                <a:lnTo>
                  <a:pt x="1401" y="705"/>
                </a:lnTo>
                <a:cubicBezTo>
                  <a:pt x="1401" y="1085"/>
                  <a:pt x="1084" y="1401"/>
                  <a:pt x="696" y="1401"/>
                </a:cubicBezTo>
                <a:cubicBezTo>
                  <a:pt x="307" y="1401"/>
                  <a:pt x="0" y="1085"/>
                  <a:pt x="0" y="705"/>
                </a:cubicBezTo>
                <a:cubicBezTo>
                  <a:pt x="0" y="316"/>
                  <a:pt x="307" y="0"/>
                  <a:pt x="696" y="0"/>
                </a:cubicBezTo>
                <a:cubicBezTo>
                  <a:pt x="1084" y="0"/>
                  <a:pt x="1401" y="316"/>
                  <a:pt x="1401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7">
            <a:extLst>
              <a:ext uri="{FF2B5EF4-FFF2-40B4-BE49-F238E27FC236}">
                <a16:creationId xmlns:a16="http://schemas.microsoft.com/office/drawing/2014/main" id="{6943FD13-B61E-5F4E-8CB2-D65229A4F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789" y="5389441"/>
            <a:ext cx="1508891" cy="1508891"/>
          </a:xfrm>
          <a:custGeom>
            <a:avLst/>
            <a:gdLst>
              <a:gd name="T0" fmla="*/ 1401 w 1402"/>
              <a:gd name="T1" fmla="*/ 705 h 1401"/>
              <a:gd name="T2" fmla="*/ 1401 w 1402"/>
              <a:gd name="T3" fmla="*/ 705 h 1401"/>
              <a:gd name="T4" fmla="*/ 705 w 1402"/>
              <a:gd name="T5" fmla="*/ 1400 h 1401"/>
              <a:gd name="T6" fmla="*/ 0 w 1402"/>
              <a:gd name="T7" fmla="*/ 705 h 1401"/>
              <a:gd name="T8" fmla="*/ 705 w 1402"/>
              <a:gd name="T9" fmla="*/ 0 h 1401"/>
              <a:gd name="T10" fmla="*/ 1401 w 1402"/>
              <a:gd name="T11" fmla="*/ 705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1">
                <a:moveTo>
                  <a:pt x="1401" y="705"/>
                </a:moveTo>
                <a:lnTo>
                  <a:pt x="1401" y="705"/>
                </a:lnTo>
                <a:cubicBezTo>
                  <a:pt x="1401" y="1085"/>
                  <a:pt x="1094" y="1400"/>
                  <a:pt x="705" y="1400"/>
                </a:cubicBezTo>
                <a:cubicBezTo>
                  <a:pt x="316" y="1400"/>
                  <a:pt x="0" y="1085"/>
                  <a:pt x="0" y="705"/>
                </a:cubicBezTo>
                <a:cubicBezTo>
                  <a:pt x="0" y="317"/>
                  <a:pt x="316" y="0"/>
                  <a:pt x="705" y="0"/>
                </a:cubicBezTo>
                <a:cubicBezTo>
                  <a:pt x="1094" y="0"/>
                  <a:pt x="1401" y="317"/>
                  <a:pt x="1401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8">
            <a:extLst>
              <a:ext uri="{FF2B5EF4-FFF2-40B4-BE49-F238E27FC236}">
                <a16:creationId xmlns:a16="http://schemas.microsoft.com/office/drawing/2014/main" id="{5C876D97-1763-134D-8AFC-6638618D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089" y="11050154"/>
            <a:ext cx="593119" cy="564646"/>
          </a:xfrm>
          <a:custGeom>
            <a:avLst/>
            <a:gdLst>
              <a:gd name="T0" fmla="*/ 471 w 553"/>
              <a:gd name="T1" fmla="*/ 525 h 526"/>
              <a:gd name="T2" fmla="*/ 471 w 553"/>
              <a:gd name="T3" fmla="*/ 525 h 526"/>
              <a:gd name="T4" fmla="*/ 73 w 553"/>
              <a:gd name="T5" fmla="*/ 525 h 526"/>
              <a:gd name="T6" fmla="*/ 0 w 553"/>
              <a:gd name="T7" fmla="*/ 452 h 526"/>
              <a:gd name="T8" fmla="*/ 0 w 553"/>
              <a:gd name="T9" fmla="*/ 72 h 526"/>
              <a:gd name="T10" fmla="*/ 73 w 553"/>
              <a:gd name="T11" fmla="*/ 0 h 526"/>
              <a:gd name="T12" fmla="*/ 118 w 553"/>
              <a:gd name="T13" fmla="*/ 0 h 526"/>
              <a:gd name="T14" fmla="*/ 118 w 553"/>
              <a:gd name="T15" fmla="*/ 46 h 526"/>
              <a:gd name="T16" fmla="*/ 73 w 553"/>
              <a:gd name="T17" fmla="*/ 46 h 526"/>
              <a:gd name="T18" fmla="*/ 46 w 553"/>
              <a:gd name="T19" fmla="*/ 72 h 526"/>
              <a:gd name="T20" fmla="*/ 46 w 553"/>
              <a:gd name="T21" fmla="*/ 452 h 526"/>
              <a:gd name="T22" fmla="*/ 73 w 553"/>
              <a:gd name="T23" fmla="*/ 479 h 526"/>
              <a:gd name="T24" fmla="*/ 471 w 553"/>
              <a:gd name="T25" fmla="*/ 479 h 526"/>
              <a:gd name="T26" fmla="*/ 498 w 553"/>
              <a:gd name="T27" fmla="*/ 452 h 526"/>
              <a:gd name="T28" fmla="*/ 498 w 553"/>
              <a:gd name="T29" fmla="*/ 72 h 526"/>
              <a:gd name="T30" fmla="*/ 471 w 553"/>
              <a:gd name="T31" fmla="*/ 46 h 526"/>
              <a:gd name="T32" fmla="*/ 434 w 553"/>
              <a:gd name="T33" fmla="*/ 46 h 526"/>
              <a:gd name="T34" fmla="*/ 434 w 553"/>
              <a:gd name="T35" fmla="*/ 0 h 526"/>
              <a:gd name="T36" fmla="*/ 471 w 553"/>
              <a:gd name="T37" fmla="*/ 0 h 526"/>
              <a:gd name="T38" fmla="*/ 552 w 553"/>
              <a:gd name="T39" fmla="*/ 72 h 526"/>
              <a:gd name="T40" fmla="*/ 552 w 553"/>
              <a:gd name="T41" fmla="*/ 452 h 526"/>
              <a:gd name="T42" fmla="*/ 471 w 553"/>
              <a:gd name="T43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3" h="526">
                <a:moveTo>
                  <a:pt x="471" y="525"/>
                </a:moveTo>
                <a:lnTo>
                  <a:pt x="471" y="525"/>
                </a:lnTo>
                <a:cubicBezTo>
                  <a:pt x="73" y="525"/>
                  <a:pt x="73" y="525"/>
                  <a:pt x="73" y="525"/>
                </a:cubicBezTo>
                <a:cubicBezTo>
                  <a:pt x="37" y="525"/>
                  <a:pt x="0" y="488"/>
                  <a:pt x="0" y="45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64" y="46"/>
                  <a:pt x="46" y="63"/>
                  <a:pt x="46" y="72"/>
                </a:cubicBezTo>
                <a:cubicBezTo>
                  <a:pt x="46" y="452"/>
                  <a:pt x="46" y="452"/>
                  <a:pt x="46" y="452"/>
                </a:cubicBezTo>
                <a:cubicBezTo>
                  <a:pt x="46" y="461"/>
                  <a:pt x="64" y="479"/>
                  <a:pt x="73" y="479"/>
                </a:cubicBezTo>
                <a:cubicBezTo>
                  <a:pt x="471" y="479"/>
                  <a:pt x="471" y="479"/>
                  <a:pt x="471" y="479"/>
                </a:cubicBezTo>
                <a:cubicBezTo>
                  <a:pt x="488" y="479"/>
                  <a:pt x="498" y="461"/>
                  <a:pt x="498" y="452"/>
                </a:cubicBezTo>
                <a:cubicBezTo>
                  <a:pt x="498" y="72"/>
                  <a:pt x="498" y="72"/>
                  <a:pt x="498" y="72"/>
                </a:cubicBezTo>
                <a:cubicBezTo>
                  <a:pt x="498" y="63"/>
                  <a:pt x="488" y="46"/>
                  <a:pt x="471" y="4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434" y="0"/>
                  <a:pt x="434" y="0"/>
                  <a:pt x="434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516" y="0"/>
                  <a:pt x="552" y="36"/>
                  <a:pt x="552" y="72"/>
                </a:cubicBezTo>
                <a:cubicBezTo>
                  <a:pt x="552" y="452"/>
                  <a:pt x="552" y="452"/>
                  <a:pt x="552" y="452"/>
                </a:cubicBezTo>
                <a:cubicBezTo>
                  <a:pt x="552" y="488"/>
                  <a:pt x="516" y="525"/>
                  <a:pt x="471" y="5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9">
            <a:extLst>
              <a:ext uri="{FF2B5EF4-FFF2-40B4-BE49-F238E27FC236}">
                <a16:creationId xmlns:a16="http://schemas.microsoft.com/office/drawing/2014/main" id="{4CDF04B4-9786-AB4D-A755-13142C9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164" y="10969489"/>
            <a:ext cx="265717" cy="47449"/>
          </a:xfrm>
          <a:custGeom>
            <a:avLst/>
            <a:gdLst>
              <a:gd name="T0" fmla="*/ 244 w 245"/>
              <a:gd name="T1" fmla="*/ 45 h 46"/>
              <a:gd name="T2" fmla="*/ 0 w 245"/>
              <a:gd name="T3" fmla="*/ 45 h 46"/>
              <a:gd name="T4" fmla="*/ 0 w 245"/>
              <a:gd name="T5" fmla="*/ 0 h 46"/>
              <a:gd name="T6" fmla="*/ 244 w 245"/>
              <a:gd name="T7" fmla="*/ 0 h 46"/>
              <a:gd name="T8" fmla="*/ 244 w 24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0">
            <a:extLst>
              <a:ext uri="{FF2B5EF4-FFF2-40B4-BE49-F238E27FC236}">
                <a16:creationId xmlns:a16="http://schemas.microsoft.com/office/drawing/2014/main" id="{50513A91-6EFC-3B40-A7B4-D610D64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002" y="10959999"/>
            <a:ext cx="175561" cy="137605"/>
          </a:xfrm>
          <a:custGeom>
            <a:avLst/>
            <a:gdLst>
              <a:gd name="T0" fmla="*/ 36 w 164"/>
              <a:gd name="T1" fmla="*/ 117 h 128"/>
              <a:gd name="T2" fmla="*/ 36 w 164"/>
              <a:gd name="T3" fmla="*/ 117 h 128"/>
              <a:gd name="T4" fmla="*/ 0 w 164"/>
              <a:gd name="T5" fmla="*/ 90 h 128"/>
              <a:gd name="T6" fmla="*/ 81 w 164"/>
              <a:gd name="T7" fmla="*/ 9 h 128"/>
              <a:gd name="T8" fmla="*/ 99 w 164"/>
              <a:gd name="T9" fmla="*/ 9 h 128"/>
              <a:gd name="T10" fmla="*/ 117 w 164"/>
              <a:gd name="T11" fmla="*/ 18 h 128"/>
              <a:gd name="T12" fmla="*/ 153 w 164"/>
              <a:gd name="T13" fmla="*/ 90 h 128"/>
              <a:gd name="T14" fmla="*/ 144 w 164"/>
              <a:gd name="T15" fmla="*/ 127 h 128"/>
              <a:gd name="T16" fmla="*/ 144 w 164"/>
              <a:gd name="T17" fmla="*/ 127 h 128"/>
              <a:gd name="T18" fmla="*/ 108 w 164"/>
              <a:gd name="T19" fmla="*/ 117 h 128"/>
              <a:gd name="T20" fmla="*/ 90 w 164"/>
              <a:gd name="T21" fmla="*/ 72 h 128"/>
              <a:gd name="T22" fmla="*/ 36 w 164"/>
              <a:gd name="T23" fmla="*/ 117 h 128"/>
              <a:gd name="T24" fmla="*/ 108 w 164"/>
              <a:gd name="T25" fmla="*/ 45 h 128"/>
              <a:gd name="T26" fmla="*/ 108 w 164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" h="128">
                <a:moveTo>
                  <a:pt x="36" y="117"/>
                </a:moveTo>
                <a:lnTo>
                  <a:pt x="36" y="117"/>
                </a:lnTo>
                <a:cubicBezTo>
                  <a:pt x="0" y="90"/>
                  <a:pt x="0" y="90"/>
                  <a:pt x="0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90" y="0"/>
                  <a:pt x="99" y="9"/>
                </a:cubicBezTo>
                <a:cubicBezTo>
                  <a:pt x="108" y="9"/>
                  <a:pt x="117" y="9"/>
                  <a:pt x="117" y="18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63" y="108"/>
                  <a:pt x="153" y="117"/>
                  <a:pt x="144" y="127"/>
                </a:cubicBezTo>
                <a:lnTo>
                  <a:pt x="144" y="127"/>
                </a:lnTo>
                <a:cubicBezTo>
                  <a:pt x="135" y="127"/>
                  <a:pt x="117" y="127"/>
                  <a:pt x="108" y="117"/>
                </a:cubicBezTo>
                <a:cubicBezTo>
                  <a:pt x="90" y="72"/>
                  <a:pt x="90" y="72"/>
                  <a:pt x="90" y="72"/>
                </a:cubicBezTo>
                <a:lnTo>
                  <a:pt x="36" y="117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1">
            <a:extLst>
              <a:ext uri="{FF2B5EF4-FFF2-40B4-BE49-F238E27FC236}">
                <a16:creationId xmlns:a16="http://schemas.microsoft.com/office/drawing/2014/main" id="{49BF142C-E66F-6D43-90D4-D782C838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62" y="11050154"/>
            <a:ext cx="223011" cy="156581"/>
          </a:xfrm>
          <a:custGeom>
            <a:avLst/>
            <a:gdLst>
              <a:gd name="T0" fmla="*/ 81 w 208"/>
              <a:gd name="T1" fmla="*/ 145 h 146"/>
              <a:gd name="T2" fmla="*/ 81 w 208"/>
              <a:gd name="T3" fmla="*/ 145 h 146"/>
              <a:gd name="T4" fmla="*/ 81 w 208"/>
              <a:gd name="T5" fmla="*/ 145 h 146"/>
              <a:gd name="T6" fmla="*/ 54 w 208"/>
              <a:gd name="T7" fmla="*/ 136 h 146"/>
              <a:gd name="T8" fmla="*/ 0 w 208"/>
              <a:gd name="T9" fmla="*/ 63 h 146"/>
              <a:gd name="T10" fmla="*/ 54 w 208"/>
              <a:gd name="T11" fmla="*/ 9 h 146"/>
              <a:gd name="T12" fmla="*/ 90 w 208"/>
              <a:gd name="T13" fmla="*/ 36 h 146"/>
              <a:gd name="T14" fmla="*/ 63 w 208"/>
              <a:gd name="T15" fmla="*/ 72 h 146"/>
              <a:gd name="T16" fmla="*/ 81 w 208"/>
              <a:gd name="T17" fmla="*/ 100 h 146"/>
              <a:gd name="T18" fmla="*/ 171 w 208"/>
              <a:gd name="T19" fmla="*/ 9 h 146"/>
              <a:gd name="T20" fmla="*/ 198 w 208"/>
              <a:gd name="T21" fmla="*/ 9 h 146"/>
              <a:gd name="T22" fmla="*/ 198 w 208"/>
              <a:gd name="T23" fmla="*/ 9 h 146"/>
              <a:gd name="T24" fmla="*/ 198 w 208"/>
              <a:gd name="T25" fmla="*/ 36 h 146"/>
              <a:gd name="T26" fmla="*/ 117 w 208"/>
              <a:gd name="T27" fmla="*/ 136 h 146"/>
              <a:gd name="T28" fmla="*/ 81 w 208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8" h="146">
                <a:moveTo>
                  <a:pt x="81" y="145"/>
                </a:moveTo>
                <a:lnTo>
                  <a:pt x="81" y="145"/>
                </a:lnTo>
                <a:lnTo>
                  <a:pt x="81" y="145"/>
                </a:lnTo>
                <a:cubicBezTo>
                  <a:pt x="72" y="145"/>
                  <a:pt x="63" y="145"/>
                  <a:pt x="54" y="136"/>
                </a:cubicBez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72"/>
                  <a:pt x="63" y="72"/>
                  <a:pt x="63" y="72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89" y="0"/>
                  <a:pt x="198" y="9"/>
                </a:cubicBezTo>
                <a:lnTo>
                  <a:pt x="198" y="9"/>
                </a:lnTo>
                <a:cubicBezTo>
                  <a:pt x="207" y="18"/>
                  <a:pt x="207" y="27"/>
                  <a:pt x="198" y="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08" y="145"/>
                  <a:pt x="99" y="145"/>
                  <a:pt x="81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2">
            <a:extLst>
              <a:ext uri="{FF2B5EF4-FFF2-40B4-BE49-F238E27FC236}">
                <a16:creationId xmlns:a16="http://schemas.microsoft.com/office/drawing/2014/main" id="{889F1B1A-4636-3545-B324-B74A7C67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988" y="10959999"/>
            <a:ext cx="166074" cy="137605"/>
          </a:xfrm>
          <a:custGeom>
            <a:avLst/>
            <a:gdLst>
              <a:gd name="T0" fmla="*/ 117 w 155"/>
              <a:gd name="T1" fmla="*/ 117 h 128"/>
              <a:gd name="T2" fmla="*/ 117 w 155"/>
              <a:gd name="T3" fmla="*/ 117 h 128"/>
              <a:gd name="T4" fmla="*/ 154 w 155"/>
              <a:gd name="T5" fmla="*/ 90 h 128"/>
              <a:gd name="T6" fmla="*/ 81 w 155"/>
              <a:gd name="T7" fmla="*/ 9 h 128"/>
              <a:gd name="T8" fmla="*/ 54 w 155"/>
              <a:gd name="T9" fmla="*/ 9 h 128"/>
              <a:gd name="T10" fmla="*/ 36 w 155"/>
              <a:gd name="T11" fmla="*/ 18 h 128"/>
              <a:gd name="T12" fmla="*/ 0 w 155"/>
              <a:gd name="T13" fmla="*/ 90 h 128"/>
              <a:gd name="T14" fmla="*/ 18 w 155"/>
              <a:gd name="T15" fmla="*/ 127 h 128"/>
              <a:gd name="T16" fmla="*/ 18 w 155"/>
              <a:gd name="T17" fmla="*/ 127 h 128"/>
              <a:gd name="T18" fmla="*/ 45 w 155"/>
              <a:gd name="T19" fmla="*/ 117 h 128"/>
              <a:gd name="T20" fmla="*/ 72 w 155"/>
              <a:gd name="T21" fmla="*/ 72 h 128"/>
              <a:gd name="T22" fmla="*/ 117 w 155"/>
              <a:gd name="T23" fmla="*/ 117 h 128"/>
              <a:gd name="T24" fmla="*/ 45 w 155"/>
              <a:gd name="T25" fmla="*/ 45 h 128"/>
              <a:gd name="T26" fmla="*/ 45 w 155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8">
                <a:moveTo>
                  <a:pt x="117" y="117"/>
                </a:moveTo>
                <a:lnTo>
                  <a:pt x="117" y="117"/>
                </a:lnTo>
                <a:cubicBezTo>
                  <a:pt x="154" y="90"/>
                  <a:pt x="154" y="90"/>
                  <a:pt x="154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63" y="0"/>
                  <a:pt x="54" y="9"/>
                </a:cubicBezTo>
                <a:cubicBezTo>
                  <a:pt x="54" y="9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8"/>
                  <a:pt x="0" y="117"/>
                  <a:pt x="18" y="127"/>
                </a:cubicBezTo>
                <a:lnTo>
                  <a:pt x="18" y="127"/>
                </a:lnTo>
                <a:cubicBezTo>
                  <a:pt x="27" y="127"/>
                  <a:pt x="45" y="127"/>
                  <a:pt x="45" y="117"/>
                </a:cubicBezTo>
                <a:cubicBezTo>
                  <a:pt x="72" y="72"/>
                  <a:pt x="72" y="72"/>
                  <a:pt x="72" y="72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3">
            <a:extLst>
              <a:ext uri="{FF2B5EF4-FFF2-40B4-BE49-F238E27FC236}">
                <a16:creationId xmlns:a16="http://schemas.microsoft.com/office/drawing/2014/main" id="{A32EBBA6-EFD9-B746-B694-49146901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988" y="11050154"/>
            <a:ext cx="232504" cy="156581"/>
          </a:xfrm>
          <a:custGeom>
            <a:avLst/>
            <a:gdLst>
              <a:gd name="T0" fmla="*/ 126 w 218"/>
              <a:gd name="T1" fmla="*/ 145 h 146"/>
              <a:gd name="T2" fmla="*/ 126 w 218"/>
              <a:gd name="T3" fmla="*/ 145 h 146"/>
              <a:gd name="T4" fmla="*/ 126 w 218"/>
              <a:gd name="T5" fmla="*/ 145 h 146"/>
              <a:gd name="T6" fmla="*/ 163 w 218"/>
              <a:gd name="T7" fmla="*/ 136 h 146"/>
              <a:gd name="T8" fmla="*/ 217 w 218"/>
              <a:gd name="T9" fmla="*/ 63 h 146"/>
              <a:gd name="T10" fmla="*/ 154 w 218"/>
              <a:gd name="T11" fmla="*/ 9 h 146"/>
              <a:gd name="T12" fmla="*/ 117 w 218"/>
              <a:gd name="T13" fmla="*/ 36 h 146"/>
              <a:gd name="T14" fmla="*/ 154 w 218"/>
              <a:gd name="T15" fmla="*/ 72 h 146"/>
              <a:gd name="T16" fmla="*/ 126 w 218"/>
              <a:gd name="T17" fmla="*/ 100 h 146"/>
              <a:gd name="T18" fmla="*/ 45 w 218"/>
              <a:gd name="T19" fmla="*/ 9 h 146"/>
              <a:gd name="T20" fmla="*/ 9 w 218"/>
              <a:gd name="T21" fmla="*/ 9 h 146"/>
              <a:gd name="T22" fmla="*/ 9 w 218"/>
              <a:gd name="T23" fmla="*/ 9 h 146"/>
              <a:gd name="T24" fmla="*/ 9 w 218"/>
              <a:gd name="T25" fmla="*/ 36 h 146"/>
              <a:gd name="T26" fmla="*/ 99 w 218"/>
              <a:gd name="T27" fmla="*/ 136 h 146"/>
              <a:gd name="T28" fmla="*/ 126 w 218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46">
                <a:moveTo>
                  <a:pt x="126" y="145"/>
                </a:moveTo>
                <a:lnTo>
                  <a:pt x="126" y="145"/>
                </a:lnTo>
                <a:lnTo>
                  <a:pt x="126" y="145"/>
                </a:lnTo>
                <a:cubicBezTo>
                  <a:pt x="135" y="145"/>
                  <a:pt x="154" y="145"/>
                  <a:pt x="163" y="136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154" y="9"/>
                  <a:pt x="154" y="9"/>
                  <a:pt x="154" y="9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8" y="145"/>
                  <a:pt x="117" y="145"/>
                  <a:pt x="126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24">
            <a:extLst>
              <a:ext uri="{FF2B5EF4-FFF2-40B4-BE49-F238E27FC236}">
                <a16:creationId xmlns:a16="http://schemas.microsoft.com/office/drawing/2014/main" id="{601BEE67-5A74-C144-A0EB-16826228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194" y="11282655"/>
            <a:ext cx="128115" cy="37960"/>
          </a:xfrm>
          <a:custGeom>
            <a:avLst/>
            <a:gdLst>
              <a:gd name="T0" fmla="*/ 0 w 119"/>
              <a:gd name="T1" fmla="*/ 18 h 37"/>
              <a:gd name="T2" fmla="*/ 0 w 119"/>
              <a:gd name="T3" fmla="*/ 18 h 37"/>
              <a:gd name="T4" fmla="*/ 0 w 119"/>
              <a:gd name="T5" fmla="*/ 18 h 37"/>
              <a:gd name="T6" fmla="*/ 18 w 119"/>
              <a:gd name="T7" fmla="*/ 0 h 37"/>
              <a:gd name="T8" fmla="*/ 99 w 119"/>
              <a:gd name="T9" fmla="*/ 0 h 37"/>
              <a:gd name="T10" fmla="*/ 118 w 119"/>
              <a:gd name="T11" fmla="*/ 18 h 37"/>
              <a:gd name="T12" fmla="*/ 118 w 119"/>
              <a:gd name="T13" fmla="*/ 18 h 37"/>
              <a:gd name="T14" fmla="*/ 99 w 119"/>
              <a:gd name="T15" fmla="*/ 36 h 37"/>
              <a:gd name="T16" fmla="*/ 18 w 119"/>
              <a:gd name="T17" fmla="*/ 36 h 37"/>
              <a:gd name="T18" fmla="*/ 0 w 11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lnTo>
                  <a:pt x="118" y="18"/>
                </a:lnTo>
                <a:cubicBezTo>
                  <a:pt x="118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5">
            <a:extLst>
              <a:ext uri="{FF2B5EF4-FFF2-40B4-BE49-F238E27FC236}">
                <a16:creationId xmlns:a16="http://schemas.microsoft.com/office/drawing/2014/main" id="{D6AA8100-CAF0-D644-900C-BC0E31F2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552" y="11292145"/>
            <a:ext cx="37960" cy="303676"/>
          </a:xfrm>
          <a:custGeom>
            <a:avLst/>
            <a:gdLst>
              <a:gd name="T0" fmla="*/ 36 w 37"/>
              <a:gd name="T1" fmla="*/ 280 h 281"/>
              <a:gd name="T2" fmla="*/ 36 w 37"/>
              <a:gd name="T3" fmla="*/ 280 h 281"/>
              <a:gd name="T4" fmla="*/ 0 w 37"/>
              <a:gd name="T5" fmla="*/ 280 h 281"/>
              <a:gd name="T6" fmla="*/ 0 w 37"/>
              <a:gd name="T7" fmla="*/ 18 h 281"/>
              <a:gd name="T8" fmla="*/ 17 w 37"/>
              <a:gd name="T9" fmla="*/ 0 h 281"/>
              <a:gd name="T10" fmla="*/ 17 w 37"/>
              <a:gd name="T11" fmla="*/ 0 h 281"/>
              <a:gd name="T12" fmla="*/ 36 w 37"/>
              <a:gd name="T13" fmla="*/ 18 h 281"/>
              <a:gd name="T14" fmla="*/ 36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6">
            <a:extLst>
              <a:ext uri="{FF2B5EF4-FFF2-40B4-BE49-F238E27FC236}">
                <a16:creationId xmlns:a16="http://schemas.microsoft.com/office/drawing/2014/main" id="{938A7AF2-952F-DD4B-B990-0C6F410E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68" y="10414332"/>
            <a:ext cx="213524" cy="241990"/>
          </a:xfrm>
          <a:custGeom>
            <a:avLst/>
            <a:gdLst>
              <a:gd name="T0" fmla="*/ 9 w 200"/>
              <a:gd name="T1" fmla="*/ 217 h 226"/>
              <a:gd name="T2" fmla="*/ 9 w 200"/>
              <a:gd name="T3" fmla="*/ 217 h 226"/>
              <a:gd name="T4" fmla="*/ 9 w 200"/>
              <a:gd name="T5" fmla="*/ 217 h 226"/>
              <a:gd name="T6" fmla="*/ 9 w 200"/>
              <a:gd name="T7" fmla="*/ 189 h 226"/>
              <a:gd name="T8" fmla="*/ 172 w 200"/>
              <a:gd name="T9" fmla="*/ 9 h 226"/>
              <a:gd name="T10" fmla="*/ 190 w 200"/>
              <a:gd name="T11" fmla="*/ 9 h 226"/>
              <a:gd name="T12" fmla="*/ 190 w 200"/>
              <a:gd name="T13" fmla="*/ 9 h 226"/>
              <a:gd name="T14" fmla="*/ 199 w 200"/>
              <a:gd name="T15" fmla="*/ 36 h 226"/>
              <a:gd name="T16" fmla="*/ 36 w 200"/>
              <a:gd name="T17" fmla="*/ 217 h 226"/>
              <a:gd name="T18" fmla="*/ 9 w 200"/>
              <a:gd name="T19" fmla="*/ 21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26">
                <a:moveTo>
                  <a:pt x="9" y="217"/>
                </a:moveTo>
                <a:lnTo>
                  <a:pt x="9" y="217"/>
                </a:lnTo>
                <a:lnTo>
                  <a:pt x="9" y="217"/>
                </a:lnTo>
                <a:cubicBezTo>
                  <a:pt x="9" y="208"/>
                  <a:pt x="0" y="199"/>
                  <a:pt x="9" y="189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0"/>
                  <a:pt x="190" y="0"/>
                  <a:pt x="190" y="9"/>
                </a:cubicBezTo>
                <a:lnTo>
                  <a:pt x="190" y="9"/>
                </a:lnTo>
                <a:cubicBezTo>
                  <a:pt x="199" y="18"/>
                  <a:pt x="199" y="27"/>
                  <a:pt x="199" y="36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36" y="225"/>
                  <a:pt x="18" y="225"/>
                  <a:pt x="9" y="2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7">
            <a:extLst>
              <a:ext uri="{FF2B5EF4-FFF2-40B4-BE49-F238E27FC236}">
                <a16:creationId xmlns:a16="http://schemas.microsoft.com/office/drawing/2014/main" id="{558783AD-E4DF-1141-97AC-11F30849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293" y="10551934"/>
            <a:ext cx="128112" cy="128115"/>
          </a:xfrm>
          <a:custGeom>
            <a:avLst/>
            <a:gdLst>
              <a:gd name="T0" fmla="*/ 63 w 118"/>
              <a:gd name="T1" fmla="*/ 118 h 119"/>
              <a:gd name="T2" fmla="*/ 63 w 118"/>
              <a:gd name="T3" fmla="*/ 118 h 119"/>
              <a:gd name="T4" fmla="*/ 0 w 118"/>
              <a:gd name="T5" fmla="*/ 54 h 119"/>
              <a:gd name="T6" fmla="*/ 63 w 118"/>
              <a:gd name="T7" fmla="*/ 0 h 119"/>
              <a:gd name="T8" fmla="*/ 117 w 118"/>
              <a:gd name="T9" fmla="*/ 54 h 119"/>
              <a:gd name="T10" fmla="*/ 63 w 118"/>
              <a:gd name="T11" fmla="*/ 118 h 119"/>
              <a:gd name="T12" fmla="*/ 63 w 118"/>
              <a:gd name="T13" fmla="*/ 36 h 119"/>
              <a:gd name="T14" fmla="*/ 63 w 118"/>
              <a:gd name="T15" fmla="*/ 36 h 119"/>
              <a:gd name="T16" fmla="*/ 36 w 118"/>
              <a:gd name="T17" fmla="*/ 54 h 119"/>
              <a:gd name="T18" fmla="*/ 63 w 118"/>
              <a:gd name="T19" fmla="*/ 82 h 119"/>
              <a:gd name="T20" fmla="*/ 81 w 118"/>
              <a:gd name="T21" fmla="*/ 54 h 119"/>
              <a:gd name="T22" fmla="*/ 63 w 118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9">
                <a:moveTo>
                  <a:pt x="63" y="118"/>
                </a:moveTo>
                <a:lnTo>
                  <a:pt x="63" y="118"/>
                </a:lnTo>
                <a:cubicBezTo>
                  <a:pt x="27" y="118"/>
                  <a:pt x="0" y="91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1"/>
                  <a:pt x="90" y="118"/>
                  <a:pt x="63" y="11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3"/>
                  <a:pt x="45" y="82"/>
                  <a:pt x="63" y="82"/>
                </a:cubicBezTo>
                <a:cubicBezTo>
                  <a:pt x="72" y="82"/>
                  <a:pt x="81" y="73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28">
            <a:extLst>
              <a:ext uri="{FF2B5EF4-FFF2-40B4-BE49-F238E27FC236}">
                <a16:creationId xmlns:a16="http://schemas.microsoft.com/office/drawing/2014/main" id="{CCAD15C0-F503-BA40-A26F-F803D428B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198" y="10395353"/>
            <a:ext cx="128115" cy="128112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0 w 119"/>
              <a:gd name="T5" fmla="*/ 63 h 118"/>
              <a:gd name="T6" fmla="*/ 54 w 119"/>
              <a:gd name="T7" fmla="*/ 0 h 118"/>
              <a:gd name="T8" fmla="*/ 118 w 119"/>
              <a:gd name="T9" fmla="*/ 63 h 118"/>
              <a:gd name="T10" fmla="*/ 54 w 119"/>
              <a:gd name="T11" fmla="*/ 117 h 118"/>
              <a:gd name="T12" fmla="*/ 54 w 119"/>
              <a:gd name="T13" fmla="*/ 36 h 118"/>
              <a:gd name="T14" fmla="*/ 54 w 119"/>
              <a:gd name="T15" fmla="*/ 36 h 118"/>
              <a:gd name="T16" fmla="*/ 36 w 119"/>
              <a:gd name="T17" fmla="*/ 63 h 118"/>
              <a:gd name="T18" fmla="*/ 54 w 119"/>
              <a:gd name="T19" fmla="*/ 81 h 118"/>
              <a:gd name="T20" fmla="*/ 81 w 119"/>
              <a:gd name="T21" fmla="*/ 63 h 118"/>
              <a:gd name="T22" fmla="*/ 5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29">
            <a:extLst>
              <a:ext uri="{FF2B5EF4-FFF2-40B4-BE49-F238E27FC236}">
                <a16:creationId xmlns:a16="http://schemas.microsoft.com/office/drawing/2014/main" id="{F419F875-BA0C-1D49-AEFD-3C97E9E8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357393"/>
            <a:ext cx="18980" cy="42703"/>
          </a:xfrm>
          <a:custGeom>
            <a:avLst/>
            <a:gdLst>
              <a:gd name="T0" fmla="*/ 18 w 19"/>
              <a:gd name="T1" fmla="*/ 37 h 38"/>
              <a:gd name="T2" fmla="*/ 0 w 19"/>
              <a:gd name="T3" fmla="*/ 37 h 38"/>
              <a:gd name="T4" fmla="*/ 0 w 19"/>
              <a:gd name="T5" fmla="*/ 0 h 38"/>
              <a:gd name="T6" fmla="*/ 18 w 19"/>
              <a:gd name="T7" fmla="*/ 0 h 38"/>
              <a:gd name="T8" fmla="*/ 18 w 1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8">
                <a:moveTo>
                  <a:pt x="18" y="37"/>
                </a:moveTo>
                <a:lnTo>
                  <a:pt x="0" y="37"/>
                </a:lnTo>
                <a:lnTo>
                  <a:pt x="0" y="0"/>
                </a:lnTo>
                <a:lnTo>
                  <a:pt x="18" y="0"/>
                </a:lnTo>
                <a:lnTo>
                  <a:pt x="18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0">
            <a:extLst>
              <a:ext uri="{FF2B5EF4-FFF2-40B4-BE49-F238E27FC236}">
                <a16:creationId xmlns:a16="http://schemas.microsoft.com/office/drawing/2014/main" id="{665A2AD5-E376-3043-A37F-688A4A1A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438056"/>
            <a:ext cx="18980" cy="80665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1">
            <a:extLst>
              <a:ext uri="{FF2B5EF4-FFF2-40B4-BE49-F238E27FC236}">
                <a16:creationId xmlns:a16="http://schemas.microsoft.com/office/drawing/2014/main" id="{14EC4003-185E-644C-A0F4-3BF20BDE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551934"/>
            <a:ext cx="18980" cy="80665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2">
            <a:extLst>
              <a:ext uri="{FF2B5EF4-FFF2-40B4-BE49-F238E27FC236}">
                <a16:creationId xmlns:a16="http://schemas.microsoft.com/office/drawing/2014/main" id="{8D289CBB-CF3F-A74C-8BCE-54C17C50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670559"/>
            <a:ext cx="18980" cy="47449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3">
            <a:extLst>
              <a:ext uri="{FF2B5EF4-FFF2-40B4-BE49-F238E27FC236}">
                <a16:creationId xmlns:a16="http://schemas.microsoft.com/office/drawing/2014/main" id="{FB92D51B-32EB-4744-B2AB-B946048D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248" y="10300454"/>
            <a:ext cx="654802" cy="479237"/>
          </a:xfrm>
          <a:custGeom>
            <a:avLst/>
            <a:gdLst>
              <a:gd name="T0" fmla="*/ 533 w 607"/>
              <a:gd name="T1" fmla="*/ 443 h 444"/>
              <a:gd name="T2" fmla="*/ 533 w 607"/>
              <a:gd name="T3" fmla="*/ 443 h 444"/>
              <a:gd name="T4" fmla="*/ 27 w 607"/>
              <a:gd name="T5" fmla="*/ 443 h 444"/>
              <a:gd name="T6" fmla="*/ 0 w 607"/>
              <a:gd name="T7" fmla="*/ 416 h 444"/>
              <a:gd name="T8" fmla="*/ 0 w 607"/>
              <a:gd name="T9" fmla="*/ 317 h 444"/>
              <a:gd name="T10" fmla="*/ 27 w 607"/>
              <a:gd name="T11" fmla="*/ 289 h 444"/>
              <a:gd name="T12" fmla="*/ 90 w 607"/>
              <a:gd name="T13" fmla="*/ 217 h 444"/>
              <a:gd name="T14" fmla="*/ 27 w 607"/>
              <a:gd name="T15" fmla="*/ 145 h 444"/>
              <a:gd name="T16" fmla="*/ 0 w 607"/>
              <a:gd name="T17" fmla="*/ 118 h 444"/>
              <a:gd name="T18" fmla="*/ 0 w 607"/>
              <a:gd name="T19" fmla="*/ 18 h 444"/>
              <a:gd name="T20" fmla="*/ 27 w 607"/>
              <a:gd name="T21" fmla="*/ 0 h 444"/>
              <a:gd name="T22" fmla="*/ 533 w 607"/>
              <a:gd name="T23" fmla="*/ 0 h 444"/>
              <a:gd name="T24" fmla="*/ 606 w 607"/>
              <a:gd name="T25" fmla="*/ 63 h 444"/>
              <a:gd name="T26" fmla="*/ 606 w 607"/>
              <a:gd name="T27" fmla="*/ 371 h 444"/>
              <a:gd name="T28" fmla="*/ 533 w 607"/>
              <a:gd name="T29" fmla="*/ 443 h 444"/>
              <a:gd name="T30" fmla="*/ 54 w 607"/>
              <a:gd name="T31" fmla="*/ 398 h 444"/>
              <a:gd name="T32" fmla="*/ 54 w 607"/>
              <a:gd name="T33" fmla="*/ 398 h 444"/>
              <a:gd name="T34" fmla="*/ 533 w 607"/>
              <a:gd name="T35" fmla="*/ 398 h 444"/>
              <a:gd name="T36" fmla="*/ 560 w 607"/>
              <a:gd name="T37" fmla="*/ 371 h 444"/>
              <a:gd name="T38" fmla="*/ 560 w 607"/>
              <a:gd name="T39" fmla="*/ 63 h 444"/>
              <a:gd name="T40" fmla="*/ 533 w 607"/>
              <a:gd name="T41" fmla="*/ 45 h 444"/>
              <a:gd name="T42" fmla="*/ 54 w 607"/>
              <a:gd name="T43" fmla="*/ 45 h 444"/>
              <a:gd name="T44" fmla="*/ 54 w 607"/>
              <a:gd name="T45" fmla="*/ 100 h 444"/>
              <a:gd name="T46" fmla="*/ 145 w 607"/>
              <a:gd name="T47" fmla="*/ 217 h 444"/>
              <a:gd name="T48" fmla="*/ 54 w 607"/>
              <a:gd name="T49" fmla="*/ 334 h 444"/>
              <a:gd name="T50" fmla="*/ 54 w 607"/>
              <a:gd name="T51" fmla="*/ 39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18" y="443"/>
                  <a:pt x="0" y="434"/>
                  <a:pt x="0" y="416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08"/>
                  <a:pt x="9" y="298"/>
                  <a:pt x="27" y="289"/>
                </a:cubicBezTo>
                <a:cubicBezTo>
                  <a:pt x="63" y="289"/>
                  <a:pt x="90" y="253"/>
                  <a:pt x="90" y="217"/>
                </a:cubicBezTo>
                <a:cubicBezTo>
                  <a:pt x="90" y="181"/>
                  <a:pt x="63" y="154"/>
                  <a:pt x="27" y="145"/>
                </a:cubicBezTo>
                <a:cubicBezTo>
                  <a:pt x="9" y="145"/>
                  <a:pt x="0" y="136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9" y="0"/>
                  <a:pt x="606" y="27"/>
                  <a:pt x="606" y="63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06" y="407"/>
                  <a:pt x="579" y="443"/>
                  <a:pt x="533" y="443"/>
                </a:cubicBezTo>
                <a:close/>
                <a:moveTo>
                  <a:pt x="54" y="398"/>
                </a:moveTo>
                <a:lnTo>
                  <a:pt x="54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51" y="398"/>
                  <a:pt x="560" y="389"/>
                  <a:pt x="560" y="371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54"/>
                  <a:pt x="551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99" y="118"/>
                  <a:pt x="145" y="163"/>
                  <a:pt x="145" y="217"/>
                </a:cubicBezTo>
                <a:cubicBezTo>
                  <a:pt x="145" y="271"/>
                  <a:pt x="99" y="326"/>
                  <a:pt x="54" y="334"/>
                </a:cubicBezTo>
                <a:lnTo>
                  <a:pt x="54" y="3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4">
            <a:extLst>
              <a:ext uri="{FF2B5EF4-FFF2-40B4-BE49-F238E27FC236}">
                <a16:creationId xmlns:a16="http://schemas.microsoft.com/office/drawing/2014/main" id="{FEF5AE0D-2666-6C45-B424-C360D4E8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453" y="8782073"/>
            <a:ext cx="441281" cy="47449"/>
          </a:xfrm>
          <a:custGeom>
            <a:avLst/>
            <a:gdLst>
              <a:gd name="T0" fmla="*/ 407 w 408"/>
              <a:gd name="T1" fmla="*/ 45 h 46"/>
              <a:gd name="T2" fmla="*/ 0 w 408"/>
              <a:gd name="T3" fmla="*/ 45 h 46"/>
              <a:gd name="T4" fmla="*/ 0 w 408"/>
              <a:gd name="T5" fmla="*/ 0 h 46"/>
              <a:gd name="T6" fmla="*/ 407 w 408"/>
              <a:gd name="T7" fmla="*/ 0 h 46"/>
              <a:gd name="T8" fmla="*/ 407 w 4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0" y="45"/>
                </a:lnTo>
                <a:lnTo>
                  <a:pt x="0" y="0"/>
                </a:lnTo>
                <a:lnTo>
                  <a:pt x="407" y="0"/>
                </a:lnTo>
                <a:lnTo>
                  <a:pt x="407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5">
            <a:extLst>
              <a:ext uri="{FF2B5EF4-FFF2-40B4-BE49-F238E27FC236}">
                <a16:creationId xmlns:a16="http://schemas.microsoft.com/office/drawing/2014/main" id="{EFF406E4-3BDF-C543-9BE2-DA1E0C2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534" y="8236404"/>
            <a:ext cx="593119" cy="593119"/>
          </a:xfrm>
          <a:custGeom>
            <a:avLst/>
            <a:gdLst>
              <a:gd name="T0" fmla="*/ 470 w 553"/>
              <a:gd name="T1" fmla="*/ 551 h 552"/>
              <a:gd name="T2" fmla="*/ 470 w 553"/>
              <a:gd name="T3" fmla="*/ 551 h 552"/>
              <a:gd name="T4" fmla="*/ 470 w 553"/>
              <a:gd name="T5" fmla="*/ 506 h 552"/>
              <a:gd name="T6" fmla="*/ 497 w 553"/>
              <a:gd name="T7" fmla="*/ 479 h 552"/>
              <a:gd name="T8" fmla="*/ 497 w 553"/>
              <a:gd name="T9" fmla="*/ 434 h 552"/>
              <a:gd name="T10" fmla="*/ 172 w 553"/>
              <a:gd name="T11" fmla="*/ 434 h 552"/>
              <a:gd name="T12" fmla="*/ 172 w 553"/>
              <a:gd name="T13" fmla="*/ 470 h 552"/>
              <a:gd name="T14" fmla="*/ 82 w 553"/>
              <a:gd name="T15" fmla="*/ 551 h 552"/>
              <a:gd name="T16" fmla="*/ 0 w 553"/>
              <a:gd name="T17" fmla="*/ 470 h 552"/>
              <a:gd name="T18" fmla="*/ 0 w 553"/>
              <a:gd name="T19" fmla="*/ 36 h 552"/>
              <a:gd name="T20" fmla="*/ 36 w 553"/>
              <a:gd name="T21" fmla="*/ 0 h 552"/>
              <a:gd name="T22" fmla="*/ 425 w 553"/>
              <a:gd name="T23" fmla="*/ 0 h 552"/>
              <a:gd name="T24" fmla="*/ 461 w 553"/>
              <a:gd name="T25" fmla="*/ 36 h 552"/>
              <a:gd name="T26" fmla="*/ 461 w 553"/>
              <a:gd name="T27" fmla="*/ 388 h 552"/>
              <a:gd name="T28" fmla="*/ 525 w 553"/>
              <a:gd name="T29" fmla="*/ 388 h 552"/>
              <a:gd name="T30" fmla="*/ 552 w 553"/>
              <a:gd name="T31" fmla="*/ 416 h 552"/>
              <a:gd name="T32" fmla="*/ 552 w 553"/>
              <a:gd name="T33" fmla="*/ 479 h 552"/>
              <a:gd name="T34" fmla="*/ 470 w 553"/>
              <a:gd name="T35" fmla="*/ 551 h 552"/>
              <a:gd name="T36" fmla="*/ 46 w 553"/>
              <a:gd name="T37" fmla="*/ 45 h 552"/>
              <a:gd name="T38" fmla="*/ 46 w 553"/>
              <a:gd name="T39" fmla="*/ 45 h 552"/>
              <a:gd name="T40" fmla="*/ 46 w 553"/>
              <a:gd name="T41" fmla="*/ 470 h 552"/>
              <a:gd name="T42" fmla="*/ 82 w 553"/>
              <a:gd name="T43" fmla="*/ 506 h 552"/>
              <a:gd name="T44" fmla="*/ 127 w 553"/>
              <a:gd name="T45" fmla="*/ 470 h 552"/>
              <a:gd name="T46" fmla="*/ 127 w 553"/>
              <a:gd name="T47" fmla="*/ 416 h 552"/>
              <a:gd name="T48" fmla="*/ 154 w 553"/>
              <a:gd name="T49" fmla="*/ 388 h 552"/>
              <a:gd name="T50" fmla="*/ 416 w 553"/>
              <a:gd name="T51" fmla="*/ 388 h 552"/>
              <a:gd name="T52" fmla="*/ 416 w 553"/>
              <a:gd name="T53" fmla="*/ 45 h 552"/>
              <a:gd name="T54" fmla="*/ 46 w 553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3" h="552">
                <a:moveTo>
                  <a:pt x="470" y="551"/>
                </a:moveTo>
                <a:lnTo>
                  <a:pt x="470" y="551"/>
                </a:lnTo>
                <a:cubicBezTo>
                  <a:pt x="470" y="506"/>
                  <a:pt x="470" y="506"/>
                  <a:pt x="470" y="506"/>
                </a:cubicBezTo>
                <a:cubicBezTo>
                  <a:pt x="489" y="506"/>
                  <a:pt x="497" y="497"/>
                  <a:pt x="497" y="479"/>
                </a:cubicBezTo>
                <a:cubicBezTo>
                  <a:pt x="497" y="434"/>
                  <a:pt x="497" y="434"/>
                  <a:pt x="497" y="434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70"/>
                  <a:pt x="172" y="470"/>
                  <a:pt x="172" y="470"/>
                </a:cubicBezTo>
                <a:cubicBezTo>
                  <a:pt x="172" y="515"/>
                  <a:pt x="136" y="551"/>
                  <a:pt x="82" y="551"/>
                </a:cubicBezTo>
                <a:cubicBezTo>
                  <a:pt x="36" y="551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3" y="0"/>
                  <a:pt x="461" y="18"/>
                  <a:pt x="461" y="36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525" y="388"/>
                  <a:pt x="525" y="388"/>
                  <a:pt x="525" y="388"/>
                </a:cubicBezTo>
                <a:cubicBezTo>
                  <a:pt x="534" y="388"/>
                  <a:pt x="552" y="397"/>
                  <a:pt x="552" y="416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524"/>
                  <a:pt x="516" y="551"/>
                  <a:pt x="470" y="551"/>
                </a:cubicBezTo>
                <a:close/>
                <a:moveTo>
                  <a:pt x="46" y="45"/>
                </a:moveTo>
                <a:lnTo>
                  <a:pt x="46" y="45"/>
                </a:lnTo>
                <a:cubicBezTo>
                  <a:pt x="46" y="470"/>
                  <a:pt x="46" y="470"/>
                  <a:pt x="46" y="470"/>
                </a:cubicBezTo>
                <a:cubicBezTo>
                  <a:pt x="46" y="488"/>
                  <a:pt x="64" y="506"/>
                  <a:pt x="82" y="506"/>
                </a:cubicBezTo>
                <a:cubicBezTo>
                  <a:pt x="109" y="506"/>
                  <a:pt x="127" y="488"/>
                  <a:pt x="127" y="470"/>
                </a:cubicBezTo>
                <a:cubicBezTo>
                  <a:pt x="127" y="416"/>
                  <a:pt x="127" y="416"/>
                  <a:pt x="127" y="416"/>
                </a:cubicBezTo>
                <a:cubicBezTo>
                  <a:pt x="127" y="397"/>
                  <a:pt x="136" y="388"/>
                  <a:pt x="154" y="388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16" y="45"/>
                  <a:pt x="416" y="45"/>
                  <a:pt x="416" y="45"/>
                </a:cubicBezTo>
                <a:lnTo>
                  <a:pt x="46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6">
            <a:extLst>
              <a:ext uri="{FF2B5EF4-FFF2-40B4-BE49-F238E27FC236}">
                <a16:creationId xmlns:a16="http://schemas.microsoft.com/office/drawing/2014/main" id="{173191F2-A2C8-3542-A28C-C2239F3B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13" y="8383499"/>
            <a:ext cx="256227" cy="42703"/>
          </a:xfrm>
          <a:custGeom>
            <a:avLst/>
            <a:gdLst>
              <a:gd name="T0" fmla="*/ 217 w 236"/>
              <a:gd name="T1" fmla="*/ 37 h 38"/>
              <a:gd name="T2" fmla="*/ 217 w 236"/>
              <a:gd name="T3" fmla="*/ 37 h 38"/>
              <a:gd name="T4" fmla="*/ 18 w 236"/>
              <a:gd name="T5" fmla="*/ 37 h 38"/>
              <a:gd name="T6" fmla="*/ 0 w 236"/>
              <a:gd name="T7" fmla="*/ 18 h 38"/>
              <a:gd name="T8" fmla="*/ 0 w 236"/>
              <a:gd name="T9" fmla="*/ 18 h 38"/>
              <a:gd name="T10" fmla="*/ 18 w 236"/>
              <a:gd name="T11" fmla="*/ 0 h 38"/>
              <a:gd name="T12" fmla="*/ 217 w 236"/>
              <a:gd name="T13" fmla="*/ 0 h 38"/>
              <a:gd name="T14" fmla="*/ 235 w 236"/>
              <a:gd name="T15" fmla="*/ 18 h 38"/>
              <a:gd name="T16" fmla="*/ 235 w 236"/>
              <a:gd name="T17" fmla="*/ 18 h 38"/>
              <a:gd name="T18" fmla="*/ 217 w 23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8">
                <a:moveTo>
                  <a:pt x="217" y="37"/>
                </a:moveTo>
                <a:lnTo>
                  <a:pt x="217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8"/>
                  <a:pt x="226" y="37"/>
                  <a:pt x="217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7">
            <a:extLst>
              <a:ext uri="{FF2B5EF4-FFF2-40B4-BE49-F238E27FC236}">
                <a16:creationId xmlns:a16="http://schemas.microsoft.com/office/drawing/2014/main" id="{2C5C786E-DD29-C94E-975D-9452D309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13" y="8459418"/>
            <a:ext cx="256227" cy="37960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8">
            <a:extLst>
              <a:ext uri="{FF2B5EF4-FFF2-40B4-BE49-F238E27FC236}">
                <a16:creationId xmlns:a16="http://schemas.microsoft.com/office/drawing/2014/main" id="{28A36AD9-7CC9-6247-A042-5D674B4B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13" y="8549570"/>
            <a:ext cx="166074" cy="37960"/>
          </a:xfrm>
          <a:custGeom>
            <a:avLst/>
            <a:gdLst>
              <a:gd name="T0" fmla="*/ 135 w 155"/>
              <a:gd name="T1" fmla="*/ 36 h 37"/>
              <a:gd name="T2" fmla="*/ 135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5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5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4" y="36"/>
                  <a:pt x="135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9">
            <a:extLst>
              <a:ext uri="{FF2B5EF4-FFF2-40B4-BE49-F238E27FC236}">
                <a16:creationId xmlns:a16="http://schemas.microsoft.com/office/drawing/2014/main" id="{A456327F-BDF0-E048-9E4D-E2253671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908" y="5844955"/>
            <a:ext cx="166071" cy="175564"/>
          </a:xfrm>
          <a:custGeom>
            <a:avLst/>
            <a:gdLst>
              <a:gd name="T0" fmla="*/ 153 w 154"/>
              <a:gd name="T1" fmla="*/ 163 h 164"/>
              <a:gd name="T2" fmla="*/ 153 w 154"/>
              <a:gd name="T3" fmla="*/ 163 h 164"/>
              <a:gd name="T4" fmla="*/ 81 w 154"/>
              <a:gd name="T5" fmla="*/ 163 h 164"/>
              <a:gd name="T6" fmla="*/ 0 w 154"/>
              <a:gd name="T7" fmla="*/ 81 h 164"/>
              <a:gd name="T8" fmla="*/ 0 w 154"/>
              <a:gd name="T9" fmla="*/ 72 h 164"/>
              <a:gd name="T10" fmla="*/ 81 w 154"/>
              <a:gd name="T11" fmla="*/ 0 h 164"/>
              <a:gd name="T12" fmla="*/ 153 w 154"/>
              <a:gd name="T13" fmla="*/ 72 h 164"/>
              <a:gd name="T14" fmla="*/ 153 w 154"/>
              <a:gd name="T15" fmla="*/ 163 h 164"/>
              <a:gd name="T16" fmla="*/ 81 w 154"/>
              <a:gd name="T17" fmla="*/ 45 h 164"/>
              <a:gd name="T18" fmla="*/ 81 w 154"/>
              <a:gd name="T19" fmla="*/ 45 h 164"/>
              <a:gd name="T20" fmla="*/ 54 w 154"/>
              <a:gd name="T21" fmla="*/ 72 h 164"/>
              <a:gd name="T22" fmla="*/ 54 w 154"/>
              <a:gd name="T23" fmla="*/ 81 h 164"/>
              <a:gd name="T24" fmla="*/ 81 w 154"/>
              <a:gd name="T25" fmla="*/ 109 h 164"/>
              <a:gd name="T26" fmla="*/ 108 w 154"/>
              <a:gd name="T27" fmla="*/ 109 h 164"/>
              <a:gd name="T28" fmla="*/ 108 w 154"/>
              <a:gd name="T29" fmla="*/ 72 h 164"/>
              <a:gd name="T30" fmla="*/ 81 w 154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153" y="163"/>
                </a:moveTo>
                <a:lnTo>
                  <a:pt x="153" y="163"/>
                </a:lnTo>
                <a:cubicBezTo>
                  <a:pt x="81" y="163"/>
                  <a:pt x="81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27"/>
                  <a:pt x="153" y="72"/>
                </a:cubicBezTo>
                <a:lnTo>
                  <a:pt x="153" y="163"/>
                </a:ln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54"/>
                  <a:pt x="54" y="72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99"/>
                  <a:pt x="63" y="109"/>
                  <a:pt x="81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54"/>
                  <a:pt x="99" y="45"/>
                  <a:pt x="81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0">
            <a:extLst>
              <a:ext uri="{FF2B5EF4-FFF2-40B4-BE49-F238E27FC236}">
                <a16:creationId xmlns:a16="http://schemas.microsoft.com/office/drawing/2014/main" id="{0294AFCD-6950-4249-962A-BEB18A9FE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46" y="5844955"/>
            <a:ext cx="166071" cy="175564"/>
          </a:xfrm>
          <a:custGeom>
            <a:avLst/>
            <a:gdLst>
              <a:gd name="T0" fmla="*/ 82 w 155"/>
              <a:gd name="T1" fmla="*/ 163 h 164"/>
              <a:gd name="T2" fmla="*/ 82 w 155"/>
              <a:gd name="T3" fmla="*/ 163 h 164"/>
              <a:gd name="T4" fmla="*/ 0 w 155"/>
              <a:gd name="T5" fmla="*/ 163 h 164"/>
              <a:gd name="T6" fmla="*/ 0 w 155"/>
              <a:gd name="T7" fmla="*/ 72 h 164"/>
              <a:gd name="T8" fmla="*/ 73 w 155"/>
              <a:gd name="T9" fmla="*/ 0 h 164"/>
              <a:gd name="T10" fmla="*/ 154 w 155"/>
              <a:gd name="T11" fmla="*/ 72 h 164"/>
              <a:gd name="T12" fmla="*/ 154 w 155"/>
              <a:gd name="T13" fmla="*/ 81 h 164"/>
              <a:gd name="T14" fmla="*/ 82 w 155"/>
              <a:gd name="T15" fmla="*/ 163 h 164"/>
              <a:gd name="T16" fmla="*/ 54 w 155"/>
              <a:gd name="T17" fmla="*/ 109 h 164"/>
              <a:gd name="T18" fmla="*/ 54 w 155"/>
              <a:gd name="T19" fmla="*/ 109 h 164"/>
              <a:gd name="T20" fmla="*/ 82 w 155"/>
              <a:gd name="T21" fmla="*/ 109 h 164"/>
              <a:gd name="T22" fmla="*/ 109 w 155"/>
              <a:gd name="T23" fmla="*/ 81 h 164"/>
              <a:gd name="T24" fmla="*/ 109 w 155"/>
              <a:gd name="T25" fmla="*/ 72 h 164"/>
              <a:gd name="T26" fmla="*/ 73 w 155"/>
              <a:gd name="T27" fmla="*/ 45 h 164"/>
              <a:gd name="T28" fmla="*/ 54 w 155"/>
              <a:gd name="T29" fmla="*/ 72 h 164"/>
              <a:gd name="T30" fmla="*/ 54 w 155"/>
              <a:gd name="T31" fmla="*/ 10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2" y="163"/>
                </a:moveTo>
                <a:lnTo>
                  <a:pt x="8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3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126"/>
                  <a:pt x="118" y="163"/>
                  <a:pt x="82" y="163"/>
                </a:cubicBezTo>
                <a:close/>
                <a:moveTo>
                  <a:pt x="54" y="109"/>
                </a:moveTo>
                <a:lnTo>
                  <a:pt x="54" y="109"/>
                </a:lnTo>
                <a:cubicBezTo>
                  <a:pt x="82" y="109"/>
                  <a:pt x="82" y="109"/>
                  <a:pt x="82" y="109"/>
                </a:cubicBezTo>
                <a:cubicBezTo>
                  <a:pt x="91" y="109"/>
                  <a:pt x="109" y="99"/>
                  <a:pt x="109" y="81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54"/>
                  <a:pt x="91" y="45"/>
                  <a:pt x="73" y="45"/>
                </a:cubicBezTo>
                <a:cubicBezTo>
                  <a:pt x="63" y="45"/>
                  <a:pt x="54" y="54"/>
                  <a:pt x="54" y="72"/>
                </a:cubicBezTo>
                <a:lnTo>
                  <a:pt x="54" y="1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1">
            <a:extLst>
              <a:ext uri="{FF2B5EF4-FFF2-40B4-BE49-F238E27FC236}">
                <a16:creationId xmlns:a16="http://schemas.microsoft.com/office/drawing/2014/main" id="{CF016558-4A0E-4B44-97D6-B8679C7E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77" y="6177101"/>
            <a:ext cx="56939" cy="241993"/>
          </a:xfrm>
          <a:custGeom>
            <a:avLst/>
            <a:gdLst>
              <a:gd name="T0" fmla="*/ 54 w 55"/>
              <a:gd name="T1" fmla="*/ 226 h 227"/>
              <a:gd name="T2" fmla="*/ 54 w 55"/>
              <a:gd name="T3" fmla="*/ 226 h 227"/>
              <a:gd name="T4" fmla="*/ 0 w 55"/>
              <a:gd name="T5" fmla="*/ 226 h 227"/>
              <a:gd name="T6" fmla="*/ 0 w 55"/>
              <a:gd name="T7" fmla="*/ 27 h 227"/>
              <a:gd name="T8" fmla="*/ 27 w 55"/>
              <a:gd name="T9" fmla="*/ 0 h 227"/>
              <a:gd name="T10" fmla="*/ 27 w 55"/>
              <a:gd name="T11" fmla="*/ 0 h 227"/>
              <a:gd name="T12" fmla="*/ 54 w 55"/>
              <a:gd name="T13" fmla="*/ 27 h 227"/>
              <a:gd name="T14" fmla="*/ 54 w 55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7">
                <a:moveTo>
                  <a:pt x="54" y="226"/>
                </a:moveTo>
                <a:lnTo>
                  <a:pt x="54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lnTo>
                  <a:pt x="54" y="2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2">
            <a:extLst>
              <a:ext uri="{FF2B5EF4-FFF2-40B4-BE49-F238E27FC236}">
                <a16:creationId xmlns:a16="http://schemas.microsoft.com/office/drawing/2014/main" id="{78240422-C34B-8B46-8D3D-F5042159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767" y="5992049"/>
            <a:ext cx="47449" cy="137602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3">
            <a:extLst>
              <a:ext uri="{FF2B5EF4-FFF2-40B4-BE49-F238E27FC236}">
                <a16:creationId xmlns:a16="http://schemas.microsoft.com/office/drawing/2014/main" id="{4749666D-305A-0E47-AAEF-E15C96795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73" y="6096438"/>
            <a:ext cx="536180" cy="351125"/>
          </a:xfrm>
          <a:custGeom>
            <a:avLst/>
            <a:gdLst>
              <a:gd name="T0" fmla="*/ 54 w 498"/>
              <a:gd name="T1" fmla="*/ 0 h 326"/>
              <a:gd name="T2" fmla="*/ 54 w 498"/>
              <a:gd name="T3" fmla="*/ 0 h 326"/>
              <a:gd name="T4" fmla="*/ 45 w 498"/>
              <a:gd name="T5" fmla="*/ 54 h 326"/>
              <a:gd name="T6" fmla="*/ 452 w 498"/>
              <a:gd name="T7" fmla="*/ 54 h 326"/>
              <a:gd name="T8" fmla="*/ 452 w 498"/>
              <a:gd name="T9" fmla="*/ 271 h 326"/>
              <a:gd name="T10" fmla="*/ 452 w 498"/>
              <a:gd name="T11" fmla="*/ 271 h 326"/>
              <a:gd name="T12" fmla="*/ 45 w 498"/>
              <a:gd name="T13" fmla="*/ 271 h 326"/>
              <a:gd name="T14" fmla="*/ 45 w 498"/>
              <a:gd name="T15" fmla="*/ 90 h 326"/>
              <a:gd name="T16" fmla="*/ 27 w 498"/>
              <a:gd name="T17" fmla="*/ 63 h 326"/>
              <a:gd name="T18" fmla="*/ 27 w 498"/>
              <a:gd name="T19" fmla="*/ 63 h 326"/>
              <a:gd name="T20" fmla="*/ 0 w 498"/>
              <a:gd name="T21" fmla="*/ 90 h 326"/>
              <a:gd name="T22" fmla="*/ 0 w 498"/>
              <a:gd name="T23" fmla="*/ 271 h 326"/>
              <a:gd name="T24" fmla="*/ 45 w 498"/>
              <a:gd name="T25" fmla="*/ 325 h 326"/>
              <a:gd name="T26" fmla="*/ 452 w 498"/>
              <a:gd name="T27" fmla="*/ 325 h 326"/>
              <a:gd name="T28" fmla="*/ 497 w 498"/>
              <a:gd name="T29" fmla="*/ 271 h 326"/>
              <a:gd name="T30" fmla="*/ 497 w 498"/>
              <a:gd name="T31" fmla="*/ 0 h 326"/>
              <a:gd name="T32" fmla="*/ 54 w 498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8" h="326">
                <a:moveTo>
                  <a:pt x="54" y="0"/>
                </a:moveTo>
                <a:lnTo>
                  <a:pt x="54" y="0"/>
                </a:lnTo>
                <a:cubicBezTo>
                  <a:pt x="45" y="54"/>
                  <a:pt x="45" y="54"/>
                  <a:pt x="45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25"/>
                  <a:pt x="45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497" y="298"/>
                  <a:pt x="497" y="271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4">
            <a:extLst>
              <a:ext uri="{FF2B5EF4-FFF2-40B4-BE49-F238E27FC236}">
                <a16:creationId xmlns:a16="http://schemas.microsoft.com/office/drawing/2014/main" id="{CA975D2E-1C95-E449-AF8E-139E1E76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834" y="5963580"/>
            <a:ext cx="659548" cy="194541"/>
          </a:xfrm>
          <a:custGeom>
            <a:avLst/>
            <a:gdLst>
              <a:gd name="T0" fmla="*/ 542 w 615"/>
              <a:gd name="T1" fmla="*/ 180 h 181"/>
              <a:gd name="T2" fmla="*/ 542 w 615"/>
              <a:gd name="T3" fmla="*/ 180 h 181"/>
              <a:gd name="T4" fmla="*/ 63 w 615"/>
              <a:gd name="T5" fmla="*/ 180 h 181"/>
              <a:gd name="T6" fmla="*/ 0 w 615"/>
              <a:gd name="T7" fmla="*/ 108 h 181"/>
              <a:gd name="T8" fmla="*/ 0 w 615"/>
              <a:gd name="T9" fmla="*/ 72 h 181"/>
              <a:gd name="T10" fmla="*/ 63 w 615"/>
              <a:gd name="T11" fmla="*/ 0 h 181"/>
              <a:gd name="T12" fmla="*/ 542 w 615"/>
              <a:gd name="T13" fmla="*/ 0 h 181"/>
              <a:gd name="T14" fmla="*/ 614 w 615"/>
              <a:gd name="T15" fmla="*/ 72 h 181"/>
              <a:gd name="T16" fmla="*/ 614 w 615"/>
              <a:gd name="T17" fmla="*/ 108 h 181"/>
              <a:gd name="T18" fmla="*/ 542 w 615"/>
              <a:gd name="T19" fmla="*/ 180 h 181"/>
              <a:gd name="T20" fmla="*/ 63 w 615"/>
              <a:gd name="T21" fmla="*/ 54 h 181"/>
              <a:gd name="T22" fmla="*/ 63 w 615"/>
              <a:gd name="T23" fmla="*/ 54 h 181"/>
              <a:gd name="T24" fmla="*/ 45 w 615"/>
              <a:gd name="T25" fmla="*/ 72 h 181"/>
              <a:gd name="T26" fmla="*/ 45 w 615"/>
              <a:gd name="T27" fmla="*/ 108 h 181"/>
              <a:gd name="T28" fmla="*/ 63 w 615"/>
              <a:gd name="T29" fmla="*/ 126 h 181"/>
              <a:gd name="T30" fmla="*/ 542 w 615"/>
              <a:gd name="T31" fmla="*/ 126 h 181"/>
              <a:gd name="T32" fmla="*/ 560 w 615"/>
              <a:gd name="T33" fmla="*/ 108 h 181"/>
              <a:gd name="T34" fmla="*/ 560 w 615"/>
              <a:gd name="T35" fmla="*/ 72 h 181"/>
              <a:gd name="T36" fmla="*/ 542 w 615"/>
              <a:gd name="T37" fmla="*/ 54 h 181"/>
              <a:gd name="T38" fmla="*/ 63 w 615"/>
              <a:gd name="T39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181">
                <a:moveTo>
                  <a:pt x="542" y="180"/>
                </a:moveTo>
                <a:lnTo>
                  <a:pt x="542" y="180"/>
                </a:lnTo>
                <a:cubicBezTo>
                  <a:pt x="63" y="180"/>
                  <a:pt x="63" y="180"/>
                  <a:pt x="63" y="180"/>
                </a:cubicBezTo>
                <a:cubicBezTo>
                  <a:pt x="27" y="18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36"/>
                  <a:pt x="614" y="72"/>
                </a:cubicBezTo>
                <a:cubicBezTo>
                  <a:pt x="614" y="108"/>
                  <a:pt x="614" y="108"/>
                  <a:pt x="614" y="108"/>
                </a:cubicBezTo>
                <a:cubicBezTo>
                  <a:pt x="614" y="144"/>
                  <a:pt x="578" y="180"/>
                  <a:pt x="542" y="180"/>
                </a:cubicBezTo>
                <a:close/>
                <a:moveTo>
                  <a:pt x="63" y="54"/>
                </a:moveTo>
                <a:lnTo>
                  <a:pt x="63" y="54"/>
                </a:lnTo>
                <a:cubicBezTo>
                  <a:pt x="54" y="54"/>
                  <a:pt x="45" y="63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54" y="126"/>
                  <a:pt x="63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1" y="126"/>
                  <a:pt x="560" y="117"/>
                  <a:pt x="560" y="108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3"/>
                  <a:pt x="551" y="54"/>
                  <a:pt x="542" y="54"/>
                </a:cubicBezTo>
                <a:lnTo>
                  <a:pt x="63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5">
            <a:extLst>
              <a:ext uri="{FF2B5EF4-FFF2-40B4-BE49-F238E27FC236}">
                <a16:creationId xmlns:a16="http://schemas.microsoft.com/office/drawing/2014/main" id="{6AF0492C-6799-D14D-87E7-1790E83F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4260145"/>
            <a:ext cx="194541" cy="1712924"/>
          </a:xfrm>
          <a:custGeom>
            <a:avLst/>
            <a:gdLst>
              <a:gd name="T0" fmla="*/ 181 w 182"/>
              <a:gd name="T1" fmla="*/ 1591 h 1592"/>
              <a:gd name="T2" fmla="*/ 0 w 182"/>
              <a:gd name="T3" fmla="*/ 1591 h 1592"/>
              <a:gd name="T4" fmla="*/ 0 w 182"/>
              <a:gd name="T5" fmla="*/ 0 h 1592"/>
              <a:gd name="T6" fmla="*/ 181 w 182"/>
              <a:gd name="T7" fmla="*/ 0 h 1592"/>
              <a:gd name="T8" fmla="*/ 181 w 182"/>
              <a:gd name="T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92">
                <a:moveTo>
                  <a:pt x="181" y="1591"/>
                </a:moveTo>
                <a:lnTo>
                  <a:pt x="0" y="1591"/>
                </a:lnTo>
                <a:lnTo>
                  <a:pt x="0" y="0"/>
                </a:lnTo>
                <a:lnTo>
                  <a:pt x="181" y="0"/>
                </a:lnTo>
                <a:lnTo>
                  <a:pt x="181" y="15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6">
            <a:extLst>
              <a:ext uri="{FF2B5EF4-FFF2-40B4-BE49-F238E27FC236}">
                <a16:creationId xmlns:a16="http://schemas.microsoft.com/office/drawing/2014/main" id="{6D2FB9BD-39E5-DC42-A46D-18C5AE80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6205570"/>
            <a:ext cx="194541" cy="1712924"/>
          </a:xfrm>
          <a:custGeom>
            <a:avLst/>
            <a:gdLst>
              <a:gd name="T0" fmla="*/ 181 w 182"/>
              <a:gd name="T1" fmla="*/ 1590 h 1591"/>
              <a:gd name="T2" fmla="*/ 0 w 182"/>
              <a:gd name="T3" fmla="*/ 1590 h 1591"/>
              <a:gd name="T4" fmla="*/ 0 w 182"/>
              <a:gd name="T5" fmla="*/ 0 h 1591"/>
              <a:gd name="T6" fmla="*/ 181 w 182"/>
              <a:gd name="T7" fmla="*/ 0 h 1591"/>
              <a:gd name="T8" fmla="*/ 181 w 182"/>
              <a:gd name="T9" fmla="*/ 15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91">
                <a:moveTo>
                  <a:pt x="181" y="1590"/>
                </a:moveTo>
                <a:lnTo>
                  <a:pt x="0" y="1590"/>
                </a:lnTo>
                <a:lnTo>
                  <a:pt x="0" y="0"/>
                </a:lnTo>
                <a:lnTo>
                  <a:pt x="181" y="0"/>
                </a:lnTo>
                <a:lnTo>
                  <a:pt x="181" y="15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7">
            <a:extLst>
              <a:ext uri="{FF2B5EF4-FFF2-40B4-BE49-F238E27FC236}">
                <a16:creationId xmlns:a16="http://schemas.microsoft.com/office/drawing/2014/main" id="{C995DFB0-F2F0-1C4D-ACD2-A2970AC9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8141505"/>
            <a:ext cx="194541" cy="1722414"/>
          </a:xfrm>
          <a:custGeom>
            <a:avLst/>
            <a:gdLst>
              <a:gd name="T0" fmla="*/ 181 w 182"/>
              <a:gd name="T1" fmla="*/ 1600 h 1601"/>
              <a:gd name="T2" fmla="*/ 0 w 182"/>
              <a:gd name="T3" fmla="*/ 1600 h 1601"/>
              <a:gd name="T4" fmla="*/ 0 w 182"/>
              <a:gd name="T5" fmla="*/ 0 h 1601"/>
              <a:gd name="T6" fmla="*/ 181 w 182"/>
              <a:gd name="T7" fmla="*/ 0 h 1601"/>
              <a:gd name="T8" fmla="*/ 181 w 182"/>
              <a:gd name="T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601">
                <a:moveTo>
                  <a:pt x="181" y="1600"/>
                </a:moveTo>
                <a:lnTo>
                  <a:pt x="0" y="1600"/>
                </a:lnTo>
                <a:lnTo>
                  <a:pt x="0" y="0"/>
                </a:lnTo>
                <a:lnTo>
                  <a:pt x="181" y="0"/>
                </a:lnTo>
                <a:lnTo>
                  <a:pt x="181" y="16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8">
            <a:extLst>
              <a:ext uri="{FF2B5EF4-FFF2-40B4-BE49-F238E27FC236}">
                <a16:creationId xmlns:a16="http://schemas.microsoft.com/office/drawing/2014/main" id="{A5BC53EB-4C59-0B40-A42A-63285F48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10086930"/>
            <a:ext cx="194541" cy="1712924"/>
          </a:xfrm>
          <a:custGeom>
            <a:avLst/>
            <a:gdLst>
              <a:gd name="T0" fmla="*/ 181 w 182"/>
              <a:gd name="T1" fmla="*/ 1591 h 1592"/>
              <a:gd name="T2" fmla="*/ 0 w 182"/>
              <a:gd name="T3" fmla="*/ 1591 h 1592"/>
              <a:gd name="T4" fmla="*/ 0 w 182"/>
              <a:gd name="T5" fmla="*/ 0 h 1592"/>
              <a:gd name="T6" fmla="*/ 181 w 182"/>
              <a:gd name="T7" fmla="*/ 0 h 1592"/>
              <a:gd name="T8" fmla="*/ 181 w 182"/>
              <a:gd name="T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92">
                <a:moveTo>
                  <a:pt x="181" y="1591"/>
                </a:moveTo>
                <a:lnTo>
                  <a:pt x="0" y="1591"/>
                </a:lnTo>
                <a:lnTo>
                  <a:pt x="0" y="0"/>
                </a:lnTo>
                <a:lnTo>
                  <a:pt x="181" y="0"/>
                </a:lnTo>
                <a:lnTo>
                  <a:pt x="181" y="15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CuadroTexto 355">
            <a:extLst>
              <a:ext uri="{FF2B5EF4-FFF2-40B4-BE49-F238E27FC236}">
                <a16:creationId xmlns:a16="http://schemas.microsoft.com/office/drawing/2014/main" id="{2301F2E9-81B5-A34F-B3C5-330B94CB0AFF}"/>
              </a:ext>
            </a:extLst>
          </p:cNvPr>
          <p:cNvSpPr txBox="1"/>
          <p:nvPr/>
        </p:nvSpPr>
        <p:spPr>
          <a:xfrm>
            <a:off x="8118652" y="366335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ACC4CE1E-B52B-7340-8747-D67BDF798110}"/>
              </a:ext>
            </a:extLst>
          </p:cNvPr>
          <p:cNvSpPr txBox="1"/>
          <p:nvPr/>
        </p:nvSpPr>
        <p:spPr>
          <a:xfrm>
            <a:off x="2451398" y="180107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sp>
        <p:nvSpPr>
          <p:cNvPr id="359" name="CuadroTexto 395">
            <a:extLst>
              <a:ext uri="{FF2B5EF4-FFF2-40B4-BE49-F238E27FC236}">
                <a16:creationId xmlns:a16="http://schemas.microsoft.com/office/drawing/2014/main" id="{BFC127CE-0FF8-614C-BEC7-BD0AF68EA215}"/>
              </a:ext>
            </a:extLst>
          </p:cNvPr>
          <p:cNvSpPr txBox="1"/>
          <p:nvPr/>
        </p:nvSpPr>
        <p:spPr>
          <a:xfrm>
            <a:off x="16520285" y="4408285"/>
            <a:ext cx="2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360" name="Rectangle 56">
            <a:extLst>
              <a:ext uri="{FF2B5EF4-FFF2-40B4-BE49-F238E27FC236}">
                <a16:creationId xmlns:a16="http://schemas.microsoft.com/office/drawing/2014/main" id="{0639639B-6B16-364C-9098-34233A2D1BFC}"/>
              </a:ext>
            </a:extLst>
          </p:cNvPr>
          <p:cNvSpPr/>
          <p:nvPr/>
        </p:nvSpPr>
        <p:spPr>
          <a:xfrm>
            <a:off x="16518560" y="4882353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2" name="CuadroTexto 395">
            <a:extLst>
              <a:ext uri="{FF2B5EF4-FFF2-40B4-BE49-F238E27FC236}">
                <a16:creationId xmlns:a16="http://schemas.microsoft.com/office/drawing/2014/main" id="{F78DC851-7DE4-1148-B8AD-F820AC829D6D}"/>
              </a:ext>
            </a:extLst>
          </p:cNvPr>
          <p:cNvSpPr txBox="1"/>
          <p:nvPr/>
        </p:nvSpPr>
        <p:spPr>
          <a:xfrm>
            <a:off x="16520285" y="6379942"/>
            <a:ext cx="2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363" name="Rectangle 56">
            <a:extLst>
              <a:ext uri="{FF2B5EF4-FFF2-40B4-BE49-F238E27FC236}">
                <a16:creationId xmlns:a16="http://schemas.microsoft.com/office/drawing/2014/main" id="{00C905D2-C9A1-F544-BED9-EAD0DAC5A027}"/>
              </a:ext>
            </a:extLst>
          </p:cNvPr>
          <p:cNvSpPr/>
          <p:nvPr/>
        </p:nvSpPr>
        <p:spPr>
          <a:xfrm>
            <a:off x="16518560" y="6854010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5" name="CuadroTexto 395">
            <a:extLst>
              <a:ext uri="{FF2B5EF4-FFF2-40B4-BE49-F238E27FC236}">
                <a16:creationId xmlns:a16="http://schemas.microsoft.com/office/drawing/2014/main" id="{EDAE466B-A858-C44E-915C-C3E09489F6B8}"/>
              </a:ext>
            </a:extLst>
          </p:cNvPr>
          <p:cNvSpPr txBox="1"/>
          <p:nvPr/>
        </p:nvSpPr>
        <p:spPr>
          <a:xfrm>
            <a:off x="16520285" y="8326559"/>
            <a:ext cx="2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366" name="Rectangle 56">
            <a:extLst>
              <a:ext uri="{FF2B5EF4-FFF2-40B4-BE49-F238E27FC236}">
                <a16:creationId xmlns:a16="http://schemas.microsoft.com/office/drawing/2014/main" id="{3511AF50-A3CE-334F-9AB6-9D2CA5026DAF}"/>
              </a:ext>
            </a:extLst>
          </p:cNvPr>
          <p:cNvSpPr/>
          <p:nvPr/>
        </p:nvSpPr>
        <p:spPr>
          <a:xfrm>
            <a:off x="16518560" y="8800627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68" name="CuadroTexto 395">
            <a:extLst>
              <a:ext uri="{FF2B5EF4-FFF2-40B4-BE49-F238E27FC236}">
                <a16:creationId xmlns:a16="http://schemas.microsoft.com/office/drawing/2014/main" id="{2E2DDDA5-F893-6A4E-A468-84807209E2E7}"/>
              </a:ext>
            </a:extLst>
          </p:cNvPr>
          <p:cNvSpPr txBox="1"/>
          <p:nvPr/>
        </p:nvSpPr>
        <p:spPr>
          <a:xfrm>
            <a:off x="16520285" y="10257749"/>
            <a:ext cx="324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369" name="Rectangle 56">
            <a:extLst>
              <a:ext uri="{FF2B5EF4-FFF2-40B4-BE49-F238E27FC236}">
                <a16:creationId xmlns:a16="http://schemas.microsoft.com/office/drawing/2014/main" id="{46CA5DE7-3774-A44E-962B-399BE9FF20F1}"/>
              </a:ext>
            </a:extLst>
          </p:cNvPr>
          <p:cNvSpPr/>
          <p:nvPr/>
        </p:nvSpPr>
        <p:spPr>
          <a:xfrm>
            <a:off x="16518560" y="10731817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>
            <a:extLst>
              <a:ext uri="{FF2B5EF4-FFF2-40B4-BE49-F238E27FC236}">
                <a16:creationId xmlns:a16="http://schemas.microsoft.com/office/drawing/2014/main" id="{86294E21-484B-D141-83F1-53924291C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3393181"/>
            <a:ext cx="6769146" cy="4719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F6AC638B-FC6C-1346-8451-EC3C90DF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3345976"/>
            <a:ext cx="146333" cy="89687"/>
          </a:xfrm>
          <a:custGeom>
            <a:avLst/>
            <a:gdLst>
              <a:gd name="T0" fmla="*/ 26 w 136"/>
              <a:gd name="T1" fmla="*/ 42 h 85"/>
              <a:gd name="T2" fmla="*/ 26 w 136"/>
              <a:gd name="T3" fmla="*/ 42 h 85"/>
              <a:gd name="T4" fmla="*/ 0 w 136"/>
              <a:gd name="T5" fmla="*/ 0 h 85"/>
              <a:gd name="T6" fmla="*/ 0 w 136"/>
              <a:gd name="T7" fmla="*/ 0 h 85"/>
              <a:gd name="T8" fmla="*/ 68 w 136"/>
              <a:gd name="T9" fmla="*/ 25 h 85"/>
              <a:gd name="T10" fmla="*/ 135 w 136"/>
              <a:gd name="T11" fmla="*/ 42 h 85"/>
              <a:gd name="T12" fmla="*/ 68 w 136"/>
              <a:gd name="T13" fmla="*/ 59 h 85"/>
              <a:gd name="T14" fmla="*/ 0 w 136"/>
              <a:gd name="T15" fmla="*/ 84 h 85"/>
              <a:gd name="T16" fmla="*/ 0 w 136"/>
              <a:gd name="T17" fmla="*/ 84 h 85"/>
              <a:gd name="T18" fmla="*/ 26 w 136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85">
                <a:moveTo>
                  <a:pt x="26" y="42"/>
                </a:moveTo>
                <a:lnTo>
                  <a:pt x="26" y="4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8" y="25"/>
                  <a:pt x="68" y="25"/>
                  <a:pt x="68" y="25"/>
                </a:cubicBezTo>
                <a:cubicBezTo>
                  <a:pt x="93" y="33"/>
                  <a:pt x="118" y="33"/>
                  <a:pt x="135" y="42"/>
                </a:cubicBezTo>
                <a:cubicBezTo>
                  <a:pt x="118" y="50"/>
                  <a:pt x="93" y="50"/>
                  <a:pt x="68" y="59"/>
                </a:cubicBezTo>
                <a:cubicBezTo>
                  <a:pt x="0" y="84"/>
                  <a:pt x="0" y="84"/>
                  <a:pt x="0" y="84"/>
                </a:cubicBezTo>
                <a:lnTo>
                  <a:pt x="0" y="84"/>
                </a:lnTo>
                <a:lnTo>
                  <a:pt x="26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4">
            <a:extLst>
              <a:ext uri="{FF2B5EF4-FFF2-40B4-BE49-F238E27FC236}">
                <a16:creationId xmlns:a16="http://schemas.microsoft.com/office/drawing/2014/main" id="{437C49AE-59CA-404C-B80D-C038708EE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5437140"/>
            <a:ext cx="6769146" cy="4722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6242BCFC-F8A4-E346-A636-8ABF5926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5389936"/>
            <a:ext cx="146333" cy="89690"/>
          </a:xfrm>
          <a:custGeom>
            <a:avLst/>
            <a:gdLst>
              <a:gd name="T0" fmla="*/ 26 w 136"/>
              <a:gd name="T1" fmla="*/ 42 h 85"/>
              <a:gd name="T2" fmla="*/ 26 w 136"/>
              <a:gd name="T3" fmla="*/ 42 h 85"/>
              <a:gd name="T4" fmla="*/ 0 w 136"/>
              <a:gd name="T5" fmla="*/ 8 h 85"/>
              <a:gd name="T6" fmla="*/ 0 w 136"/>
              <a:gd name="T7" fmla="*/ 0 h 85"/>
              <a:gd name="T8" fmla="*/ 68 w 136"/>
              <a:gd name="T9" fmla="*/ 34 h 85"/>
              <a:gd name="T10" fmla="*/ 135 w 136"/>
              <a:gd name="T11" fmla="*/ 42 h 85"/>
              <a:gd name="T12" fmla="*/ 68 w 136"/>
              <a:gd name="T13" fmla="*/ 59 h 85"/>
              <a:gd name="T14" fmla="*/ 0 w 136"/>
              <a:gd name="T15" fmla="*/ 84 h 85"/>
              <a:gd name="T16" fmla="*/ 0 w 136"/>
              <a:gd name="T17" fmla="*/ 84 h 85"/>
              <a:gd name="T18" fmla="*/ 26 w 136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85">
                <a:moveTo>
                  <a:pt x="26" y="42"/>
                </a:moveTo>
                <a:lnTo>
                  <a:pt x="26" y="42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68" y="34"/>
                  <a:pt x="68" y="34"/>
                  <a:pt x="68" y="34"/>
                </a:cubicBezTo>
                <a:cubicBezTo>
                  <a:pt x="93" y="34"/>
                  <a:pt x="118" y="42"/>
                  <a:pt x="135" y="42"/>
                </a:cubicBezTo>
                <a:cubicBezTo>
                  <a:pt x="118" y="50"/>
                  <a:pt x="93" y="59"/>
                  <a:pt x="68" y="59"/>
                </a:cubicBezTo>
                <a:cubicBezTo>
                  <a:pt x="0" y="84"/>
                  <a:pt x="0" y="84"/>
                  <a:pt x="0" y="84"/>
                </a:cubicBezTo>
                <a:lnTo>
                  <a:pt x="0" y="84"/>
                </a:lnTo>
                <a:lnTo>
                  <a:pt x="26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Line 7">
            <a:extLst>
              <a:ext uri="{FF2B5EF4-FFF2-40B4-BE49-F238E27FC236}">
                <a16:creationId xmlns:a16="http://schemas.microsoft.com/office/drawing/2014/main" id="{786FF15A-500D-9642-B817-7C5FB50C6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7981472"/>
            <a:ext cx="6769146" cy="4719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2793A0AB-BC20-2F43-8C0B-4A54FC8F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7938986"/>
            <a:ext cx="146333" cy="80249"/>
          </a:xfrm>
          <a:custGeom>
            <a:avLst/>
            <a:gdLst>
              <a:gd name="T0" fmla="*/ 26 w 136"/>
              <a:gd name="T1" fmla="*/ 42 h 77"/>
              <a:gd name="T2" fmla="*/ 26 w 136"/>
              <a:gd name="T3" fmla="*/ 42 h 77"/>
              <a:gd name="T4" fmla="*/ 0 w 136"/>
              <a:gd name="T5" fmla="*/ 0 h 77"/>
              <a:gd name="T6" fmla="*/ 0 w 136"/>
              <a:gd name="T7" fmla="*/ 0 h 77"/>
              <a:gd name="T8" fmla="*/ 68 w 136"/>
              <a:gd name="T9" fmla="*/ 25 h 77"/>
              <a:gd name="T10" fmla="*/ 135 w 136"/>
              <a:gd name="T11" fmla="*/ 42 h 77"/>
              <a:gd name="T12" fmla="*/ 68 w 136"/>
              <a:gd name="T13" fmla="*/ 51 h 77"/>
              <a:gd name="T14" fmla="*/ 0 w 136"/>
              <a:gd name="T15" fmla="*/ 76 h 77"/>
              <a:gd name="T16" fmla="*/ 0 w 136"/>
              <a:gd name="T17" fmla="*/ 76 h 77"/>
              <a:gd name="T18" fmla="*/ 26 w 136"/>
              <a:gd name="T1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77">
                <a:moveTo>
                  <a:pt x="26" y="42"/>
                </a:moveTo>
                <a:lnTo>
                  <a:pt x="26" y="4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8" y="25"/>
                  <a:pt x="68" y="25"/>
                  <a:pt x="68" y="25"/>
                </a:cubicBezTo>
                <a:cubicBezTo>
                  <a:pt x="93" y="25"/>
                  <a:pt x="118" y="33"/>
                  <a:pt x="135" y="42"/>
                </a:cubicBezTo>
                <a:cubicBezTo>
                  <a:pt x="118" y="42"/>
                  <a:pt x="93" y="51"/>
                  <a:pt x="68" y="51"/>
                </a:cubicBezTo>
                <a:cubicBezTo>
                  <a:pt x="0" y="76"/>
                  <a:pt x="0" y="76"/>
                  <a:pt x="0" y="76"/>
                </a:cubicBezTo>
                <a:lnTo>
                  <a:pt x="0" y="76"/>
                </a:lnTo>
                <a:lnTo>
                  <a:pt x="26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71621104-83D1-7947-8E6F-E3C475C8E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10705178"/>
            <a:ext cx="6769146" cy="4722"/>
          </a:xfrm>
          <a:prstGeom prst="line">
            <a:avLst/>
          </a:prstGeom>
          <a:noFill/>
          <a:ln w="2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4D85D81D-534C-744D-ACA0-071F5D2F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10657974"/>
            <a:ext cx="146333" cy="80249"/>
          </a:xfrm>
          <a:custGeom>
            <a:avLst/>
            <a:gdLst>
              <a:gd name="T0" fmla="*/ 26 w 136"/>
              <a:gd name="T1" fmla="*/ 42 h 77"/>
              <a:gd name="T2" fmla="*/ 26 w 136"/>
              <a:gd name="T3" fmla="*/ 42 h 77"/>
              <a:gd name="T4" fmla="*/ 0 w 136"/>
              <a:gd name="T5" fmla="*/ 0 h 77"/>
              <a:gd name="T6" fmla="*/ 0 w 136"/>
              <a:gd name="T7" fmla="*/ 0 h 77"/>
              <a:gd name="T8" fmla="*/ 68 w 136"/>
              <a:gd name="T9" fmla="*/ 25 h 77"/>
              <a:gd name="T10" fmla="*/ 135 w 136"/>
              <a:gd name="T11" fmla="*/ 42 h 77"/>
              <a:gd name="T12" fmla="*/ 68 w 136"/>
              <a:gd name="T13" fmla="*/ 51 h 77"/>
              <a:gd name="T14" fmla="*/ 0 w 136"/>
              <a:gd name="T15" fmla="*/ 76 h 77"/>
              <a:gd name="T16" fmla="*/ 0 w 136"/>
              <a:gd name="T17" fmla="*/ 76 h 77"/>
              <a:gd name="T18" fmla="*/ 26 w 136"/>
              <a:gd name="T1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77">
                <a:moveTo>
                  <a:pt x="26" y="42"/>
                </a:moveTo>
                <a:lnTo>
                  <a:pt x="26" y="4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8" y="25"/>
                  <a:pt x="68" y="25"/>
                  <a:pt x="68" y="25"/>
                </a:cubicBezTo>
                <a:cubicBezTo>
                  <a:pt x="93" y="25"/>
                  <a:pt x="118" y="34"/>
                  <a:pt x="135" y="42"/>
                </a:cubicBezTo>
                <a:cubicBezTo>
                  <a:pt x="118" y="42"/>
                  <a:pt x="93" y="51"/>
                  <a:pt x="68" y="51"/>
                </a:cubicBezTo>
                <a:cubicBezTo>
                  <a:pt x="0" y="76"/>
                  <a:pt x="0" y="76"/>
                  <a:pt x="0" y="76"/>
                </a:cubicBezTo>
                <a:lnTo>
                  <a:pt x="0" y="76"/>
                </a:lnTo>
                <a:lnTo>
                  <a:pt x="26" y="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9">
            <a:extLst>
              <a:ext uri="{FF2B5EF4-FFF2-40B4-BE49-F238E27FC236}">
                <a16:creationId xmlns:a16="http://schemas.microsoft.com/office/drawing/2014/main" id="{B5E5AB5B-FBA5-5C42-B328-C853C4A4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624" y="1538037"/>
            <a:ext cx="9441" cy="9441"/>
          </a:xfrm>
          <a:custGeom>
            <a:avLst/>
            <a:gdLst>
              <a:gd name="T0" fmla="*/ 0 w 9"/>
              <a:gd name="T1" fmla="*/ 0 h 10"/>
              <a:gd name="T2" fmla="*/ 0 w 9"/>
              <a:gd name="T3" fmla="*/ 9 h 10"/>
              <a:gd name="T4" fmla="*/ 8 w 9"/>
              <a:gd name="T5" fmla="*/ 9 h 10"/>
              <a:gd name="T6" fmla="*/ 0 w 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8A8A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0">
            <a:extLst>
              <a:ext uri="{FF2B5EF4-FFF2-40B4-BE49-F238E27FC236}">
                <a16:creationId xmlns:a16="http://schemas.microsoft.com/office/drawing/2014/main" id="{FE1ED2B1-C6A7-8345-9263-B3E2FB2B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9837" y="8571528"/>
            <a:ext cx="5098101" cy="3606435"/>
          </a:xfrm>
          <a:custGeom>
            <a:avLst/>
            <a:gdLst>
              <a:gd name="T0" fmla="*/ 3572 w 4764"/>
              <a:gd name="T1" fmla="*/ 8 h 3370"/>
              <a:gd name="T2" fmla="*/ 3572 w 4764"/>
              <a:gd name="T3" fmla="*/ 0 h 3370"/>
              <a:gd name="T4" fmla="*/ 3454 w 4764"/>
              <a:gd name="T5" fmla="*/ 8 h 3370"/>
              <a:gd name="T6" fmla="*/ 0 w 4764"/>
              <a:gd name="T7" fmla="*/ 785 h 3370"/>
              <a:gd name="T8" fmla="*/ 0 w 4764"/>
              <a:gd name="T9" fmla="*/ 3369 h 3370"/>
              <a:gd name="T10" fmla="*/ 17 w 4764"/>
              <a:gd name="T11" fmla="*/ 3369 h 3370"/>
              <a:gd name="T12" fmla="*/ 4763 w 4764"/>
              <a:gd name="T13" fmla="*/ 2356 h 3370"/>
              <a:gd name="T14" fmla="*/ 3572 w 4764"/>
              <a:gd name="T15" fmla="*/ 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4" h="3370">
                <a:moveTo>
                  <a:pt x="3572" y="8"/>
                </a:moveTo>
                <a:lnTo>
                  <a:pt x="3572" y="0"/>
                </a:lnTo>
                <a:lnTo>
                  <a:pt x="3454" y="8"/>
                </a:lnTo>
                <a:lnTo>
                  <a:pt x="0" y="785"/>
                </a:lnTo>
                <a:lnTo>
                  <a:pt x="0" y="3369"/>
                </a:lnTo>
                <a:lnTo>
                  <a:pt x="17" y="3369"/>
                </a:lnTo>
                <a:lnTo>
                  <a:pt x="4763" y="2356"/>
                </a:lnTo>
                <a:lnTo>
                  <a:pt x="3572" y="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1">
            <a:extLst>
              <a:ext uri="{FF2B5EF4-FFF2-40B4-BE49-F238E27FC236}">
                <a16:creationId xmlns:a16="http://schemas.microsoft.com/office/drawing/2014/main" id="{BBBA083B-B257-D542-A025-011A13B6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18" y="8571528"/>
            <a:ext cx="5079219" cy="3606435"/>
          </a:xfrm>
          <a:custGeom>
            <a:avLst/>
            <a:gdLst>
              <a:gd name="T0" fmla="*/ 1309 w 4745"/>
              <a:gd name="T1" fmla="*/ 8 h 3370"/>
              <a:gd name="T2" fmla="*/ 1191 w 4745"/>
              <a:gd name="T3" fmla="*/ 0 h 3370"/>
              <a:gd name="T4" fmla="*/ 1191 w 4745"/>
              <a:gd name="T5" fmla="*/ 8 h 3370"/>
              <a:gd name="T6" fmla="*/ 0 w 4745"/>
              <a:gd name="T7" fmla="*/ 2356 h 3370"/>
              <a:gd name="T8" fmla="*/ 4744 w 4745"/>
              <a:gd name="T9" fmla="*/ 3369 h 3370"/>
              <a:gd name="T10" fmla="*/ 4744 w 4745"/>
              <a:gd name="T11" fmla="*/ 785 h 3370"/>
              <a:gd name="T12" fmla="*/ 1309 w 4745"/>
              <a:gd name="T13" fmla="*/ 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5" h="3370">
                <a:moveTo>
                  <a:pt x="1309" y="8"/>
                </a:moveTo>
                <a:lnTo>
                  <a:pt x="1191" y="0"/>
                </a:lnTo>
                <a:lnTo>
                  <a:pt x="1191" y="8"/>
                </a:lnTo>
                <a:lnTo>
                  <a:pt x="0" y="2356"/>
                </a:lnTo>
                <a:lnTo>
                  <a:pt x="4744" y="3369"/>
                </a:lnTo>
                <a:lnTo>
                  <a:pt x="4744" y="785"/>
                </a:lnTo>
                <a:lnTo>
                  <a:pt x="1309" y="8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2">
            <a:extLst>
              <a:ext uri="{FF2B5EF4-FFF2-40B4-BE49-F238E27FC236}">
                <a16:creationId xmlns:a16="http://schemas.microsoft.com/office/drawing/2014/main" id="{FD30851F-37C4-9548-8676-18059453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649" y="6192415"/>
            <a:ext cx="3526188" cy="3110787"/>
          </a:xfrm>
          <a:custGeom>
            <a:avLst/>
            <a:gdLst>
              <a:gd name="T0" fmla="*/ 3259 w 3293"/>
              <a:gd name="T1" fmla="*/ 507 h 2905"/>
              <a:gd name="T2" fmla="*/ 1174 w 3293"/>
              <a:gd name="T3" fmla="*/ 9 h 2905"/>
              <a:gd name="T4" fmla="*/ 1098 w 3293"/>
              <a:gd name="T5" fmla="*/ 0 h 2905"/>
              <a:gd name="T6" fmla="*/ 1098 w 3293"/>
              <a:gd name="T7" fmla="*/ 9 h 2905"/>
              <a:gd name="T8" fmla="*/ 0 w 3293"/>
              <a:gd name="T9" fmla="*/ 2178 h 2905"/>
              <a:gd name="T10" fmla="*/ 110 w 3293"/>
              <a:gd name="T11" fmla="*/ 2186 h 2905"/>
              <a:gd name="T12" fmla="*/ 3292 w 3293"/>
              <a:gd name="T13" fmla="*/ 2904 h 2905"/>
              <a:gd name="T14" fmla="*/ 3292 w 3293"/>
              <a:gd name="T15" fmla="*/ 2600 h 2905"/>
              <a:gd name="T16" fmla="*/ 3292 w 3293"/>
              <a:gd name="T17" fmla="*/ 2591 h 2905"/>
              <a:gd name="T18" fmla="*/ 3292 w 3293"/>
              <a:gd name="T19" fmla="*/ 515 h 2905"/>
              <a:gd name="T20" fmla="*/ 3259 w 3293"/>
              <a:gd name="T21" fmla="*/ 507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3" h="2905">
                <a:moveTo>
                  <a:pt x="3259" y="507"/>
                </a:moveTo>
                <a:lnTo>
                  <a:pt x="1174" y="9"/>
                </a:lnTo>
                <a:lnTo>
                  <a:pt x="1098" y="0"/>
                </a:lnTo>
                <a:lnTo>
                  <a:pt x="1098" y="9"/>
                </a:lnTo>
                <a:lnTo>
                  <a:pt x="0" y="2178"/>
                </a:lnTo>
                <a:lnTo>
                  <a:pt x="110" y="2186"/>
                </a:lnTo>
                <a:lnTo>
                  <a:pt x="3292" y="2904"/>
                </a:lnTo>
                <a:lnTo>
                  <a:pt x="3292" y="2600"/>
                </a:lnTo>
                <a:lnTo>
                  <a:pt x="3292" y="2591"/>
                </a:lnTo>
                <a:lnTo>
                  <a:pt x="3292" y="515"/>
                </a:lnTo>
                <a:lnTo>
                  <a:pt x="3259" y="50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3">
            <a:extLst>
              <a:ext uri="{FF2B5EF4-FFF2-40B4-BE49-F238E27FC236}">
                <a16:creationId xmlns:a16="http://schemas.microsoft.com/office/drawing/2014/main" id="{C74041E2-2BE8-5F40-8FDB-E3764BB3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9837" y="6192415"/>
            <a:ext cx="3545067" cy="3110787"/>
          </a:xfrm>
          <a:custGeom>
            <a:avLst/>
            <a:gdLst>
              <a:gd name="T0" fmla="*/ 2213 w 3311"/>
              <a:gd name="T1" fmla="*/ 9 h 2905"/>
              <a:gd name="T2" fmla="*/ 2213 w 3311"/>
              <a:gd name="T3" fmla="*/ 0 h 2905"/>
              <a:gd name="T4" fmla="*/ 2137 w 3311"/>
              <a:gd name="T5" fmla="*/ 9 h 2905"/>
              <a:gd name="T6" fmla="*/ 0 w 3311"/>
              <a:gd name="T7" fmla="*/ 515 h 2905"/>
              <a:gd name="T8" fmla="*/ 0 w 3311"/>
              <a:gd name="T9" fmla="*/ 2591 h 2905"/>
              <a:gd name="T10" fmla="*/ 0 w 3311"/>
              <a:gd name="T11" fmla="*/ 2600 h 2905"/>
              <a:gd name="T12" fmla="*/ 0 w 3311"/>
              <a:gd name="T13" fmla="*/ 2904 h 2905"/>
              <a:gd name="T14" fmla="*/ 3201 w 3311"/>
              <a:gd name="T15" fmla="*/ 2186 h 2905"/>
              <a:gd name="T16" fmla="*/ 3310 w 3311"/>
              <a:gd name="T17" fmla="*/ 2178 h 2905"/>
              <a:gd name="T18" fmla="*/ 2213 w 3311"/>
              <a:gd name="T19" fmla="*/ 9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1" h="2905">
                <a:moveTo>
                  <a:pt x="2213" y="9"/>
                </a:moveTo>
                <a:lnTo>
                  <a:pt x="2213" y="0"/>
                </a:lnTo>
                <a:lnTo>
                  <a:pt x="2137" y="9"/>
                </a:lnTo>
                <a:lnTo>
                  <a:pt x="0" y="515"/>
                </a:lnTo>
                <a:lnTo>
                  <a:pt x="0" y="2591"/>
                </a:lnTo>
                <a:lnTo>
                  <a:pt x="0" y="2600"/>
                </a:lnTo>
                <a:lnTo>
                  <a:pt x="0" y="2904"/>
                </a:lnTo>
                <a:lnTo>
                  <a:pt x="3201" y="2186"/>
                </a:lnTo>
                <a:lnTo>
                  <a:pt x="3310" y="2178"/>
                </a:lnTo>
                <a:lnTo>
                  <a:pt x="2213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4">
            <a:extLst>
              <a:ext uri="{FF2B5EF4-FFF2-40B4-BE49-F238E27FC236}">
                <a16:creationId xmlns:a16="http://schemas.microsoft.com/office/drawing/2014/main" id="{C038D141-6959-004B-A2F9-31B1FE7E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78" y="4115410"/>
            <a:ext cx="2105327" cy="2516009"/>
          </a:xfrm>
          <a:custGeom>
            <a:avLst/>
            <a:gdLst>
              <a:gd name="T0" fmla="*/ 1005 w 1968"/>
              <a:gd name="T1" fmla="*/ 0 h 2349"/>
              <a:gd name="T2" fmla="*/ 8 w 1968"/>
              <a:gd name="T3" fmla="*/ 330 h 2349"/>
              <a:gd name="T4" fmla="*/ 0 w 1968"/>
              <a:gd name="T5" fmla="*/ 330 h 2349"/>
              <a:gd name="T6" fmla="*/ 0 w 1968"/>
              <a:gd name="T7" fmla="*/ 2077 h 2349"/>
              <a:gd name="T8" fmla="*/ 0 w 1968"/>
              <a:gd name="T9" fmla="*/ 2086 h 2349"/>
              <a:gd name="T10" fmla="*/ 0 w 1968"/>
              <a:gd name="T11" fmla="*/ 2348 h 2349"/>
              <a:gd name="T12" fmla="*/ 1900 w 1968"/>
              <a:gd name="T13" fmla="*/ 1900 h 2349"/>
              <a:gd name="T14" fmla="*/ 1967 w 1968"/>
              <a:gd name="T15" fmla="*/ 1892 h 2349"/>
              <a:gd name="T16" fmla="*/ 1005 w 1968"/>
              <a:gd name="T17" fmla="*/ 0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8" h="2349">
                <a:moveTo>
                  <a:pt x="1005" y="0"/>
                </a:moveTo>
                <a:lnTo>
                  <a:pt x="8" y="330"/>
                </a:lnTo>
                <a:lnTo>
                  <a:pt x="0" y="330"/>
                </a:lnTo>
                <a:lnTo>
                  <a:pt x="0" y="2077"/>
                </a:lnTo>
                <a:lnTo>
                  <a:pt x="0" y="2086"/>
                </a:lnTo>
                <a:lnTo>
                  <a:pt x="0" y="2348"/>
                </a:lnTo>
                <a:lnTo>
                  <a:pt x="1900" y="1900"/>
                </a:lnTo>
                <a:lnTo>
                  <a:pt x="1967" y="1892"/>
                </a:lnTo>
                <a:lnTo>
                  <a:pt x="100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15">
            <a:extLst>
              <a:ext uri="{FF2B5EF4-FFF2-40B4-BE49-F238E27FC236}">
                <a16:creationId xmlns:a16="http://schemas.microsoft.com/office/drawing/2014/main" id="{DE56CC38-1FBE-8249-8E77-62D233A0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951" y="4115410"/>
            <a:ext cx="2105327" cy="2525450"/>
          </a:xfrm>
          <a:custGeom>
            <a:avLst/>
            <a:gdLst>
              <a:gd name="T0" fmla="*/ 946 w 1968"/>
              <a:gd name="T1" fmla="*/ 0 h 2357"/>
              <a:gd name="T2" fmla="*/ 0 w 1968"/>
              <a:gd name="T3" fmla="*/ 1892 h 2357"/>
              <a:gd name="T4" fmla="*/ 60 w 1968"/>
              <a:gd name="T5" fmla="*/ 1900 h 2357"/>
              <a:gd name="T6" fmla="*/ 1933 w 1968"/>
              <a:gd name="T7" fmla="*/ 2356 h 2357"/>
              <a:gd name="T8" fmla="*/ 1967 w 1968"/>
              <a:gd name="T9" fmla="*/ 2348 h 2357"/>
              <a:gd name="T10" fmla="*/ 1967 w 1968"/>
              <a:gd name="T11" fmla="*/ 2086 h 2357"/>
              <a:gd name="T12" fmla="*/ 1967 w 1968"/>
              <a:gd name="T13" fmla="*/ 2077 h 2357"/>
              <a:gd name="T14" fmla="*/ 1967 w 1968"/>
              <a:gd name="T15" fmla="*/ 330 h 2357"/>
              <a:gd name="T16" fmla="*/ 946 w 1968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8" h="2357">
                <a:moveTo>
                  <a:pt x="946" y="0"/>
                </a:moveTo>
                <a:lnTo>
                  <a:pt x="0" y="1892"/>
                </a:lnTo>
                <a:lnTo>
                  <a:pt x="60" y="1900"/>
                </a:lnTo>
                <a:lnTo>
                  <a:pt x="1933" y="2356"/>
                </a:lnTo>
                <a:lnTo>
                  <a:pt x="1967" y="2348"/>
                </a:lnTo>
                <a:lnTo>
                  <a:pt x="1967" y="2086"/>
                </a:lnTo>
                <a:lnTo>
                  <a:pt x="1967" y="2077"/>
                </a:lnTo>
                <a:lnTo>
                  <a:pt x="1967" y="330"/>
                </a:lnTo>
                <a:lnTo>
                  <a:pt x="946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3" name="Freeform 116">
            <a:extLst>
              <a:ext uri="{FF2B5EF4-FFF2-40B4-BE49-F238E27FC236}">
                <a16:creationId xmlns:a16="http://schemas.microsoft.com/office/drawing/2014/main" id="{DE3429C2-39DA-A84D-B108-EEAD980B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904" y="2397161"/>
            <a:ext cx="939374" cy="1992036"/>
          </a:xfrm>
          <a:custGeom>
            <a:avLst/>
            <a:gdLst>
              <a:gd name="T0" fmla="*/ 0 w 878"/>
              <a:gd name="T1" fmla="*/ 1562 h 1859"/>
              <a:gd name="T2" fmla="*/ 0 w 878"/>
              <a:gd name="T3" fmla="*/ 1562 h 1859"/>
              <a:gd name="T4" fmla="*/ 877 w 878"/>
              <a:gd name="T5" fmla="*/ 1858 h 1859"/>
              <a:gd name="T6" fmla="*/ 877 w 878"/>
              <a:gd name="T7" fmla="*/ 1638 h 1859"/>
              <a:gd name="T8" fmla="*/ 877 w 878"/>
              <a:gd name="T9" fmla="*/ 1630 h 1859"/>
              <a:gd name="T10" fmla="*/ 877 w 878"/>
              <a:gd name="T11" fmla="*/ 0 h 1859"/>
              <a:gd name="T12" fmla="*/ 0 w 878"/>
              <a:gd name="T13" fmla="*/ 1562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1859">
                <a:moveTo>
                  <a:pt x="0" y="1562"/>
                </a:moveTo>
                <a:lnTo>
                  <a:pt x="0" y="1562"/>
                </a:lnTo>
                <a:lnTo>
                  <a:pt x="877" y="1858"/>
                </a:lnTo>
                <a:lnTo>
                  <a:pt x="877" y="1638"/>
                </a:lnTo>
                <a:lnTo>
                  <a:pt x="877" y="1630"/>
                </a:lnTo>
                <a:lnTo>
                  <a:pt x="877" y="0"/>
                </a:lnTo>
                <a:lnTo>
                  <a:pt x="0" y="156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7">
            <a:extLst>
              <a:ext uri="{FF2B5EF4-FFF2-40B4-BE49-F238E27FC236}">
                <a16:creationId xmlns:a16="http://schemas.microsoft.com/office/drawing/2014/main" id="{5740BF83-89BD-F141-B81A-D00C9E07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78" y="2397161"/>
            <a:ext cx="958253" cy="1992036"/>
          </a:xfrm>
          <a:custGeom>
            <a:avLst/>
            <a:gdLst>
              <a:gd name="T0" fmla="*/ 887 w 896"/>
              <a:gd name="T1" fmla="*/ 1562 h 1859"/>
              <a:gd name="T2" fmla="*/ 0 w 896"/>
              <a:gd name="T3" fmla="*/ 0 h 1859"/>
              <a:gd name="T4" fmla="*/ 0 w 896"/>
              <a:gd name="T5" fmla="*/ 0 h 1859"/>
              <a:gd name="T6" fmla="*/ 0 w 896"/>
              <a:gd name="T7" fmla="*/ 1630 h 1859"/>
              <a:gd name="T8" fmla="*/ 0 w 896"/>
              <a:gd name="T9" fmla="*/ 1638 h 1859"/>
              <a:gd name="T10" fmla="*/ 0 w 896"/>
              <a:gd name="T11" fmla="*/ 1858 h 1859"/>
              <a:gd name="T12" fmla="*/ 0 w 896"/>
              <a:gd name="T13" fmla="*/ 1858 h 1859"/>
              <a:gd name="T14" fmla="*/ 895 w 896"/>
              <a:gd name="T15" fmla="*/ 1570 h 1859"/>
              <a:gd name="T16" fmla="*/ 887 w 896"/>
              <a:gd name="T17" fmla="*/ 1562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1859">
                <a:moveTo>
                  <a:pt x="887" y="1562"/>
                </a:moveTo>
                <a:lnTo>
                  <a:pt x="0" y="0"/>
                </a:lnTo>
                <a:lnTo>
                  <a:pt x="0" y="0"/>
                </a:lnTo>
                <a:lnTo>
                  <a:pt x="0" y="1630"/>
                </a:lnTo>
                <a:lnTo>
                  <a:pt x="0" y="1638"/>
                </a:lnTo>
                <a:lnTo>
                  <a:pt x="0" y="1858"/>
                </a:lnTo>
                <a:lnTo>
                  <a:pt x="0" y="1858"/>
                </a:lnTo>
                <a:lnTo>
                  <a:pt x="895" y="1570"/>
                </a:lnTo>
                <a:lnTo>
                  <a:pt x="887" y="15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22">
            <a:extLst>
              <a:ext uri="{FF2B5EF4-FFF2-40B4-BE49-F238E27FC236}">
                <a16:creationId xmlns:a16="http://schemas.microsoft.com/office/drawing/2014/main" id="{F9DA6935-EF55-0947-A190-19B2C74D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056" y="10388909"/>
            <a:ext cx="245464" cy="354033"/>
          </a:xfrm>
          <a:custGeom>
            <a:avLst/>
            <a:gdLst>
              <a:gd name="T0" fmla="*/ 228 w 229"/>
              <a:gd name="T1" fmla="*/ 329 h 330"/>
              <a:gd name="T2" fmla="*/ 228 w 229"/>
              <a:gd name="T3" fmla="*/ 329 h 330"/>
              <a:gd name="T4" fmla="*/ 0 w 229"/>
              <a:gd name="T5" fmla="*/ 329 h 330"/>
              <a:gd name="T6" fmla="*/ 0 w 229"/>
              <a:gd name="T7" fmla="*/ 51 h 330"/>
              <a:gd name="T8" fmla="*/ 42 w 229"/>
              <a:gd name="T9" fmla="*/ 0 h 330"/>
              <a:gd name="T10" fmla="*/ 177 w 229"/>
              <a:gd name="T11" fmla="*/ 0 h 330"/>
              <a:gd name="T12" fmla="*/ 228 w 229"/>
              <a:gd name="T13" fmla="*/ 51 h 330"/>
              <a:gd name="T14" fmla="*/ 228 w 229"/>
              <a:gd name="T15" fmla="*/ 329 h 330"/>
              <a:gd name="T16" fmla="*/ 42 w 229"/>
              <a:gd name="T17" fmla="*/ 287 h 330"/>
              <a:gd name="T18" fmla="*/ 42 w 229"/>
              <a:gd name="T19" fmla="*/ 287 h 330"/>
              <a:gd name="T20" fmla="*/ 177 w 229"/>
              <a:gd name="T21" fmla="*/ 287 h 330"/>
              <a:gd name="T22" fmla="*/ 177 w 229"/>
              <a:gd name="T23" fmla="*/ 51 h 330"/>
              <a:gd name="T24" fmla="*/ 177 w 229"/>
              <a:gd name="T25" fmla="*/ 51 h 330"/>
              <a:gd name="T26" fmla="*/ 42 w 229"/>
              <a:gd name="T27" fmla="*/ 51 h 330"/>
              <a:gd name="T28" fmla="*/ 42 w 229"/>
              <a:gd name="T29" fmla="*/ 51 h 330"/>
              <a:gd name="T30" fmla="*/ 42 w 229"/>
              <a:gd name="T31" fmla="*/ 28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9" h="330">
                <a:moveTo>
                  <a:pt x="228" y="329"/>
                </a:moveTo>
                <a:lnTo>
                  <a:pt x="228" y="329"/>
                </a:lnTo>
                <a:cubicBezTo>
                  <a:pt x="0" y="329"/>
                  <a:pt x="0" y="329"/>
                  <a:pt x="0" y="32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17" y="0"/>
                  <a:pt x="4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02" y="0"/>
                  <a:pt x="228" y="25"/>
                  <a:pt x="228" y="51"/>
                </a:cubicBezTo>
                <a:lnTo>
                  <a:pt x="228" y="329"/>
                </a:lnTo>
                <a:close/>
                <a:moveTo>
                  <a:pt x="42" y="287"/>
                </a:moveTo>
                <a:lnTo>
                  <a:pt x="42" y="287"/>
                </a:lnTo>
                <a:cubicBezTo>
                  <a:pt x="177" y="287"/>
                  <a:pt x="177" y="287"/>
                  <a:pt x="177" y="287"/>
                </a:cubicBezTo>
                <a:cubicBezTo>
                  <a:pt x="177" y="51"/>
                  <a:pt x="177" y="51"/>
                  <a:pt x="177" y="51"/>
                </a:cubicBezTo>
                <a:lnTo>
                  <a:pt x="177" y="51"/>
                </a:lnTo>
                <a:cubicBezTo>
                  <a:pt x="42" y="51"/>
                  <a:pt x="42" y="51"/>
                  <a:pt x="42" y="51"/>
                </a:cubicBezTo>
                <a:lnTo>
                  <a:pt x="42" y="51"/>
                </a:lnTo>
                <a:lnTo>
                  <a:pt x="42" y="2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23">
            <a:extLst>
              <a:ext uri="{FF2B5EF4-FFF2-40B4-BE49-F238E27FC236}">
                <a16:creationId xmlns:a16="http://schemas.microsoft.com/office/drawing/2014/main" id="{7641DA68-1F00-C445-AF65-C33A1D3E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196" y="10299218"/>
            <a:ext cx="722230" cy="453165"/>
          </a:xfrm>
          <a:custGeom>
            <a:avLst/>
            <a:gdLst>
              <a:gd name="T0" fmla="*/ 599 w 676"/>
              <a:gd name="T1" fmla="*/ 422 h 423"/>
              <a:gd name="T2" fmla="*/ 599 w 676"/>
              <a:gd name="T3" fmla="*/ 422 h 423"/>
              <a:gd name="T4" fmla="*/ 67 w 676"/>
              <a:gd name="T5" fmla="*/ 422 h 423"/>
              <a:gd name="T6" fmla="*/ 0 w 676"/>
              <a:gd name="T7" fmla="*/ 354 h 423"/>
              <a:gd name="T8" fmla="*/ 0 w 676"/>
              <a:gd name="T9" fmla="*/ 75 h 423"/>
              <a:gd name="T10" fmla="*/ 33 w 676"/>
              <a:gd name="T11" fmla="*/ 42 h 423"/>
              <a:gd name="T12" fmla="*/ 33 w 676"/>
              <a:gd name="T13" fmla="*/ 42 h 423"/>
              <a:gd name="T14" fmla="*/ 59 w 676"/>
              <a:gd name="T15" fmla="*/ 75 h 423"/>
              <a:gd name="T16" fmla="*/ 59 w 676"/>
              <a:gd name="T17" fmla="*/ 354 h 423"/>
              <a:gd name="T18" fmla="*/ 67 w 676"/>
              <a:gd name="T19" fmla="*/ 362 h 423"/>
              <a:gd name="T20" fmla="*/ 599 w 676"/>
              <a:gd name="T21" fmla="*/ 362 h 423"/>
              <a:gd name="T22" fmla="*/ 608 w 676"/>
              <a:gd name="T23" fmla="*/ 354 h 423"/>
              <a:gd name="T24" fmla="*/ 608 w 676"/>
              <a:gd name="T25" fmla="*/ 0 h 423"/>
              <a:gd name="T26" fmla="*/ 675 w 676"/>
              <a:gd name="T27" fmla="*/ 0 h 423"/>
              <a:gd name="T28" fmla="*/ 675 w 676"/>
              <a:gd name="T29" fmla="*/ 354 h 423"/>
              <a:gd name="T30" fmla="*/ 599 w 676"/>
              <a:gd name="T31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6" h="423">
                <a:moveTo>
                  <a:pt x="599" y="422"/>
                </a:moveTo>
                <a:lnTo>
                  <a:pt x="599" y="422"/>
                </a:lnTo>
                <a:cubicBezTo>
                  <a:pt x="67" y="422"/>
                  <a:pt x="67" y="422"/>
                  <a:pt x="67" y="422"/>
                </a:cubicBezTo>
                <a:cubicBezTo>
                  <a:pt x="33" y="422"/>
                  <a:pt x="0" y="388"/>
                  <a:pt x="0" y="354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8"/>
                  <a:pt x="17" y="42"/>
                  <a:pt x="33" y="42"/>
                </a:cubicBezTo>
                <a:lnTo>
                  <a:pt x="33" y="42"/>
                </a:lnTo>
                <a:cubicBezTo>
                  <a:pt x="50" y="42"/>
                  <a:pt x="59" y="58"/>
                  <a:pt x="59" y="75"/>
                </a:cubicBezTo>
                <a:cubicBezTo>
                  <a:pt x="59" y="354"/>
                  <a:pt x="59" y="354"/>
                  <a:pt x="59" y="354"/>
                </a:cubicBezTo>
                <a:lnTo>
                  <a:pt x="67" y="362"/>
                </a:lnTo>
                <a:cubicBezTo>
                  <a:pt x="599" y="362"/>
                  <a:pt x="599" y="362"/>
                  <a:pt x="599" y="362"/>
                </a:cubicBezTo>
                <a:cubicBezTo>
                  <a:pt x="608" y="362"/>
                  <a:pt x="608" y="354"/>
                  <a:pt x="608" y="354"/>
                </a:cubicBezTo>
                <a:cubicBezTo>
                  <a:pt x="608" y="0"/>
                  <a:pt x="608" y="0"/>
                  <a:pt x="608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75" y="354"/>
                  <a:pt x="675" y="354"/>
                  <a:pt x="675" y="354"/>
                </a:cubicBezTo>
                <a:cubicBezTo>
                  <a:pt x="675" y="388"/>
                  <a:pt x="641" y="422"/>
                  <a:pt x="599" y="4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24">
            <a:extLst>
              <a:ext uri="{FF2B5EF4-FFF2-40B4-BE49-F238E27FC236}">
                <a16:creationId xmlns:a16="http://schemas.microsoft.com/office/drawing/2014/main" id="{930C0B3F-9306-AB42-A89B-65D3DD04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550" y="9987668"/>
            <a:ext cx="821361" cy="344595"/>
          </a:xfrm>
          <a:custGeom>
            <a:avLst/>
            <a:gdLst>
              <a:gd name="T0" fmla="*/ 642 w 769"/>
              <a:gd name="T1" fmla="*/ 321 h 322"/>
              <a:gd name="T2" fmla="*/ 642 w 769"/>
              <a:gd name="T3" fmla="*/ 321 h 322"/>
              <a:gd name="T4" fmla="*/ 557 w 769"/>
              <a:gd name="T5" fmla="*/ 279 h 322"/>
              <a:gd name="T6" fmla="*/ 464 w 769"/>
              <a:gd name="T7" fmla="*/ 321 h 322"/>
              <a:gd name="T8" fmla="*/ 380 w 769"/>
              <a:gd name="T9" fmla="*/ 279 h 322"/>
              <a:gd name="T10" fmla="*/ 295 w 769"/>
              <a:gd name="T11" fmla="*/ 321 h 322"/>
              <a:gd name="T12" fmla="*/ 203 w 769"/>
              <a:gd name="T13" fmla="*/ 279 h 322"/>
              <a:gd name="T14" fmla="*/ 110 w 769"/>
              <a:gd name="T15" fmla="*/ 321 h 322"/>
              <a:gd name="T16" fmla="*/ 0 w 769"/>
              <a:gd name="T17" fmla="*/ 195 h 322"/>
              <a:gd name="T18" fmla="*/ 0 w 769"/>
              <a:gd name="T19" fmla="*/ 186 h 322"/>
              <a:gd name="T20" fmla="*/ 101 w 769"/>
              <a:gd name="T21" fmla="*/ 34 h 322"/>
              <a:gd name="T22" fmla="*/ 152 w 769"/>
              <a:gd name="T23" fmla="*/ 9 h 322"/>
              <a:gd name="T24" fmla="*/ 608 w 769"/>
              <a:gd name="T25" fmla="*/ 0 h 322"/>
              <a:gd name="T26" fmla="*/ 608 w 769"/>
              <a:gd name="T27" fmla="*/ 0 h 322"/>
              <a:gd name="T28" fmla="*/ 659 w 769"/>
              <a:gd name="T29" fmla="*/ 34 h 322"/>
              <a:gd name="T30" fmla="*/ 768 w 769"/>
              <a:gd name="T31" fmla="*/ 186 h 322"/>
              <a:gd name="T32" fmla="*/ 768 w 769"/>
              <a:gd name="T33" fmla="*/ 195 h 322"/>
              <a:gd name="T34" fmla="*/ 650 w 769"/>
              <a:gd name="T35" fmla="*/ 321 h 322"/>
              <a:gd name="T36" fmla="*/ 642 w 769"/>
              <a:gd name="T37" fmla="*/ 321 h 322"/>
              <a:gd name="T38" fmla="*/ 557 w 769"/>
              <a:gd name="T39" fmla="*/ 203 h 322"/>
              <a:gd name="T40" fmla="*/ 557 w 769"/>
              <a:gd name="T41" fmla="*/ 203 h 322"/>
              <a:gd name="T42" fmla="*/ 557 w 769"/>
              <a:gd name="T43" fmla="*/ 203 h 322"/>
              <a:gd name="T44" fmla="*/ 591 w 769"/>
              <a:gd name="T45" fmla="*/ 228 h 322"/>
              <a:gd name="T46" fmla="*/ 650 w 769"/>
              <a:gd name="T47" fmla="*/ 262 h 322"/>
              <a:gd name="T48" fmla="*/ 701 w 769"/>
              <a:gd name="T49" fmla="*/ 203 h 322"/>
              <a:gd name="T50" fmla="*/ 608 w 769"/>
              <a:gd name="T51" fmla="*/ 68 h 322"/>
              <a:gd name="T52" fmla="*/ 152 w 769"/>
              <a:gd name="T53" fmla="*/ 68 h 322"/>
              <a:gd name="T54" fmla="*/ 152 w 769"/>
              <a:gd name="T55" fmla="*/ 68 h 322"/>
              <a:gd name="T56" fmla="*/ 59 w 769"/>
              <a:gd name="T57" fmla="*/ 203 h 322"/>
              <a:gd name="T58" fmla="*/ 110 w 769"/>
              <a:gd name="T59" fmla="*/ 254 h 322"/>
              <a:gd name="T60" fmla="*/ 169 w 769"/>
              <a:gd name="T61" fmla="*/ 220 h 322"/>
              <a:gd name="T62" fmla="*/ 203 w 769"/>
              <a:gd name="T63" fmla="*/ 203 h 322"/>
              <a:gd name="T64" fmla="*/ 203 w 769"/>
              <a:gd name="T65" fmla="*/ 203 h 322"/>
              <a:gd name="T66" fmla="*/ 237 w 769"/>
              <a:gd name="T67" fmla="*/ 220 h 322"/>
              <a:gd name="T68" fmla="*/ 295 w 769"/>
              <a:gd name="T69" fmla="*/ 262 h 322"/>
              <a:gd name="T70" fmla="*/ 346 w 769"/>
              <a:gd name="T71" fmla="*/ 220 h 322"/>
              <a:gd name="T72" fmla="*/ 380 w 769"/>
              <a:gd name="T73" fmla="*/ 203 h 322"/>
              <a:gd name="T74" fmla="*/ 380 w 769"/>
              <a:gd name="T75" fmla="*/ 203 h 322"/>
              <a:gd name="T76" fmla="*/ 414 w 769"/>
              <a:gd name="T77" fmla="*/ 220 h 322"/>
              <a:gd name="T78" fmla="*/ 464 w 769"/>
              <a:gd name="T79" fmla="*/ 262 h 322"/>
              <a:gd name="T80" fmla="*/ 524 w 769"/>
              <a:gd name="T81" fmla="*/ 220 h 322"/>
              <a:gd name="T82" fmla="*/ 557 w 769"/>
              <a:gd name="T83" fmla="*/ 20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9" h="322">
                <a:moveTo>
                  <a:pt x="642" y="321"/>
                </a:moveTo>
                <a:lnTo>
                  <a:pt x="642" y="321"/>
                </a:lnTo>
                <a:cubicBezTo>
                  <a:pt x="608" y="321"/>
                  <a:pt x="574" y="304"/>
                  <a:pt x="557" y="279"/>
                </a:cubicBezTo>
                <a:cubicBezTo>
                  <a:pt x="532" y="304"/>
                  <a:pt x="498" y="321"/>
                  <a:pt x="464" y="321"/>
                </a:cubicBezTo>
                <a:cubicBezTo>
                  <a:pt x="431" y="321"/>
                  <a:pt x="405" y="304"/>
                  <a:pt x="380" y="279"/>
                </a:cubicBezTo>
                <a:cubicBezTo>
                  <a:pt x="355" y="304"/>
                  <a:pt x="329" y="321"/>
                  <a:pt x="295" y="321"/>
                </a:cubicBezTo>
                <a:cubicBezTo>
                  <a:pt x="262" y="321"/>
                  <a:pt x="228" y="304"/>
                  <a:pt x="203" y="279"/>
                </a:cubicBezTo>
                <a:cubicBezTo>
                  <a:pt x="177" y="304"/>
                  <a:pt x="144" y="321"/>
                  <a:pt x="110" y="321"/>
                </a:cubicBezTo>
                <a:cubicBezTo>
                  <a:pt x="42" y="313"/>
                  <a:pt x="0" y="262"/>
                  <a:pt x="0" y="195"/>
                </a:cubicBezTo>
                <a:cubicBezTo>
                  <a:pt x="0" y="186"/>
                  <a:pt x="0" y="186"/>
                  <a:pt x="0" y="186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10" y="17"/>
                  <a:pt x="127" y="9"/>
                  <a:pt x="152" y="9"/>
                </a:cubicBezTo>
                <a:cubicBezTo>
                  <a:pt x="608" y="0"/>
                  <a:pt x="608" y="0"/>
                  <a:pt x="608" y="0"/>
                </a:cubicBezTo>
                <a:lnTo>
                  <a:pt x="608" y="0"/>
                </a:lnTo>
                <a:cubicBezTo>
                  <a:pt x="633" y="0"/>
                  <a:pt x="650" y="17"/>
                  <a:pt x="659" y="34"/>
                </a:cubicBezTo>
                <a:cubicBezTo>
                  <a:pt x="768" y="186"/>
                  <a:pt x="768" y="186"/>
                  <a:pt x="768" y="186"/>
                </a:cubicBezTo>
                <a:cubicBezTo>
                  <a:pt x="768" y="195"/>
                  <a:pt x="768" y="195"/>
                  <a:pt x="768" y="195"/>
                </a:cubicBezTo>
                <a:cubicBezTo>
                  <a:pt x="768" y="262"/>
                  <a:pt x="718" y="313"/>
                  <a:pt x="650" y="321"/>
                </a:cubicBezTo>
                <a:cubicBezTo>
                  <a:pt x="650" y="321"/>
                  <a:pt x="650" y="321"/>
                  <a:pt x="642" y="321"/>
                </a:cubicBezTo>
                <a:close/>
                <a:moveTo>
                  <a:pt x="557" y="203"/>
                </a:moveTo>
                <a:lnTo>
                  <a:pt x="557" y="203"/>
                </a:lnTo>
                <a:lnTo>
                  <a:pt x="557" y="203"/>
                </a:lnTo>
                <a:cubicBezTo>
                  <a:pt x="574" y="203"/>
                  <a:pt x="583" y="211"/>
                  <a:pt x="591" y="228"/>
                </a:cubicBezTo>
                <a:cubicBezTo>
                  <a:pt x="599" y="245"/>
                  <a:pt x="625" y="262"/>
                  <a:pt x="650" y="262"/>
                </a:cubicBezTo>
                <a:cubicBezTo>
                  <a:pt x="676" y="262"/>
                  <a:pt x="701" y="237"/>
                  <a:pt x="701" y="203"/>
                </a:cubicBezTo>
                <a:cubicBezTo>
                  <a:pt x="608" y="68"/>
                  <a:pt x="608" y="68"/>
                  <a:pt x="608" y="68"/>
                </a:cubicBezTo>
                <a:cubicBezTo>
                  <a:pt x="152" y="68"/>
                  <a:pt x="152" y="68"/>
                  <a:pt x="152" y="68"/>
                </a:cubicBezTo>
                <a:lnTo>
                  <a:pt x="152" y="68"/>
                </a:lnTo>
                <a:cubicBezTo>
                  <a:pt x="59" y="203"/>
                  <a:pt x="59" y="203"/>
                  <a:pt x="59" y="203"/>
                </a:cubicBezTo>
                <a:cubicBezTo>
                  <a:pt x="59" y="228"/>
                  <a:pt x="84" y="254"/>
                  <a:pt x="110" y="254"/>
                </a:cubicBezTo>
                <a:cubicBezTo>
                  <a:pt x="135" y="262"/>
                  <a:pt x="160" y="245"/>
                  <a:pt x="169" y="220"/>
                </a:cubicBezTo>
                <a:cubicBezTo>
                  <a:pt x="177" y="211"/>
                  <a:pt x="186" y="203"/>
                  <a:pt x="203" y="203"/>
                </a:cubicBezTo>
                <a:lnTo>
                  <a:pt x="203" y="203"/>
                </a:lnTo>
                <a:cubicBezTo>
                  <a:pt x="220" y="203"/>
                  <a:pt x="237" y="211"/>
                  <a:pt x="237" y="220"/>
                </a:cubicBezTo>
                <a:cubicBezTo>
                  <a:pt x="245" y="245"/>
                  <a:pt x="270" y="262"/>
                  <a:pt x="295" y="262"/>
                </a:cubicBezTo>
                <a:cubicBezTo>
                  <a:pt x="312" y="262"/>
                  <a:pt x="338" y="245"/>
                  <a:pt x="346" y="220"/>
                </a:cubicBezTo>
                <a:cubicBezTo>
                  <a:pt x="355" y="211"/>
                  <a:pt x="363" y="203"/>
                  <a:pt x="380" y="203"/>
                </a:cubicBezTo>
                <a:lnTo>
                  <a:pt x="380" y="203"/>
                </a:lnTo>
                <a:cubicBezTo>
                  <a:pt x="397" y="203"/>
                  <a:pt x="405" y="211"/>
                  <a:pt x="414" y="220"/>
                </a:cubicBezTo>
                <a:cubicBezTo>
                  <a:pt x="422" y="245"/>
                  <a:pt x="448" y="262"/>
                  <a:pt x="464" y="262"/>
                </a:cubicBezTo>
                <a:cubicBezTo>
                  <a:pt x="490" y="262"/>
                  <a:pt x="515" y="245"/>
                  <a:pt x="524" y="220"/>
                </a:cubicBezTo>
                <a:cubicBezTo>
                  <a:pt x="524" y="211"/>
                  <a:pt x="541" y="203"/>
                  <a:pt x="557" y="2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25">
            <a:extLst>
              <a:ext uri="{FF2B5EF4-FFF2-40B4-BE49-F238E27FC236}">
                <a16:creationId xmlns:a16="http://schemas.microsoft.com/office/drawing/2014/main" id="{6A5D9C15-2C3F-E24C-AA8E-81C6F51D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149" y="7745449"/>
            <a:ext cx="207700" cy="47205"/>
          </a:xfrm>
          <a:custGeom>
            <a:avLst/>
            <a:gdLst>
              <a:gd name="T0" fmla="*/ 194 w 195"/>
              <a:gd name="T1" fmla="*/ 43 h 44"/>
              <a:gd name="T2" fmla="*/ 0 w 195"/>
              <a:gd name="T3" fmla="*/ 43 h 44"/>
              <a:gd name="T4" fmla="*/ 0 w 195"/>
              <a:gd name="T5" fmla="*/ 0 h 44"/>
              <a:gd name="T6" fmla="*/ 194 w 195"/>
              <a:gd name="T7" fmla="*/ 0 h 44"/>
              <a:gd name="T8" fmla="*/ 194 w 19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44">
                <a:moveTo>
                  <a:pt x="194" y="43"/>
                </a:moveTo>
                <a:lnTo>
                  <a:pt x="0" y="43"/>
                </a:lnTo>
                <a:lnTo>
                  <a:pt x="0" y="0"/>
                </a:lnTo>
                <a:lnTo>
                  <a:pt x="194" y="0"/>
                </a:lnTo>
                <a:lnTo>
                  <a:pt x="19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26">
            <a:extLst>
              <a:ext uri="{FF2B5EF4-FFF2-40B4-BE49-F238E27FC236}">
                <a16:creationId xmlns:a16="http://schemas.microsoft.com/office/drawing/2014/main" id="{4C1092A7-9B44-B841-88C6-0C037A87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753" y="7603835"/>
            <a:ext cx="207700" cy="401238"/>
          </a:xfrm>
          <a:custGeom>
            <a:avLst/>
            <a:gdLst>
              <a:gd name="T0" fmla="*/ 76 w 196"/>
              <a:gd name="T1" fmla="*/ 0 h 373"/>
              <a:gd name="T2" fmla="*/ 76 w 196"/>
              <a:gd name="T3" fmla="*/ 0 h 373"/>
              <a:gd name="T4" fmla="*/ 0 w 196"/>
              <a:gd name="T5" fmla="*/ 0 h 373"/>
              <a:gd name="T6" fmla="*/ 0 w 196"/>
              <a:gd name="T7" fmla="*/ 51 h 373"/>
              <a:gd name="T8" fmla="*/ 59 w 196"/>
              <a:gd name="T9" fmla="*/ 51 h 373"/>
              <a:gd name="T10" fmla="*/ 76 w 196"/>
              <a:gd name="T11" fmla="*/ 60 h 373"/>
              <a:gd name="T12" fmla="*/ 152 w 196"/>
              <a:gd name="T13" fmla="*/ 144 h 373"/>
              <a:gd name="T14" fmla="*/ 152 w 196"/>
              <a:gd name="T15" fmla="*/ 330 h 373"/>
              <a:gd name="T16" fmla="*/ 34 w 196"/>
              <a:gd name="T17" fmla="*/ 330 h 373"/>
              <a:gd name="T18" fmla="*/ 34 w 196"/>
              <a:gd name="T19" fmla="*/ 346 h 373"/>
              <a:gd name="T20" fmla="*/ 26 w 196"/>
              <a:gd name="T21" fmla="*/ 372 h 373"/>
              <a:gd name="T22" fmla="*/ 152 w 196"/>
              <a:gd name="T23" fmla="*/ 372 h 373"/>
              <a:gd name="T24" fmla="*/ 195 w 196"/>
              <a:gd name="T25" fmla="*/ 330 h 373"/>
              <a:gd name="T26" fmla="*/ 195 w 196"/>
              <a:gd name="T27" fmla="*/ 127 h 373"/>
              <a:gd name="T28" fmla="*/ 195 w 196"/>
              <a:gd name="T29" fmla="*/ 127 h 373"/>
              <a:gd name="T30" fmla="*/ 93 w 196"/>
              <a:gd name="T31" fmla="*/ 9 h 373"/>
              <a:gd name="T32" fmla="*/ 76 w 196"/>
              <a:gd name="T33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" h="373">
                <a:moveTo>
                  <a:pt x="76" y="0"/>
                </a:moveTo>
                <a:lnTo>
                  <a:pt x="76" y="0"/>
                </a:ln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8" y="51"/>
                  <a:pt x="68" y="51"/>
                  <a:pt x="76" y="60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330"/>
                  <a:pt x="152" y="330"/>
                  <a:pt x="152" y="330"/>
                </a:cubicBezTo>
                <a:cubicBezTo>
                  <a:pt x="34" y="330"/>
                  <a:pt x="34" y="330"/>
                  <a:pt x="34" y="330"/>
                </a:cubicBezTo>
                <a:cubicBezTo>
                  <a:pt x="34" y="338"/>
                  <a:pt x="34" y="338"/>
                  <a:pt x="34" y="346"/>
                </a:cubicBezTo>
                <a:cubicBezTo>
                  <a:pt x="34" y="355"/>
                  <a:pt x="34" y="364"/>
                  <a:pt x="26" y="372"/>
                </a:cubicBezTo>
                <a:cubicBezTo>
                  <a:pt x="152" y="372"/>
                  <a:pt x="152" y="372"/>
                  <a:pt x="152" y="372"/>
                </a:cubicBezTo>
                <a:cubicBezTo>
                  <a:pt x="177" y="372"/>
                  <a:pt x="195" y="355"/>
                  <a:pt x="195" y="330"/>
                </a:cubicBezTo>
                <a:cubicBezTo>
                  <a:pt x="195" y="127"/>
                  <a:pt x="195" y="127"/>
                  <a:pt x="195" y="127"/>
                </a:cubicBezTo>
                <a:lnTo>
                  <a:pt x="195" y="127"/>
                </a:ln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85" y="0"/>
                  <a:pt x="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7">
            <a:extLst>
              <a:ext uri="{FF2B5EF4-FFF2-40B4-BE49-F238E27FC236}">
                <a16:creationId xmlns:a16="http://schemas.microsoft.com/office/drawing/2014/main" id="{64D2A16A-FD2D-024C-94DD-16ACC541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039" y="7948427"/>
            <a:ext cx="245464" cy="66086"/>
          </a:xfrm>
          <a:custGeom>
            <a:avLst/>
            <a:gdLst>
              <a:gd name="T0" fmla="*/ 228 w 229"/>
              <a:gd name="T1" fmla="*/ 0 h 60"/>
              <a:gd name="T2" fmla="*/ 228 w 229"/>
              <a:gd name="T3" fmla="*/ 0 h 60"/>
              <a:gd name="T4" fmla="*/ 0 w 229"/>
              <a:gd name="T5" fmla="*/ 0 h 60"/>
              <a:gd name="T6" fmla="*/ 9 w 229"/>
              <a:gd name="T7" fmla="*/ 25 h 60"/>
              <a:gd name="T8" fmla="*/ 0 w 229"/>
              <a:gd name="T9" fmla="*/ 59 h 60"/>
              <a:gd name="T10" fmla="*/ 228 w 229"/>
              <a:gd name="T11" fmla="*/ 59 h 60"/>
              <a:gd name="T12" fmla="*/ 220 w 229"/>
              <a:gd name="T13" fmla="*/ 25 h 60"/>
              <a:gd name="T14" fmla="*/ 228 w 229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60">
                <a:moveTo>
                  <a:pt x="228" y="0"/>
                </a:moveTo>
                <a:lnTo>
                  <a:pt x="228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7"/>
                  <a:pt x="9" y="25"/>
                </a:cubicBezTo>
                <a:cubicBezTo>
                  <a:pt x="9" y="43"/>
                  <a:pt x="9" y="51"/>
                  <a:pt x="0" y="59"/>
                </a:cubicBezTo>
                <a:cubicBezTo>
                  <a:pt x="228" y="59"/>
                  <a:pt x="228" y="59"/>
                  <a:pt x="228" y="59"/>
                </a:cubicBezTo>
                <a:cubicBezTo>
                  <a:pt x="220" y="51"/>
                  <a:pt x="220" y="43"/>
                  <a:pt x="220" y="25"/>
                </a:cubicBezTo>
                <a:cubicBezTo>
                  <a:pt x="220" y="17"/>
                  <a:pt x="220" y="9"/>
                  <a:pt x="22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8">
            <a:extLst>
              <a:ext uri="{FF2B5EF4-FFF2-40B4-BE49-F238E27FC236}">
                <a16:creationId xmlns:a16="http://schemas.microsoft.com/office/drawing/2014/main" id="{5A4FE695-6A88-DB4F-902B-6F24A5CC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651" y="7485822"/>
            <a:ext cx="623101" cy="443724"/>
          </a:xfrm>
          <a:custGeom>
            <a:avLst/>
            <a:gdLst>
              <a:gd name="T0" fmla="*/ 557 w 583"/>
              <a:gd name="T1" fmla="*/ 397 h 414"/>
              <a:gd name="T2" fmla="*/ 557 w 583"/>
              <a:gd name="T3" fmla="*/ 397 h 414"/>
              <a:gd name="T4" fmla="*/ 582 w 583"/>
              <a:gd name="T5" fmla="*/ 405 h 414"/>
              <a:gd name="T6" fmla="*/ 582 w 583"/>
              <a:gd name="T7" fmla="*/ 160 h 414"/>
              <a:gd name="T8" fmla="*/ 582 w 583"/>
              <a:gd name="T9" fmla="*/ 109 h 414"/>
              <a:gd name="T10" fmla="*/ 582 w 583"/>
              <a:gd name="T11" fmla="*/ 50 h 414"/>
              <a:gd name="T12" fmla="*/ 523 w 583"/>
              <a:gd name="T13" fmla="*/ 0 h 414"/>
              <a:gd name="T14" fmla="*/ 33 w 583"/>
              <a:gd name="T15" fmla="*/ 0 h 414"/>
              <a:gd name="T16" fmla="*/ 0 w 583"/>
              <a:gd name="T17" fmla="*/ 25 h 414"/>
              <a:gd name="T18" fmla="*/ 33 w 583"/>
              <a:gd name="T19" fmla="*/ 59 h 414"/>
              <a:gd name="T20" fmla="*/ 523 w 583"/>
              <a:gd name="T21" fmla="*/ 59 h 414"/>
              <a:gd name="T22" fmla="*/ 523 w 583"/>
              <a:gd name="T23" fmla="*/ 413 h 414"/>
              <a:gd name="T24" fmla="*/ 557 w 583"/>
              <a:gd name="T25" fmla="*/ 39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3" h="414">
                <a:moveTo>
                  <a:pt x="557" y="397"/>
                </a:moveTo>
                <a:lnTo>
                  <a:pt x="557" y="397"/>
                </a:lnTo>
                <a:cubicBezTo>
                  <a:pt x="565" y="397"/>
                  <a:pt x="574" y="397"/>
                  <a:pt x="582" y="405"/>
                </a:cubicBezTo>
                <a:cubicBezTo>
                  <a:pt x="582" y="160"/>
                  <a:pt x="582" y="160"/>
                  <a:pt x="582" y="160"/>
                </a:cubicBezTo>
                <a:cubicBezTo>
                  <a:pt x="582" y="109"/>
                  <a:pt x="582" y="109"/>
                  <a:pt x="582" y="109"/>
                </a:cubicBezTo>
                <a:cubicBezTo>
                  <a:pt x="582" y="50"/>
                  <a:pt x="582" y="50"/>
                  <a:pt x="582" y="50"/>
                </a:cubicBezTo>
                <a:cubicBezTo>
                  <a:pt x="582" y="25"/>
                  <a:pt x="557" y="0"/>
                  <a:pt x="52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42"/>
                  <a:pt x="16" y="59"/>
                  <a:pt x="33" y="59"/>
                </a:cubicBezTo>
                <a:cubicBezTo>
                  <a:pt x="523" y="59"/>
                  <a:pt x="523" y="59"/>
                  <a:pt x="523" y="59"/>
                </a:cubicBezTo>
                <a:cubicBezTo>
                  <a:pt x="523" y="413"/>
                  <a:pt x="523" y="413"/>
                  <a:pt x="523" y="413"/>
                </a:cubicBezTo>
                <a:cubicBezTo>
                  <a:pt x="532" y="405"/>
                  <a:pt x="540" y="397"/>
                  <a:pt x="557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A252526D-BAF0-F14D-82B0-49E7225F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457" y="7721845"/>
            <a:ext cx="127454" cy="287950"/>
          </a:xfrm>
          <a:custGeom>
            <a:avLst/>
            <a:gdLst>
              <a:gd name="T0" fmla="*/ 110 w 119"/>
              <a:gd name="T1" fmla="*/ 211 h 271"/>
              <a:gd name="T2" fmla="*/ 110 w 119"/>
              <a:gd name="T3" fmla="*/ 211 h 271"/>
              <a:gd name="T4" fmla="*/ 59 w 119"/>
              <a:gd name="T5" fmla="*/ 211 h 271"/>
              <a:gd name="T6" fmla="*/ 59 w 119"/>
              <a:gd name="T7" fmla="*/ 0 h 271"/>
              <a:gd name="T8" fmla="*/ 0 w 119"/>
              <a:gd name="T9" fmla="*/ 0 h 271"/>
              <a:gd name="T10" fmla="*/ 0 w 119"/>
              <a:gd name="T11" fmla="*/ 211 h 271"/>
              <a:gd name="T12" fmla="*/ 9 w 119"/>
              <a:gd name="T13" fmla="*/ 254 h 271"/>
              <a:gd name="T14" fmla="*/ 51 w 119"/>
              <a:gd name="T15" fmla="*/ 270 h 271"/>
              <a:gd name="T16" fmla="*/ 51 w 119"/>
              <a:gd name="T17" fmla="*/ 270 h 271"/>
              <a:gd name="T18" fmla="*/ 118 w 119"/>
              <a:gd name="T19" fmla="*/ 270 h 271"/>
              <a:gd name="T20" fmla="*/ 102 w 119"/>
              <a:gd name="T21" fmla="*/ 236 h 271"/>
              <a:gd name="T22" fmla="*/ 110 w 119"/>
              <a:gd name="T23" fmla="*/ 21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271">
                <a:moveTo>
                  <a:pt x="110" y="211"/>
                </a:moveTo>
                <a:lnTo>
                  <a:pt x="110" y="211"/>
                </a:lnTo>
                <a:cubicBezTo>
                  <a:pt x="59" y="211"/>
                  <a:pt x="59" y="211"/>
                  <a:pt x="59" y="211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8"/>
                  <a:pt x="0" y="236"/>
                  <a:pt x="9" y="254"/>
                </a:cubicBezTo>
                <a:cubicBezTo>
                  <a:pt x="17" y="262"/>
                  <a:pt x="34" y="270"/>
                  <a:pt x="51" y="270"/>
                </a:cubicBezTo>
                <a:lnTo>
                  <a:pt x="51" y="270"/>
                </a:lnTo>
                <a:cubicBezTo>
                  <a:pt x="118" y="270"/>
                  <a:pt x="118" y="270"/>
                  <a:pt x="118" y="270"/>
                </a:cubicBezTo>
                <a:cubicBezTo>
                  <a:pt x="110" y="262"/>
                  <a:pt x="102" y="254"/>
                  <a:pt x="102" y="236"/>
                </a:cubicBezTo>
                <a:cubicBezTo>
                  <a:pt x="102" y="228"/>
                  <a:pt x="102" y="220"/>
                  <a:pt x="110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0">
            <a:extLst>
              <a:ext uri="{FF2B5EF4-FFF2-40B4-BE49-F238E27FC236}">
                <a16:creationId xmlns:a16="http://schemas.microsoft.com/office/drawing/2014/main" id="{0240684D-4169-4F4D-AE42-4466A100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40" y="7882341"/>
            <a:ext cx="179378" cy="184100"/>
          </a:xfrm>
          <a:custGeom>
            <a:avLst/>
            <a:gdLst>
              <a:gd name="T0" fmla="*/ 84 w 169"/>
              <a:gd name="T1" fmla="*/ 169 h 170"/>
              <a:gd name="T2" fmla="*/ 84 w 169"/>
              <a:gd name="T3" fmla="*/ 169 h 170"/>
              <a:gd name="T4" fmla="*/ 0 w 169"/>
              <a:gd name="T5" fmla="*/ 84 h 170"/>
              <a:gd name="T6" fmla="*/ 84 w 169"/>
              <a:gd name="T7" fmla="*/ 0 h 170"/>
              <a:gd name="T8" fmla="*/ 168 w 169"/>
              <a:gd name="T9" fmla="*/ 84 h 170"/>
              <a:gd name="T10" fmla="*/ 84 w 169"/>
              <a:gd name="T11" fmla="*/ 169 h 170"/>
              <a:gd name="T12" fmla="*/ 84 w 169"/>
              <a:gd name="T13" fmla="*/ 51 h 170"/>
              <a:gd name="T14" fmla="*/ 84 w 169"/>
              <a:gd name="T15" fmla="*/ 51 h 170"/>
              <a:gd name="T16" fmla="*/ 50 w 169"/>
              <a:gd name="T17" fmla="*/ 84 h 170"/>
              <a:gd name="T18" fmla="*/ 84 w 169"/>
              <a:gd name="T19" fmla="*/ 118 h 170"/>
              <a:gd name="T20" fmla="*/ 118 w 169"/>
              <a:gd name="T21" fmla="*/ 84 h 170"/>
              <a:gd name="T22" fmla="*/ 84 w 169"/>
              <a:gd name="T23" fmla="*/ 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70">
                <a:moveTo>
                  <a:pt x="84" y="169"/>
                </a:moveTo>
                <a:lnTo>
                  <a:pt x="84" y="169"/>
                </a:lnTo>
                <a:cubicBezTo>
                  <a:pt x="42" y="169"/>
                  <a:pt x="0" y="127"/>
                  <a:pt x="0" y="84"/>
                </a:cubicBezTo>
                <a:cubicBezTo>
                  <a:pt x="0" y="42"/>
                  <a:pt x="42" y="0"/>
                  <a:pt x="84" y="0"/>
                </a:cubicBezTo>
                <a:cubicBezTo>
                  <a:pt x="126" y="0"/>
                  <a:pt x="168" y="42"/>
                  <a:pt x="168" y="84"/>
                </a:cubicBezTo>
                <a:cubicBezTo>
                  <a:pt x="168" y="127"/>
                  <a:pt x="126" y="169"/>
                  <a:pt x="84" y="169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67" y="51"/>
                  <a:pt x="50" y="68"/>
                  <a:pt x="50" y="84"/>
                </a:cubicBezTo>
                <a:cubicBezTo>
                  <a:pt x="50" y="102"/>
                  <a:pt x="67" y="118"/>
                  <a:pt x="84" y="118"/>
                </a:cubicBezTo>
                <a:cubicBezTo>
                  <a:pt x="101" y="118"/>
                  <a:pt x="118" y="102"/>
                  <a:pt x="118" y="84"/>
                </a:cubicBezTo>
                <a:cubicBezTo>
                  <a:pt x="118" y="68"/>
                  <a:pt x="101" y="51"/>
                  <a:pt x="84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1">
            <a:extLst>
              <a:ext uri="{FF2B5EF4-FFF2-40B4-BE49-F238E27FC236}">
                <a16:creationId xmlns:a16="http://schemas.microsoft.com/office/drawing/2014/main" id="{2433FD64-B114-CF43-9656-9AF9339A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425" y="7882341"/>
            <a:ext cx="184100" cy="184100"/>
          </a:xfrm>
          <a:custGeom>
            <a:avLst/>
            <a:gdLst>
              <a:gd name="T0" fmla="*/ 85 w 170"/>
              <a:gd name="T1" fmla="*/ 169 h 170"/>
              <a:gd name="T2" fmla="*/ 85 w 170"/>
              <a:gd name="T3" fmla="*/ 169 h 170"/>
              <a:gd name="T4" fmla="*/ 0 w 170"/>
              <a:gd name="T5" fmla="*/ 84 h 170"/>
              <a:gd name="T6" fmla="*/ 85 w 170"/>
              <a:gd name="T7" fmla="*/ 0 h 170"/>
              <a:gd name="T8" fmla="*/ 169 w 170"/>
              <a:gd name="T9" fmla="*/ 84 h 170"/>
              <a:gd name="T10" fmla="*/ 85 w 170"/>
              <a:gd name="T11" fmla="*/ 169 h 170"/>
              <a:gd name="T12" fmla="*/ 85 w 170"/>
              <a:gd name="T13" fmla="*/ 51 h 170"/>
              <a:gd name="T14" fmla="*/ 85 w 170"/>
              <a:gd name="T15" fmla="*/ 51 h 170"/>
              <a:gd name="T16" fmla="*/ 51 w 170"/>
              <a:gd name="T17" fmla="*/ 84 h 170"/>
              <a:gd name="T18" fmla="*/ 85 w 170"/>
              <a:gd name="T19" fmla="*/ 118 h 170"/>
              <a:gd name="T20" fmla="*/ 119 w 170"/>
              <a:gd name="T21" fmla="*/ 84 h 170"/>
              <a:gd name="T22" fmla="*/ 85 w 170"/>
              <a:gd name="T23" fmla="*/ 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42" y="169"/>
                  <a:pt x="0" y="127"/>
                  <a:pt x="0" y="84"/>
                </a:cubicBezTo>
                <a:cubicBezTo>
                  <a:pt x="0" y="42"/>
                  <a:pt x="42" y="0"/>
                  <a:pt x="85" y="0"/>
                </a:cubicBezTo>
                <a:cubicBezTo>
                  <a:pt x="127" y="0"/>
                  <a:pt x="169" y="42"/>
                  <a:pt x="169" y="84"/>
                </a:cubicBezTo>
                <a:cubicBezTo>
                  <a:pt x="169" y="127"/>
                  <a:pt x="127" y="169"/>
                  <a:pt x="85" y="169"/>
                </a:cubicBezTo>
                <a:close/>
                <a:moveTo>
                  <a:pt x="85" y="51"/>
                </a:moveTo>
                <a:lnTo>
                  <a:pt x="85" y="51"/>
                </a:lnTo>
                <a:cubicBezTo>
                  <a:pt x="68" y="51"/>
                  <a:pt x="51" y="68"/>
                  <a:pt x="51" y="84"/>
                </a:cubicBezTo>
                <a:cubicBezTo>
                  <a:pt x="51" y="102"/>
                  <a:pt x="68" y="118"/>
                  <a:pt x="85" y="118"/>
                </a:cubicBezTo>
                <a:cubicBezTo>
                  <a:pt x="101" y="118"/>
                  <a:pt x="119" y="102"/>
                  <a:pt x="119" y="84"/>
                </a:cubicBezTo>
                <a:cubicBezTo>
                  <a:pt x="119" y="68"/>
                  <a:pt x="101" y="51"/>
                  <a:pt x="85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2">
            <a:extLst>
              <a:ext uri="{FF2B5EF4-FFF2-40B4-BE49-F238E27FC236}">
                <a16:creationId xmlns:a16="http://schemas.microsoft.com/office/drawing/2014/main" id="{4CF9EDF4-1F36-524D-BFD1-7A61DA6F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533" y="7594394"/>
            <a:ext cx="254905" cy="66086"/>
          </a:xfrm>
          <a:custGeom>
            <a:avLst/>
            <a:gdLst>
              <a:gd name="T0" fmla="*/ 212 w 238"/>
              <a:gd name="T1" fmla="*/ 59 h 60"/>
              <a:gd name="T2" fmla="*/ 212 w 238"/>
              <a:gd name="T3" fmla="*/ 59 h 60"/>
              <a:gd name="T4" fmla="*/ 26 w 238"/>
              <a:gd name="T5" fmla="*/ 59 h 60"/>
              <a:gd name="T6" fmla="*/ 0 w 238"/>
              <a:gd name="T7" fmla="*/ 25 h 60"/>
              <a:gd name="T8" fmla="*/ 0 w 238"/>
              <a:gd name="T9" fmla="*/ 25 h 60"/>
              <a:gd name="T10" fmla="*/ 26 w 238"/>
              <a:gd name="T11" fmla="*/ 0 h 60"/>
              <a:gd name="T12" fmla="*/ 212 w 238"/>
              <a:gd name="T13" fmla="*/ 0 h 60"/>
              <a:gd name="T14" fmla="*/ 237 w 238"/>
              <a:gd name="T15" fmla="*/ 25 h 60"/>
              <a:gd name="T16" fmla="*/ 237 w 238"/>
              <a:gd name="T17" fmla="*/ 25 h 60"/>
              <a:gd name="T18" fmla="*/ 212 w 238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60">
                <a:moveTo>
                  <a:pt x="212" y="59"/>
                </a:moveTo>
                <a:lnTo>
                  <a:pt x="212" y="59"/>
                </a:ln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9" y="0"/>
                  <a:pt x="2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8" y="0"/>
                  <a:pt x="237" y="17"/>
                  <a:pt x="237" y="25"/>
                </a:cubicBezTo>
                <a:lnTo>
                  <a:pt x="237" y="25"/>
                </a:lnTo>
                <a:cubicBezTo>
                  <a:pt x="237" y="42"/>
                  <a:pt x="228" y="59"/>
                  <a:pt x="212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3">
            <a:extLst>
              <a:ext uri="{FF2B5EF4-FFF2-40B4-BE49-F238E27FC236}">
                <a16:creationId xmlns:a16="http://schemas.microsoft.com/office/drawing/2014/main" id="{CE91502B-8537-6741-A403-B5C1D0B7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297" y="7693522"/>
            <a:ext cx="136892" cy="56646"/>
          </a:xfrm>
          <a:custGeom>
            <a:avLst/>
            <a:gdLst>
              <a:gd name="T0" fmla="*/ 102 w 128"/>
              <a:gd name="T1" fmla="*/ 50 h 51"/>
              <a:gd name="T2" fmla="*/ 102 w 128"/>
              <a:gd name="T3" fmla="*/ 50 h 51"/>
              <a:gd name="T4" fmla="*/ 26 w 128"/>
              <a:gd name="T5" fmla="*/ 42 h 51"/>
              <a:gd name="T6" fmla="*/ 0 w 128"/>
              <a:gd name="T7" fmla="*/ 25 h 51"/>
              <a:gd name="T8" fmla="*/ 0 w 128"/>
              <a:gd name="T9" fmla="*/ 25 h 51"/>
              <a:gd name="T10" fmla="*/ 26 w 128"/>
              <a:gd name="T11" fmla="*/ 0 h 51"/>
              <a:gd name="T12" fmla="*/ 102 w 128"/>
              <a:gd name="T13" fmla="*/ 0 h 51"/>
              <a:gd name="T14" fmla="*/ 127 w 128"/>
              <a:gd name="T15" fmla="*/ 25 h 51"/>
              <a:gd name="T16" fmla="*/ 127 w 128"/>
              <a:gd name="T17" fmla="*/ 25 h 51"/>
              <a:gd name="T18" fmla="*/ 102 w 128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1">
                <a:moveTo>
                  <a:pt x="102" y="50"/>
                </a:moveTo>
                <a:lnTo>
                  <a:pt x="102" y="50"/>
                </a:lnTo>
                <a:cubicBezTo>
                  <a:pt x="26" y="42"/>
                  <a:pt x="26" y="42"/>
                  <a:pt x="26" y="42"/>
                </a:cubicBezTo>
                <a:cubicBezTo>
                  <a:pt x="17" y="42"/>
                  <a:pt x="0" y="34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2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9" y="0"/>
                  <a:pt x="127" y="8"/>
                  <a:pt x="127" y="25"/>
                </a:cubicBezTo>
                <a:lnTo>
                  <a:pt x="127" y="25"/>
                </a:lnTo>
                <a:cubicBezTo>
                  <a:pt x="127" y="34"/>
                  <a:pt x="119" y="50"/>
                  <a:pt x="10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4">
            <a:extLst>
              <a:ext uri="{FF2B5EF4-FFF2-40B4-BE49-F238E27FC236}">
                <a16:creationId xmlns:a16="http://schemas.microsoft.com/office/drawing/2014/main" id="{9472BE6C-AAF0-E449-87E7-C91E6BD5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086" y="5352172"/>
            <a:ext cx="689188" cy="75527"/>
          </a:xfrm>
          <a:custGeom>
            <a:avLst/>
            <a:gdLst>
              <a:gd name="T0" fmla="*/ 641 w 642"/>
              <a:gd name="T1" fmla="*/ 68 h 69"/>
              <a:gd name="T2" fmla="*/ 0 w 642"/>
              <a:gd name="T3" fmla="*/ 68 h 69"/>
              <a:gd name="T4" fmla="*/ 0 w 642"/>
              <a:gd name="T5" fmla="*/ 0 h 69"/>
              <a:gd name="T6" fmla="*/ 641 w 642"/>
              <a:gd name="T7" fmla="*/ 0 h 69"/>
              <a:gd name="T8" fmla="*/ 641 w 642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69">
                <a:moveTo>
                  <a:pt x="641" y="68"/>
                </a:moveTo>
                <a:lnTo>
                  <a:pt x="0" y="68"/>
                </a:lnTo>
                <a:lnTo>
                  <a:pt x="0" y="0"/>
                </a:lnTo>
                <a:lnTo>
                  <a:pt x="641" y="0"/>
                </a:lnTo>
                <a:lnTo>
                  <a:pt x="641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5">
            <a:extLst>
              <a:ext uri="{FF2B5EF4-FFF2-40B4-BE49-F238E27FC236}">
                <a16:creationId xmlns:a16="http://schemas.microsoft.com/office/drawing/2014/main" id="{1F164ADC-6A32-674D-90E2-0D9470C5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453" y="5555153"/>
            <a:ext cx="155774" cy="66086"/>
          </a:xfrm>
          <a:custGeom>
            <a:avLst/>
            <a:gdLst>
              <a:gd name="T0" fmla="*/ 109 w 144"/>
              <a:gd name="T1" fmla="*/ 59 h 60"/>
              <a:gd name="T2" fmla="*/ 109 w 144"/>
              <a:gd name="T3" fmla="*/ 59 h 60"/>
              <a:gd name="T4" fmla="*/ 33 w 144"/>
              <a:gd name="T5" fmla="*/ 59 h 60"/>
              <a:gd name="T6" fmla="*/ 0 w 144"/>
              <a:gd name="T7" fmla="*/ 25 h 60"/>
              <a:gd name="T8" fmla="*/ 0 w 144"/>
              <a:gd name="T9" fmla="*/ 25 h 60"/>
              <a:gd name="T10" fmla="*/ 33 w 144"/>
              <a:gd name="T11" fmla="*/ 0 h 60"/>
              <a:gd name="T12" fmla="*/ 109 w 144"/>
              <a:gd name="T13" fmla="*/ 0 h 60"/>
              <a:gd name="T14" fmla="*/ 143 w 144"/>
              <a:gd name="T15" fmla="*/ 25 h 60"/>
              <a:gd name="T16" fmla="*/ 143 w 144"/>
              <a:gd name="T17" fmla="*/ 25 h 60"/>
              <a:gd name="T18" fmla="*/ 109 w 144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60">
                <a:moveTo>
                  <a:pt x="109" y="59"/>
                </a:moveTo>
                <a:lnTo>
                  <a:pt x="109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42"/>
                  <a:pt x="0" y="25"/>
                </a:cubicBezTo>
                <a:lnTo>
                  <a:pt x="0" y="25"/>
                </a:lnTo>
                <a:cubicBezTo>
                  <a:pt x="0" y="8"/>
                  <a:pt x="16" y="0"/>
                  <a:pt x="3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43" y="8"/>
                  <a:pt x="143" y="25"/>
                </a:cubicBezTo>
                <a:lnTo>
                  <a:pt x="143" y="25"/>
                </a:lnTo>
                <a:cubicBezTo>
                  <a:pt x="143" y="42"/>
                  <a:pt x="126" y="59"/>
                  <a:pt x="109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6">
            <a:extLst>
              <a:ext uri="{FF2B5EF4-FFF2-40B4-BE49-F238E27FC236}">
                <a16:creationId xmlns:a16="http://schemas.microsoft.com/office/drawing/2014/main" id="{010FB74C-39FB-C146-8C74-6B168480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881" y="5144472"/>
            <a:ext cx="759996" cy="590059"/>
          </a:xfrm>
          <a:custGeom>
            <a:avLst/>
            <a:gdLst>
              <a:gd name="T0" fmla="*/ 599 w 709"/>
              <a:gd name="T1" fmla="*/ 549 h 550"/>
              <a:gd name="T2" fmla="*/ 599 w 709"/>
              <a:gd name="T3" fmla="*/ 549 h 550"/>
              <a:gd name="T4" fmla="*/ 102 w 709"/>
              <a:gd name="T5" fmla="*/ 549 h 550"/>
              <a:gd name="T6" fmla="*/ 0 w 709"/>
              <a:gd name="T7" fmla="*/ 439 h 550"/>
              <a:gd name="T8" fmla="*/ 0 w 709"/>
              <a:gd name="T9" fmla="*/ 110 h 550"/>
              <a:gd name="T10" fmla="*/ 102 w 709"/>
              <a:gd name="T11" fmla="*/ 0 h 550"/>
              <a:gd name="T12" fmla="*/ 599 w 709"/>
              <a:gd name="T13" fmla="*/ 0 h 550"/>
              <a:gd name="T14" fmla="*/ 708 w 709"/>
              <a:gd name="T15" fmla="*/ 110 h 550"/>
              <a:gd name="T16" fmla="*/ 708 w 709"/>
              <a:gd name="T17" fmla="*/ 439 h 550"/>
              <a:gd name="T18" fmla="*/ 599 w 709"/>
              <a:gd name="T19" fmla="*/ 549 h 550"/>
              <a:gd name="T20" fmla="*/ 102 w 709"/>
              <a:gd name="T21" fmla="*/ 59 h 550"/>
              <a:gd name="T22" fmla="*/ 102 w 709"/>
              <a:gd name="T23" fmla="*/ 59 h 550"/>
              <a:gd name="T24" fmla="*/ 51 w 709"/>
              <a:gd name="T25" fmla="*/ 110 h 550"/>
              <a:gd name="T26" fmla="*/ 51 w 709"/>
              <a:gd name="T27" fmla="*/ 439 h 550"/>
              <a:gd name="T28" fmla="*/ 102 w 709"/>
              <a:gd name="T29" fmla="*/ 490 h 550"/>
              <a:gd name="T30" fmla="*/ 599 w 709"/>
              <a:gd name="T31" fmla="*/ 490 h 550"/>
              <a:gd name="T32" fmla="*/ 649 w 709"/>
              <a:gd name="T33" fmla="*/ 439 h 550"/>
              <a:gd name="T34" fmla="*/ 649 w 709"/>
              <a:gd name="T35" fmla="*/ 110 h 550"/>
              <a:gd name="T36" fmla="*/ 599 w 709"/>
              <a:gd name="T37" fmla="*/ 59 h 550"/>
              <a:gd name="T38" fmla="*/ 102 w 709"/>
              <a:gd name="T39" fmla="*/ 5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9" h="550">
                <a:moveTo>
                  <a:pt x="599" y="549"/>
                </a:moveTo>
                <a:lnTo>
                  <a:pt x="599" y="549"/>
                </a:lnTo>
                <a:cubicBezTo>
                  <a:pt x="102" y="549"/>
                  <a:pt x="102" y="549"/>
                  <a:pt x="102" y="549"/>
                </a:cubicBezTo>
                <a:cubicBezTo>
                  <a:pt x="42" y="549"/>
                  <a:pt x="0" y="498"/>
                  <a:pt x="0" y="43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51"/>
                  <a:pt x="42" y="0"/>
                  <a:pt x="102" y="0"/>
                </a:cubicBezTo>
                <a:cubicBezTo>
                  <a:pt x="599" y="0"/>
                  <a:pt x="599" y="0"/>
                  <a:pt x="599" y="0"/>
                </a:cubicBezTo>
                <a:cubicBezTo>
                  <a:pt x="658" y="0"/>
                  <a:pt x="708" y="51"/>
                  <a:pt x="708" y="110"/>
                </a:cubicBezTo>
                <a:cubicBezTo>
                  <a:pt x="708" y="439"/>
                  <a:pt x="708" y="439"/>
                  <a:pt x="708" y="439"/>
                </a:cubicBezTo>
                <a:cubicBezTo>
                  <a:pt x="708" y="498"/>
                  <a:pt x="658" y="549"/>
                  <a:pt x="599" y="549"/>
                </a:cubicBezTo>
                <a:close/>
                <a:moveTo>
                  <a:pt x="102" y="59"/>
                </a:moveTo>
                <a:lnTo>
                  <a:pt x="102" y="59"/>
                </a:lnTo>
                <a:cubicBezTo>
                  <a:pt x="76" y="59"/>
                  <a:pt x="51" y="76"/>
                  <a:pt x="51" y="110"/>
                </a:cubicBezTo>
                <a:cubicBezTo>
                  <a:pt x="51" y="439"/>
                  <a:pt x="51" y="439"/>
                  <a:pt x="51" y="439"/>
                </a:cubicBezTo>
                <a:cubicBezTo>
                  <a:pt x="51" y="464"/>
                  <a:pt x="76" y="490"/>
                  <a:pt x="102" y="490"/>
                </a:cubicBezTo>
                <a:cubicBezTo>
                  <a:pt x="599" y="490"/>
                  <a:pt x="599" y="490"/>
                  <a:pt x="599" y="490"/>
                </a:cubicBezTo>
                <a:cubicBezTo>
                  <a:pt x="633" y="490"/>
                  <a:pt x="649" y="464"/>
                  <a:pt x="649" y="439"/>
                </a:cubicBezTo>
                <a:cubicBezTo>
                  <a:pt x="649" y="110"/>
                  <a:pt x="649" y="110"/>
                  <a:pt x="649" y="110"/>
                </a:cubicBezTo>
                <a:cubicBezTo>
                  <a:pt x="649" y="76"/>
                  <a:pt x="633" y="59"/>
                  <a:pt x="599" y="59"/>
                </a:cubicBezTo>
                <a:lnTo>
                  <a:pt x="10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7">
            <a:extLst>
              <a:ext uri="{FF2B5EF4-FFF2-40B4-BE49-F238E27FC236}">
                <a16:creationId xmlns:a16="http://schemas.microsoft.com/office/drawing/2014/main" id="{966F36CC-6E62-9F41-B817-519A3195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05" y="3926592"/>
            <a:ext cx="306832" cy="37764"/>
          </a:xfrm>
          <a:custGeom>
            <a:avLst/>
            <a:gdLst>
              <a:gd name="T0" fmla="*/ 287 w 288"/>
              <a:gd name="T1" fmla="*/ 34 h 35"/>
              <a:gd name="T2" fmla="*/ 287 w 288"/>
              <a:gd name="T3" fmla="*/ 34 h 35"/>
              <a:gd name="T4" fmla="*/ 17 w 288"/>
              <a:gd name="T5" fmla="*/ 34 h 35"/>
              <a:gd name="T6" fmla="*/ 0 w 288"/>
              <a:gd name="T7" fmla="*/ 17 h 35"/>
              <a:gd name="T8" fmla="*/ 0 w 288"/>
              <a:gd name="T9" fmla="*/ 17 h 35"/>
              <a:gd name="T10" fmla="*/ 17 w 288"/>
              <a:gd name="T11" fmla="*/ 0 h 35"/>
              <a:gd name="T12" fmla="*/ 287 w 288"/>
              <a:gd name="T13" fmla="*/ 9 h 35"/>
              <a:gd name="T14" fmla="*/ 287 w 28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35">
                <a:moveTo>
                  <a:pt x="287" y="34"/>
                </a:moveTo>
                <a:lnTo>
                  <a:pt x="287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287" y="9"/>
                  <a:pt x="287" y="9"/>
                  <a:pt x="287" y="9"/>
                </a:cubicBezTo>
                <a:lnTo>
                  <a:pt x="28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38">
            <a:extLst>
              <a:ext uri="{FF2B5EF4-FFF2-40B4-BE49-F238E27FC236}">
                <a16:creationId xmlns:a16="http://schemas.microsoft.com/office/drawing/2014/main" id="{B93E1710-003C-0645-868F-9723488B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940" y="3600881"/>
            <a:ext cx="396519" cy="453165"/>
          </a:xfrm>
          <a:custGeom>
            <a:avLst/>
            <a:gdLst>
              <a:gd name="T0" fmla="*/ 287 w 372"/>
              <a:gd name="T1" fmla="*/ 422 h 423"/>
              <a:gd name="T2" fmla="*/ 287 w 372"/>
              <a:gd name="T3" fmla="*/ 422 h 423"/>
              <a:gd name="T4" fmla="*/ 85 w 372"/>
              <a:gd name="T5" fmla="*/ 422 h 423"/>
              <a:gd name="T6" fmla="*/ 25 w 372"/>
              <a:gd name="T7" fmla="*/ 397 h 423"/>
              <a:gd name="T8" fmla="*/ 0 w 372"/>
              <a:gd name="T9" fmla="*/ 338 h 423"/>
              <a:gd name="T10" fmla="*/ 17 w 372"/>
              <a:gd name="T11" fmla="*/ 59 h 423"/>
              <a:gd name="T12" fmla="*/ 85 w 372"/>
              <a:gd name="T13" fmla="*/ 0 h 423"/>
              <a:gd name="T14" fmla="*/ 296 w 372"/>
              <a:gd name="T15" fmla="*/ 0 h 423"/>
              <a:gd name="T16" fmla="*/ 355 w 372"/>
              <a:gd name="T17" fmla="*/ 59 h 423"/>
              <a:gd name="T18" fmla="*/ 371 w 372"/>
              <a:gd name="T19" fmla="*/ 338 h 423"/>
              <a:gd name="T20" fmla="*/ 346 w 372"/>
              <a:gd name="T21" fmla="*/ 397 h 423"/>
              <a:gd name="T22" fmla="*/ 287 w 372"/>
              <a:gd name="T23" fmla="*/ 422 h 423"/>
              <a:gd name="T24" fmla="*/ 85 w 372"/>
              <a:gd name="T25" fmla="*/ 42 h 423"/>
              <a:gd name="T26" fmla="*/ 85 w 372"/>
              <a:gd name="T27" fmla="*/ 42 h 423"/>
              <a:gd name="T28" fmla="*/ 59 w 372"/>
              <a:gd name="T29" fmla="*/ 68 h 423"/>
              <a:gd name="T30" fmla="*/ 42 w 372"/>
              <a:gd name="T31" fmla="*/ 338 h 423"/>
              <a:gd name="T32" fmla="*/ 51 w 372"/>
              <a:gd name="T33" fmla="*/ 372 h 423"/>
              <a:gd name="T34" fmla="*/ 85 w 372"/>
              <a:gd name="T35" fmla="*/ 389 h 423"/>
              <a:gd name="T36" fmla="*/ 287 w 372"/>
              <a:gd name="T37" fmla="*/ 389 h 423"/>
              <a:gd name="T38" fmla="*/ 321 w 372"/>
              <a:gd name="T39" fmla="*/ 372 h 423"/>
              <a:gd name="T40" fmla="*/ 329 w 372"/>
              <a:gd name="T41" fmla="*/ 338 h 423"/>
              <a:gd name="T42" fmla="*/ 312 w 372"/>
              <a:gd name="T43" fmla="*/ 68 h 423"/>
              <a:gd name="T44" fmla="*/ 296 w 372"/>
              <a:gd name="T45" fmla="*/ 42 h 423"/>
              <a:gd name="T46" fmla="*/ 85 w 372"/>
              <a:gd name="T47" fmla="*/ 4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2" h="423">
                <a:moveTo>
                  <a:pt x="287" y="422"/>
                </a:moveTo>
                <a:lnTo>
                  <a:pt x="287" y="422"/>
                </a:lnTo>
                <a:cubicBezTo>
                  <a:pt x="85" y="422"/>
                  <a:pt x="85" y="422"/>
                  <a:pt x="85" y="422"/>
                </a:cubicBezTo>
                <a:cubicBezTo>
                  <a:pt x="59" y="422"/>
                  <a:pt x="42" y="414"/>
                  <a:pt x="25" y="397"/>
                </a:cubicBezTo>
                <a:cubicBezTo>
                  <a:pt x="8" y="380"/>
                  <a:pt x="0" y="363"/>
                  <a:pt x="0" y="338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25"/>
                  <a:pt x="51" y="0"/>
                  <a:pt x="8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29" y="0"/>
                  <a:pt x="355" y="25"/>
                  <a:pt x="355" y="59"/>
                </a:cubicBezTo>
                <a:cubicBezTo>
                  <a:pt x="371" y="338"/>
                  <a:pt x="371" y="338"/>
                  <a:pt x="371" y="338"/>
                </a:cubicBezTo>
                <a:cubicBezTo>
                  <a:pt x="371" y="363"/>
                  <a:pt x="363" y="380"/>
                  <a:pt x="346" y="397"/>
                </a:cubicBezTo>
                <a:cubicBezTo>
                  <a:pt x="329" y="414"/>
                  <a:pt x="312" y="422"/>
                  <a:pt x="287" y="422"/>
                </a:cubicBezTo>
                <a:close/>
                <a:moveTo>
                  <a:pt x="85" y="42"/>
                </a:moveTo>
                <a:lnTo>
                  <a:pt x="85" y="42"/>
                </a:lnTo>
                <a:cubicBezTo>
                  <a:pt x="68" y="42"/>
                  <a:pt x="59" y="51"/>
                  <a:pt x="59" y="68"/>
                </a:cubicBezTo>
                <a:cubicBezTo>
                  <a:pt x="42" y="338"/>
                  <a:pt x="42" y="338"/>
                  <a:pt x="42" y="338"/>
                </a:cubicBezTo>
                <a:cubicBezTo>
                  <a:pt x="42" y="355"/>
                  <a:pt x="42" y="363"/>
                  <a:pt x="51" y="372"/>
                </a:cubicBezTo>
                <a:cubicBezTo>
                  <a:pt x="59" y="380"/>
                  <a:pt x="76" y="389"/>
                  <a:pt x="85" y="389"/>
                </a:cubicBezTo>
                <a:cubicBezTo>
                  <a:pt x="287" y="389"/>
                  <a:pt x="287" y="389"/>
                  <a:pt x="287" y="389"/>
                </a:cubicBezTo>
                <a:cubicBezTo>
                  <a:pt x="296" y="389"/>
                  <a:pt x="312" y="380"/>
                  <a:pt x="321" y="372"/>
                </a:cubicBezTo>
                <a:cubicBezTo>
                  <a:pt x="329" y="363"/>
                  <a:pt x="329" y="355"/>
                  <a:pt x="329" y="338"/>
                </a:cubicBezTo>
                <a:cubicBezTo>
                  <a:pt x="312" y="68"/>
                  <a:pt x="312" y="68"/>
                  <a:pt x="312" y="68"/>
                </a:cubicBezTo>
                <a:cubicBezTo>
                  <a:pt x="312" y="51"/>
                  <a:pt x="304" y="42"/>
                  <a:pt x="296" y="42"/>
                </a:cubicBezTo>
                <a:lnTo>
                  <a:pt x="85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39">
            <a:extLst>
              <a:ext uri="{FF2B5EF4-FFF2-40B4-BE49-F238E27FC236}">
                <a16:creationId xmlns:a16="http://schemas.microsoft.com/office/drawing/2014/main" id="{31867CB2-B32A-9246-A8D2-9815A060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069" y="3501750"/>
            <a:ext cx="198259" cy="207700"/>
          </a:xfrm>
          <a:custGeom>
            <a:avLst/>
            <a:gdLst>
              <a:gd name="T0" fmla="*/ 169 w 187"/>
              <a:gd name="T1" fmla="*/ 194 h 195"/>
              <a:gd name="T2" fmla="*/ 169 w 187"/>
              <a:gd name="T3" fmla="*/ 194 h 195"/>
              <a:gd name="T4" fmla="*/ 169 w 187"/>
              <a:gd name="T5" fmla="*/ 194 h 195"/>
              <a:gd name="T6" fmla="*/ 143 w 187"/>
              <a:gd name="T7" fmla="*/ 178 h 195"/>
              <a:gd name="T8" fmla="*/ 143 w 187"/>
              <a:gd name="T9" fmla="*/ 93 h 195"/>
              <a:gd name="T10" fmla="*/ 101 w 187"/>
              <a:gd name="T11" fmla="*/ 43 h 195"/>
              <a:gd name="T12" fmla="*/ 42 w 187"/>
              <a:gd name="T13" fmla="*/ 93 h 195"/>
              <a:gd name="T14" fmla="*/ 42 w 187"/>
              <a:gd name="T15" fmla="*/ 178 h 195"/>
              <a:gd name="T16" fmla="*/ 25 w 187"/>
              <a:gd name="T17" fmla="*/ 194 h 195"/>
              <a:gd name="T18" fmla="*/ 25 w 187"/>
              <a:gd name="T19" fmla="*/ 194 h 195"/>
              <a:gd name="T20" fmla="*/ 0 w 187"/>
              <a:gd name="T21" fmla="*/ 178 h 195"/>
              <a:gd name="T22" fmla="*/ 0 w 187"/>
              <a:gd name="T23" fmla="*/ 93 h 195"/>
              <a:gd name="T24" fmla="*/ 93 w 187"/>
              <a:gd name="T25" fmla="*/ 0 h 195"/>
              <a:gd name="T26" fmla="*/ 186 w 187"/>
              <a:gd name="T27" fmla="*/ 93 h 195"/>
              <a:gd name="T28" fmla="*/ 186 w 187"/>
              <a:gd name="T29" fmla="*/ 178 h 195"/>
              <a:gd name="T30" fmla="*/ 169 w 187"/>
              <a:gd name="T31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195">
                <a:moveTo>
                  <a:pt x="169" y="194"/>
                </a:moveTo>
                <a:lnTo>
                  <a:pt x="169" y="194"/>
                </a:lnTo>
                <a:lnTo>
                  <a:pt x="169" y="194"/>
                </a:lnTo>
                <a:cubicBezTo>
                  <a:pt x="152" y="194"/>
                  <a:pt x="143" y="186"/>
                  <a:pt x="143" y="178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3" y="68"/>
                  <a:pt x="127" y="43"/>
                  <a:pt x="101" y="43"/>
                </a:cubicBezTo>
                <a:cubicBezTo>
                  <a:pt x="67" y="43"/>
                  <a:pt x="42" y="59"/>
                  <a:pt x="42" y="93"/>
                </a:cubicBezTo>
                <a:cubicBezTo>
                  <a:pt x="42" y="178"/>
                  <a:pt x="42" y="178"/>
                  <a:pt x="42" y="178"/>
                </a:cubicBezTo>
                <a:cubicBezTo>
                  <a:pt x="42" y="186"/>
                  <a:pt x="34" y="194"/>
                  <a:pt x="25" y="194"/>
                </a:cubicBezTo>
                <a:lnTo>
                  <a:pt x="25" y="194"/>
                </a:lnTo>
                <a:cubicBezTo>
                  <a:pt x="8" y="194"/>
                  <a:pt x="0" y="186"/>
                  <a:pt x="0" y="17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51"/>
                  <a:pt x="42" y="9"/>
                  <a:pt x="93" y="0"/>
                </a:cubicBezTo>
                <a:cubicBezTo>
                  <a:pt x="143" y="0"/>
                  <a:pt x="186" y="43"/>
                  <a:pt x="186" y="93"/>
                </a:cubicBezTo>
                <a:cubicBezTo>
                  <a:pt x="186" y="178"/>
                  <a:pt x="186" y="178"/>
                  <a:pt x="186" y="178"/>
                </a:cubicBezTo>
                <a:cubicBezTo>
                  <a:pt x="186" y="186"/>
                  <a:pt x="177" y="194"/>
                  <a:pt x="169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6B276954-F267-6648-A809-96D6A078C00C}"/>
              </a:ext>
            </a:extLst>
          </p:cNvPr>
          <p:cNvGrpSpPr/>
          <p:nvPr/>
        </p:nvGrpSpPr>
        <p:grpSpPr>
          <a:xfrm>
            <a:off x="1103987" y="4078625"/>
            <a:ext cx="8456869" cy="2589577"/>
            <a:chOff x="2605116" y="4073388"/>
            <a:chExt cx="8456869" cy="2589577"/>
          </a:xfrm>
        </p:grpSpPr>
        <p:sp>
          <p:nvSpPr>
            <p:cNvPr id="269" name="CuadroTexto 268">
              <a:extLst>
                <a:ext uri="{FF2B5EF4-FFF2-40B4-BE49-F238E27FC236}">
                  <a16:creationId xmlns:a16="http://schemas.microsoft.com/office/drawing/2014/main" id="{ED015DF6-721D-A049-A128-458B15A53DFE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EE09FA0C-94D1-AB46-AFBE-957902361925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12D4AF08-3177-0D4C-AB50-1EE5105401EC}"/>
              </a:ext>
            </a:extLst>
          </p:cNvPr>
          <p:cNvSpPr txBox="1"/>
          <p:nvPr/>
        </p:nvSpPr>
        <p:spPr>
          <a:xfrm>
            <a:off x="13085793" y="3160458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C95474D6-B4A5-4642-9428-66F8CA114F5D}"/>
              </a:ext>
            </a:extLst>
          </p:cNvPr>
          <p:cNvSpPr txBox="1"/>
          <p:nvPr/>
        </p:nvSpPr>
        <p:spPr>
          <a:xfrm>
            <a:off x="13570195" y="4905609"/>
            <a:ext cx="64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B</a:t>
            </a:r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EB533E56-6AA5-B844-8FAB-D4A890722142}"/>
              </a:ext>
            </a:extLst>
          </p:cNvPr>
          <p:cNvSpPr txBox="1"/>
          <p:nvPr/>
        </p:nvSpPr>
        <p:spPr>
          <a:xfrm>
            <a:off x="14302176" y="7241298"/>
            <a:ext cx="64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C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0F33DF4F-9226-8949-87A1-0867C4E55A6F}"/>
              </a:ext>
            </a:extLst>
          </p:cNvPr>
          <p:cNvSpPr txBox="1"/>
          <p:nvPr/>
        </p:nvSpPr>
        <p:spPr>
          <a:xfrm>
            <a:off x="15088749" y="9913080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276" name="CuadroTexto 395">
            <a:extLst>
              <a:ext uri="{FF2B5EF4-FFF2-40B4-BE49-F238E27FC236}">
                <a16:creationId xmlns:a16="http://schemas.microsoft.com/office/drawing/2014/main" id="{7ACAB36F-E1F5-7643-92A2-3CE326BDB36C}"/>
              </a:ext>
            </a:extLst>
          </p:cNvPr>
          <p:cNvSpPr txBox="1"/>
          <p:nvPr/>
        </p:nvSpPr>
        <p:spPr>
          <a:xfrm>
            <a:off x="20118996" y="2738286"/>
            <a:ext cx="2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277" name="Rectangle 56">
            <a:extLst>
              <a:ext uri="{FF2B5EF4-FFF2-40B4-BE49-F238E27FC236}">
                <a16:creationId xmlns:a16="http://schemas.microsoft.com/office/drawing/2014/main" id="{16762A69-FA85-484F-A0EA-A31249627666}"/>
              </a:ext>
            </a:extLst>
          </p:cNvPr>
          <p:cNvSpPr/>
          <p:nvPr/>
        </p:nvSpPr>
        <p:spPr>
          <a:xfrm>
            <a:off x="20117271" y="3212354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79" name="CuadroTexto 395">
            <a:extLst>
              <a:ext uri="{FF2B5EF4-FFF2-40B4-BE49-F238E27FC236}">
                <a16:creationId xmlns:a16="http://schemas.microsoft.com/office/drawing/2014/main" id="{049444E2-A350-C142-9C1D-96DFF6AD2E7E}"/>
              </a:ext>
            </a:extLst>
          </p:cNvPr>
          <p:cNvSpPr txBox="1"/>
          <p:nvPr/>
        </p:nvSpPr>
        <p:spPr>
          <a:xfrm>
            <a:off x="20118996" y="4789329"/>
            <a:ext cx="2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280" name="Rectangle 56">
            <a:extLst>
              <a:ext uri="{FF2B5EF4-FFF2-40B4-BE49-F238E27FC236}">
                <a16:creationId xmlns:a16="http://schemas.microsoft.com/office/drawing/2014/main" id="{945B326B-64F1-7A47-B276-7E8610284C16}"/>
              </a:ext>
            </a:extLst>
          </p:cNvPr>
          <p:cNvSpPr/>
          <p:nvPr/>
        </p:nvSpPr>
        <p:spPr>
          <a:xfrm>
            <a:off x="20117271" y="5263397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82" name="CuadroTexto 395">
            <a:extLst>
              <a:ext uri="{FF2B5EF4-FFF2-40B4-BE49-F238E27FC236}">
                <a16:creationId xmlns:a16="http://schemas.microsoft.com/office/drawing/2014/main" id="{96D741E6-739B-FD49-BD4B-141FFD941725}"/>
              </a:ext>
            </a:extLst>
          </p:cNvPr>
          <p:cNvSpPr txBox="1"/>
          <p:nvPr/>
        </p:nvSpPr>
        <p:spPr>
          <a:xfrm>
            <a:off x="20133063" y="7321858"/>
            <a:ext cx="2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283" name="Rectangle 56">
            <a:extLst>
              <a:ext uri="{FF2B5EF4-FFF2-40B4-BE49-F238E27FC236}">
                <a16:creationId xmlns:a16="http://schemas.microsoft.com/office/drawing/2014/main" id="{143515AE-CE96-CC44-8C80-01FF5746E33C}"/>
              </a:ext>
            </a:extLst>
          </p:cNvPr>
          <p:cNvSpPr/>
          <p:nvPr/>
        </p:nvSpPr>
        <p:spPr>
          <a:xfrm>
            <a:off x="20131338" y="7795926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85" name="CuadroTexto 395">
            <a:extLst>
              <a:ext uri="{FF2B5EF4-FFF2-40B4-BE49-F238E27FC236}">
                <a16:creationId xmlns:a16="http://schemas.microsoft.com/office/drawing/2014/main" id="{6D68AEC7-77E5-7E47-942E-1B081A092635}"/>
              </a:ext>
            </a:extLst>
          </p:cNvPr>
          <p:cNvSpPr txBox="1"/>
          <p:nvPr/>
        </p:nvSpPr>
        <p:spPr>
          <a:xfrm>
            <a:off x="20118996" y="10045565"/>
            <a:ext cx="309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286" name="Rectangle 56">
            <a:extLst>
              <a:ext uri="{FF2B5EF4-FFF2-40B4-BE49-F238E27FC236}">
                <a16:creationId xmlns:a16="http://schemas.microsoft.com/office/drawing/2014/main" id="{DE50815D-9220-C84F-B2E8-72FDEC9F62D6}"/>
              </a:ext>
            </a:extLst>
          </p:cNvPr>
          <p:cNvSpPr/>
          <p:nvPr/>
        </p:nvSpPr>
        <p:spPr>
          <a:xfrm>
            <a:off x="20117271" y="10519633"/>
            <a:ext cx="378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94">
            <a:extLst>
              <a:ext uri="{FF2B5EF4-FFF2-40B4-BE49-F238E27FC236}">
                <a16:creationId xmlns:a16="http://schemas.microsoft.com/office/drawing/2014/main" id="{F405D6FF-F90D-BB47-A997-DC3E0D54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12" y="12114075"/>
            <a:ext cx="4318" cy="8638"/>
          </a:xfrm>
          <a:custGeom>
            <a:avLst/>
            <a:gdLst>
              <a:gd name="T0" fmla="*/ 0 w 1"/>
              <a:gd name="T1" fmla="*/ 10 h 11"/>
              <a:gd name="T2" fmla="*/ 0 w 1"/>
              <a:gd name="T3" fmla="*/ 10 h 11"/>
              <a:gd name="T4" fmla="*/ 0 w 1"/>
              <a:gd name="T5" fmla="*/ 10 h 11"/>
              <a:gd name="T6" fmla="*/ 0 w 1"/>
              <a:gd name="T7" fmla="*/ 0 h 11"/>
              <a:gd name="T8" fmla="*/ 0 w 1"/>
              <a:gd name="T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1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5">
            <a:extLst>
              <a:ext uri="{FF2B5EF4-FFF2-40B4-BE49-F238E27FC236}">
                <a16:creationId xmlns:a16="http://schemas.microsoft.com/office/drawing/2014/main" id="{FF73F13F-6529-474F-B67D-1597D8242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12" y="12105437"/>
            <a:ext cx="4318" cy="8638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0D49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6">
            <a:extLst>
              <a:ext uri="{FF2B5EF4-FFF2-40B4-BE49-F238E27FC236}">
                <a16:creationId xmlns:a16="http://schemas.microsoft.com/office/drawing/2014/main" id="{41FAFF47-A262-E847-A0D9-16494C53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74" y="9708461"/>
            <a:ext cx="9423791" cy="3381680"/>
          </a:xfrm>
          <a:custGeom>
            <a:avLst/>
            <a:gdLst>
              <a:gd name="T0" fmla="*/ 9593 w 9623"/>
              <a:gd name="T1" fmla="*/ 2427 h 3455"/>
              <a:gd name="T2" fmla="*/ 9593 w 9623"/>
              <a:gd name="T3" fmla="*/ 2427 h 3455"/>
              <a:gd name="T4" fmla="*/ 8605 w 9623"/>
              <a:gd name="T5" fmla="*/ 0 h 3455"/>
              <a:gd name="T6" fmla="*/ 4806 w 9623"/>
              <a:gd name="T7" fmla="*/ 739 h 3455"/>
              <a:gd name="T8" fmla="*/ 1017 w 9623"/>
              <a:gd name="T9" fmla="*/ 0 h 3455"/>
              <a:gd name="T10" fmla="*/ 1017 w 9623"/>
              <a:gd name="T11" fmla="*/ 0 h 3455"/>
              <a:gd name="T12" fmla="*/ 10 w 9623"/>
              <a:gd name="T13" fmla="*/ 2447 h 3455"/>
              <a:gd name="T14" fmla="*/ 10 w 9623"/>
              <a:gd name="T15" fmla="*/ 2456 h 3455"/>
              <a:gd name="T16" fmla="*/ 10 w 9623"/>
              <a:gd name="T17" fmla="*/ 2466 h 3455"/>
              <a:gd name="T18" fmla="*/ 0 w 9623"/>
              <a:gd name="T19" fmla="*/ 2523 h 3455"/>
              <a:gd name="T20" fmla="*/ 2955 w 9623"/>
              <a:gd name="T21" fmla="*/ 3386 h 3455"/>
              <a:gd name="T22" fmla="*/ 4806 w 9623"/>
              <a:gd name="T23" fmla="*/ 3454 h 3455"/>
              <a:gd name="T24" fmla="*/ 6658 w 9623"/>
              <a:gd name="T25" fmla="*/ 3386 h 3455"/>
              <a:gd name="T26" fmla="*/ 9622 w 9623"/>
              <a:gd name="T27" fmla="*/ 2523 h 3455"/>
              <a:gd name="T28" fmla="*/ 9593 w 9623"/>
              <a:gd name="T29" fmla="*/ 2427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23" h="3455">
                <a:moveTo>
                  <a:pt x="9593" y="2427"/>
                </a:moveTo>
                <a:lnTo>
                  <a:pt x="9593" y="2427"/>
                </a:lnTo>
                <a:cubicBezTo>
                  <a:pt x="9267" y="1621"/>
                  <a:pt x="8931" y="816"/>
                  <a:pt x="8605" y="0"/>
                </a:cubicBezTo>
                <a:cubicBezTo>
                  <a:pt x="8605" y="413"/>
                  <a:pt x="6907" y="739"/>
                  <a:pt x="4806" y="739"/>
                </a:cubicBezTo>
                <a:cubicBezTo>
                  <a:pt x="2715" y="739"/>
                  <a:pt x="1017" y="413"/>
                  <a:pt x="1017" y="0"/>
                </a:cubicBezTo>
                <a:lnTo>
                  <a:pt x="1017" y="0"/>
                </a:lnTo>
                <a:cubicBezTo>
                  <a:pt x="10" y="2447"/>
                  <a:pt x="10" y="2447"/>
                  <a:pt x="10" y="2447"/>
                </a:cubicBezTo>
                <a:cubicBezTo>
                  <a:pt x="10" y="2456"/>
                  <a:pt x="10" y="2456"/>
                  <a:pt x="10" y="2456"/>
                </a:cubicBezTo>
                <a:cubicBezTo>
                  <a:pt x="10" y="2456"/>
                  <a:pt x="10" y="2456"/>
                  <a:pt x="10" y="2466"/>
                </a:cubicBezTo>
                <a:cubicBezTo>
                  <a:pt x="0" y="2485"/>
                  <a:pt x="0" y="2504"/>
                  <a:pt x="0" y="2523"/>
                </a:cubicBezTo>
                <a:cubicBezTo>
                  <a:pt x="0" y="2916"/>
                  <a:pt x="1218" y="3242"/>
                  <a:pt x="2955" y="3386"/>
                </a:cubicBezTo>
                <a:cubicBezTo>
                  <a:pt x="3530" y="3434"/>
                  <a:pt x="4154" y="3454"/>
                  <a:pt x="4806" y="3454"/>
                </a:cubicBezTo>
                <a:cubicBezTo>
                  <a:pt x="5459" y="3454"/>
                  <a:pt x="6092" y="3434"/>
                  <a:pt x="6658" y="3386"/>
                </a:cubicBezTo>
                <a:cubicBezTo>
                  <a:pt x="8394" y="3242"/>
                  <a:pt x="9622" y="2916"/>
                  <a:pt x="9622" y="2523"/>
                </a:cubicBezTo>
                <a:cubicBezTo>
                  <a:pt x="9622" y="2494"/>
                  <a:pt x="9613" y="2456"/>
                  <a:pt x="9593" y="24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7">
            <a:extLst>
              <a:ext uri="{FF2B5EF4-FFF2-40B4-BE49-F238E27FC236}">
                <a16:creationId xmlns:a16="http://schemas.microsoft.com/office/drawing/2014/main" id="{78975536-644C-A24C-9538-033B66E4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33" y="6901191"/>
            <a:ext cx="7432790" cy="3532842"/>
          </a:xfrm>
          <a:custGeom>
            <a:avLst/>
            <a:gdLst>
              <a:gd name="T0" fmla="*/ 7540 w 7589"/>
              <a:gd name="T1" fmla="*/ 2753 h 3608"/>
              <a:gd name="T2" fmla="*/ 7540 w 7589"/>
              <a:gd name="T3" fmla="*/ 2753 h 3608"/>
              <a:gd name="T4" fmla="*/ 6418 w 7589"/>
              <a:gd name="T5" fmla="*/ 9 h 3608"/>
              <a:gd name="T6" fmla="*/ 3789 w 7589"/>
              <a:gd name="T7" fmla="*/ 633 h 3608"/>
              <a:gd name="T8" fmla="*/ 1170 w 7589"/>
              <a:gd name="T9" fmla="*/ 9 h 3608"/>
              <a:gd name="T10" fmla="*/ 1170 w 7589"/>
              <a:gd name="T11" fmla="*/ 0 h 3608"/>
              <a:gd name="T12" fmla="*/ 38 w 7589"/>
              <a:gd name="T13" fmla="*/ 2763 h 3608"/>
              <a:gd name="T14" fmla="*/ 0 w 7589"/>
              <a:gd name="T15" fmla="*/ 2868 h 3608"/>
              <a:gd name="T16" fmla="*/ 0 w 7589"/>
              <a:gd name="T17" fmla="*/ 2868 h 3608"/>
              <a:gd name="T18" fmla="*/ 3789 w 7589"/>
              <a:gd name="T19" fmla="*/ 3607 h 3608"/>
              <a:gd name="T20" fmla="*/ 7588 w 7589"/>
              <a:gd name="T21" fmla="*/ 2868 h 3608"/>
              <a:gd name="T22" fmla="*/ 7540 w 7589"/>
              <a:gd name="T23" fmla="*/ 2753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89" h="3608">
                <a:moveTo>
                  <a:pt x="7540" y="2753"/>
                </a:moveTo>
                <a:lnTo>
                  <a:pt x="7540" y="2753"/>
                </a:lnTo>
                <a:cubicBezTo>
                  <a:pt x="7166" y="1842"/>
                  <a:pt x="6792" y="921"/>
                  <a:pt x="6418" y="9"/>
                </a:cubicBezTo>
                <a:cubicBezTo>
                  <a:pt x="6418" y="355"/>
                  <a:pt x="5238" y="633"/>
                  <a:pt x="3789" y="633"/>
                </a:cubicBezTo>
                <a:cubicBezTo>
                  <a:pt x="2341" y="633"/>
                  <a:pt x="1170" y="355"/>
                  <a:pt x="1170" y="9"/>
                </a:cubicBezTo>
                <a:cubicBezTo>
                  <a:pt x="1170" y="9"/>
                  <a:pt x="1170" y="9"/>
                  <a:pt x="1170" y="0"/>
                </a:cubicBezTo>
                <a:cubicBezTo>
                  <a:pt x="38" y="2763"/>
                  <a:pt x="38" y="2763"/>
                  <a:pt x="38" y="2763"/>
                </a:cubicBezTo>
                <a:cubicBezTo>
                  <a:pt x="0" y="2868"/>
                  <a:pt x="0" y="2868"/>
                  <a:pt x="0" y="2868"/>
                </a:cubicBezTo>
                <a:lnTo>
                  <a:pt x="0" y="2868"/>
                </a:lnTo>
                <a:cubicBezTo>
                  <a:pt x="0" y="3281"/>
                  <a:pt x="1698" y="3607"/>
                  <a:pt x="3789" y="3607"/>
                </a:cubicBezTo>
                <a:cubicBezTo>
                  <a:pt x="5890" y="3607"/>
                  <a:pt x="7588" y="3281"/>
                  <a:pt x="7588" y="2868"/>
                </a:cubicBezTo>
                <a:cubicBezTo>
                  <a:pt x="7569" y="2830"/>
                  <a:pt x="7550" y="2792"/>
                  <a:pt x="7540" y="27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8">
            <a:extLst>
              <a:ext uri="{FF2B5EF4-FFF2-40B4-BE49-F238E27FC236}">
                <a16:creationId xmlns:a16="http://schemas.microsoft.com/office/drawing/2014/main" id="{08EE686E-9C11-AA44-B5E6-2175C900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037" y="3761365"/>
            <a:ext cx="5139464" cy="3757424"/>
          </a:xfrm>
          <a:custGeom>
            <a:avLst/>
            <a:gdLst>
              <a:gd name="T0" fmla="*/ 5190 w 5249"/>
              <a:gd name="T1" fmla="*/ 3089 h 3837"/>
              <a:gd name="T2" fmla="*/ 5190 w 5249"/>
              <a:gd name="T3" fmla="*/ 3089 h 3837"/>
              <a:gd name="T4" fmla="*/ 3934 w 5249"/>
              <a:gd name="T5" fmla="*/ 0 h 3837"/>
              <a:gd name="T6" fmla="*/ 2619 w 5249"/>
              <a:gd name="T7" fmla="*/ 297 h 3837"/>
              <a:gd name="T8" fmla="*/ 1314 w 5249"/>
              <a:gd name="T9" fmla="*/ 0 h 3837"/>
              <a:gd name="T10" fmla="*/ 48 w 5249"/>
              <a:gd name="T11" fmla="*/ 3098 h 3837"/>
              <a:gd name="T12" fmla="*/ 0 w 5249"/>
              <a:gd name="T13" fmla="*/ 3203 h 3837"/>
              <a:gd name="T14" fmla="*/ 0 w 5249"/>
              <a:gd name="T15" fmla="*/ 3212 h 3837"/>
              <a:gd name="T16" fmla="*/ 2619 w 5249"/>
              <a:gd name="T17" fmla="*/ 3836 h 3837"/>
              <a:gd name="T18" fmla="*/ 5248 w 5249"/>
              <a:gd name="T19" fmla="*/ 3212 h 3837"/>
              <a:gd name="T20" fmla="*/ 5190 w 5249"/>
              <a:gd name="T21" fmla="*/ 3089 h 3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9" h="3837">
                <a:moveTo>
                  <a:pt x="5190" y="3089"/>
                </a:moveTo>
                <a:lnTo>
                  <a:pt x="5190" y="3089"/>
                </a:lnTo>
                <a:cubicBezTo>
                  <a:pt x="4778" y="2062"/>
                  <a:pt x="4356" y="1036"/>
                  <a:pt x="3934" y="0"/>
                </a:cubicBezTo>
                <a:cubicBezTo>
                  <a:pt x="3905" y="163"/>
                  <a:pt x="3329" y="297"/>
                  <a:pt x="2619" y="297"/>
                </a:cubicBezTo>
                <a:cubicBezTo>
                  <a:pt x="1909" y="297"/>
                  <a:pt x="1334" y="163"/>
                  <a:pt x="1314" y="0"/>
                </a:cubicBezTo>
                <a:cubicBezTo>
                  <a:pt x="48" y="3098"/>
                  <a:pt x="48" y="3098"/>
                  <a:pt x="48" y="3098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0" y="3212"/>
                  <a:pt x="0" y="3212"/>
                  <a:pt x="0" y="3212"/>
                </a:cubicBezTo>
                <a:cubicBezTo>
                  <a:pt x="0" y="3558"/>
                  <a:pt x="1171" y="3836"/>
                  <a:pt x="2619" y="3836"/>
                </a:cubicBezTo>
                <a:cubicBezTo>
                  <a:pt x="4068" y="3836"/>
                  <a:pt x="5248" y="3558"/>
                  <a:pt x="5248" y="3212"/>
                </a:cubicBezTo>
                <a:cubicBezTo>
                  <a:pt x="5229" y="3174"/>
                  <a:pt x="5210" y="3137"/>
                  <a:pt x="5190" y="30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5" name="Freeform 99">
            <a:extLst>
              <a:ext uri="{FF2B5EF4-FFF2-40B4-BE49-F238E27FC236}">
                <a16:creationId xmlns:a16="http://schemas.microsoft.com/office/drawing/2014/main" id="{6B20825B-1DDE-A144-A04A-DF6C1341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063" y="625860"/>
            <a:ext cx="2565413" cy="3429189"/>
          </a:xfrm>
          <a:custGeom>
            <a:avLst/>
            <a:gdLst>
              <a:gd name="T0" fmla="*/ 2581 w 2621"/>
              <a:gd name="T1" fmla="*/ 3118 h 3502"/>
              <a:gd name="T2" fmla="*/ 2581 w 2621"/>
              <a:gd name="T3" fmla="*/ 3118 h 3502"/>
              <a:gd name="T4" fmla="*/ 1305 w 2621"/>
              <a:gd name="T5" fmla="*/ 0 h 3502"/>
              <a:gd name="T6" fmla="*/ 29 w 2621"/>
              <a:gd name="T7" fmla="*/ 3127 h 3502"/>
              <a:gd name="T8" fmla="*/ 0 w 2621"/>
              <a:gd name="T9" fmla="*/ 3204 h 3502"/>
              <a:gd name="T10" fmla="*/ 1305 w 2621"/>
              <a:gd name="T11" fmla="*/ 3501 h 3502"/>
              <a:gd name="T12" fmla="*/ 2620 w 2621"/>
              <a:gd name="T13" fmla="*/ 3204 h 3502"/>
              <a:gd name="T14" fmla="*/ 2581 w 2621"/>
              <a:gd name="T15" fmla="*/ 3118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1" h="3502">
                <a:moveTo>
                  <a:pt x="2581" y="3118"/>
                </a:moveTo>
                <a:lnTo>
                  <a:pt x="2581" y="3118"/>
                </a:lnTo>
                <a:cubicBezTo>
                  <a:pt x="2159" y="2082"/>
                  <a:pt x="1727" y="1046"/>
                  <a:pt x="1305" y="0"/>
                </a:cubicBezTo>
                <a:cubicBezTo>
                  <a:pt x="29" y="3127"/>
                  <a:pt x="29" y="3127"/>
                  <a:pt x="29" y="3127"/>
                </a:cubicBezTo>
                <a:cubicBezTo>
                  <a:pt x="0" y="3204"/>
                  <a:pt x="0" y="3204"/>
                  <a:pt x="0" y="3204"/>
                </a:cubicBezTo>
                <a:cubicBezTo>
                  <a:pt x="20" y="3367"/>
                  <a:pt x="595" y="3501"/>
                  <a:pt x="1305" y="3501"/>
                </a:cubicBezTo>
                <a:cubicBezTo>
                  <a:pt x="2015" y="3501"/>
                  <a:pt x="2591" y="3367"/>
                  <a:pt x="2620" y="3204"/>
                </a:cubicBezTo>
                <a:cubicBezTo>
                  <a:pt x="2610" y="3175"/>
                  <a:pt x="2591" y="3146"/>
                  <a:pt x="2581" y="3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5626EE58-D31A-3C49-87F8-596D4691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722" y="8006823"/>
            <a:ext cx="557137" cy="544179"/>
          </a:xfrm>
          <a:custGeom>
            <a:avLst/>
            <a:gdLst>
              <a:gd name="T0" fmla="*/ 287 w 567"/>
              <a:gd name="T1" fmla="*/ 556 h 557"/>
              <a:gd name="T2" fmla="*/ 287 w 567"/>
              <a:gd name="T3" fmla="*/ 556 h 557"/>
              <a:gd name="T4" fmla="*/ 201 w 567"/>
              <a:gd name="T5" fmla="*/ 527 h 557"/>
              <a:gd name="T6" fmla="*/ 47 w 567"/>
              <a:gd name="T7" fmla="*/ 374 h 557"/>
              <a:gd name="T8" fmla="*/ 47 w 567"/>
              <a:gd name="T9" fmla="*/ 211 h 557"/>
              <a:gd name="T10" fmla="*/ 239 w 567"/>
              <a:gd name="T11" fmla="*/ 10 h 557"/>
              <a:gd name="T12" fmla="*/ 259 w 567"/>
              <a:gd name="T13" fmla="*/ 0 h 557"/>
              <a:gd name="T14" fmla="*/ 508 w 567"/>
              <a:gd name="T15" fmla="*/ 0 h 557"/>
              <a:gd name="T16" fmla="*/ 566 w 567"/>
              <a:gd name="T17" fmla="*/ 57 h 557"/>
              <a:gd name="T18" fmla="*/ 566 w 567"/>
              <a:gd name="T19" fmla="*/ 307 h 557"/>
              <a:gd name="T20" fmla="*/ 556 w 567"/>
              <a:gd name="T21" fmla="*/ 326 h 557"/>
              <a:gd name="T22" fmla="*/ 364 w 567"/>
              <a:gd name="T23" fmla="*/ 527 h 557"/>
              <a:gd name="T24" fmla="*/ 287 w 567"/>
              <a:gd name="T25" fmla="*/ 556 h 557"/>
              <a:gd name="T26" fmla="*/ 268 w 567"/>
              <a:gd name="T27" fmla="*/ 57 h 557"/>
              <a:gd name="T28" fmla="*/ 268 w 567"/>
              <a:gd name="T29" fmla="*/ 57 h 557"/>
              <a:gd name="T30" fmla="*/ 86 w 567"/>
              <a:gd name="T31" fmla="*/ 249 h 557"/>
              <a:gd name="T32" fmla="*/ 86 w 567"/>
              <a:gd name="T33" fmla="*/ 326 h 557"/>
              <a:gd name="T34" fmla="*/ 239 w 567"/>
              <a:gd name="T35" fmla="*/ 489 h 557"/>
              <a:gd name="T36" fmla="*/ 326 w 567"/>
              <a:gd name="T37" fmla="*/ 489 h 557"/>
              <a:gd name="T38" fmla="*/ 508 w 567"/>
              <a:gd name="T39" fmla="*/ 297 h 557"/>
              <a:gd name="T40" fmla="*/ 508 w 567"/>
              <a:gd name="T41" fmla="*/ 57 h 557"/>
              <a:gd name="T42" fmla="*/ 268 w 567"/>
              <a:gd name="T43" fmla="*/ 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7" h="557">
                <a:moveTo>
                  <a:pt x="287" y="556"/>
                </a:moveTo>
                <a:lnTo>
                  <a:pt x="287" y="556"/>
                </a:lnTo>
                <a:cubicBezTo>
                  <a:pt x="259" y="556"/>
                  <a:pt x="230" y="547"/>
                  <a:pt x="201" y="527"/>
                </a:cubicBezTo>
                <a:cubicBezTo>
                  <a:pt x="47" y="374"/>
                  <a:pt x="47" y="374"/>
                  <a:pt x="47" y="374"/>
                </a:cubicBezTo>
                <a:cubicBezTo>
                  <a:pt x="0" y="326"/>
                  <a:pt x="0" y="259"/>
                  <a:pt x="47" y="211"/>
                </a:cubicBezTo>
                <a:cubicBezTo>
                  <a:pt x="239" y="10"/>
                  <a:pt x="239" y="10"/>
                  <a:pt x="239" y="10"/>
                </a:cubicBezTo>
                <a:cubicBezTo>
                  <a:pt x="249" y="10"/>
                  <a:pt x="249" y="0"/>
                  <a:pt x="259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37" y="0"/>
                  <a:pt x="566" y="29"/>
                  <a:pt x="566" y="57"/>
                </a:cubicBezTo>
                <a:cubicBezTo>
                  <a:pt x="566" y="307"/>
                  <a:pt x="566" y="307"/>
                  <a:pt x="566" y="307"/>
                </a:cubicBezTo>
                <a:cubicBezTo>
                  <a:pt x="566" y="317"/>
                  <a:pt x="566" y="317"/>
                  <a:pt x="556" y="326"/>
                </a:cubicBezTo>
                <a:cubicBezTo>
                  <a:pt x="364" y="527"/>
                  <a:pt x="364" y="527"/>
                  <a:pt x="364" y="527"/>
                </a:cubicBezTo>
                <a:cubicBezTo>
                  <a:pt x="345" y="547"/>
                  <a:pt x="316" y="556"/>
                  <a:pt x="287" y="556"/>
                </a:cubicBezTo>
                <a:close/>
                <a:moveTo>
                  <a:pt x="268" y="57"/>
                </a:moveTo>
                <a:lnTo>
                  <a:pt x="268" y="57"/>
                </a:lnTo>
                <a:cubicBezTo>
                  <a:pt x="86" y="249"/>
                  <a:pt x="86" y="249"/>
                  <a:pt x="86" y="249"/>
                </a:cubicBezTo>
                <a:cubicBezTo>
                  <a:pt x="67" y="268"/>
                  <a:pt x="67" y="307"/>
                  <a:pt x="86" y="326"/>
                </a:cubicBezTo>
                <a:cubicBezTo>
                  <a:pt x="239" y="489"/>
                  <a:pt x="239" y="489"/>
                  <a:pt x="239" y="489"/>
                </a:cubicBezTo>
                <a:cubicBezTo>
                  <a:pt x="268" y="508"/>
                  <a:pt x="297" y="508"/>
                  <a:pt x="326" y="489"/>
                </a:cubicBezTo>
                <a:cubicBezTo>
                  <a:pt x="508" y="297"/>
                  <a:pt x="508" y="297"/>
                  <a:pt x="508" y="297"/>
                </a:cubicBezTo>
                <a:cubicBezTo>
                  <a:pt x="508" y="57"/>
                  <a:pt x="508" y="57"/>
                  <a:pt x="508" y="57"/>
                </a:cubicBezTo>
                <a:lnTo>
                  <a:pt x="268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264DF49A-2F4C-1144-B8E8-2B14DBB6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870" y="8132069"/>
            <a:ext cx="86378" cy="86378"/>
          </a:xfrm>
          <a:custGeom>
            <a:avLst/>
            <a:gdLst>
              <a:gd name="T0" fmla="*/ 77 w 87"/>
              <a:gd name="T1" fmla="*/ 76 h 87"/>
              <a:gd name="T2" fmla="*/ 77 w 87"/>
              <a:gd name="T3" fmla="*/ 76 h 87"/>
              <a:gd name="T4" fmla="*/ 10 w 87"/>
              <a:gd name="T5" fmla="*/ 76 h 87"/>
              <a:gd name="T6" fmla="*/ 10 w 87"/>
              <a:gd name="T7" fmla="*/ 9 h 87"/>
              <a:gd name="T8" fmla="*/ 77 w 87"/>
              <a:gd name="T9" fmla="*/ 9 h 87"/>
              <a:gd name="T10" fmla="*/ 77 w 87"/>
              <a:gd name="T11" fmla="*/ 7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77" y="76"/>
                </a:moveTo>
                <a:lnTo>
                  <a:pt x="77" y="76"/>
                </a:lnTo>
                <a:cubicBezTo>
                  <a:pt x="58" y="86"/>
                  <a:pt x="29" y="86"/>
                  <a:pt x="10" y="76"/>
                </a:cubicBezTo>
                <a:cubicBezTo>
                  <a:pt x="0" y="57"/>
                  <a:pt x="0" y="28"/>
                  <a:pt x="10" y="9"/>
                </a:cubicBezTo>
                <a:cubicBezTo>
                  <a:pt x="29" y="0"/>
                  <a:pt x="58" y="0"/>
                  <a:pt x="77" y="9"/>
                </a:cubicBezTo>
                <a:cubicBezTo>
                  <a:pt x="86" y="28"/>
                  <a:pt x="86" y="57"/>
                  <a:pt x="7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5D4DBE3E-65E9-EE45-B09F-F542EC74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084" y="4832447"/>
            <a:ext cx="583050" cy="358468"/>
          </a:xfrm>
          <a:custGeom>
            <a:avLst/>
            <a:gdLst>
              <a:gd name="T0" fmla="*/ 480 w 596"/>
              <a:gd name="T1" fmla="*/ 364 h 365"/>
              <a:gd name="T2" fmla="*/ 480 w 596"/>
              <a:gd name="T3" fmla="*/ 364 h 365"/>
              <a:gd name="T4" fmla="*/ 230 w 596"/>
              <a:gd name="T5" fmla="*/ 364 h 365"/>
              <a:gd name="T6" fmla="*/ 173 w 596"/>
              <a:gd name="T7" fmla="*/ 316 h 365"/>
              <a:gd name="T8" fmla="*/ 96 w 596"/>
              <a:gd name="T9" fmla="*/ 47 h 365"/>
              <a:gd name="T10" fmla="*/ 29 w 596"/>
              <a:gd name="T11" fmla="*/ 47 h 365"/>
              <a:gd name="T12" fmla="*/ 0 w 596"/>
              <a:gd name="T13" fmla="*/ 19 h 365"/>
              <a:gd name="T14" fmla="*/ 29 w 596"/>
              <a:gd name="T15" fmla="*/ 0 h 365"/>
              <a:gd name="T16" fmla="*/ 115 w 596"/>
              <a:gd name="T17" fmla="*/ 0 h 365"/>
              <a:gd name="T18" fmla="*/ 144 w 596"/>
              <a:gd name="T19" fmla="*/ 19 h 365"/>
              <a:gd name="T20" fmla="*/ 230 w 596"/>
              <a:gd name="T21" fmla="*/ 297 h 365"/>
              <a:gd name="T22" fmla="*/ 230 w 596"/>
              <a:gd name="T23" fmla="*/ 307 h 365"/>
              <a:gd name="T24" fmla="*/ 480 w 596"/>
              <a:gd name="T25" fmla="*/ 307 h 365"/>
              <a:gd name="T26" fmla="*/ 480 w 596"/>
              <a:gd name="T27" fmla="*/ 297 h 365"/>
              <a:gd name="T28" fmla="*/ 527 w 596"/>
              <a:gd name="T29" fmla="*/ 134 h 365"/>
              <a:gd name="T30" fmla="*/ 317 w 596"/>
              <a:gd name="T31" fmla="*/ 134 h 365"/>
              <a:gd name="T32" fmla="*/ 288 w 596"/>
              <a:gd name="T33" fmla="*/ 105 h 365"/>
              <a:gd name="T34" fmla="*/ 317 w 596"/>
              <a:gd name="T35" fmla="*/ 76 h 365"/>
              <a:gd name="T36" fmla="*/ 566 w 596"/>
              <a:gd name="T37" fmla="*/ 76 h 365"/>
              <a:gd name="T38" fmla="*/ 595 w 596"/>
              <a:gd name="T39" fmla="*/ 96 h 365"/>
              <a:gd name="T40" fmla="*/ 595 w 596"/>
              <a:gd name="T41" fmla="*/ 115 h 365"/>
              <a:gd name="T42" fmla="*/ 537 w 596"/>
              <a:gd name="T43" fmla="*/ 316 h 365"/>
              <a:gd name="T44" fmla="*/ 480 w 596"/>
              <a:gd name="T45" fmla="*/ 364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6" h="365">
                <a:moveTo>
                  <a:pt x="480" y="364"/>
                </a:moveTo>
                <a:lnTo>
                  <a:pt x="480" y="364"/>
                </a:lnTo>
                <a:cubicBezTo>
                  <a:pt x="230" y="364"/>
                  <a:pt x="230" y="364"/>
                  <a:pt x="230" y="364"/>
                </a:cubicBezTo>
                <a:cubicBezTo>
                  <a:pt x="201" y="364"/>
                  <a:pt x="173" y="335"/>
                  <a:pt x="173" y="316"/>
                </a:cubicBezTo>
                <a:cubicBezTo>
                  <a:pt x="96" y="47"/>
                  <a:pt x="96" y="47"/>
                  <a:pt x="96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19" y="47"/>
                  <a:pt x="0" y="38"/>
                  <a:pt x="0" y="19"/>
                </a:cubicBezTo>
                <a:cubicBezTo>
                  <a:pt x="0" y="9"/>
                  <a:pt x="19" y="0"/>
                  <a:pt x="2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5" y="0"/>
                  <a:pt x="144" y="0"/>
                  <a:pt x="144" y="19"/>
                </a:cubicBezTo>
                <a:cubicBezTo>
                  <a:pt x="230" y="297"/>
                  <a:pt x="230" y="297"/>
                  <a:pt x="230" y="297"/>
                </a:cubicBezTo>
                <a:lnTo>
                  <a:pt x="230" y="307"/>
                </a:lnTo>
                <a:cubicBezTo>
                  <a:pt x="480" y="307"/>
                  <a:pt x="480" y="307"/>
                  <a:pt x="480" y="307"/>
                </a:cubicBezTo>
                <a:lnTo>
                  <a:pt x="480" y="297"/>
                </a:lnTo>
                <a:cubicBezTo>
                  <a:pt x="527" y="134"/>
                  <a:pt x="527" y="134"/>
                  <a:pt x="527" y="134"/>
                </a:cubicBezTo>
                <a:cubicBezTo>
                  <a:pt x="317" y="134"/>
                  <a:pt x="317" y="134"/>
                  <a:pt x="317" y="134"/>
                </a:cubicBezTo>
                <a:cubicBezTo>
                  <a:pt x="297" y="134"/>
                  <a:pt x="288" y="124"/>
                  <a:pt x="288" y="105"/>
                </a:cubicBezTo>
                <a:cubicBezTo>
                  <a:pt x="288" y="96"/>
                  <a:pt x="297" y="76"/>
                  <a:pt x="317" y="76"/>
                </a:cubicBezTo>
                <a:cubicBezTo>
                  <a:pt x="566" y="76"/>
                  <a:pt x="566" y="76"/>
                  <a:pt x="566" y="76"/>
                </a:cubicBezTo>
                <a:cubicBezTo>
                  <a:pt x="576" y="76"/>
                  <a:pt x="585" y="86"/>
                  <a:pt x="595" y="96"/>
                </a:cubicBezTo>
                <a:cubicBezTo>
                  <a:pt x="595" y="96"/>
                  <a:pt x="595" y="105"/>
                  <a:pt x="595" y="115"/>
                </a:cubicBezTo>
                <a:cubicBezTo>
                  <a:pt x="537" y="316"/>
                  <a:pt x="537" y="316"/>
                  <a:pt x="537" y="316"/>
                </a:cubicBezTo>
                <a:cubicBezTo>
                  <a:pt x="537" y="335"/>
                  <a:pt x="518" y="364"/>
                  <a:pt x="480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CCF7A3C4-1DDC-B745-8F09-C6AF5432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288" y="5247059"/>
            <a:ext cx="112291" cy="103653"/>
          </a:xfrm>
          <a:custGeom>
            <a:avLst/>
            <a:gdLst>
              <a:gd name="T0" fmla="*/ 0 w 116"/>
              <a:gd name="T1" fmla="*/ 57 h 106"/>
              <a:gd name="T2" fmla="*/ 0 w 116"/>
              <a:gd name="T3" fmla="*/ 57 h 106"/>
              <a:gd name="T4" fmla="*/ 57 w 116"/>
              <a:gd name="T5" fmla="*/ 0 h 106"/>
              <a:gd name="T6" fmla="*/ 115 w 116"/>
              <a:gd name="T7" fmla="*/ 57 h 106"/>
              <a:gd name="T8" fmla="*/ 57 w 116"/>
              <a:gd name="T9" fmla="*/ 105 h 106"/>
              <a:gd name="T10" fmla="*/ 0 w 116"/>
              <a:gd name="T11" fmla="*/ 5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6">
                <a:moveTo>
                  <a:pt x="0" y="57"/>
                </a:moveTo>
                <a:lnTo>
                  <a:pt x="0" y="57"/>
                </a:lnTo>
                <a:cubicBezTo>
                  <a:pt x="0" y="19"/>
                  <a:pt x="29" y="0"/>
                  <a:pt x="57" y="0"/>
                </a:cubicBezTo>
                <a:cubicBezTo>
                  <a:pt x="86" y="0"/>
                  <a:pt x="115" y="19"/>
                  <a:pt x="115" y="57"/>
                </a:cubicBezTo>
                <a:cubicBezTo>
                  <a:pt x="115" y="86"/>
                  <a:pt x="86" y="105"/>
                  <a:pt x="57" y="105"/>
                </a:cubicBezTo>
                <a:cubicBezTo>
                  <a:pt x="29" y="105"/>
                  <a:pt x="0" y="86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090A9E7B-CB21-1945-A504-DC88B057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610" y="5247059"/>
            <a:ext cx="112291" cy="103653"/>
          </a:xfrm>
          <a:custGeom>
            <a:avLst/>
            <a:gdLst>
              <a:gd name="T0" fmla="*/ 0 w 116"/>
              <a:gd name="T1" fmla="*/ 57 h 106"/>
              <a:gd name="T2" fmla="*/ 0 w 116"/>
              <a:gd name="T3" fmla="*/ 57 h 106"/>
              <a:gd name="T4" fmla="*/ 57 w 116"/>
              <a:gd name="T5" fmla="*/ 0 h 106"/>
              <a:gd name="T6" fmla="*/ 115 w 116"/>
              <a:gd name="T7" fmla="*/ 57 h 106"/>
              <a:gd name="T8" fmla="*/ 57 w 116"/>
              <a:gd name="T9" fmla="*/ 105 h 106"/>
              <a:gd name="T10" fmla="*/ 0 w 116"/>
              <a:gd name="T11" fmla="*/ 5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6">
                <a:moveTo>
                  <a:pt x="0" y="57"/>
                </a:moveTo>
                <a:lnTo>
                  <a:pt x="0" y="57"/>
                </a:lnTo>
                <a:cubicBezTo>
                  <a:pt x="0" y="19"/>
                  <a:pt x="29" y="0"/>
                  <a:pt x="57" y="0"/>
                </a:cubicBezTo>
                <a:cubicBezTo>
                  <a:pt x="96" y="0"/>
                  <a:pt x="115" y="19"/>
                  <a:pt x="115" y="57"/>
                </a:cubicBezTo>
                <a:cubicBezTo>
                  <a:pt x="115" y="86"/>
                  <a:pt x="96" y="105"/>
                  <a:pt x="57" y="105"/>
                </a:cubicBezTo>
                <a:cubicBezTo>
                  <a:pt x="29" y="105"/>
                  <a:pt x="0" y="86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A1BC33DB-F63A-3F43-832B-71029CFF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620" y="1835146"/>
            <a:ext cx="695341" cy="509628"/>
          </a:xfrm>
          <a:custGeom>
            <a:avLst/>
            <a:gdLst>
              <a:gd name="T0" fmla="*/ 605 w 711"/>
              <a:gd name="T1" fmla="*/ 519 h 520"/>
              <a:gd name="T2" fmla="*/ 605 w 711"/>
              <a:gd name="T3" fmla="*/ 519 h 520"/>
              <a:gd name="T4" fmla="*/ 106 w 711"/>
              <a:gd name="T5" fmla="*/ 519 h 520"/>
              <a:gd name="T6" fmla="*/ 0 w 711"/>
              <a:gd name="T7" fmla="*/ 413 h 520"/>
              <a:gd name="T8" fmla="*/ 0 w 711"/>
              <a:gd name="T9" fmla="*/ 106 h 520"/>
              <a:gd name="T10" fmla="*/ 106 w 711"/>
              <a:gd name="T11" fmla="*/ 0 h 520"/>
              <a:gd name="T12" fmla="*/ 605 w 711"/>
              <a:gd name="T13" fmla="*/ 0 h 520"/>
              <a:gd name="T14" fmla="*/ 710 w 711"/>
              <a:gd name="T15" fmla="*/ 106 h 520"/>
              <a:gd name="T16" fmla="*/ 710 w 711"/>
              <a:gd name="T17" fmla="*/ 413 h 520"/>
              <a:gd name="T18" fmla="*/ 605 w 711"/>
              <a:gd name="T19" fmla="*/ 519 h 520"/>
              <a:gd name="T20" fmla="*/ 106 w 711"/>
              <a:gd name="T21" fmla="*/ 58 h 520"/>
              <a:gd name="T22" fmla="*/ 106 w 711"/>
              <a:gd name="T23" fmla="*/ 58 h 520"/>
              <a:gd name="T24" fmla="*/ 58 w 711"/>
              <a:gd name="T25" fmla="*/ 106 h 520"/>
              <a:gd name="T26" fmla="*/ 58 w 711"/>
              <a:gd name="T27" fmla="*/ 413 h 520"/>
              <a:gd name="T28" fmla="*/ 106 w 711"/>
              <a:gd name="T29" fmla="*/ 461 h 520"/>
              <a:gd name="T30" fmla="*/ 605 w 711"/>
              <a:gd name="T31" fmla="*/ 461 h 520"/>
              <a:gd name="T32" fmla="*/ 662 w 711"/>
              <a:gd name="T33" fmla="*/ 413 h 520"/>
              <a:gd name="T34" fmla="*/ 662 w 711"/>
              <a:gd name="T35" fmla="*/ 106 h 520"/>
              <a:gd name="T36" fmla="*/ 605 w 711"/>
              <a:gd name="T37" fmla="*/ 58 h 520"/>
              <a:gd name="T38" fmla="*/ 106 w 711"/>
              <a:gd name="T39" fmla="*/ 58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1" h="520">
                <a:moveTo>
                  <a:pt x="605" y="519"/>
                </a:moveTo>
                <a:lnTo>
                  <a:pt x="605" y="519"/>
                </a:lnTo>
                <a:cubicBezTo>
                  <a:pt x="106" y="519"/>
                  <a:pt x="106" y="519"/>
                  <a:pt x="106" y="519"/>
                </a:cubicBezTo>
                <a:cubicBezTo>
                  <a:pt x="48" y="519"/>
                  <a:pt x="0" y="471"/>
                  <a:pt x="0" y="4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8" y="0"/>
                  <a:pt x="106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2" y="0"/>
                  <a:pt x="710" y="49"/>
                  <a:pt x="710" y="106"/>
                </a:cubicBezTo>
                <a:cubicBezTo>
                  <a:pt x="710" y="413"/>
                  <a:pt x="710" y="413"/>
                  <a:pt x="710" y="413"/>
                </a:cubicBezTo>
                <a:cubicBezTo>
                  <a:pt x="710" y="471"/>
                  <a:pt x="662" y="519"/>
                  <a:pt x="605" y="519"/>
                </a:cubicBezTo>
                <a:close/>
                <a:moveTo>
                  <a:pt x="106" y="58"/>
                </a:moveTo>
                <a:lnTo>
                  <a:pt x="106" y="58"/>
                </a:lnTo>
                <a:cubicBezTo>
                  <a:pt x="77" y="58"/>
                  <a:pt x="58" y="77"/>
                  <a:pt x="58" y="106"/>
                </a:cubicBezTo>
                <a:cubicBezTo>
                  <a:pt x="58" y="413"/>
                  <a:pt x="58" y="413"/>
                  <a:pt x="58" y="413"/>
                </a:cubicBezTo>
                <a:cubicBezTo>
                  <a:pt x="58" y="432"/>
                  <a:pt x="77" y="461"/>
                  <a:pt x="106" y="461"/>
                </a:cubicBezTo>
                <a:cubicBezTo>
                  <a:pt x="605" y="461"/>
                  <a:pt x="605" y="461"/>
                  <a:pt x="605" y="461"/>
                </a:cubicBezTo>
                <a:cubicBezTo>
                  <a:pt x="634" y="461"/>
                  <a:pt x="662" y="432"/>
                  <a:pt x="662" y="413"/>
                </a:cubicBezTo>
                <a:cubicBezTo>
                  <a:pt x="662" y="106"/>
                  <a:pt x="662" y="106"/>
                  <a:pt x="662" y="106"/>
                </a:cubicBezTo>
                <a:cubicBezTo>
                  <a:pt x="662" y="77"/>
                  <a:pt x="634" y="58"/>
                  <a:pt x="605" y="58"/>
                </a:cubicBezTo>
                <a:lnTo>
                  <a:pt x="106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40D7624D-604B-DF49-983F-A6DE42CB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11" y="1977670"/>
            <a:ext cx="151159" cy="215944"/>
          </a:xfrm>
          <a:custGeom>
            <a:avLst/>
            <a:gdLst>
              <a:gd name="T0" fmla="*/ 87 w 155"/>
              <a:gd name="T1" fmla="*/ 221 h 222"/>
              <a:gd name="T2" fmla="*/ 87 w 155"/>
              <a:gd name="T3" fmla="*/ 221 h 222"/>
              <a:gd name="T4" fmla="*/ 29 w 155"/>
              <a:gd name="T5" fmla="*/ 221 h 222"/>
              <a:gd name="T6" fmla="*/ 10 w 155"/>
              <a:gd name="T7" fmla="*/ 192 h 222"/>
              <a:gd name="T8" fmla="*/ 10 w 155"/>
              <a:gd name="T9" fmla="*/ 192 h 222"/>
              <a:gd name="T10" fmla="*/ 29 w 155"/>
              <a:gd name="T11" fmla="*/ 173 h 222"/>
              <a:gd name="T12" fmla="*/ 87 w 155"/>
              <a:gd name="T13" fmla="*/ 173 h 222"/>
              <a:gd name="T14" fmla="*/ 106 w 155"/>
              <a:gd name="T15" fmla="*/ 154 h 222"/>
              <a:gd name="T16" fmla="*/ 87 w 155"/>
              <a:gd name="T17" fmla="*/ 135 h 222"/>
              <a:gd name="T18" fmla="*/ 68 w 155"/>
              <a:gd name="T19" fmla="*/ 135 h 222"/>
              <a:gd name="T20" fmla="*/ 10 w 155"/>
              <a:gd name="T21" fmla="*/ 77 h 222"/>
              <a:gd name="T22" fmla="*/ 68 w 155"/>
              <a:gd name="T23" fmla="*/ 0 h 222"/>
              <a:gd name="T24" fmla="*/ 125 w 155"/>
              <a:gd name="T25" fmla="*/ 0 h 222"/>
              <a:gd name="T26" fmla="*/ 144 w 155"/>
              <a:gd name="T27" fmla="*/ 29 h 222"/>
              <a:gd name="T28" fmla="*/ 144 w 155"/>
              <a:gd name="T29" fmla="*/ 29 h 222"/>
              <a:gd name="T30" fmla="*/ 125 w 155"/>
              <a:gd name="T31" fmla="*/ 48 h 222"/>
              <a:gd name="T32" fmla="*/ 68 w 155"/>
              <a:gd name="T33" fmla="*/ 48 h 222"/>
              <a:gd name="T34" fmla="*/ 49 w 155"/>
              <a:gd name="T35" fmla="*/ 68 h 222"/>
              <a:gd name="T36" fmla="*/ 68 w 155"/>
              <a:gd name="T37" fmla="*/ 87 h 222"/>
              <a:gd name="T38" fmla="*/ 87 w 155"/>
              <a:gd name="T39" fmla="*/ 87 h 222"/>
              <a:gd name="T40" fmla="*/ 154 w 155"/>
              <a:gd name="T41" fmla="*/ 163 h 222"/>
              <a:gd name="T42" fmla="*/ 87 w 155"/>
              <a:gd name="T4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22">
                <a:moveTo>
                  <a:pt x="87" y="221"/>
                </a:moveTo>
                <a:lnTo>
                  <a:pt x="87" y="221"/>
                </a:lnTo>
                <a:cubicBezTo>
                  <a:pt x="29" y="221"/>
                  <a:pt x="29" y="221"/>
                  <a:pt x="29" y="221"/>
                </a:cubicBezTo>
                <a:cubicBezTo>
                  <a:pt x="20" y="221"/>
                  <a:pt x="10" y="211"/>
                  <a:pt x="10" y="192"/>
                </a:cubicBezTo>
                <a:lnTo>
                  <a:pt x="10" y="192"/>
                </a:lnTo>
                <a:cubicBezTo>
                  <a:pt x="10" y="183"/>
                  <a:pt x="20" y="173"/>
                  <a:pt x="29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97" y="173"/>
                  <a:pt x="106" y="163"/>
                  <a:pt x="106" y="154"/>
                </a:cubicBezTo>
                <a:cubicBezTo>
                  <a:pt x="106" y="144"/>
                  <a:pt x="97" y="135"/>
                  <a:pt x="87" y="135"/>
                </a:cubicBezTo>
                <a:cubicBezTo>
                  <a:pt x="68" y="135"/>
                  <a:pt x="68" y="135"/>
                  <a:pt x="68" y="135"/>
                </a:cubicBezTo>
                <a:cubicBezTo>
                  <a:pt x="39" y="135"/>
                  <a:pt x="10" y="106"/>
                  <a:pt x="10" y="77"/>
                </a:cubicBezTo>
                <a:cubicBezTo>
                  <a:pt x="0" y="39"/>
                  <a:pt x="29" y="0"/>
                  <a:pt x="6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4" y="10"/>
                  <a:pt x="144" y="29"/>
                </a:cubicBezTo>
                <a:lnTo>
                  <a:pt x="144" y="29"/>
                </a:lnTo>
                <a:cubicBezTo>
                  <a:pt x="144" y="39"/>
                  <a:pt x="135" y="48"/>
                  <a:pt x="125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58" y="48"/>
                  <a:pt x="49" y="58"/>
                  <a:pt x="49" y="68"/>
                </a:cubicBezTo>
                <a:cubicBezTo>
                  <a:pt x="49" y="77"/>
                  <a:pt x="58" y="87"/>
                  <a:pt x="68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125" y="87"/>
                  <a:pt x="154" y="125"/>
                  <a:pt x="154" y="163"/>
                </a:cubicBezTo>
                <a:cubicBezTo>
                  <a:pt x="154" y="192"/>
                  <a:pt x="116" y="221"/>
                  <a:pt x="87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752C569D-6952-6047-92C9-90F72312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175" y="1947437"/>
            <a:ext cx="47506" cy="56147"/>
          </a:xfrm>
          <a:custGeom>
            <a:avLst/>
            <a:gdLst>
              <a:gd name="T0" fmla="*/ 48 w 49"/>
              <a:gd name="T1" fmla="*/ 57 h 58"/>
              <a:gd name="T2" fmla="*/ 0 w 49"/>
              <a:gd name="T3" fmla="*/ 57 h 58"/>
              <a:gd name="T4" fmla="*/ 0 w 49"/>
              <a:gd name="T5" fmla="*/ 0 h 58"/>
              <a:gd name="T6" fmla="*/ 48 w 49"/>
              <a:gd name="T7" fmla="*/ 0 h 58"/>
              <a:gd name="T8" fmla="*/ 48 w 49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8">
                <a:moveTo>
                  <a:pt x="48" y="57"/>
                </a:moveTo>
                <a:lnTo>
                  <a:pt x="0" y="57"/>
                </a:lnTo>
                <a:lnTo>
                  <a:pt x="0" y="0"/>
                </a:lnTo>
                <a:lnTo>
                  <a:pt x="48" y="0"/>
                </a:lnTo>
                <a:lnTo>
                  <a:pt x="48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12564996-A527-7A40-8615-5182608D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175" y="2176338"/>
            <a:ext cx="47506" cy="47506"/>
          </a:xfrm>
          <a:custGeom>
            <a:avLst/>
            <a:gdLst>
              <a:gd name="T0" fmla="*/ 48 w 49"/>
              <a:gd name="T1" fmla="*/ 48 h 49"/>
              <a:gd name="T2" fmla="*/ 0 w 49"/>
              <a:gd name="T3" fmla="*/ 48 h 49"/>
              <a:gd name="T4" fmla="*/ 0 w 49"/>
              <a:gd name="T5" fmla="*/ 0 h 49"/>
              <a:gd name="T6" fmla="*/ 48 w 49"/>
              <a:gd name="T7" fmla="*/ 0 h 49"/>
              <a:gd name="T8" fmla="*/ 48 w 49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48" y="48"/>
                </a:moveTo>
                <a:lnTo>
                  <a:pt x="0" y="48"/>
                </a:lnTo>
                <a:lnTo>
                  <a:pt x="0" y="0"/>
                </a:lnTo>
                <a:lnTo>
                  <a:pt x="48" y="0"/>
                </a:lnTo>
                <a:lnTo>
                  <a:pt x="48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2059280E-4B6A-1449-A697-BE9BC2DC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19" y="1912886"/>
            <a:ext cx="77740" cy="64785"/>
          </a:xfrm>
          <a:custGeom>
            <a:avLst/>
            <a:gdLst>
              <a:gd name="T0" fmla="*/ 48 w 78"/>
              <a:gd name="T1" fmla="*/ 0 h 68"/>
              <a:gd name="T2" fmla="*/ 48 w 78"/>
              <a:gd name="T3" fmla="*/ 0 h 68"/>
              <a:gd name="T4" fmla="*/ 19 w 78"/>
              <a:gd name="T5" fmla="*/ 19 h 68"/>
              <a:gd name="T6" fmla="*/ 9 w 78"/>
              <a:gd name="T7" fmla="*/ 48 h 68"/>
              <a:gd name="T8" fmla="*/ 9 w 78"/>
              <a:gd name="T9" fmla="*/ 48 h 68"/>
              <a:gd name="T10" fmla="*/ 38 w 78"/>
              <a:gd name="T11" fmla="*/ 58 h 68"/>
              <a:gd name="T12" fmla="*/ 67 w 78"/>
              <a:gd name="T13" fmla="*/ 39 h 68"/>
              <a:gd name="T14" fmla="*/ 77 w 78"/>
              <a:gd name="T15" fmla="*/ 10 h 68"/>
              <a:gd name="T16" fmla="*/ 77 w 78"/>
              <a:gd name="T17" fmla="*/ 10 h 68"/>
              <a:gd name="T18" fmla="*/ 48 w 78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8">
                <a:moveTo>
                  <a:pt x="48" y="0"/>
                </a:moveTo>
                <a:lnTo>
                  <a:pt x="48" y="0"/>
                </a:lnTo>
                <a:cubicBezTo>
                  <a:pt x="19" y="19"/>
                  <a:pt x="19" y="19"/>
                  <a:pt x="19" y="19"/>
                </a:cubicBezTo>
                <a:cubicBezTo>
                  <a:pt x="9" y="29"/>
                  <a:pt x="0" y="39"/>
                  <a:pt x="9" y="48"/>
                </a:cubicBezTo>
                <a:lnTo>
                  <a:pt x="9" y="48"/>
                </a:lnTo>
                <a:cubicBezTo>
                  <a:pt x="19" y="58"/>
                  <a:pt x="28" y="67"/>
                  <a:pt x="38" y="58"/>
                </a:cubicBezTo>
                <a:cubicBezTo>
                  <a:pt x="67" y="39"/>
                  <a:pt x="67" y="39"/>
                  <a:pt x="67" y="39"/>
                </a:cubicBezTo>
                <a:cubicBezTo>
                  <a:pt x="77" y="29"/>
                  <a:pt x="77" y="19"/>
                  <a:pt x="77" y="10"/>
                </a:cubicBezTo>
                <a:lnTo>
                  <a:pt x="77" y="10"/>
                </a:lnTo>
                <a:cubicBezTo>
                  <a:pt x="67" y="0"/>
                  <a:pt x="57" y="0"/>
                  <a:pt x="4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043C0CD1-5486-1543-B85E-EBBED266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998" y="2193614"/>
            <a:ext cx="73422" cy="64782"/>
          </a:xfrm>
          <a:custGeom>
            <a:avLst/>
            <a:gdLst>
              <a:gd name="T0" fmla="*/ 38 w 77"/>
              <a:gd name="T1" fmla="*/ 10 h 68"/>
              <a:gd name="T2" fmla="*/ 38 w 77"/>
              <a:gd name="T3" fmla="*/ 10 h 68"/>
              <a:gd name="T4" fmla="*/ 9 w 77"/>
              <a:gd name="T5" fmla="*/ 29 h 68"/>
              <a:gd name="T6" fmla="*/ 0 w 77"/>
              <a:gd name="T7" fmla="*/ 57 h 68"/>
              <a:gd name="T8" fmla="*/ 0 w 77"/>
              <a:gd name="T9" fmla="*/ 57 h 68"/>
              <a:gd name="T10" fmla="*/ 28 w 77"/>
              <a:gd name="T11" fmla="*/ 57 h 68"/>
              <a:gd name="T12" fmla="*/ 57 w 77"/>
              <a:gd name="T13" fmla="*/ 38 h 68"/>
              <a:gd name="T14" fmla="*/ 67 w 77"/>
              <a:gd name="T15" fmla="*/ 10 h 68"/>
              <a:gd name="T16" fmla="*/ 67 w 77"/>
              <a:gd name="T17" fmla="*/ 10 h 68"/>
              <a:gd name="T18" fmla="*/ 38 w 77"/>
              <a:gd name="T19" fmla="*/ 1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8">
                <a:moveTo>
                  <a:pt x="38" y="10"/>
                </a:moveTo>
                <a:lnTo>
                  <a:pt x="38" y="10"/>
                </a:ln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48"/>
                  <a:pt x="0" y="57"/>
                </a:cubicBezTo>
                <a:lnTo>
                  <a:pt x="0" y="57"/>
                </a:lnTo>
                <a:cubicBezTo>
                  <a:pt x="9" y="67"/>
                  <a:pt x="19" y="67"/>
                  <a:pt x="28" y="57"/>
                </a:cubicBezTo>
                <a:cubicBezTo>
                  <a:pt x="57" y="38"/>
                  <a:pt x="57" y="38"/>
                  <a:pt x="57" y="38"/>
                </a:cubicBezTo>
                <a:cubicBezTo>
                  <a:pt x="67" y="38"/>
                  <a:pt x="76" y="19"/>
                  <a:pt x="67" y="10"/>
                </a:cubicBezTo>
                <a:lnTo>
                  <a:pt x="67" y="10"/>
                </a:lnTo>
                <a:cubicBezTo>
                  <a:pt x="57" y="0"/>
                  <a:pt x="48" y="0"/>
                  <a:pt x="38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E13E6BA5-AE62-9B47-BE86-C9D02FC5A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48" y="11107778"/>
            <a:ext cx="151162" cy="151159"/>
          </a:xfrm>
          <a:custGeom>
            <a:avLst/>
            <a:gdLst>
              <a:gd name="T0" fmla="*/ 116 w 155"/>
              <a:gd name="T1" fmla="*/ 153 h 154"/>
              <a:gd name="T2" fmla="*/ 116 w 155"/>
              <a:gd name="T3" fmla="*/ 153 h 154"/>
              <a:gd name="T4" fmla="*/ 39 w 155"/>
              <a:gd name="T5" fmla="*/ 153 h 154"/>
              <a:gd name="T6" fmla="*/ 0 w 155"/>
              <a:gd name="T7" fmla="*/ 115 h 154"/>
              <a:gd name="T8" fmla="*/ 0 w 155"/>
              <a:gd name="T9" fmla="*/ 38 h 154"/>
              <a:gd name="T10" fmla="*/ 39 w 155"/>
              <a:gd name="T11" fmla="*/ 0 h 154"/>
              <a:gd name="T12" fmla="*/ 116 w 155"/>
              <a:gd name="T13" fmla="*/ 0 h 154"/>
              <a:gd name="T14" fmla="*/ 154 w 155"/>
              <a:gd name="T15" fmla="*/ 38 h 154"/>
              <a:gd name="T16" fmla="*/ 154 w 155"/>
              <a:gd name="T17" fmla="*/ 115 h 154"/>
              <a:gd name="T18" fmla="*/ 116 w 155"/>
              <a:gd name="T19" fmla="*/ 153 h 154"/>
              <a:gd name="T20" fmla="*/ 116 w 155"/>
              <a:gd name="T21" fmla="*/ 38 h 154"/>
              <a:gd name="T22" fmla="*/ 116 w 155"/>
              <a:gd name="T23" fmla="*/ 38 h 154"/>
              <a:gd name="T24" fmla="*/ 39 w 155"/>
              <a:gd name="T25" fmla="*/ 38 h 154"/>
              <a:gd name="T26" fmla="*/ 39 w 155"/>
              <a:gd name="T27" fmla="*/ 115 h 154"/>
              <a:gd name="T28" fmla="*/ 116 w 155"/>
              <a:gd name="T29" fmla="*/ 115 h 154"/>
              <a:gd name="T30" fmla="*/ 116 w 155"/>
              <a:gd name="T31" fmla="*/ 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4">
                <a:moveTo>
                  <a:pt x="116" y="153"/>
                </a:moveTo>
                <a:lnTo>
                  <a:pt x="116" y="153"/>
                </a:lnTo>
                <a:cubicBezTo>
                  <a:pt x="39" y="153"/>
                  <a:pt x="39" y="153"/>
                  <a:pt x="39" y="153"/>
                </a:cubicBezTo>
                <a:cubicBezTo>
                  <a:pt x="20" y="153"/>
                  <a:pt x="0" y="134"/>
                  <a:pt x="0" y="11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20" y="0"/>
                  <a:pt x="3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5" y="0"/>
                  <a:pt x="154" y="19"/>
                  <a:pt x="154" y="38"/>
                </a:cubicBezTo>
                <a:cubicBezTo>
                  <a:pt x="154" y="115"/>
                  <a:pt x="154" y="115"/>
                  <a:pt x="154" y="115"/>
                </a:cubicBezTo>
                <a:cubicBezTo>
                  <a:pt x="154" y="134"/>
                  <a:pt x="135" y="153"/>
                  <a:pt x="116" y="153"/>
                </a:cubicBezTo>
                <a:close/>
                <a:moveTo>
                  <a:pt x="116" y="38"/>
                </a:moveTo>
                <a:lnTo>
                  <a:pt x="116" y="38"/>
                </a:lnTo>
                <a:cubicBezTo>
                  <a:pt x="39" y="38"/>
                  <a:pt x="39" y="38"/>
                  <a:pt x="39" y="38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116" y="115"/>
                  <a:pt x="116" y="115"/>
                  <a:pt x="116" y="115"/>
                </a:cubicBezTo>
                <a:lnTo>
                  <a:pt x="116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8B328C85-4529-3740-9A8A-C6426750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854" y="10900471"/>
            <a:ext cx="639194" cy="509628"/>
          </a:xfrm>
          <a:custGeom>
            <a:avLst/>
            <a:gdLst>
              <a:gd name="T0" fmla="*/ 547 w 653"/>
              <a:gd name="T1" fmla="*/ 518 h 519"/>
              <a:gd name="T2" fmla="*/ 547 w 653"/>
              <a:gd name="T3" fmla="*/ 518 h 519"/>
              <a:gd name="T4" fmla="*/ 106 w 653"/>
              <a:gd name="T5" fmla="*/ 518 h 519"/>
              <a:gd name="T6" fmla="*/ 0 w 653"/>
              <a:gd name="T7" fmla="*/ 412 h 519"/>
              <a:gd name="T8" fmla="*/ 0 w 653"/>
              <a:gd name="T9" fmla="*/ 0 h 519"/>
              <a:gd name="T10" fmla="*/ 58 w 653"/>
              <a:gd name="T11" fmla="*/ 0 h 519"/>
              <a:gd name="T12" fmla="*/ 58 w 653"/>
              <a:gd name="T13" fmla="*/ 412 h 519"/>
              <a:gd name="T14" fmla="*/ 106 w 653"/>
              <a:gd name="T15" fmla="*/ 460 h 519"/>
              <a:gd name="T16" fmla="*/ 547 w 653"/>
              <a:gd name="T17" fmla="*/ 460 h 519"/>
              <a:gd name="T18" fmla="*/ 595 w 653"/>
              <a:gd name="T19" fmla="*/ 412 h 519"/>
              <a:gd name="T20" fmla="*/ 595 w 653"/>
              <a:gd name="T21" fmla="*/ 153 h 519"/>
              <a:gd name="T22" fmla="*/ 547 w 653"/>
              <a:gd name="T23" fmla="*/ 105 h 519"/>
              <a:gd name="T24" fmla="*/ 106 w 653"/>
              <a:gd name="T25" fmla="*/ 105 h 519"/>
              <a:gd name="T26" fmla="*/ 106 w 653"/>
              <a:gd name="T27" fmla="*/ 48 h 519"/>
              <a:gd name="T28" fmla="*/ 547 w 653"/>
              <a:gd name="T29" fmla="*/ 48 h 519"/>
              <a:gd name="T30" fmla="*/ 652 w 653"/>
              <a:gd name="T31" fmla="*/ 153 h 519"/>
              <a:gd name="T32" fmla="*/ 652 w 653"/>
              <a:gd name="T33" fmla="*/ 412 h 519"/>
              <a:gd name="T34" fmla="*/ 547 w 653"/>
              <a:gd name="T35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3" h="519">
                <a:moveTo>
                  <a:pt x="547" y="518"/>
                </a:moveTo>
                <a:lnTo>
                  <a:pt x="547" y="518"/>
                </a:lnTo>
                <a:cubicBezTo>
                  <a:pt x="106" y="518"/>
                  <a:pt x="106" y="518"/>
                  <a:pt x="106" y="518"/>
                </a:cubicBezTo>
                <a:cubicBezTo>
                  <a:pt x="48" y="518"/>
                  <a:pt x="0" y="470"/>
                  <a:pt x="0" y="412"/>
                </a:cubicBezTo>
                <a:cubicBezTo>
                  <a:pt x="0" y="0"/>
                  <a:pt x="0" y="0"/>
                  <a:pt x="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12"/>
                  <a:pt x="58" y="412"/>
                  <a:pt x="58" y="412"/>
                </a:cubicBezTo>
                <a:cubicBezTo>
                  <a:pt x="58" y="441"/>
                  <a:pt x="86" y="460"/>
                  <a:pt x="106" y="460"/>
                </a:cubicBezTo>
                <a:cubicBezTo>
                  <a:pt x="547" y="460"/>
                  <a:pt x="547" y="460"/>
                  <a:pt x="547" y="460"/>
                </a:cubicBezTo>
                <a:cubicBezTo>
                  <a:pt x="576" y="460"/>
                  <a:pt x="595" y="441"/>
                  <a:pt x="595" y="412"/>
                </a:cubicBezTo>
                <a:cubicBezTo>
                  <a:pt x="595" y="153"/>
                  <a:pt x="595" y="153"/>
                  <a:pt x="595" y="153"/>
                </a:cubicBezTo>
                <a:cubicBezTo>
                  <a:pt x="595" y="124"/>
                  <a:pt x="576" y="105"/>
                  <a:pt x="547" y="105"/>
                </a:cubicBezTo>
                <a:cubicBezTo>
                  <a:pt x="106" y="105"/>
                  <a:pt x="106" y="105"/>
                  <a:pt x="106" y="105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547" y="48"/>
                  <a:pt x="547" y="48"/>
                  <a:pt x="547" y="48"/>
                </a:cubicBezTo>
                <a:cubicBezTo>
                  <a:pt x="605" y="48"/>
                  <a:pt x="652" y="95"/>
                  <a:pt x="652" y="153"/>
                </a:cubicBezTo>
                <a:cubicBezTo>
                  <a:pt x="652" y="412"/>
                  <a:pt x="652" y="412"/>
                  <a:pt x="652" y="412"/>
                </a:cubicBezTo>
                <a:cubicBezTo>
                  <a:pt x="652" y="470"/>
                  <a:pt x="605" y="518"/>
                  <a:pt x="547" y="5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B65C7568-B0D6-1A44-A6A2-5AEA1522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854" y="10788181"/>
            <a:ext cx="583047" cy="215944"/>
          </a:xfrm>
          <a:custGeom>
            <a:avLst/>
            <a:gdLst>
              <a:gd name="T0" fmla="*/ 115 w 596"/>
              <a:gd name="T1" fmla="*/ 220 h 221"/>
              <a:gd name="T2" fmla="*/ 115 w 596"/>
              <a:gd name="T3" fmla="*/ 220 h 221"/>
              <a:gd name="T4" fmla="*/ 10 w 596"/>
              <a:gd name="T5" fmla="*/ 95 h 221"/>
              <a:gd name="T6" fmla="*/ 115 w 596"/>
              <a:gd name="T7" fmla="*/ 0 h 221"/>
              <a:gd name="T8" fmla="*/ 499 w 596"/>
              <a:gd name="T9" fmla="*/ 0 h 221"/>
              <a:gd name="T10" fmla="*/ 595 w 596"/>
              <a:gd name="T11" fmla="*/ 95 h 221"/>
              <a:gd name="T12" fmla="*/ 595 w 596"/>
              <a:gd name="T13" fmla="*/ 115 h 221"/>
              <a:gd name="T14" fmla="*/ 566 w 596"/>
              <a:gd name="T15" fmla="*/ 143 h 221"/>
              <a:gd name="T16" fmla="*/ 566 w 596"/>
              <a:gd name="T17" fmla="*/ 143 h 221"/>
              <a:gd name="T18" fmla="*/ 537 w 596"/>
              <a:gd name="T19" fmla="*/ 115 h 221"/>
              <a:gd name="T20" fmla="*/ 537 w 596"/>
              <a:gd name="T21" fmla="*/ 95 h 221"/>
              <a:gd name="T22" fmla="*/ 499 w 596"/>
              <a:gd name="T23" fmla="*/ 57 h 221"/>
              <a:gd name="T24" fmla="*/ 115 w 596"/>
              <a:gd name="T25" fmla="*/ 57 h 221"/>
              <a:gd name="T26" fmla="*/ 67 w 596"/>
              <a:gd name="T27" fmla="*/ 105 h 221"/>
              <a:gd name="T28" fmla="*/ 115 w 596"/>
              <a:gd name="T29" fmla="*/ 163 h 221"/>
              <a:gd name="T30" fmla="*/ 115 w 596"/>
              <a:gd name="T3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6" h="221">
                <a:moveTo>
                  <a:pt x="115" y="220"/>
                </a:moveTo>
                <a:lnTo>
                  <a:pt x="115" y="220"/>
                </a:lnTo>
                <a:cubicBezTo>
                  <a:pt x="48" y="220"/>
                  <a:pt x="0" y="163"/>
                  <a:pt x="10" y="95"/>
                </a:cubicBezTo>
                <a:cubicBezTo>
                  <a:pt x="10" y="47"/>
                  <a:pt x="58" y="0"/>
                  <a:pt x="115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47" y="0"/>
                  <a:pt x="595" y="47"/>
                  <a:pt x="595" y="95"/>
                </a:cubicBezTo>
                <a:cubicBezTo>
                  <a:pt x="595" y="115"/>
                  <a:pt x="595" y="115"/>
                  <a:pt x="595" y="115"/>
                </a:cubicBezTo>
                <a:cubicBezTo>
                  <a:pt x="595" y="124"/>
                  <a:pt x="576" y="143"/>
                  <a:pt x="566" y="143"/>
                </a:cubicBezTo>
                <a:lnTo>
                  <a:pt x="566" y="143"/>
                </a:lnTo>
                <a:cubicBezTo>
                  <a:pt x="547" y="143"/>
                  <a:pt x="537" y="124"/>
                  <a:pt x="537" y="115"/>
                </a:cubicBezTo>
                <a:cubicBezTo>
                  <a:pt x="537" y="95"/>
                  <a:pt x="537" y="95"/>
                  <a:pt x="537" y="95"/>
                </a:cubicBezTo>
                <a:cubicBezTo>
                  <a:pt x="537" y="76"/>
                  <a:pt x="518" y="57"/>
                  <a:pt x="499" y="57"/>
                </a:cubicBezTo>
                <a:cubicBezTo>
                  <a:pt x="115" y="57"/>
                  <a:pt x="115" y="57"/>
                  <a:pt x="115" y="57"/>
                </a:cubicBezTo>
                <a:cubicBezTo>
                  <a:pt x="86" y="57"/>
                  <a:pt x="67" y="76"/>
                  <a:pt x="67" y="105"/>
                </a:cubicBezTo>
                <a:cubicBezTo>
                  <a:pt x="58" y="134"/>
                  <a:pt x="77" y="163"/>
                  <a:pt x="115" y="163"/>
                </a:cubicBezTo>
                <a:lnTo>
                  <a:pt x="115" y="2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C2163BCE-CC93-6040-AFE5-DF89BE9F8C1D}"/>
              </a:ext>
            </a:extLst>
          </p:cNvPr>
          <p:cNvGrpSpPr/>
          <p:nvPr/>
        </p:nvGrpSpPr>
        <p:grpSpPr>
          <a:xfrm>
            <a:off x="12836656" y="4254592"/>
            <a:ext cx="8456869" cy="2589577"/>
            <a:chOff x="2605116" y="4073388"/>
            <a:chExt cx="8456869" cy="2589577"/>
          </a:xfrm>
        </p:grpSpPr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8EAC9657-F7BA-1342-A21E-2EEE1F42BBD6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24" name="CuadroTexto 223">
              <a:extLst>
                <a:ext uri="{FF2B5EF4-FFF2-40B4-BE49-F238E27FC236}">
                  <a16:creationId xmlns:a16="http://schemas.microsoft.com/office/drawing/2014/main" id="{4FA8353A-9D47-424B-A9FF-686613A71728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  <p:grpSp>
        <p:nvGrpSpPr>
          <p:cNvPr id="225" name="Group 54">
            <a:extLst>
              <a:ext uri="{FF2B5EF4-FFF2-40B4-BE49-F238E27FC236}">
                <a16:creationId xmlns:a16="http://schemas.microsoft.com/office/drawing/2014/main" id="{CBBFCBAC-4734-064F-971C-1654CC91F730}"/>
              </a:ext>
            </a:extLst>
          </p:cNvPr>
          <p:cNvGrpSpPr/>
          <p:nvPr/>
        </p:nvGrpSpPr>
        <p:grpSpPr>
          <a:xfrm>
            <a:off x="6171365" y="2713545"/>
            <a:ext cx="2308808" cy="788688"/>
            <a:chOff x="5517310" y="11388361"/>
            <a:chExt cx="3676939" cy="788688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A7122DBD-2533-2B4F-A3B5-9DA14D286A04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227" name="Rectangle 56">
              <a:extLst>
                <a:ext uri="{FF2B5EF4-FFF2-40B4-BE49-F238E27FC236}">
                  <a16:creationId xmlns:a16="http://schemas.microsoft.com/office/drawing/2014/main" id="{8A3E1B6A-93F1-7A45-BD5D-53BF51096D9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8" name="Group 54">
            <a:extLst>
              <a:ext uri="{FF2B5EF4-FFF2-40B4-BE49-F238E27FC236}">
                <a16:creationId xmlns:a16="http://schemas.microsoft.com/office/drawing/2014/main" id="{35392D39-5156-C744-91A4-7D040383DFC2}"/>
              </a:ext>
            </a:extLst>
          </p:cNvPr>
          <p:cNvGrpSpPr/>
          <p:nvPr/>
        </p:nvGrpSpPr>
        <p:grpSpPr>
          <a:xfrm>
            <a:off x="6240466" y="5495803"/>
            <a:ext cx="2308808" cy="850243"/>
            <a:chOff x="5517310" y="11388361"/>
            <a:chExt cx="3676939" cy="850243"/>
          </a:xfrm>
        </p:grpSpPr>
        <p:sp>
          <p:nvSpPr>
            <p:cNvPr id="229" name="CuadroTexto 395">
              <a:extLst>
                <a:ext uri="{FF2B5EF4-FFF2-40B4-BE49-F238E27FC236}">
                  <a16:creationId xmlns:a16="http://schemas.microsoft.com/office/drawing/2014/main" id="{D7D876D1-9755-BD41-B495-E5E95081076B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230" name="Rectangle 56">
              <a:extLst>
                <a:ext uri="{FF2B5EF4-FFF2-40B4-BE49-F238E27FC236}">
                  <a16:creationId xmlns:a16="http://schemas.microsoft.com/office/drawing/2014/main" id="{76BFB4E3-CE18-1D4F-9D39-446BB0DD922D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1" name="Group 54">
            <a:extLst>
              <a:ext uri="{FF2B5EF4-FFF2-40B4-BE49-F238E27FC236}">
                <a16:creationId xmlns:a16="http://schemas.microsoft.com/office/drawing/2014/main" id="{A3A7E56F-A32C-6140-B400-BDEE3D13F4EE}"/>
              </a:ext>
            </a:extLst>
          </p:cNvPr>
          <p:cNvGrpSpPr/>
          <p:nvPr/>
        </p:nvGrpSpPr>
        <p:grpSpPr>
          <a:xfrm>
            <a:off x="6005732" y="8812013"/>
            <a:ext cx="2778274" cy="911798"/>
            <a:chOff x="5517310" y="11388361"/>
            <a:chExt cx="3676939" cy="911798"/>
          </a:xfrm>
        </p:grpSpPr>
        <p:sp>
          <p:nvSpPr>
            <p:cNvPr id="232" name="CuadroTexto 395">
              <a:extLst>
                <a:ext uri="{FF2B5EF4-FFF2-40B4-BE49-F238E27FC236}">
                  <a16:creationId xmlns:a16="http://schemas.microsoft.com/office/drawing/2014/main" id="{094D2380-67DD-5A4E-BC56-4F4CA4F1D07A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Process</a:t>
              </a:r>
            </a:p>
          </p:txBody>
        </p:sp>
        <p:sp>
          <p:nvSpPr>
            <p:cNvPr id="233" name="Rectangle 56">
              <a:extLst>
                <a:ext uri="{FF2B5EF4-FFF2-40B4-BE49-F238E27FC236}">
                  <a16:creationId xmlns:a16="http://schemas.microsoft.com/office/drawing/2014/main" id="{8DFD95E1-3CD8-E94F-A254-6995314AA785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4" name="Group 54">
            <a:extLst>
              <a:ext uri="{FF2B5EF4-FFF2-40B4-BE49-F238E27FC236}">
                <a16:creationId xmlns:a16="http://schemas.microsoft.com/office/drawing/2014/main" id="{ED6FB326-096E-0B41-80B0-E57945CBC948}"/>
              </a:ext>
            </a:extLst>
          </p:cNvPr>
          <p:cNvGrpSpPr/>
          <p:nvPr/>
        </p:nvGrpSpPr>
        <p:grpSpPr>
          <a:xfrm>
            <a:off x="5880487" y="11582978"/>
            <a:ext cx="2903520" cy="1112676"/>
            <a:chOff x="5434430" y="11350783"/>
            <a:chExt cx="3842697" cy="1112676"/>
          </a:xfrm>
        </p:grpSpPr>
        <p:sp>
          <p:nvSpPr>
            <p:cNvPr id="235" name="CuadroTexto 395">
              <a:extLst>
                <a:ext uri="{FF2B5EF4-FFF2-40B4-BE49-F238E27FC236}">
                  <a16:creationId xmlns:a16="http://schemas.microsoft.com/office/drawing/2014/main" id="{FCE9B0F5-94C6-A144-82F3-8F18A972950F}"/>
                </a:ext>
              </a:extLst>
            </p:cNvPr>
            <p:cNvSpPr txBox="1"/>
            <p:nvPr/>
          </p:nvSpPr>
          <p:spPr>
            <a:xfrm>
              <a:off x="5434430" y="11350783"/>
              <a:ext cx="3842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Implementation</a:t>
              </a:r>
            </a:p>
          </p:txBody>
        </p:sp>
        <p:sp>
          <p:nvSpPr>
            <p:cNvPr id="236" name="Rectangle 56">
              <a:extLst>
                <a:ext uri="{FF2B5EF4-FFF2-40B4-BE49-F238E27FC236}">
                  <a16:creationId xmlns:a16="http://schemas.microsoft.com/office/drawing/2014/main" id="{449DFD4D-F76F-7148-9853-6E06840BE0AD}"/>
                </a:ext>
              </a:extLst>
            </p:cNvPr>
            <p:cNvSpPr/>
            <p:nvPr/>
          </p:nvSpPr>
          <p:spPr>
            <a:xfrm>
              <a:off x="5517310" y="11817128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94">
            <a:extLst>
              <a:ext uri="{FF2B5EF4-FFF2-40B4-BE49-F238E27FC236}">
                <a16:creationId xmlns:a16="http://schemas.microsoft.com/office/drawing/2014/main" id="{8B5DB94C-294D-BA4C-880A-56AA6AF9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958" y="4413195"/>
            <a:ext cx="9385" cy="23464"/>
          </a:xfrm>
          <a:custGeom>
            <a:avLst/>
            <a:gdLst>
              <a:gd name="T0" fmla="*/ 10 w 11"/>
              <a:gd name="T1" fmla="*/ 19 h 20"/>
              <a:gd name="T2" fmla="*/ 0 w 11"/>
              <a:gd name="T3" fmla="*/ 0 h 20"/>
              <a:gd name="T4" fmla="*/ 0 w 11"/>
              <a:gd name="T5" fmla="*/ 19 h 20"/>
              <a:gd name="T6" fmla="*/ 10 w 11"/>
              <a:gd name="T7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20">
                <a:moveTo>
                  <a:pt x="10" y="19"/>
                </a:moveTo>
                <a:lnTo>
                  <a:pt x="0" y="0"/>
                </a:lnTo>
                <a:lnTo>
                  <a:pt x="0" y="19"/>
                </a:lnTo>
                <a:lnTo>
                  <a:pt x="10" y="19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5">
            <a:extLst>
              <a:ext uri="{FF2B5EF4-FFF2-40B4-BE49-F238E27FC236}">
                <a16:creationId xmlns:a16="http://schemas.microsoft.com/office/drawing/2014/main" id="{887F9664-A7FA-D44E-906F-4B3D0647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760" y="4281804"/>
            <a:ext cx="9385" cy="9385"/>
          </a:xfrm>
          <a:custGeom>
            <a:avLst/>
            <a:gdLst>
              <a:gd name="T0" fmla="*/ 10 w 11"/>
              <a:gd name="T1" fmla="*/ 0 h 10"/>
              <a:gd name="T2" fmla="*/ 0 w 11"/>
              <a:gd name="T3" fmla="*/ 9 h 10"/>
              <a:gd name="T4" fmla="*/ 10 w 11"/>
              <a:gd name="T5" fmla="*/ 9 h 10"/>
              <a:gd name="T6" fmla="*/ 10 w 1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0">
                <a:moveTo>
                  <a:pt x="1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4B2A5918-0E14-4F4B-817F-3D511691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468" y="7017547"/>
            <a:ext cx="9385" cy="32846"/>
          </a:xfrm>
          <a:custGeom>
            <a:avLst/>
            <a:gdLst>
              <a:gd name="T0" fmla="*/ 10 w 11"/>
              <a:gd name="T1" fmla="*/ 0 h 29"/>
              <a:gd name="T2" fmla="*/ 0 w 11"/>
              <a:gd name="T3" fmla="*/ 28 h 29"/>
              <a:gd name="T4" fmla="*/ 10 w 11"/>
              <a:gd name="T5" fmla="*/ 28 h 29"/>
              <a:gd name="T6" fmla="*/ 10 w 11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29">
                <a:moveTo>
                  <a:pt x="10" y="0"/>
                </a:moveTo>
                <a:lnTo>
                  <a:pt x="0" y="28"/>
                </a:lnTo>
                <a:lnTo>
                  <a:pt x="10" y="28"/>
                </a:lnTo>
                <a:lnTo>
                  <a:pt x="1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5DF16EF4-6F39-A445-B6C7-312A0B03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00" y="12235634"/>
            <a:ext cx="32846" cy="70386"/>
          </a:xfrm>
          <a:custGeom>
            <a:avLst/>
            <a:gdLst>
              <a:gd name="T0" fmla="*/ 0 w 29"/>
              <a:gd name="T1" fmla="*/ 65 h 66"/>
              <a:gd name="T2" fmla="*/ 28 w 29"/>
              <a:gd name="T3" fmla="*/ 65 h 66"/>
              <a:gd name="T4" fmla="*/ 28 w 29"/>
              <a:gd name="T5" fmla="*/ 0 h 66"/>
              <a:gd name="T6" fmla="*/ 0 w 29"/>
              <a:gd name="T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66">
                <a:moveTo>
                  <a:pt x="0" y="65"/>
                </a:moveTo>
                <a:lnTo>
                  <a:pt x="28" y="65"/>
                </a:lnTo>
                <a:lnTo>
                  <a:pt x="28" y="0"/>
                </a:lnTo>
                <a:lnTo>
                  <a:pt x="0" y="65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8">
            <a:extLst>
              <a:ext uri="{FF2B5EF4-FFF2-40B4-BE49-F238E27FC236}">
                <a16:creationId xmlns:a16="http://schemas.microsoft.com/office/drawing/2014/main" id="{97992914-CAD1-3146-99F9-CF468A83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848" y="9626590"/>
            <a:ext cx="32849" cy="51616"/>
          </a:xfrm>
          <a:custGeom>
            <a:avLst/>
            <a:gdLst>
              <a:gd name="T0" fmla="*/ 28 w 29"/>
              <a:gd name="T1" fmla="*/ 46 h 47"/>
              <a:gd name="T2" fmla="*/ 0 w 29"/>
              <a:gd name="T3" fmla="*/ 0 h 47"/>
              <a:gd name="T4" fmla="*/ 0 w 29"/>
              <a:gd name="T5" fmla="*/ 46 h 47"/>
              <a:gd name="T6" fmla="*/ 28 w 29"/>
              <a:gd name="T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7">
                <a:moveTo>
                  <a:pt x="28" y="46"/>
                </a:moveTo>
                <a:lnTo>
                  <a:pt x="0" y="0"/>
                </a:lnTo>
                <a:lnTo>
                  <a:pt x="0" y="46"/>
                </a:lnTo>
                <a:lnTo>
                  <a:pt x="28" y="46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9">
            <a:extLst>
              <a:ext uri="{FF2B5EF4-FFF2-40B4-BE49-F238E27FC236}">
                <a16:creationId xmlns:a16="http://schemas.microsoft.com/office/drawing/2014/main" id="{3916676E-A1DF-FB49-B94F-1DEBC51A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941" y="7017547"/>
            <a:ext cx="9385" cy="32846"/>
          </a:xfrm>
          <a:custGeom>
            <a:avLst/>
            <a:gdLst>
              <a:gd name="T0" fmla="*/ 9 w 10"/>
              <a:gd name="T1" fmla="*/ 28 h 29"/>
              <a:gd name="T2" fmla="*/ 0 w 10"/>
              <a:gd name="T3" fmla="*/ 0 h 29"/>
              <a:gd name="T4" fmla="*/ 0 w 10"/>
              <a:gd name="T5" fmla="*/ 28 h 29"/>
              <a:gd name="T6" fmla="*/ 9 w 10"/>
              <a:gd name="T7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9">
                <a:moveTo>
                  <a:pt x="9" y="28"/>
                </a:moveTo>
                <a:lnTo>
                  <a:pt x="0" y="0"/>
                </a:lnTo>
                <a:lnTo>
                  <a:pt x="0" y="28"/>
                </a:lnTo>
                <a:lnTo>
                  <a:pt x="9" y="28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0">
            <a:extLst>
              <a:ext uri="{FF2B5EF4-FFF2-40B4-BE49-F238E27FC236}">
                <a16:creationId xmlns:a16="http://schemas.microsoft.com/office/drawing/2014/main" id="{874E76AF-7FD1-8141-9427-A844C49C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792" y="9626590"/>
            <a:ext cx="32846" cy="51616"/>
          </a:xfrm>
          <a:custGeom>
            <a:avLst/>
            <a:gdLst>
              <a:gd name="T0" fmla="*/ 28 w 29"/>
              <a:gd name="T1" fmla="*/ 0 h 47"/>
              <a:gd name="T2" fmla="*/ 0 w 29"/>
              <a:gd name="T3" fmla="*/ 46 h 47"/>
              <a:gd name="T4" fmla="*/ 28 w 29"/>
              <a:gd name="T5" fmla="*/ 46 h 47"/>
              <a:gd name="T6" fmla="*/ 28 w 29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7">
                <a:moveTo>
                  <a:pt x="28" y="0"/>
                </a:moveTo>
                <a:lnTo>
                  <a:pt x="0" y="46"/>
                </a:lnTo>
                <a:lnTo>
                  <a:pt x="28" y="46"/>
                </a:lnTo>
                <a:lnTo>
                  <a:pt x="28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1">
            <a:extLst>
              <a:ext uri="{FF2B5EF4-FFF2-40B4-BE49-F238E27FC236}">
                <a16:creationId xmlns:a16="http://schemas.microsoft.com/office/drawing/2014/main" id="{7C0E5545-8558-444F-B607-064D0B49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448" y="12235634"/>
            <a:ext cx="32846" cy="70386"/>
          </a:xfrm>
          <a:custGeom>
            <a:avLst/>
            <a:gdLst>
              <a:gd name="T0" fmla="*/ 0 w 29"/>
              <a:gd name="T1" fmla="*/ 0 h 66"/>
              <a:gd name="T2" fmla="*/ 0 w 29"/>
              <a:gd name="T3" fmla="*/ 65 h 66"/>
              <a:gd name="T4" fmla="*/ 28 w 29"/>
              <a:gd name="T5" fmla="*/ 65 h 66"/>
              <a:gd name="T6" fmla="*/ 0 w 29"/>
              <a:gd name="T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66">
                <a:moveTo>
                  <a:pt x="0" y="0"/>
                </a:moveTo>
                <a:lnTo>
                  <a:pt x="0" y="65"/>
                </a:lnTo>
                <a:lnTo>
                  <a:pt x="28" y="65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2">
            <a:extLst>
              <a:ext uri="{FF2B5EF4-FFF2-40B4-BE49-F238E27FC236}">
                <a16:creationId xmlns:a16="http://schemas.microsoft.com/office/drawing/2014/main" id="{BDB3DC9F-DBA6-A045-B88A-00377F2C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836" y="1409980"/>
            <a:ext cx="2627813" cy="2627813"/>
          </a:xfrm>
          <a:custGeom>
            <a:avLst/>
            <a:gdLst>
              <a:gd name="T0" fmla="*/ 1235 w 2470"/>
              <a:gd name="T1" fmla="*/ 0 h 2471"/>
              <a:gd name="T2" fmla="*/ 0 w 2470"/>
              <a:gd name="T3" fmla="*/ 2451 h 2471"/>
              <a:gd name="T4" fmla="*/ 0 w 2470"/>
              <a:gd name="T5" fmla="*/ 2470 h 2471"/>
              <a:gd name="T6" fmla="*/ 1235 w 2470"/>
              <a:gd name="T7" fmla="*/ 2470 h 2471"/>
              <a:gd name="T8" fmla="*/ 2469 w 2470"/>
              <a:gd name="T9" fmla="*/ 2470 h 2471"/>
              <a:gd name="T10" fmla="*/ 2469 w 2470"/>
              <a:gd name="T11" fmla="*/ 2451 h 2471"/>
              <a:gd name="T12" fmla="*/ 1235 w 2470"/>
              <a:gd name="T13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0" h="2471">
                <a:moveTo>
                  <a:pt x="1235" y="0"/>
                </a:moveTo>
                <a:lnTo>
                  <a:pt x="0" y="2451"/>
                </a:lnTo>
                <a:lnTo>
                  <a:pt x="0" y="2470"/>
                </a:lnTo>
                <a:lnTo>
                  <a:pt x="1235" y="2470"/>
                </a:lnTo>
                <a:lnTo>
                  <a:pt x="2469" y="2470"/>
                </a:lnTo>
                <a:lnTo>
                  <a:pt x="2469" y="2451"/>
                </a:lnTo>
                <a:lnTo>
                  <a:pt x="123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3">
            <a:extLst>
              <a:ext uri="{FF2B5EF4-FFF2-40B4-BE49-F238E27FC236}">
                <a16:creationId xmlns:a16="http://schemas.microsoft.com/office/drawing/2014/main" id="{693F7CDE-CDA8-FF42-B7F6-8666814F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47" y="6919003"/>
            <a:ext cx="7902210" cy="2627813"/>
          </a:xfrm>
          <a:custGeom>
            <a:avLst/>
            <a:gdLst>
              <a:gd name="T0" fmla="*/ 6202 w 7428"/>
              <a:gd name="T1" fmla="*/ 0 h 2471"/>
              <a:gd name="T2" fmla="*/ 6193 w 7428"/>
              <a:gd name="T3" fmla="*/ 0 h 2471"/>
              <a:gd name="T4" fmla="*/ 4948 w 7428"/>
              <a:gd name="T5" fmla="*/ 0 h 2471"/>
              <a:gd name="T6" fmla="*/ 3714 w 7428"/>
              <a:gd name="T7" fmla="*/ 0 h 2471"/>
              <a:gd name="T8" fmla="*/ 2479 w 7428"/>
              <a:gd name="T9" fmla="*/ 0 h 2471"/>
              <a:gd name="T10" fmla="*/ 1235 w 7428"/>
              <a:gd name="T11" fmla="*/ 0 h 2471"/>
              <a:gd name="T12" fmla="*/ 1225 w 7428"/>
              <a:gd name="T13" fmla="*/ 0 h 2471"/>
              <a:gd name="T14" fmla="*/ 0 w 7428"/>
              <a:gd name="T15" fmla="*/ 2423 h 2471"/>
              <a:gd name="T16" fmla="*/ 0 w 7428"/>
              <a:gd name="T17" fmla="*/ 2470 h 2471"/>
              <a:gd name="T18" fmla="*/ 1235 w 7428"/>
              <a:gd name="T19" fmla="*/ 2470 h 2471"/>
              <a:gd name="T20" fmla="*/ 2479 w 7428"/>
              <a:gd name="T21" fmla="*/ 2470 h 2471"/>
              <a:gd name="T22" fmla="*/ 3714 w 7428"/>
              <a:gd name="T23" fmla="*/ 2470 h 2471"/>
              <a:gd name="T24" fmla="*/ 4948 w 7428"/>
              <a:gd name="T25" fmla="*/ 2470 h 2471"/>
              <a:gd name="T26" fmla="*/ 6193 w 7428"/>
              <a:gd name="T27" fmla="*/ 2470 h 2471"/>
              <a:gd name="T28" fmla="*/ 7427 w 7428"/>
              <a:gd name="T29" fmla="*/ 2470 h 2471"/>
              <a:gd name="T30" fmla="*/ 7427 w 7428"/>
              <a:gd name="T31" fmla="*/ 2423 h 2471"/>
              <a:gd name="T32" fmla="*/ 6202 w 7428"/>
              <a:gd name="T33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28" h="2471">
                <a:moveTo>
                  <a:pt x="6202" y="0"/>
                </a:moveTo>
                <a:lnTo>
                  <a:pt x="6193" y="0"/>
                </a:lnTo>
                <a:lnTo>
                  <a:pt x="4948" y="0"/>
                </a:lnTo>
                <a:lnTo>
                  <a:pt x="3714" y="0"/>
                </a:lnTo>
                <a:lnTo>
                  <a:pt x="2479" y="0"/>
                </a:lnTo>
                <a:lnTo>
                  <a:pt x="1235" y="0"/>
                </a:lnTo>
                <a:lnTo>
                  <a:pt x="1225" y="0"/>
                </a:lnTo>
                <a:lnTo>
                  <a:pt x="0" y="2423"/>
                </a:lnTo>
                <a:lnTo>
                  <a:pt x="0" y="2470"/>
                </a:lnTo>
                <a:lnTo>
                  <a:pt x="1235" y="2470"/>
                </a:lnTo>
                <a:lnTo>
                  <a:pt x="2479" y="2470"/>
                </a:lnTo>
                <a:lnTo>
                  <a:pt x="3714" y="2470"/>
                </a:lnTo>
                <a:lnTo>
                  <a:pt x="4948" y="2470"/>
                </a:lnTo>
                <a:lnTo>
                  <a:pt x="6193" y="2470"/>
                </a:lnTo>
                <a:lnTo>
                  <a:pt x="7427" y="2470"/>
                </a:lnTo>
                <a:lnTo>
                  <a:pt x="7427" y="2423"/>
                </a:lnTo>
                <a:lnTo>
                  <a:pt x="620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4">
            <a:extLst>
              <a:ext uri="{FF2B5EF4-FFF2-40B4-BE49-F238E27FC236}">
                <a16:creationId xmlns:a16="http://schemas.microsoft.com/office/drawing/2014/main" id="{560AF88D-DC0A-DD42-8C44-66708BD0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853" y="4164493"/>
            <a:ext cx="5279088" cy="2627813"/>
          </a:xfrm>
          <a:custGeom>
            <a:avLst/>
            <a:gdLst>
              <a:gd name="T0" fmla="*/ 3723 w 4959"/>
              <a:gd name="T1" fmla="*/ 0 h 2471"/>
              <a:gd name="T2" fmla="*/ 3713 w 4959"/>
              <a:gd name="T3" fmla="*/ 0 h 2471"/>
              <a:gd name="T4" fmla="*/ 2479 w 4959"/>
              <a:gd name="T5" fmla="*/ 0 h 2471"/>
              <a:gd name="T6" fmla="*/ 1244 w 4959"/>
              <a:gd name="T7" fmla="*/ 0 h 2471"/>
              <a:gd name="T8" fmla="*/ 1234 w 4959"/>
              <a:gd name="T9" fmla="*/ 0 h 2471"/>
              <a:gd name="T10" fmla="*/ 0 w 4959"/>
              <a:gd name="T11" fmla="*/ 2442 h 2471"/>
              <a:gd name="T12" fmla="*/ 0 w 4959"/>
              <a:gd name="T13" fmla="*/ 2470 h 2471"/>
              <a:gd name="T14" fmla="*/ 1244 w 4959"/>
              <a:gd name="T15" fmla="*/ 2470 h 2471"/>
              <a:gd name="T16" fmla="*/ 2479 w 4959"/>
              <a:gd name="T17" fmla="*/ 2470 h 2471"/>
              <a:gd name="T18" fmla="*/ 3713 w 4959"/>
              <a:gd name="T19" fmla="*/ 2470 h 2471"/>
              <a:gd name="T20" fmla="*/ 4958 w 4959"/>
              <a:gd name="T21" fmla="*/ 2470 h 2471"/>
              <a:gd name="T22" fmla="*/ 4958 w 4959"/>
              <a:gd name="T23" fmla="*/ 2442 h 2471"/>
              <a:gd name="T24" fmla="*/ 3723 w 4959"/>
              <a:gd name="T25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9" h="2471">
                <a:moveTo>
                  <a:pt x="3723" y="0"/>
                </a:moveTo>
                <a:lnTo>
                  <a:pt x="3713" y="0"/>
                </a:lnTo>
                <a:lnTo>
                  <a:pt x="2479" y="0"/>
                </a:lnTo>
                <a:lnTo>
                  <a:pt x="1244" y="0"/>
                </a:lnTo>
                <a:lnTo>
                  <a:pt x="1234" y="0"/>
                </a:lnTo>
                <a:lnTo>
                  <a:pt x="0" y="2442"/>
                </a:lnTo>
                <a:lnTo>
                  <a:pt x="0" y="2470"/>
                </a:lnTo>
                <a:lnTo>
                  <a:pt x="1244" y="2470"/>
                </a:lnTo>
                <a:lnTo>
                  <a:pt x="2479" y="2470"/>
                </a:lnTo>
                <a:lnTo>
                  <a:pt x="3713" y="2470"/>
                </a:lnTo>
                <a:lnTo>
                  <a:pt x="4958" y="2470"/>
                </a:lnTo>
                <a:lnTo>
                  <a:pt x="4958" y="2442"/>
                </a:lnTo>
                <a:lnTo>
                  <a:pt x="372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5">
            <a:extLst>
              <a:ext uri="{FF2B5EF4-FFF2-40B4-BE49-F238E27FC236}">
                <a16:creationId xmlns:a16="http://schemas.microsoft.com/office/drawing/2014/main" id="{8BED95AA-8160-F945-8F63-B05C9CAA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55" y="9673516"/>
            <a:ext cx="10548793" cy="2627813"/>
          </a:xfrm>
          <a:custGeom>
            <a:avLst/>
            <a:gdLst>
              <a:gd name="T0" fmla="*/ 8699 w 9915"/>
              <a:gd name="T1" fmla="*/ 0 h 2471"/>
              <a:gd name="T2" fmla="*/ 8671 w 9915"/>
              <a:gd name="T3" fmla="*/ 0 h 2471"/>
              <a:gd name="T4" fmla="*/ 7437 w 9915"/>
              <a:gd name="T5" fmla="*/ 0 h 2471"/>
              <a:gd name="T6" fmla="*/ 6192 w 9915"/>
              <a:gd name="T7" fmla="*/ 0 h 2471"/>
              <a:gd name="T8" fmla="*/ 4958 w 9915"/>
              <a:gd name="T9" fmla="*/ 0 h 2471"/>
              <a:gd name="T10" fmla="*/ 3723 w 9915"/>
              <a:gd name="T11" fmla="*/ 0 h 2471"/>
              <a:gd name="T12" fmla="*/ 2479 w 9915"/>
              <a:gd name="T13" fmla="*/ 0 h 2471"/>
              <a:gd name="T14" fmla="*/ 1244 w 9915"/>
              <a:gd name="T15" fmla="*/ 0 h 2471"/>
              <a:gd name="T16" fmla="*/ 1216 w 9915"/>
              <a:gd name="T17" fmla="*/ 0 h 2471"/>
              <a:gd name="T18" fmla="*/ 0 w 9915"/>
              <a:gd name="T19" fmla="*/ 2405 h 2471"/>
              <a:gd name="T20" fmla="*/ 0 w 9915"/>
              <a:gd name="T21" fmla="*/ 2470 h 2471"/>
              <a:gd name="T22" fmla="*/ 2479 w 9915"/>
              <a:gd name="T23" fmla="*/ 2470 h 2471"/>
              <a:gd name="T24" fmla="*/ 4958 w 9915"/>
              <a:gd name="T25" fmla="*/ 2470 h 2471"/>
              <a:gd name="T26" fmla="*/ 7437 w 9915"/>
              <a:gd name="T27" fmla="*/ 2470 h 2471"/>
              <a:gd name="T28" fmla="*/ 9914 w 9915"/>
              <a:gd name="T29" fmla="*/ 2470 h 2471"/>
              <a:gd name="T30" fmla="*/ 9914 w 9915"/>
              <a:gd name="T31" fmla="*/ 2405 h 2471"/>
              <a:gd name="T32" fmla="*/ 8699 w 9915"/>
              <a:gd name="T33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15" h="2471">
                <a:moveTo>
                  <a:pt x="8699" y="0"/>
                </a:moveTo>
                <a:lnTo>
                  <a:pt x="8671" y="0"/>
                </a:lnTo>
                <a:lnTo>
                  <a:pt x="7437" y="0"/>
                </a:lnTo>
                <a:lnTo>
                  <a:pt x="6192" y="0"/>
                </a:lnTo>
                <a:lnTo>
                  <a:pt x="4958" y="0"/>
                </a:lnTo>
                <a:lnTo>
                  <a:pt x="3723" y="0"/>
                </a:lnTo>
                <a:lnTo>
                  <a:pt x="2479" y="0"/>
                </a:lnTo>
                <a:lnTo>
                  <a:pt x="1244" y="0"/>
                </a:lnTo>
                <a:lnTo>
                  <a:pt x="1216" y="0"/>
                </a:lnTo>
                <a:lnTo>
                  <a:pt x="0" y="2405"/>
                </a:lnTo>
                <a:lnTo>
                  <a:pt x="0" y="2470"/>
                </a:lnTo>
                <a:lnTo>
                  <a:pt x="2479" y="2470"/>
                </a:lnTo>
                <a:lnTo>
                  <a:pt x="4958" y="2470"/>
                </a:lnTo>
                <a:lnTo>
                  <a:pt x="7437" y="2470"/>
                </a:lnTo>
                <a:lnTo>
                  <a:pt x="9914" y="2470"/>
                </a:lnTo>
                <a:lnTo>
                  <a:pt x="9914" y="2405"/>
                </a:lnTo>
                <a:lnTo>
                  <a:pt x="869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6">
            <a:extLst>
              <a:ext uri="{FF2B5EF4-FFF2-40B4-BE49-F238E27FC236}">
                <a16:creationId xmlns:a16="http://schemas.microsoft.com/office/drawing/2014/main" id="{05C43E25-AC87-7A44-80C0-F6B88262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019" y="3423074"/>
            <a:ext cx="1346756" cy="1342062"/>
          </a:xfrm>
          <a:custGeom>
            <a:avLst/>
            <a:gdLst>
              <a:gd name="T0" fmla="*/ 1263 w 1264"/>
              <a:gd name="T1" fmla="*/ 631 h 1263"/>
              <a:gd name="T2" fmla="*/ 1263 w 1264"/>
              <a:gd name="T3" fmla="*/ 631 h 1263"/>
              <a:gd name="T4" fmla="*/ 632 w 1264"/>
              <a:gd name="T5" fmla="*/ 1262 h 1263"/>
              <a:gd name="T6" fmla="*/ 0 w 1264"/>
              <a:gd name="T7" fmla="*/ 631 h 1263"/>
              <a:gd name="T8" fmla="*/ 632 w 1264"/>
              <a:gd name="T9" fmla="*/ 0 h 1263"/>
              <a:gd name="T10" fmla="*/ 1263 w 1264"/>
              <a:gd name="T11" fmla="*/ 631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63">
                <a:moveTo>
                  <a:pt x="1263" y="631"/>
                </a:moveTo>
                <a:lnTo>
                  <a:pt x="1263" y="631"/>
                </a:lnTo>
                <a:cubicBezTo>
                  <a:pt x="1263" y="975"/>
                  <a:pt x="975" y="1262"/>
                  <a:pt x="632" y="1262"/>
                </a:cubicBezTo>
                <a:cubicBezTo>
                  <a:pt x="288" y="1262"/>
                  <a:pt x="0" y="975"/>
                  <a:pt x="0" y="631"/>
                </a:cubicBezTo>
                <a:cubicBezTo>
                  <a:pt x="0" y="288"/>
                  <a:pt x="288" y="0"/>
                  <a:pt x="632" y="0"/>
                </a:cubicBezTo>
                <a:cubicBezTo>
                  <a:pt x="975" y="0"/>
                  <a:pt x="1263" y="288"/>
                  <a:pt x="1263" y="6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7">
            <a:extLst>
              <a:ext uri="{FF2B5EF4-FFF2-40B4-BE49-F238E27FC236}">
                <a16:creationId xmlns:a16="http://schemas.microsoft.com/office/drawing/2014/main" id="{C2FEBB25-88CE-3447-A7E1-E4325B8B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019" y="6191663"/>
            <a:ext cx="1346756" cy="1332677"/>
          </a:xfrm>
          <a:custGeom>
            <a:avLst/>
            <a:gdLst>
              <a:gd name="T0" fmla="*/ 1263 w 1264"/>
              <a:gd name="T1" fmla="*/ 622 h 1254"/>
              <a:gd name="T2" fmla="*/ 1263 w 1264"/>
              <a:gd name="T3" fmla="*/ 622 h 1254"/>
              <a:gd name="T4" fmla="*/ 632 w 1264"/>
              <a:gd name="T5" fmla="*/ 1253 h 1254"/>
              <a:gd name="T6" fmla="*/ 0 w 1264"/>
              <a:gd name="T7" fmla="*/ 622 h 1254"/>
              <a:gd name="T8" fmla="*/ 632 w 1264"/>
              <a:gd name="T9" fmla="*/ 0 h 1254"/>
              <a:gd name="T10" fmla="*/ 1263 w 1264"/>
              <a:gd name="T11" fmla="*/ 622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54">
                <a:moveTo>
                  <a:pt x="1263" y="622"/>
                </a:moveTo>
                <a:lnTo>
                  <a:pt x="1263" y="622"/>
                </a:lnTo>
                <a:cubicBezTo>
                  <a:pt x="1263" y="974"/>
                  <a:pt x="975" y="1253"/>
                  <a:pt x="632" y="1253"/>
                </a:cubicBezTo>
                <a:cubicBezTo>
                  <a:pt x="288" y="1253"/>
                  <a:pt x="0" y="974"/>
                  <a:pt x="0" y="622"/>
                </a:cubicBezTo>
                <a:cubicBezTo>
                  <a:pt x="0" y="279"/>
                  <a:pt x="288" y="0"/>
                  <a:pt x="632" y="0"/>
                </a:cubicBezTo>
                <a:cubicBezTo>
                  <a:pt x="975" y="0"/>
                  <a:pt x="1263" y="279"/>
                  <a:pt x="1263" y="6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8">
            <a:extLst>
              <a:ext uri="{FF2B5EF4-FFF2-40B4-BE49-F238E27FC236}">
                <a16:creationId xmlns:a16="http://schemas.microsoft.com/office/drawing/2014/main" id="{9630EF2A-2AF4-7540-971A-CFDED6E1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019" y="8946173"/>
            <a:ext cx="1346756" cy="1337371"/>
          </a:xfrm>
          <a:custGeom>
            <a:avLst/>
            <a:gdLst>
              <a:gd name="T0" fmla="*/ 1263 w 1264"/>
              <a:gd name="T1" fmla="*/ 632 h 1255"/>
              <a:gd name="T2" fmla="*/ 1263 w 1264"/>
              <a:gd name="T3" fmla="*/ 632 h 1255"/>
              <a:gd name="T4" fmla="*/ 632 w 1264"/>
              <a:gd name="T5" fmla="*/ 1254 h 1255"/>
              <a:gd name="T6" fmla="*/ 0 w 1264"/>
              <a:gd name="T7" fmla="*/ 632 h 1255"/>
              <a:gd name="T8" fmla="*/ 632 w 1264"/>
              <a:gd name="T9" fmla="*/ 0 h 1255"/>
              <a:gd name="T10" fmla="*/ 1263 w 1264"/>
              <a:gd name="T11" fmla="*/ 632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55">
                <a:moveTo>
                  <a:pt x="1263" y="632"/>
                </a:moveTo>
                <a:lnTo>
                  <a:pt x="1263" y="632"/>
                </a:lnTo>
                <a:cubicBezTo>
                  <a:pt x="1263" y="975"/>
                  <a:pt x="975" y="1254"/>
                  <a:pt x="632" y="1254"/>
                </a:cubicBezTo>
                <a:cubicBezTo>
                  <a:pt x="288" y="1254"/>
                  <a:pt x="0" y="975"/>
                  <a:pt x="0" y="632"/>
                </a:cubicBezTo>
                <a:cubicBezTo>
                  <a:pt x="0" y="279"/>
                  <a:pt x="288" y="0"/>
                  <a:pt x="632" y="0"/>
                </a:cubicBezTo>
                <a:cubicBezTo>
                  <a:pt x="975" y="0"/>
                  <a:pt x="1263" y="279"/>
                  <a:pt x="1263" y="6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5D8088C8-34AD-7445-A953-19013802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655" y="3887633"/>
            <a:ext cx="516178" cy="483331"/>
          </a:xfrm>
          <a:custGeom>
            <a:avLst/>
            <a:gdLst>
              <a:gd name="T0" fmla="*/ 418 w 484"/>
              <a:gd name="T1" fmla="*/ 455 h 456"/>
              <a:gd name="T2" fmla="*/ 418 w 484"/>
              <a:gd name="T3" fmla="*/ 455 h 456"/>
              <a:gd name="T4" fmla="*/ 74 w 484"/>
              <a:gd name="T5" fmla="*/ 455 h 456"/>
              <a:gd name="T6" fmla="*/ 0 w 484"/>
              <a:gd name="T7" fmla="*/ 390 h 456"/>
              <a:gd name="T8" fmla="*/ 0 w 484"/>
              <a:gd name="T9" fmla="*/ 65 h 456"/>
              <a:gd name="T10" fmla="*/ 74 w 484"/>
              <a:gd name="T11" fmla="*/ 0 h 456"/>
              <a:gd name="T12" fmla="*/ 102 w 484"/>
              <a:gd name="T13" fmla="*/ 0 h 456"/>
              <a:gd name="T14" fmla="*/ 102 w 484"/>
              <a:gd name="T15" fmla="*/ 37 h 456"/>
              <a:gd name="T16" fmla="*/ 74 w 484"/>
              <a:gd name="T17" fmla="*/ 37 h 456"/>
              <a:gd name="T18" fmla="*/ 47 w 484"/>
              <a:gd name="T19" fmla="*/ 65 h 456"/>
              <a:gd name="T20" fmla="*/ 47 w 484"/>
              <a:gd name="T21" fmla="*/ 390 h 456"/>
              <a:gd name="T22" fmla="*/ 74 w 484"/>
              <a:gd name="T23" fmla="*/ 418 h 456"/>
              <a:gd name="T24" fmla="*/ 418 w 484"/>
              <a:gd name="T25" fmla="*/ 418 h 456"/>
              <a:gd name="T26" fmla="*/ 436 w 484"/>
              <a:gd name="T27" fmla="*/ 390 h 456"/>
              <a:gd name="T28" fmla="*/ 436 w 484"/>
              <a:gd name="T29" fmla="*/ 65 h 456"/>
              <a:gd name="T30" fmla="*/ 418 w 484"/>
              <a:gd name="T31" fmla="*/ 37 h 456"/>
              <a:gd name="T32" fmla="*/ 381 w 484"/>
              <a:gd name="T33" fmla="*/ 37 h 456"/>
              <a:gd name="T34" fmla="*/ 381 w 484"/>
              <a:gd name="T35" fmla="*/ 0 h 456"/>
              <a:gd name="T36" fmla="*/ 418 w 484"/>
              <a:gd name="T37" fmla="*/ 0 h 456"/>
              <a:gd name="T38" fmla="*/ 483 w 484"/>
              <a:gd name="T39" fmla="*/ 65 h 456"/>
              <a:gd name="T40" fmla="*/ 483 w 484"/>
              <a:gd name="T41" fmla="*/ 390 h 456"/>
              <a:gd name="T42" fmla="*/ 418 w 484"/>
              <a:gd name="T43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456">
                <a:moveTo>
                  <a:pt x="418" y="455"/>
                </a:moveTo>
                <a:lnTo>
                  <a:pt x="418" y="455"/>
                </a:lnTo>
                <a:cubicBezTo>
                  <a:pt x="74" y="455"/>
                  <a:pt x="74" y="455"/>
                  <a:pt x="74" y="455"/>
                </a:cubicBezTo>
                <a:cubicBezTo>
                  <a:pt x="37" y="455"/>
                  <a:pt x="0" y="427"/>
                  <a:pt x="0" y="39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8"/>
                  <a:pt x="37" y="0"/>
                  <a:pt x="7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56" y="37"/>
                  <a:pt x="47" y="56"/>
                  <a:pt x="47" y="65"/>
                </a:cubicBezTo>
                <a:cubicBezTo>
                  <a:pt x="47" y="390"/>
                  <a:pt x="47" y="390"/>
                  <a:pt x="47" y="390"/>
                </a:cubicBezTo>
                <a:cubicBezTo>
                  <a:pt x="47" y="399"/>
                  <a:pt x="56" y="418"/>
                  <a:pt x="74" y="418"/>
                </a:cubicBezTo>
                <a:cubicBezTo>
                  <a:pt x="418" y="418"/>
                  <a:pt x="418" y="418"/>
                  <a:pt x="418" y="418"/>
                </a:cubicBezTo>
                <a:cubicBezTo>
                  <a:pt x="427" y="418"/>
                  <a:pt x="436" y="399"/>
                  <a:pt x="436" y="390"/>
                </a:cubicBezTo>
                <a:cubicBezTo>
                  <a:pt x="436" y="65"/>
                  <a:pt x="436" y="65"/>
                  <a:pt x="436" y="65"/>
                </a:cubicBezTo>
                <a:cubicBezTo>
                  <a:pt x="436" y="56"/>
                  <a:pt x="427" y="37"/>
                  <a:pt x="418" y="37"/>
                </a:cubicBezTo>
                <a:cubicBezTo>
                  <a:pt x="381" y="37"/>
                  <a:pt x="381" y="37"/>
                  <a:pt x="381" y="37"/>
                </a:cubicBezTo>
                <a:cubicBezTo>
                  <a:pt x="381" y="0"/>
                  <a:pt x="381" y="0"/>
                  <a:pt x="381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46" y="0"/>
                  <a:pt x="483" y="28"/>
                  <a:pt x="483" y="65"/>
                </a:cubicBezTo>
                <a:cubicBezTo>
                  <a:pt x="483" y="390"/>
                  <a:pt x="483" y="390"/>
                  <a:pt x="483" y="390"/>
                </a:cubicBezTo>
                <a:cubicBezTo>
                  <a:pt x="483" y="427"/>
                  <a:pt x="446" y="455"/>
                  <a:pt x="418" y="4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CA0368E4-2C24-7845-8654-6A803B90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122" y="3817246"/>
            <a:ext cx="220550" cy="51616"/>
          </a:xfrm>
          <a:custGeom>
            <a:avLst/>
            <a:gdLst>
              <a:gd name="T0" fmla="*/ 205 w 206"/>
              <a:gd name="T1" fmla="*/ 47 h 48"/>
              <a:gd name="T2" fmla="*/ 0 w 206"/>
              <a:gd name="T3" fmla="*/ 47 h 48"/>
              <a:gd name="T4" fmla="*/ 0 w 206"/>
              <a:gd name="T5" fmla="*/ 0 h 48"/>
              <a:gd name="T6" fmla="*/ 205 w 206"/>
              <a:gd name="T7" fmla="*/ 0 h 48"/>
              <a:gd name="T8" fmla="*/ 205 w 206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48">
                <a:moveTo>
                  <a:pt x="205" y="47"/>
                </a:moveTo>
                <a:lnTo>
                  <a:pt x="0" y="47"/>
                </a:lnTo>
                <a:lnTo>
                  <a:pt x="0" y="0"/>
                </a:lnTo>
                <a:lnTo>
                  <a:pt x="205" y="0"/>
                </a:lnTo>
                <a:lnTo>
                  <a:pt x="205" y="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DF7990A6-2EFD-4B47-81D1-950333B0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98" y="3817246"/>
            <a:ext cx="136085" cy="122006"/>
          </a:xfrm>
          <a:custGeom>
            <a:avLst/>
            <a:gdLst>
              <a:gd name="T0" fmla="*/ 27 w 130"/>
              <a:gd name="T1" fmla="*/ 102 h 113"/>
              <a:gd name="T2" fmla="*/ 27 w 130"/>
              <a:gd name="T3" fmla="*/ 102 h 113"/>
              <a:gd name="T4" fmla="*/ 0 w 130"/>
              <a:gd name="T5" fmla="*/ 74 h 113"/>
              <a:gd name="T6" fmla="*/ 64 w 130"/>
              <a:gd name="T7" fmla="*/ 10 h 113"/>
              <a:gd name="T8" fmla="*/ 83 w 130"/>
              <a:gd name="T9" fmla="*/ 0 h 113"/>
              <a:gd name="T10" fmla="*/ 92 w 130"/>
              <a:gd name="T11" fmla="*/ 10 h 113"/>
              <a:gd name="T12" fmla="*/ 129 w 130"/>
              <a:gd name="T13" fmla="*/ 74 h 113"/>
              <a:gd name="T14" fmla="*/ 120 w 130"/>
              <a:gd name="T15" fmla="*/ 102 h 113"/>
              <a:gd name="T16" fmla="*/ 120 w 130"/>
              <a:gd name="T17" fmla="*/ 102 h 113"/>
              <a:gd name="T18" fmla="*/ 92 w 130"/>
              <a:gd name="T19" fmla="*/ 93 h 113"/>
              <a:gd name="T20" fmla="*/ 74 w 130"/>
              <a:gd name="T21" fmla="*/ 56 h 113"/>
              <a:gd name="T22" fmla="*/ 27 w 130"/>
              <a:gd name="T23" fmla="*/ 102 h 113"/>
              <a:gd name="T24" fmla="*/ 92 w 130"/>
              <a:gd name="T25" fmla="*/ 37 h 113"/>
              <a:gd name="T26" fmla="*/ 92 w 130"/>
              <a:gd name="T27" fmla="*/ 3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13">
                <a:moveTo>
                  <a:pt x="27" y="102"/>
                </a:moveTo>
                <a:lnTo>
                  <a:pt x="27" y="102"/>
                </a:lnTo>
                <a:cubicBezTo>
                  <a:pt x="0" y="74"/>
                  <a:pt x="0" y="74"/>
                  <a:pt x="0" y="7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0"/>
                  <a:pt x="74" y="0"/>
                  <a:pt x="83" y="0"/>
                </a:cubicBezTo>
                <a:lnTo>
                  <a:pt x="92" y="10"/>
                </a:lnTo>
                <a:cubicBezTo>
                  <a:pt x="129" y="74"/>
                  <a:pt x="129" y="74"/>
                  <a:pt x="129" y="74"/>
                </a:cubicBezTo>
                <a:cubicBezTo>
                  <a:pt x="129" y="84"/>
                  <a:pt x="129" y="102"/>
                  <a:pt x="120" y="102"/>
                </a:cubicBezTo>
                <a:lnTo>
                  <a:pt x="120" y="102"/>
                </a:lnTo>
                <a:cubicBezTo>
                  <a:pt x="111" y="112"/>
                  <a:pt x="92" y="102"/>
                  <a:pt x="92" y="93"/>
                </a:cubicBezTo>
                <a:cubicBezTo>
                  <a:pt x="74" y="56"/>
                  <a:pt x="74" y="56"/>
                  <a:pt x="74" y="56"/>
                </a:cubicBezTo>
                <a:lnTo>
                  <a:pt x="27" y="102"/>
                </a:lnTo>
                <a:close/>
                <a:moveTo>
                  <a:pt x="92" y="37"/>
                </a:moveTo>
                <a:lnTo>
                  <a:pt x="92" y="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42337193-A2BC-3D4D-B1C0-DB6F3EEC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897" y="3887633"/>
            <a:ext cx="197086" cy="140776"/>
          </a:xfrm>
          <a:custGeom>
            <a:avLst/>
            <a:gdLst>
              <a:gd name="T0" fmla="*/ 74 w 186"/>
              <a:gd name="T1" fmla="*/ 130 h 131"/>
              <a:gd name="T2" fmla="*/ 74 w 186"/>
              <a:gd name="T3" fmla="*/ 130 h 131"/>
              <a:gd name="T4" fmla="*/ 74 w 186"/>
              <a:gd name="T5" fmla="*/ 130 h 131"/>
              <a:gd name="T6" fmla="*/ 46 w 186"/>
              <a:gd name="T7" fmla="*/ 121 h 131"/>
              <a:gd name="T8" fmla="*/ 0 w 186"/>
              <a:gd name="T9" fmla="*/ 56 h 131"/>
              <a:gd name="T10" fmla="*/ 56 w 186"/>
              <a:gd name="T11" fmla="*/ 9 h 131"/>
              <a:gd name="T12" fmla="*/ 83 w 186"/>
              <a:gd name="T13" fmla="*/ 37 h 131"/>
              <a:gd name="T14" fmla="*/ 56 w 186"/>
              <a:gd name="T15" fmla="*/ 65 h 131"/>
              <a:gd name="T16" fmla="*/ 74 w 186"/>
              <a:gd name="T17" fmla="*/ 84 h 131"/>
              <a:gd name="T18" fmla="*/ 148 w 186"/>
              <a:gd name="T19" fmla="*/ 9 h 131"/>
              <a:gd name="T20" fmla="*/ 176 w 186"/>
              <a:gd name="T21" fmla="*/ 9 h 131"/>
              <a:gd name="T22" fmla="*/ 176 w 186"/>
              <a:gd name="T23" fmla="*/ 9 h 131"/>
              <a:gd name="T24" fmla="*/ 176 w 186"/>
              <a:gd name="T25" fmla="*/ 37 h 131"/>
              <a:gd name="T26" fmla="*/ 102 w 186"/>
              <a:gd name="T27" fmla="*/ 121 h 131"/>
              <a:gd name="T28" fmla="*/ 74 w 186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" h="131">
                <a:moveTo>
                  <a:pt x="74" y="130"/>
                </a:moveTo>
                <a:lnTo>
                  <a:pt x="74" y="130"/>
                </a:lnTo>
                <a:lnTo>
                  <a:pt x="74" y="130"/>
                </a:lnTo>
                <a:cubicBezTo>
                  <a:pt x="65" y="130"/>
                  <a:pt x="56" y="121"/>
                  <a:pt x="46" y="121"/>
                </a:cubicBezTo>
                <a:cubicBezTo>
                  <a:pt x="0" y="56"/>
                  <a:pt x="0" y="56"/>
                  <a:pt x="0" y="56"/>
                </a:cubicBezTo>
                <a:cubicBezTo>
                  <a:pt x="56" y="9"/>
                  <a:pt x="56" y="9"/>
                  <a:pt x="56" y="9"/>
                </a:cubicBezTo>
                <a:cubicBezTo>
                  <a:pt x="83" y="37"/>
                  <a:pt x="83" y="37"/>
                  <a:pt x="83" y="37"/>
                </a:cubicBezTo>
                <a:cubicBezTo>
                  <a:pt x="56" y="65"/>
                  <a:pt x="56" y="65"/>
                  <a:pt x="56" y="65"/>
                </a:cubicBezTo>
                <a:cubicBezTo>
                  <a:pt x="74" y="84"/>
                  <a:pt x="74" y="84"/>
                  <a:pt x="74" y="84"/>
                </a:cubicBezTo>
                <a:cubicBezTo>
                  <a:pt x="148" y="9"/>
                  <a:pt x="148" y="9"/>
                  <a:pt x="148" y="9"/>
                </a:cubicBezTo>
                <a:cubicBezTo>
                  <a:pt x="157" y="0"/>
                  <a:pt x="167" y="0"/>
                  <a:pt x="176" y="9"/>
                </a:cubicBezTo>
                <a:lnTo>
                  <a:pt x="176" y="9"/>
                </a:lnTo>
                <a:cubicBezTo>
                  <a:pt x="185" y="9"/>
                  <a:pt x="185" y="28"/>
                  <a:pt x="176" y="37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93" y="121"/>
                  <a:pt x="83" y="130"/>
                  <a:pt x="74" y="13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361DCE68-5125-934C-817F-63121D66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12" y="3817246"/>
            <a:ext cx="140776" cy="122006"/>
          </a:xfrm>
          <a:custGeom>
            <a:avLst/>
            <a:gdLst>
              <a:gd name="T0" fmla="*/ 102 w 131"/>
              <a:gd name="T1" fmla="*/ 102 h 113"/>
              <a:gd name="T2" fmla="*/ 102 w 131"/>
              <a:gd name="T3" fmla="*/ 102 h 113"/>
              <a:gd name="T4" fmla="*/ 130 w 131"/>
              <a:gd name="T5" fmla="*/ 74 h 113"/>
              <a:gd name="T6" fmla="*/ 65 w 131"/>
              <a:gd name="T7" fmla="*/ 10 h 113"/>
              <a:gd name="T8" fmla="*/ 46 w 131"/>
              <a:gd name="T9" fmla="*/ 0 h 113"/>
              <a:gd name="T10" fmla="*/ 37 w 131"/>
              <a:gd name="T11" fmla="*/ 10 h 113"/>
              <a:gd name="T12" fmla="*/ 0 w 131"/>
              <a:gd name="T13" fmla="*/ 74 h 113"/>
              <a:gd name="T14" fmla="*/ 9 w 131"/>
              <a:gd name="T15" fmla="*/ 102 h 113"/>
              <a:gd name="T16" fmla="*/ 9 w 131"/>
              <a:gd name="T17" fmla="*/ 102 h 113"/>
              <a:gd name="T18" fmla="*/ 37 w 131"/>
              <a:gd name="T19" fmla="*/ 93 h 113"/>
              <a:gd name="T20" fmla="*/ 55 w 131"/>
              <a:gd name="T21" fmla="*/ 56 h 113"/>
              <a:gd name="T22" fmla="*/ 102 w 131"/>
              <a:gd name="T23" fmla="*/ 102 h 113"/>
              <a:gd name="T24" fmla="*/ 37 w 131"/>
              <a:gd name="T25" fmla="*/ 37 h 113"/>
              <a:gd name="T26" fmla="*/ 37 w 131"/>
              <a:gd name="T27" fmla="*/ 3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13">
                <a:moveTo>
                  <a:pt x="102" y="102"/>
                </a:moveTo>
                <a:lnTo>
                  <a:pt x="102" y="102"/>
                </a:lnTo>
                <a:cubicBezTo>
                  <a:pt x="130" y="74"/>
                  <a:pt x="130" y="74"/>
                  <a:pt x="130" y="74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0"/>
                  <a:pt x="55" y="0"/>
                  <a:pt x="46" y="0"/>
                </a:cubicBezTo>
                <a:lnTo>
                  <a:pt x="37" y="10"/>
                </a:ln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0" y="102"/>
                  <a:pt x="9" y="102"/>
                </a:cubicBezTo>
                <a:lnTo>
                  <a:pt x="9" y="102"/>
                </a:lnTo>
                <a:cubicBezTo>
                  <a:pt x="18" y="112"/>
                  <a:pt x="37" y="102"/>
                  <a:pt x="37" y="93"/>
                </a:cubicBezTo>
                <a:cubicBezTo>
                  <a:pt x="55" y="56"/>
                  <a:pt x="55" y="56"/>
                  <a:pt x="55" y="56"/>
                </a:cubicBezTo>
                <a:lnTo>
                  <a:pt x="102" y="102"/>
                </a:lnTo>
                <a:close/>
                <a:moveTo>
                  <a:pt x="37" y="37"/>
                </a:moveTo>
                <a:lnTo>
                  <a:pt x="37" y="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5A146ED3-D479-0648-98A3-5E7DE3C9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12" y="3887633"/>
            <a:ext cx="197086" cy="140776"/>
          </a:xfrm>
          <a:custGeom>
            <a:avLst/>
            <a:gdLst>
              <a:gd name="T0" fmla="*/ 111 w 187"/>
              <a:gd name="T1" fmla="*/ 130 h 131"/>
              <a:gd name="T2" fmla="*/ 111 w 187"/>
              <a:gd name="T3" fmla="*/ 130 h 131"/>
              <a:gd name="T4" fmla="*/ 111 w 187"/>
              <a:gd name="T5" fmla="*/ 130 h 131"/>
              <a:gd name="T6" fmla="*/ 139 w 187"/>
              <a:gd name="T7" fmla="*/ 121 h 131"/>
              <a:gd name="T8" fmla="*/ 186 w 187"/>
              <a:gd name="T9" fmla="*/ 56 h 131"/>
              <a:gd name="T10" fmla="*/ 130 w 187"/>
              <a:gd name="T11" fmla="*/ 9 h 131"/>
              <a:gd name="T12" fmla="*/ 102 w 187"/>
              <a:gd name="T13" fmla="*/ 37 h 131"/>
              <a:gd name="T14" fmla="*/ 130 w 187"/>
              <a:gd name="T15" fmla="*/ 65 h 131"/>
              <a:gd name="T16" fmla="*/ 111 w 187"/>
              <a:gd name="T17" fmla="*/ 84 h 131"/>
              <a:gd name="T18" fmla="*/ 37 w 187"/>
              <a:gd name="T19" fmla="*/ 9 h 131"/>
              <a:gd name="T20" fmla="*/ 9 w 187"/>
              <a:gd name="T21" fmla="*/ 9 h 131"/>
              <a:gd name="T22" fmla="*/ 9 w 187"/>
              <a:gd name="T23" fmla="*/ 9 h 131"/>
              <a:gd name="T24" fmla="*/ 9 w 187"/>
              <a:gd name="T25" fmla="*/ 37 h 131"/>
              <a:gd name="T26" fmla="*/ 83 w 187"/>
              <a:gd name="T27" fmla="*/ 121 h 131"/>
              <a:gd name="T28" fmla="*/ 111 w 187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7" h="131">
                <a:moveTo>
                  <a:pt x="111" y="130"/>
                </a:moveTo>
                <a:lnTo>
                  <a:pt x="111" y="130"/>
                </a:lnTo>
                <a:lnTo>
                  <a:pt x="111" y="130"/>
                </a:lnTo>
                <a:cubicBezTo>
                  <a:pt x="120" y="130"/>
                  <a:pt x="130" y="121"/>
                  <a:pt x="139" y="121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30" y="9"/>
                  <a:pt x="130" y="9"/>
                  <a:pt x="130" y="9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37" y="9"/>
                  <a:pt x="37" y="9"/>
                  <a:pt x="37" y="9"/>
                </a:cubicBezTo>
                <a:cubicBezTo>
                  <a:pt x="27" y="0"/>
                  <a:pt x="18" y="0"/>
                  <a:pt x="9" y="9"/>
                </a:cubicBezTo>
                <a:lnTo>
                  <a:pt x="9" y="9"/>
                </a:lnTo>
                <a:cubicBezTo>
                  <a:pt x="0" y="9"/>
                  <a:pt x="0" y="28"/>
                  <a:pt x="9" y="37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93" y="121"/>
                  <a:pt x="102" y="130"/>
                  <a:pt x="111" y="13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66A79F23-74C9-5F48-8E45-52A65DE9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438" y="4084719"/>
            <a:ext cx="98544" cy="42234"/>
          </a:xfrm>
          <a:custGeom>
            <a:avLst/>
            <a:gdLst>
              <a:gd name="T0" fmla="*/ 0 w 93"/>
              <a:gd name="T1" fmla="*/ 19 h 38"/>
              <a:gd name="T2" fmla="*/ 0 w 93"/>
              <a:gd name="T3" fmla="*/ 19 h 38"/>
              <a:gd name="T4" fmla="*/ 0 w 93"/>
              <a:gd name="T5" fmla="*/ 19 h 38"/>
              <a:gd name="T6" fmla="*/ 9 w 93"/>
              <a:gd name="T7" fmla="*/ 0 h 38"/>
              <a:gd name="T8" fmla="*/ 83 w 93"/>
              <a:gd name="T9" fmla="*/ 0 h 38"/>
              <a:gd name="T10" fmla="*/ 92 w 93"/>
              <a:gd name="T11" fmla="*/ 19 h 38"/>
              <a:gd name="T12" fmla="*/ 92 w 93"/>
              <a:gd name="T13" fmla="*/ 19 h 38"/>
              <a:gd name="T14" fmla="*/ 83 w 93"/>
              <a:gd name="T15" fmla="*/ 37 h 38"/>
              <a:gd name="T16" fmla="*/ 9 w 93"/>
              <a:gd name="T17" fmla="*/ 37 h 38"/>
              <a:gd name="T18" fmla="*/ 0 w 93"/>
              <a:gd name="T19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0" y="0"/>
                  <a:pt x="9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92" y="9"/>
                  <a:pt x="92" y="19"/>
                </a:cubicBezTo>
                <a:lnTo>
                  <a:pt x="92" y="19"/>
                </a:lnTo>
                <a:cubicBezTo>
                  <a:pt x="92" y="28"/>
                  <a:pt x="92" y="37"/>
                  <a:pt x="83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F6B1C942-4552-FF4B-889B-24767D8B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282" y="4094104"/>
            <a:ext cx="32846" cy="258090"/>
          </a:xfrm>
          <a:custGeom>
            <a:avLst/>
            <a:gdLst>
              <a:gd name="T0" fmla="*/ 28 w 29"/>
              <a:gd name="T1" fmla="*/ 242 h 243"/>
              <a:gd name="T2" fmla="*/ 28 w 29"/>
              <a:gd name="T3" fmla="*/ 242 h 243"/>
              <a:gd name="T4" fmla="*/ 0 w 29"/>
              <a:gd name="T5" fmla="*/ 242 h 243"/>
              <a:gd name="T6" fmla="*/ 0 w 29"/>
              <a:gd name="T7" fmla="*/ 19 h 243"/>
              <a:gd name="T8" fmla="*/ 9 w 29"/>
              <a:gd name="T9" fmla="*/ 0 h 243"/>
              <a:gd name="T10" fmla="*/ 9 w 29"/>
              <a:gd name="T11" fmla="*/ 0 h 243"/>
              <a:gd name="T12" fmla="*/ 28 w 29"/>
              <a:gd name="T13" fmla="*/ 19 h 243"/>
              <a:gd name="T14" fmla="*/ 28 w 29"/>
              <a:gd name="T15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43">
                <a:moveTo>
                  <a:pt x="28" y="242"/>
                </a:moveTo>
                <a:lnTo>
                  <a:pt x="28" y="242"/>
                </a:lnTo>
                <a:cubicBezTo>
                  <a:pt x="0" y="242"/>
                  <a:pt x="0" y="242"/>
                  <a:pt x="0" y="24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9" y="0"/>
                </a:cubicBezTo>
                <a:lnTo>
                  <a:pt x="9" y="0"/>
                </a:lnTo>
                <a:cubicBezTo>
                  <a:pt x="19" y="0"/>
                  <a:pt x="28" y="10"/>
                  <a:pt x="28" y="19"/>
                </a:cubicBezTo>
                <a:lnTo>
                  <a:pt x="28" y="24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6063EF6B-5276-394D-B3B1-D1DB5A2C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7" y="6754766"/>
            <a:ext cx="178316" cy="206471"/>
          </a:xfrm>
          <a:custGeom>
            <a:avLst/>
            <a:gdLst>
              <a:gd name="T0" fmla="*/ 10 w 168"/>
              <a:gd name="T1" fmla="*/ 184 h 194"/>
              <a:gd name="T2" fmla="*/ 10 w 168"/>
              <a:gd name="T3" fmla="*/ 184 h 194"/>
              <a:gd name="T4" fmla="*/ 10 w 168"/>
              <a:gd name="T5" fmla="*/ 184 h 194"/>
              <a:gd name="T6" fmla="*/ 10 w 168"/>
              <a:gd name="T7" fmla="*/ 166 h 194"/>
              <a:gd name="T8" fmla="*/ 139 w 168"/>
              <a:gd name="T9" fmla="*/ 9 h 194"/>
              <a:gd name="T10" fmla="*/ 167 w 168"/>
              <a:gd name="T11" fmla="*/ 9 h 194"/>
              <a:gd name="T12" fmla="*/ 167 w 168"/>
              <a:gd name="T13" fmla="*/ 9 h 194"/>
              <a:gd name="T14" fmla="*/ 167 w 168"/>
              <a:gd name="T15" fmla="*/ 27 h 194"/>
              <a:gd name="T16" fmla="*/ 28 w 168"/>
              <a:gd name="T17" fmla="*/ 184 h 194"/>
              <a:gd name="T18" fmla="*/ 10 w 168"/>
              <a:gd name="T19" fmla="*/ 18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194">
                <a:moveTo>
                  <a:pt x="10" y="184"/>
                </a:moveTo>
                <a:lnTo>
                  <a:pt x="10" y="184"/>
                </a:lnTo>
                <a:lnTo>
                  <a:pt x="10" y="184"/>
                </a:lnTo>
                <a:cubicBezTo>
                  <a:pt x="0" y="184"/>
                  <a:pt x="0" y="166"/>
                  <a:pt x="10" y="166"/>
                </a:cubicBezTo>
                <a:cubicBezTo>
                  <a:pt x="139" y="9"/>
                  <a:pt x="139" y="9"/>
                  <a:pt x="139" y="9"/>
                </a:cubicBezTo>
                <a:cubicBezTo>
                  <a:pt x="149" y="0"/>
                  <a:pt x="158" y="0"/>
                  <a:pt x="167" y="9"/>
                </a:cubicBezTo>
                <a:lnTo>
                  <a:pt x="167" y="9"/>
                </a:lnTo>
                <a:cubicBezTo>
                  <a:pt x="167" y="18"/>
                  <a:pt x="167" y="27"/>
                  <a:pt x="167" y="27"/>
                </a:cubicBezTo>
                <a:cubicBezTo>
                  <a:pt x="28" y="184"/>
                  <a:pt x="28" y="184"/>
                  <a:pt x="28" y="184"/>
                </a:cubicBezTo>
                <a:cubicBezTo>
                  <a:pt x="28" y="193"/>
                  <a:pt x="10" y="193"/>
                  <a:pt x="10" y="18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61BC3D7D-926F-B740-93AB-6243A017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08" y="6872078"/>
            <a:ext cx="107930" cy="107930"/>
          </a:xfrm>
          <a:custGeom>
            <a:avLst/>
            <a:gdLst>
              <a:gd name="T0" fmla="*/ 46 w 103"/>
              <a:gd name="T1" fmla="*/ 102 h 103"/>
              <a:gd name="T2" fmla="*/ 46 w 103"/>
              <a:gd name="T3" fmla="*/ 102 h 103"/>
              <a:gd name="T4" fmla="*/ 0 w 103"/>
              <a:gd name="T5" fmla="*/ 46 h 103"/>
              <a:gd name="T6" fmla="*/ 46 w 103"/>
              <a:gd name="T7" fmla="*/ 0 h 103"/>
              <a:gd name="T8" fmla="*/ 102 w 103"/>
              <a:gd name="T9" fmla="*/ 46 h 103"/>
              <a:gd name="T10" fmla="*/ 46 w 103"/>
              <a:gd name="T11" fmla="*/ 102 h 103"/>
              <a:gd name="T12" fmla="*/ 46 w 103"/>
              <a:gd name="T13" fmla="*/ 28 h 103"/>
              <a:gd name="T14" fmla="*/ 46 w 103"/>
              <a:gd name="T15" fmla="*/ 28 h 103"/>
              <a:gd name="T16" fmla="*/ 28 w 103"/>
              <a:gd name="T17" fmla="*/ 46 h 103"/>
              <a:gd name="T18" fmla="*/ 46 w 103"/>
              <a:gd name="T19" fmla="*/ 65 h 103"/>
              <a:gd name="T20" fmla="*/ 65 w 103"/>
              <a:gd name="T21" fmla="*/ 46 h 103"/>
              <a:gd name="T22" fmla="*/ 46 w 103"/>
              <a:gd name="T23" fmla="*/ 2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3">
                <a:moveTo>
                  <a:pt x="46" y="102"/>
                </a:moveTo>
                <a:lnTo>
                  <a:pt x="46" y="102"/>
                </a:lnTo>
                <a:cubicBezTo>
                  <a:pt x="19" y="102"/>
                  <a:pt x="0" y="74"/>
                  <a:pt x="0" y="46"/>
                </a:cubicBezTo>
                <a:cubicBezTo>
                  <a:pt x="0" y="18"/>
                  <a:pt x="19" y="0"/>
                  <a:pt x="46" y="0"/>
                </a:cubicBezTo>
                <a:cubicBezTo>
                  <a:pt x="74" y="0"/>
                  <a:pt x="102" y="18"/>
                  <a:pt x="102" y="46"/>
                </a:cubicBezTo>
                <a:cubicBezTo>
                  <a:pt x="102" y="74"/>
                  <a:pt x="74" y="102"/>
                  <a:pt x="46" y="102"/>
                </a:cubicBezTo>
                <a:close/>
                <a:moveTo>
                  <a:pt x="46" y="28"/>
                </a:moveTo>
                <a:lnTo>
                  <a:pt x="46" y="28"/>
                </a:lnTo>
                <a:cubicBezTo>
                  <a:pt x="37" y="28"/>
                  <a:pt x="28" y="37"/>
                  <a:pt x="28" y="46"/>
                </a:cubicBezTo>
                <a:cubicBezTo>
                  <a:pt x="28" y="56"/>
                  <a:pt x="37" y="65"/>
                  <a:pt x="46" y="65"/>
                </a:cubicBezTo>
                <a:cubicBezTo>
                  <a:pt x="56" y="65"/>
                  <a:pt x="65" y="56"/>
                  <a:pt x="65" y="46"/>
                </a:cubicBezTo>
                <a:cubicBezTo>
                  <a:pt x="65" y="37"/>
                  <a:pt x="56" y="28"/>
                  <a:pt x="46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E36AF523-1754-8E45-BE00-6F9730B7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512" y="6731302"/>
            <a:ext cx="112621" cy="107930"/>
          </a:xfrm>
          <a:custGeom>
            <a:avLst/>
            <a:gdLst>
              <a:gd name="T0" fmla="*/ 47 w 104"/>
              <a:gd name="T1" fmla="*/ 102 h 103"/>
              <a:gd name="T2" fmla="*/ 47 w 104"/>
              <a:gd name="T3" fmla="*/ 102 h 103"/>
              <a:gd name="T4" fmla="*/ 0 w 104"/>
              <a:gd name="T5" fmla="*/ 56 h 103"/>
              <a:gd name="T6" fmla="*/ 47 w 104"/>
              <a:gd name="T7" fmla="*/ 0 h 103"/>
              <a:gd name="T8" fmla="*/ 103 w 104"/>
              <a:gd name="T9" fmla="*/ 56 h 103"/>
              <a:gd name="T10" fmla="*/ 47 w 104"/>
              <a:gd name="T11" fmla="*/ 102 h 103"/>
              <a:gd name="T12" fmla="*/ 47 w 104"/>
              <a:gd name="T13" fmla="*/ 37 h 103"/>
              <a:gd name="T14" fmla="*/ 47 w 104"/>
              <a:gd name="T15" fmla="*/ 37 h 103"/>
              <a:gd name="T16" fmla="*/ 28 w 104"/>
              <a:gd name="T17" fmla="*/ 56 h 103"/>
              <a:gd name="T18" fmla="*/ 47 w 104"/>
              <a:gd name="T19" fmla="*/ 74 h 103"/>
              <a:gd name="T20" fmla="*/ 66 w 104"/>
              <a:gd name="T21" fmla="*/ 56 h 103"/>
              <a:gd name="T22" fmla="*/ 47 w 104"/>
              <a:gd name="T23" fmla="*/ 3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103">
                <a:moveTo>
                  <a:pt x="47" y="102"/>
                </a:moveTo>
                <a:lnTo>
                  <a:pt x="47" y="102"/>
                </a:lnTo>
                <a:cubicBezTo>
                  <a:pt x="19" y="102"/>
                  <a:pt x="0" y="83"/>
                  <a:pt x="0" y="56"/>
                </a:cubicBezTo>
                <a:cubicBezTo>
                  <a:pt x="0" y="28"/>
                  <a:pt x="19" y="0"/>
                  <a:pt x="47" y="0"/>
                </a:cubicBezTo>
                <a:cubicBezTo>
                  <a:pt x="75" y="0"/>
                  <a:pt x="103" y="28"/>
                  <a:pt x="103" y="56"/>
                </a:cubicBezTo>
                <a:cubicBezTo>
                  <a:pt x="103" y="83"/>
                  <a:pt x="75" y="102"/>
                  <a:pt x="47" y="102"/>
                </a:cubicBezTo>
                <a:close/>
                <a:moveTo>
                  <a:pt x="47" y="37"/>
                </a:moveTo>
                <a:lnTo>
                  <a:pt x="47" y="37"/>
                </a:lnTo>
                <a:cubicBezTo>
                  <a:pt x="38" y="37"/>
                  <a:pt x="28" y="46"/>
                  <a:pt x="28" y="56"/>
                </a:cubicBezTo>
                <a:cubicBezTo>
                  <a:pt x="28" y="65"/>
                  <a:pt x="38" y="74"/>
                  <a:pt x="47" y="74"/>
                </a:cubicBezTo>
                <a:cubicBezTo>
                  <a:pt x="56" y="74"/>
                  <a:pt x="66" y="65"/>
                  <a:pt x="66" y="56"/>
                </a:cubicBezTo>
                <a:cubicBezTo>
                  <a:pt x="66" y="46"/>
                  <a:pt x="56" y="37"/>
                  <a:pt x="47" y="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77EE845C-D687-7746-8873-032B67FC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703147"/>
            <a:ext cx="23464" cy="42234"/>
          </a:xfrm>
          <a:custGeom>
            <a:avLst/>
            <a:gdLst>
              <a:gd name="T0" fmla="*/ 19 w 20"/>
              <a:gd name="T1" fmla="*/ 37 h 38"/>
              <a:gd name="T2" fmla="*/ 0 w 20"/>
              <a:gd name="T3" fmla="*/ 37 h 38"/>
              <a:gd name="T4" fmla="*/ 0 w 20"/>
              <a:gd name="T5" fmla="*/ 0 h 38"/>
              <a:gd name="T6" fmla="*/ 19 w 20"/>
              <a:gd name="T7" fmla="*/ 0 h 38"/>
              <a:gd name="T8" fmla="*/ 19 w 20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8">
                <a:moveTo>
                  <a:pt x="19" y="37"/>
                </a:moveTo>
                <a:lnTo>
                  <a:pt x="0" y="37"/>
                </a:lnTo>
                <a:lnTo>
                  <a:pt x="0" y="0"/>
                </a:lnTo>
                <a:lnTo>
                  <a:pt x="19" y="0"/>
                </a:lnTo>
                <a:lnTo>
                  <a:pt x="19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9DA98205-37A0-264A-8C19-F253E3EE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773536"/>
            <a:ext cx="23464" cy="70386"/>
          </a:xfrm>
          <a:custGeom>
            <a:avLst/>
            <a:gdLst>
              <a:gd name="T0" fmla="*/ 19 w 20"/>
              <a:gd name="T1" fmla="*/ 65 h 66"/>
              <a:gd name="T2" fmla="*/ 0 w 20"/>
              <a:gd name="T3" fmla="*/ 65 h 66"/>
              <a:gd name="T4" fmla="*/ 0 w 20"/>
              <a:gd name="T5" fmla="*/ 0 h 66"/>
              <a:gd name="T6" fmla="*/ 19 w 20"/>
              <a:gd name="T7" fmla="*/ 0 h 66"/>
              <a:gd name="T8" fmla="*/ 19 w 2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66">
                <a:moveTo>
                  <a:pt x="19" y="65"/>
                </a:moveTo>
                <a:lnTo>
                  <a:pt x="0" y="65"/>
                </a:lnTo>
                <a:lnTo>
                  <a:pt x="0" y="0"/>
                </a:lnTo>
                <a:lnTo>
                  <a:pt x="19" y="0"/>
                </a:lnTo>
                <a:lnTo>
                  <a:pt x="19" y="6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816B4FBD-BF2B-0A4C-88B3-D1CAE1B3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872078"/>
            <a:ext cx="23464" cy="70389"/>
          </a:xfrm>
          <a:custGeom>
            <a:avLst/>
            <a:gdLst>
              <a:gd name="T0" fmla="*/ 19 w 20"/>
              <a:gd name="T1" fmla="*/ 65 h 66"/>
              <a:gd name="T2" fmla="*/ 0 w 20"/>
              <a:gd name="T3" fmla="*/ 65 h 66"/>
              <a:gd name="T4" fmla="*/ 0 w 20"/>
              <a:gd name="T5" fmla="*/ 0 h 66"/>
              <a:gd name="T6" fmla="*/ 19 w 20"/>
              <a:gd name="T7" fmla="*/ 0 h 66"/>
              <a:gd name="T8" fmla="*/ 19 w 2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66">
                <a:moveTo>
                  <a:pt x="19" y="65"/>
                </a:moveTo>
                <a:lnTo>
                  <a:pt x="0" y="65"/>
                </a:lnTo>
                <a:lnTo>
                  <a:pt x="0" y="0"/>
                </a:lnTo>
                <a:lnTo>
                  <a:pt x="19" y="0"/>
                </a:lnTo>
                <a:lnTo>
                  <a:pt x="19" y="6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FDD85540-A96B-CB4D-A924-5593DBB3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970622"/>
            <a:ext cx="23464" cy="42231"/>
          </a:xfrm>
          <a:custGeom>
            <a:avLst/>
            <a:gdLst>
              <a:gd name="T0" fmla="*/ 19 w 20"/>
              <a:gd name="T1" fmla="*/ 37 h 38"/>
              <a:gd name="T2" fmla="*/ 0 w 20"/>
              <a:gd name="T3" fmla="*/ 37 h 38"/>
              <a:gd name="T4" fmla="*/ 0 w 20"/>
              <a:gd name="T5" fmla="*/ 0 h 38"/>
              <a:gd name="T6" fmla="*/ 19 w 20"/>
              <a:gd name="T7" fmla="*/ 0 h 38"/>
              <a:gd name="T8" fmla="*/ 19 w 20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8">
                <a:moveTo>
                  <a:pt x="19" y="37"/>
                </a:moveTo>
                <a:lnTo>
                  <a:pt x="0" y="37"/>
                </a:lnTo>
                <a:lnTo>
                  <a:pt x="0" y="0"/>
                </a:lnTo>
                <a:lnTo>
                  <a:pt x="19" y="0"/>
                </a:lnTo>
                <a:lnTo>
                  <a:pt x="19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85D1DF2A-D124-944A-A202-50781D2C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885" y="6656221"/>
            <a:ext cx="553718" cy="403557"/>
          </a:xfrm>
          <a:custGeom>
            <a:avLst/>
            <a:gdLst>
              <a:gd name="T0" fmla="*/ 464 w 521"/>
              <a:gd name="T1" fmla="*/ 379 h 380"/>
              <a:gd name="T2" fmla="*/ 464 w 521"/>
              <a:gd name="T3" fmla="*/ 379 h 380"/>
              <a:gd name="T4" fmla="*/ 18 w 521"/>
              <a:gd name="T5" fmla="*/ 379 h 380"/>
              <a:gd name="T6" fmla="*/ 0 w 521"/>
              <a:gd name="T7" fmla="*/ 361 h 380"/>
              <a:gd name="T8" fmla="*/ 0 w 521"/>
              <a:gd name="T9" fmla="*/ 277 h 380"/>
              <a:gd name="T10" fmla="*/ 18 w 521"/>
              <a:gd name="T11" fmla="*/ 249 h 380"/>
              <a:gd name="T12" fmla="*/ 74 w 521"/>
              <a:gd name="T13" fmla="*/ 185 h 380"/>
              <a:gd name="T14" fmla="*/ 18 w 521"/>
              <a:gd name="T15" fmla="*/ 120 h 380"/>
              <a:gd name="T16" fmla="*/ 0 w 521"/>
              <a:gd name="T17" fmla="*/ 102 h 380"/>
              <a:gd name="T18" fmla="*/ 0 w 521"/>
              <a:gd name="T19" fmla="*/ 18 h 380"/>
              <a:gd name="T20" fmla="*/ 18 w 521"/>
              <a:gd name="T21" fmla="*/ 0 h 380"/>
              <a:gd name="T22" fmla="*/ 464 w 521"/>
              <a:gd name="T23" fmla="*/ 0 h 380"/>
              <a:gd name="T24" fmla="*/ 520 w 521"/>
              <a:gd name="T25" fmla="*/ 55 h 380"/>
              <a:gd name="T26" fmla="*/ 520 w 521"/>
              <a:gd name="T27" fmla="*/ 324 h 380"/>
              <a:gd name="T28" fmla="*/ 464 w 521"/>
              <a:gd name="T29" fmla="*/ 379 h 380"/>
              <a:gd name="T30" fmla="*/ 37 w 521"/>
              <a:gd name="T31" fmla="*/ 342 h 380"/>
              <a:gd name="T32" fmla="*/ 37 w 521"/>
              <a:gd name="T33" fmla="*/ 342 h 380"/>
              <a:gd name="T34" fmla="*/ 464 w 521"/>
              <a:gd name="T35" fmla="*/ 342 h 380"/>
              <a:gd name="T36" fmla="*/ 482 w 521"/>
              <a:gd name="T37" fmla="*/ 324 h 380"/>
              <a:gd name="T38" fmla="*/ 482 w 521"/>
              <a:gd name="T39" fmla="*/ 55 h 380"/>
              <a:gd name="T40" fmla="*/ 464 w 521"/>
              <a:gd name="T41" fmla="*/ 37 h 380"/>
              <a:gd name="T42" fmla="*/ 37 w 521"/>
              <a:gd name="T43" fmla="*/ 37 h 380"/>
              <a:gd name="T44" fmla="*/ 37 w 521"/>
              <a:gd name="T45" fmla="*/ 83 h 380"/>
              <a:gd name="T46" fmla="*/ 120 w 521"/>
              <a:gd name="T47" fmla="*/ 185 h 380"/>
              <a:gd name="T48" fmla="*/ 37 w 521"/>
              <a:gd name="T49" fmla="*/ 286 h 380"/>
              <a:gd name="T50" fmla="*/ 37 w 521"/>
              <a:gd name="T51" fmla="*/ 34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1" h="380">
                <a:moveTo>
                  <a:pt x="464" y="379"/>
                </a:moveTo>
                <a:lnTo>
                  <a:pt x="464" y="379"/>
                </a:lnTo>
                <a:cubicBezTo>
                  <a:pt x="18" y="379"/>
                  <a:pt x="18" y="379"/>
                  <a:pt x="18" y="379"/>
                </a:cubicBezTo>
                <a:cubicBezTo>
                  <a:pt x="9" y="379"/>
                  <a:pt x="0" y="370"/>
                  <a:pt x="0" y="36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59"/>
                  <a:pt x="9" y="249"/>
                  <a:pt x="18" y="249"/>
                </a:cubicBezTo>
                <a:cubicBezTo>
                  <a:pt x="55" y="249"/>
                  <a:pt x="74" y="221"/>
                  <a:pt x="74" y="185"/>
                </a:cubicBezTo>
                <a:cubicBezTo>
                  <a:pt x="74" y="157"/>
                  <a:pt x="55" y="130"/>
                  <a:pt x="18" y="120"/>
                </a:cubicBezTo>
                <a:cubicBezTo>
                  <a:pt x="9" y="120"/>
                  <a:pt x="0" y="111"/>
                  <a:pt x="0" y="10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92" y="0"/>
                  <a:pt x="520" y="18"/>
                  <a:pt x="520" y="55"/>
                </a:cubicBezTo>
                <a:cubicBezTo>
                  <a:pt x="520" y="324"/>
                  <a:pt x="520" y="324"/>
                  <a:pt x="520" y="324"/>
                </a:cubicBezTo>
                <a:cubicBezTo>
                  <a:pt x="520" y="351"/>
                  <a:pt x="492" y="379"/>
                  <a:pt x="464" y="379"/>
                </a:cubicBezTo>
                <a:close/>
                <a:moveTo>
                  <a:pt x="37" y="342"/>
                </a:moveTo>
                <a:lnTo>
                  <a:pt x="37" y="342"/>
                </a:lnTo>
                <a:cubicBezTo>
                  <a:pt x="464" y="342"/>
                  <a:pt x="464" y="342"/>
                  <a:pt x="464" y="342"/>
                </a:cubicBezTo>
                <a:cubicBezTo>
                  <a:pt x="473" y="342"/>
                  <a:pt x="482" y="333"/>
                  <a:pt x="482" y="324"/>
                </a:cubicBezTo>
                <a:cubicBezTo>
                  <a:pt x="482" y="55"/>
                  <a:pt x="482" y="55"/>
                  <a:pt x="482" y="55"/>
                </a:cubicBezTo>
                <a:cubicBezTo>
                  <a:pt x="482" y="46"/>
                  <a:pt x="473" y="37"/>
                  <a:pt x="464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83"/>
                  <a:pt x="37" y="83"/>
                  <a:pt x="37" y="83"/>
                </a:cubicBezTo>
                <a:cubicBezTo>
                  <a:pt x="83" y="102"/>
                  <a:pt x="120" y="139"/>
                  <a:pt x="120" y="185"/>
                </a:cubicBezTo>
                <a:cubicBezTo>
                  <a:pt x="120" y="231"/>
                  <a:pt x="83" y="277"/>
                  <a:pt x="37" y="286"/>
                </a:cubicBezTo>
                <a:lnTo>
                  <a:pt x="37" y="3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0D65C148-B550-BF4B-A2AA-D306F1D9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51" y="9823676"/>
            <a:ext cx="375402" cy="51616"/>
          </a:xfrm>
          <a:custGeom>
            <a:avLst/>
            <a:gdLst>
              <a:gd name="T0" fmla="*/ 353 w 354"/>
              <a:gd name="T1" fmla="*/ 47 h 48"/>
              <a:gd name="T2" fmla="*/ 0 w 354"/>
              <a:gd name="T3" fmla="*/ 47 h 48"/>
              <a:gd name="T4" fmla="*/ 0 w 354"/>
              <a:gd name="T5" fmla="*/ 0 h 48"/>
              <a:gd name="T6" fmla="*/ 353 w 354"/>
              <a:gd name="T7" fmla="*/ 0 h 48"/>
              <a:gd name="T8" fmla="*/ 353 w 354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48">
                <a:moveTo>
                  <a:pt x="353" y="47"/>
                </a:moveTo>
                <a:lnTo>
                  <a:pt x="0" y="47"/>
                </a:lnTo>
                <a:lnTo>
                  <a:pt x="0" y="0"/>
                </a:lnTo>
                <a:lnTo>
                  <a:pt x="353" y="0"/>
                </a:lnTo>
                <a:lnTo>
                  <a:pt x="353" y="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2B060899-CDB1-7A44-8748-8CD2819A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655" y="9359115"/>
            <a:ext cx="516178" cy="516178"/>
          </a:xfrm>
          <a:custGeom>
            <a:avLst/>
            <a:gdLst>
              <a:gd name="T0" fmla="*/ 418 w 484"/>
              <a:gd name="T1" fmla="*/ 483 h 484"/>
              <a:gd name="T2" fmla="*/ 418 w 484"/>
              <a:gd name="T3" fmla="*/ 483 h 484"/>
              <a:gd name="T4" fmla="*/ 418 w 484"/>
              <a:gd name="T5" fmla="*/ 436 h 484"/>
              <a:gd name="T6" fmla="*/ 436 w 484"/>
              <a:gd name="T7" fmla="*/ 409 h 484"/>
              <a:gd name="T8" fmla="*/ 436 w 484"/>
              <a:gd name="T9" fmla="*/ 372 h 484"/>
              <a:gd name="T10" fmla="*/ 158 w 484"/>
              <a:gd name="T11" fmla="*/ 372 h 484"/>
              <a:gd name="T12" fmla="*/ 158 w 484"/>
              <a:gd name="T13" fmla="*/ 399 h 484"/>
              <a:gd name="T14" fmla="*/ 74 w 484"/>
              <a:gd name="T15" fmla="*/ 483 h 484"/>
              <a:gd name="T16" fmla="*/ 0 w 484"/>
              <a:gd name="T17" fmla="*/ 399 h 484"/>
              <a:gd name="T18" fmla="*/ 0 w 484"/>
              <a:gd name="T19" fmla="*/ 28 h 484"/>
              <a:gd name="T20" fmla="*/ 37 w 484"/>
              <a:gd name="T21" fmla="*/ 0 h 484"/>
              <a:gd name="T22" fmla="*/ 371 w 484"/>
              <a:gd name="T23" fmla="*/ 0 h 484"/>
              <a:gd name="T24" fmla="*/ 409 w 484"/>
              <a:gd name="T25" fmla="*/ 28 h 484"/>
              <a:gd name="T26" fmla="*/ 409 w 484"/>
              <a:gd name="T27" fmla="*/ 335 h 484"/>
              <a:gd name="T28" fmla="*/ 455 w 484"/>
              <a:gd name="T29" fmla="*/ 335 h 484"/>
              <a:gd name="T30" fmla="*/ 483 w 484"/>
              <a:gd name="T31" fmla="*/ 353 h 484"/>
              <a:gd name="T32" fmla="*/ 483 w 484"/>
              <a:gd name="T33" fmla="*/ 409 h 484"/>
              <a:gd name="T34" fmla="*/ 418 w 484"/>
              <a:gd name="T35" fmla="*/ 483 h 484"/>
              <a:gd name="T36" fmla="*/ 47 w 484"/>
              <a:gd name="T37" fmla="*/ 38 h 484"/>
              <a:gd name="T38" fmla="*/ 47 w 484"/>
              <a:gd name="T39" fmla="*/ 38 h 484"/>
              <a:gd name="T40" fmla="*/ 47 w 484"/>
              <a:gd name="T41" fmla="*/ 399 h 484"/>
              <a:gd name="T42" fmla="*/ 74 w 484"/>
              <a:gd name="T43" fmla="*/ 436 h 484"/>
              <a:gd name="T44" fmla="*/ 111 w 484"/>
              <a:gd name="T45" fmla="*/ 399 h 484"/>
              <a:gd name="T46" fmla="*/ 111 w 484"/>
              <a:gd name="T47" fmla="*/ 353 h 484"/>
              <a:gd name="T48" fmla="*/ 139 w 484"/>
              <a:gd name="T49" fmla="*/ 335 h 484"/>
              <a:gd name="T50" fmla="*/ 362 w 484"/>
              <a:gd name="T51" fmla="*/ 335 h 484"/>
              <a:gd name="T52" fmla="*/ 362 w 484"/>
              <a:gd name="T53" fmla="*/ 38 h 484"/>
              <a:gd name="T54" fmla="*/ 47 w 484"/>
              <a:gd name="T55" fmla="*/ 38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4" h="484">
                <a:moveTo>
                  <a:pt x="418" y="483"/>
                </a:moveTo>
                <a:lnTo>
                  <a:pt x="418" y="483"/>
                </a:lnTo>
                <a:cubicBezTo>
                  <a:pt x="418" y="436"/>
                  <a:pt x="418" y="436"/>
                  <a:pt x="418" y="436"/>
                </a:cubicBezTo>
                <a:cubicBezTo>
                  <a:pt x="427" y="436"/>
                  <a:pt x="436" y="427"/>
                  <a:pt x="436" y="409"/>
                </a:cubicBezTo>
                <a:cubicBezTo>
                  <a:pt x="436" y="372"/>
                  <a:pt x="436" y="372"/>
                  <a:pt x="436" y="372"/>
                </a:cubicBezTo>
                <a:cubicBezTo>
                  <a:pt x="158" y="372"/>
                  <a:pt x="158" y="372"/>
                  <a:pt x="158" y="372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58" y="446"/>
                  <a:pt x="121" y="483"/>
                  <a:pt x="74" y="483"/>
                </a:cubicBezTo>
                <a:cubicBezTo>
                  <a:pt x="37" y="483"/>
                  <a:pt x="0" y="446"/>
                  <a:pt x="0" y="39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9" y="0"/>
                  <a:pt x="37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90" y="0"/>
                  <a:pt x="409" y="10"/>
                  <a:pt x="409" y="28"/>
                </a:cubicBezTo>
                <a:cubicBezTo>
                  <a:pt x="409" y="335"/>
                  <a:pt x="409" y="335"/>
                  <a:pt x="409" y="335"/>
                </a:cubicBezTo>
                <a:cubicBezTo>
                  <a:pt x="455" y="335"/>
                  <a:pt x="455" y="335"/>
                  <a:pt x="455" y="335"/>
                </a:cubicBezTo>
                <a:cubicBezTo>
                  <a:pt x="474" y="335"/>
                  <a:pt x="483" y="344"/>
                  <a:pt x="483" y="353"/>
                </a:cubicBezTo>
                <a:cubicBezTo>
                  <a:pt x="483" y="409"/>
                  <a:pt x="483" y="409"/>
                  <a:pt x="483" y="409"/>
                </a:cubicBezTo>
                <a:cubicBezTo>
                  <a:pt x="483" y="446"/>
                  <a:pt x="455" y="483"/>
                  <a:pt x="418" y="483"/>
                </a:cubicBezTo>
                <a:close/>
                <a:moveTo>
                  <a:pt x="47" y="38"/>
                </a:moveTo>
                <a:lnTo>
                  <a:pt x="47" y="38"/>
                </a:lnTo>
                <a:cubicBezTo>
                  <a:pt x="47" y="399"/>
                  <a:pt x="47" y="399"/>
                  <a:pt x="47" y="399"/>
                </a:cubicBezTo>
                <a:cubicBezTo>
                  <a:pt x="47" y="418"/>
                  <a:pt x="56" y="436"/>
                  <a:pt x="74" y="436"/>
                </a:cubicBezTo>
                <a:cubicBezTo>
                  <a:pt x="102" y="436"/>
                  <a:pt x="111" y="418"/>
                  <a:pt x="111" y="399"/>
                </a:cubicBezTo>
                <a:cubicBezTo>
                  <a:pt x="111" y="353"/>
                  <a:pt x="111" y="353"/>
                  <a:pt x="111" y="353"/>
                </a:cubicBezTo>
                <a:cubicBezTo>
                  <a:pt x="111" y="344"/>
                  <a:pt x="121" y="335"/>
                  <a:pt x="139" y="335"/>
                </a:cubicBezTo>
                <a:cubicBezTo>
                  <a:pt x="362" y="335"/>
                  <a:pt x="362" y="335"/>
                  <a:pt x="362" y="335"/>
                </a:cubicBezTo>
                <a:cubicBezTo>
                  <a:pt x="362" y="38"/>
                  <a:pt x="362" y="38"/>
                  <a:pt x="362" y="38"/>
                </a:cubicBezTo>
                <a:lnTo>
                  <a:pt x="47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4D045210-5E80-974C-BC7C-EBDD0687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2" y="9481121"/>
            <a:ext cx="220550" cy="42234"/>
          </a:xfrm>
          <a:custGeom>
            <a:avLst/>
            <a:gdLst>
              <a:gd name="T0" fmla="*/ 186 w 206"/>
              <a:gd name="T1" fmla="*/ 37 h 38"/>
              <a:gd name="T2" fmla="*/ 186 w 206"/>
              <a:gd name="T3" fmla="*/ 37 h 38"/>
              <a:gd name="T4" fmla="*/ 9 w 206"/>
              <a:gd name="T5" fmla="*/ 37 h 38"/>
              <a:gd name="T6" fmla="*/ 0 w 206"/>
              <a:gd name="T7" fmla="*/ 18 h 38"/>
              <a:gd name="T8" fmla="*/ 0 w 206"/>
              <a:gd name="T9" fmla="*/ 18 h 38"/>
              <a:gd name="T10" fmla="*/ 9 w 206"/>
              <a:gd name="T11" fmla="*/ 0 h 38"/>
              <a:gd name="T12" fmla="*/ 186 w 206"/>
              <a:gd name="T13" fmla="*/ 0 h 38"/>
              <a:gd name="T14" fmla="*/ 205 w 206"/>
              <a:gd name="T15" fmla="*/ 18 h 38"/>
              <a:gd name="T16" fmla="*/ 205 w 206"/>
              <a:gd name="T17" fmla="*/ 18 h 38"/>
              <a:gd name="T18" fmla="*/ 186 w 20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38">
                <a:moveTo>
                  <a:pt x="186" y="37"/>
                </a:moveTo>
                <a:lnTo>
                  <a:pt x="186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5" y="9"/>
                  <a:pt x="205" y="18"/>
                </a:cubicBezTo>
                <a:lnTo>
                  <a:pt x="205" y="18"/>
                </a:lnTo>
                <a:cubicBezTo>
                  <a:pt x="205" y="27"/>
                  <a:pt x="195" y="37"/>
                  <a:pt x="186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39B04731-80DA-B849-91EF-F26D3C75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2" y="9546816"/>
            <a:ext cx="220550" cy="42234"/>
          </a:xfrm>
          <a:custGeom>
            <a:avLst/>
            <a:gdLst>
              <a:gd name="T0" fmla="*/ 186 w 206"/>
              <a:gd name="T1" fmla="*/ 37 h 38"/>
              <a:gd name="T2" fmla="*/ 186 w 206"/>
              <a:gd name="T3" fmla="*/ 37 h 38"/>
              <a:gd name="T4" fmla="*/ 9 w 206"/>
              <a:gd name="T5" fmla="*/ 37 h 38"/>
              <a:gd name="T6" fmla="*/ 0 w 206"/>
              <a:gd name="T7" fmla="*/ 18 h 38"/>
              <a:gd name="T8" fmla="*/ 0 w 206"/>
              <a:gd name="T9" fmla="*/ 18 h 38"/>
              <a:gd name="T10" fmla="*/ 9 w 206"/>
              <a:gd name="T11" fmla="*/ 0 h 38"/>
              <a:gd name="T12" fmla="*/ 186 w 206"/>
              <a:gd name="T13" fmla="*/ 0 h 38"/>
              <a:gd name="T14" fmla="*/ 205 w 206"/>
              <a:gd name="T15" fmla="*/ 18 h 38"/>
              <a:gd name="T16" fmla="*/ 205 w 206"/>
              <a:gd name="T17" fmla="*/ 18 h 38"/>
              <a:gd name="T18" fmla="*/ 186 w 20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38">
                <a:moveTo>
                  <a:pt x="186" y="37"/>
                </a:moveTo>
                <a:lnTo>
                  <a:pt x="186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5" y="9"/>
                  <a:pt x="205" y="18"/>
                </a:cubicBezTo>
                <a:lnTo>
                  <a:pt x="205" y="18"/>
                </a:lnTo>
                <a:cubicBezTo>
                  <a:pt x="205" y="27"/>
                  <a:pt x="195" y="37"/>
                  <a:pt x="186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EFC2A724-E85F-5440-ACE4-7E7AE451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2" y="9617205"/>
            <a:ext cx="140776" cy="42231"/>
          </a:xfrm>
          <a:custGeom>
            <a:avLst/>
            <a:gdLst>
              <a:gd name="T0" fmla="*/ 112 w 131"/>
              <a:gd name="T1" fmla="*/ 37 h 38"/>
              <a:gd name="T2" fmla="*/ 112 w 131"/>
              <a:gd name="T3" fmla="*/ 37 h 38"/>
              <a:gd name="T4" fmla="*/ 9 w 131"/>
              <a:gd name="T5" fmla="*/ 37 h 38"/>
              <a:gd name="T6" fmla="*/ 0 w 131"/>
              <a:gd name="T7" fmla="*/ 18 h 38"/>
              <a:gd name="T8" fmla="*/ 0 w 131"/>
              <a:gd name="T9" fmla="*/ 18 h 38"/>
              <a:gd name="T10" fmla="*/ 9 w 131"/>
              <a:gd name="T11" fmla="*/ 0 h 38"/>
              <a:gd name="T12" fmla="*/ 112 w 131"/>
              <a:gd name="T13" fmla="*/ 0 h 38"/>
              <a:gd name="T14" fmla="*/ 130 w 131"/>
              <a:gd name="T15" fmla="*/ 18 h 38"/>
              <a:gd name="T16" fmla="*/ 130 w 131"/>
              <a:gd name="T17" fmla="*/ 18 h 38"/>
              <a:gd name="T18" fmla="*/ 112 w 13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38">
                <a:moveTo>
                  <a:pt x="112" y="37"/>
                </a:moveTo>
                <a:lnTo>
                  <a:pt x="112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30" y="9"/>
                  <a:pt x="130" y="18"/>
                </a:cubicBezTo>
                <a:lnTo>
                  <a:pt x="130" y="18"/>
                </a:lnTo>
                <a:cubicBezTo>
                  <a:pt x="130" y="28"/>
                  <a:pt x="121" y="37"/>
                  <a:pt x="112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6E708EEA-806B-C340-94FE-3F43F6CD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613" y="6140044"/>
            <a:ext cx="516178" cy="1510993"/>
          </a:xfrm>
          <a:custGeom>
            <a:avLst/>
            <a:gdLst>
              <a:gd name="T0" fmla="*/ 483 w 484"/>
              <a:gd name="T1" fmla="*/ 1419 h 1420"/>
              <a:gd name="T2" fmla="*/ 0 w 484"/>
              <a:gd name="T3" fmla="*/ 1419 h 1420"/>
              <a:gd name="T4" fmla="*/ 0 w 484"/>
              <a:gd name="T5" fmla="*/ 0 h 1420"/>
              <a:gd name="T6" fmla="*/ 483 w 484"/>
              <a:gd name="T7" fmla="*/ 0 h 1420"/>
              <a:gd name="T8" fmla="*/ 483 w 484"/>
              <a:gd name="T9" fmla="*/ 1419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420">
                <a:moveTo>
                  <a:pt x="483" y="1419"/>
                </a:moveTo>
                <a:lnTo>
                  <a:pt x="0" y="1419"/>
                </a:lnTo>
                <a:lnTo>
                  <a:pt x="0" y="0"/>
                </a:lnTo>
                <a:lnTo>
                  <a:pt x="483" y="0"/>
                </a:lnTo>
                <a:lnTo>
                  <a:pt x="483" y="14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76163ECE-1505-A24A-BBD8-8A115780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613" y="8124983"/>
            <a:ext cx="516178" cy="1510993"/>
          </a:xfrm>
          <a:custGeom>
            <a:avLst/>
            <a:gdLst>
              <a:gd name="T0" fmla="*/ 483 w 484"/>
              <a:gd name="T1" fmla="*/ 1420 h 1421"/>
              <a:gd name="T2" fmla="*/ 0 w 484"/>
              <a:gd name="T3" fmla="*/ 1420 h 1421"/>
              <a:gd name="T4" fmla="*/ 0 w 484"/>
              <a:gd name="T5" fmla="*/ 0 h 1421"/>
              <a:gd name="T6" fmla="*/ 483 w 484"/>
              <a:gd name="T7" fmla="*/ 0 h 1421"/>
              <a:gd name="T8" fmla="*/ 483 w 484"/>
              <a:gd name="T9" fmla="*/ 1420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421">
                <a:moveTo>
                  <a:pt x="483" y="1420"/>
                </a:moveTo>
                <a:lnTo>
                  <a:pt x="0" y="1420"/>
                </a:lnTo>
                <a:lnTo>
                  <a:pt x="0" y="0"/>
                </a:lnTo>
                <a:lnTo>
                  <a:pt x="483" y="0"/>
                </a:lnTo>
                <a:lnTo>
                  <a:pt x="483" y="14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0D201C65-E767-6245-ADFE-8B45C84F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613" y="10100534"/>
            <a:ext cx="516178" cy="1525072"/>
          </a:xfrm>
          <a:custGeom>
            <a:avLst/>
            <a:gdLst>
              <a:gd name="T0" fmla="*/ 483 w 484"/>
              <a:gd name="T1" fmla="*/ 1430 h 1431"/>
              <a:gd name="T2" fmla="*/ 0 w 484"/>
              <a:gd name="T3" fmla="*/ 1430 h 1431"/>
              <a:gd name="T4" fmla="*/ 0 w 484"/>
              <a:gd name="T5" fmla="*/ 0 h 1431"/>
              <a:gd name="T6" fmla="*/ 483 w 484"/>
              <a:gd name="T7" fmla="*/ 0 h 1431"/>
              <a:gd name="T8" fmla="*/ 483 w 484"/>
              <a:gd name="T9" fmla="*/ 143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431">
                <a:moveTo>
                  <a:pt x="483" y="1430"/>
                </a:moveTo>
                <a:lnTo>
                  <a:pt x="0" y="1430"/>
                </a:lnTo>
                <a:lnTo>
                  <a:pt x="0" y="0"/>
                </a:lnTo>
                <a:lnTo>
                  <a:pt x="483" y="0"/>
                </a:lnTo>
                <a:lnTo>
                  <a:pt x="483" y="14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31EB89A0-AFF5-914F-B4A4-5BA670490657}"/>
              </a:ext>
            </a:extLst>
          </p:cNvPr>
          <p:cNvGrpSpPr/>
          <p:nvPr/>
        </p:nvGrpSpPr>
        <p:grpSpPr>
          <a:xfrm>
            <a:off x="13244172" y="1603237"/>
            <a:ext cx="8456869" cy="2589577"/>
            <a:chOff x="2605116" y="4073388"/>
            <a:chExt cx="8456869" cy="2589577"/>
          </a:xfrm>
        </p:grpSpPr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462FE1FE-F022-FB4B-A3E9-325578737E0F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16FD469E-A0E4-2343-BFBC-AB06A5A7DBBA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C35FA5A2-57C6-CD45-88D6-3D7B30539228}"/>
              </a:ext>
            </a:extLst>
          </p:cNvPr>
          <p:cNvSpPr txBox="1"/>
          <p:nvPr/>
        </p:nvSpPr>
        <p:spPr>
          <a:xfrm>
            <a:off x="17121332" y="6141034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366C1E00-4C86-7C49-B39E-BDC61A0CF3CC}"/>
              </a:ext>
            </a:extLst>
          </p:cNvPr>
          <p:cNvSpPr txBox="1"/>
          <p:nvPr/>
        </p:nvSpPr>
        <p:spPr>
          <a:xfrm>
            <a:off x="17121331" y="8124983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22E75636-573E-7641-AC81-B4EDD1C0737F}"/>
              </a:ext>
            </a:extLst>
          </p:cNvPr>
          <p:cNvSpPr txBox="1"/>
          <p:nvPr/>
        </p:nvSpPr>
        <p:spPr>
          <a:xfrm>
            <a:off x="17121330" y="10201350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grpSp>
        <p:nvGrpSpPr>
          <p:cNvPr id="248" name="Group 54">
            <a:extLst>
              <a:ext uri="{FF2B5EF4-FFF2-40B4-BE49-F238E27FC236}">
                <a16:creationId xmlns:a16="http://schemas.microsoft.com/office/drawing/2014/main" id="{CEB41DBC-3B18-7249-8904-E2EA16C46C5F}"/>
              </a:ext>
            </a:extLst>
          </p:cNvPr>
          <p:cNvGrpSpPr/>
          <p:nvPr/>
        </p:nvGrpSpPr>
        <p:grpSpPr>
          <a:xfrm>
            <a:off x="5703605" y="4969776"/>
            <a:ext cx="2778274" cy="911798"/>
            <a:chOff x="5517310" y="11388361"/>
            <a:chExt cx="3676939" cy="911798"/>
          </a:xfrm>
        </p:grpSpPr>
        <p:sp>
          <p:nvSpPr>
            <p:cNvPr id="249" name="CuadroTexto 395">
              <a:extLst>
                <a:ext uri="{FF2B5EF4-FFF2-40B4-BE49-F238E27FC236}">
                  <a16:creationId xmlns:a16="http://schemas.microsoft.com/office/drawing/2014/main" id="{208F37F7-5FAA-6B47-B5FD-BE2D5AA5A09F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A49333C-A9F4-7F47-922D-EDA977CE9695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1" name="Group 54">
            <a:extLst>
              <a:ext uri="{FF2B5EF4-FFF2-40B4-BE49-F238E27FC236}">
                <a16:creationId xmlns:a16="http://schemas.microsoft.com/office/drawing/2014/main" id="{F8068A01-B8A0-2247-884E-6BAB22792CE7}"/>
              </a:ext>
            </a:extLst>
          </p:cNvPr>
          <p:cNvGrpSpPr/>
          <p:nvPr/>
        </p:nvGrpSpPr>
        <p:grpSpPr>
          <a:xfrm>
            <a:off x="5712991" y="7774073"/>
            <a:ext cx="2778274" cy="911798"/>
            <a:chOff x="5517310" y="11388361"/>
            <a:chExt cx="3676939" cy="911798"/>
          </a:xfrm>
        </p:grpSpPr>
        <p:sp>
          <p:nvSpPr>
            <p:cNvPr id="252" name="CuadroTexto 395">
              <a:extLst>
                <a:ext uri="{FF2B5EF4-FFF2-40B4-BE49-F238E27FC236}">
                  <a16:creationId xmlns:a16="http://schemas.microsoft.com/office/drawing/2014/main" id="{9DAE0172-94C9-B24E-980D-785FBACFD165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22ECD291-037A-5240-8604-0D7DC47F796B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4" name="Group 54">
            <a:extLst>
              <a:ext uri="{FF2B5EF4-FFF2-40B4-BE49-F238E27FC236}">
                <a16:creationId xmlns:a16="http://schemas.microsoft.com/office/drawing/2014/main" id="{B0843ED5-858E-9C40-A1E2-466A4A1DF233}"/>
              </a:ext>
            </a:extLst>
          </p:cNvPr>
          <p:cNvGrpSpPr/>
          <p:nvPr/>
        </p:nvGrpSpPr>
        <p:grpSpPr>
          <a:xfrm>
            <a:off x="5703604" y="10713426"/>
            <a:ext cx="2778274" cy="911798"/>
            <a:chOff x="5517310" y="11388361"/>
            <a:chExt cx="3676939" cy="911798"/>
          </a:xfrm>
        </p:grpSpPr>
        <p:sp>
          <p:nvSpPr>
            <p:cNvPr id="255" name="CuadroTexto 395">
              <a:extLst>
                <a:ext uri="{FF2B5EF4-FFF2-40B4-BE49-F238E27FC236}">
                  <a16:creationId xmlns:a16="http://schemas.microsoft.com/office/drawing/2014/main" id="{0BE49414-6C30-3941-BE50-77B715E918E4}"/>
                </a:ext>
              </a:extLst>
            </p:cNvPr>
            <p:cNvSpPr txBox="1"/>
            <p:nvPr/>
          </p:nvSpPr>
          <p:spPr>
            <a:xfrm>
              <a:off x="5517310" y="11388361"/>
              <a:ext cx="3676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Implementation</a:t>
              </a:r>
            </a:p>
          </p:txBody>
        </p:sp>
        <p:sp>
          <p:nvSpPr>
            <p:cNvPr id="256" name="Rectangle 56">
              <a:extLst>
                <a:ext uri="{FF2B5EF4-FFF2-40B4-BE49-F238E27FC236}">
                  <a16:creationId xmlns:a16="http://schemas.microsoft.com/office/drawing/2014/main" id="{6DBC54FB-CE8D-614E-9883-14E4CB5E7B9F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>
            <a:extLst>
              <a:ext uri="{FF2B5EF4-FFF2-40B4-BE49-F238E27FC236}">
                <a16:creationId xmlns:a16="http://schemas.microsoft.com/office/drawing/2014/main" id="{573F14F2-103C-9F46-A63D-36307902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3723277"/>
            <a:ext cx="8628969" cy="1780939"/>
          </a:xfrm>
          <a:custGeom>
            <a:avLst/>
            <a:gdLst>
              <a:gd name="T0" fmla="*/ 8415 w 8416"/>
              <a:gd name="T1" fmla="*/ 1736 h 1737"/>
              <a:gd name="T2" fmla="*/ 0 w 8416"/>
              <a:gd name="T3" fmla="*/ 1736 h 1737"/>
              <a:gd name="T4" fmla="*/ 0 w 8416"/>
              <a:gd name="T5" fmla="*/ 0 h 1737"/>
              <a:gd name="T6" fmla="*/ 8415 w 8416"/>
              <a:gd name="T7" fmla="*/ 0 h 1737"/>
              <a:gd name="T8" fmla="*/ 8415 w 8416"/>
              <a:gd name="T9" fmla="*/ 1736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37">
                <a:moveTo>
                  <a:pt x="8415" y="1736"/>
                </a:moveTo>
                <a:lnTo>
                  <a:pt x="0" y="1736"/>
                </a:lnTo>
                <a:lnTo>
                  <a:pt x="0" y="0"/>
                </a:lnTo>
                <a:lnTo>
                  <a:pt x="8415" y="0"/>
                </a:lnTo>
                <a:lnTo>
                  <a:pt x="8415" y="173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33A569C5-62D3-114A-8509-E67C0A0C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5504216"/>
            <a:ext cx="8628969" cy="1785458"/>
          </a:xfrm>
          <a:custGeom>
            <a:avLst/>
            <a:gdLst>
              <a:gd name="T0" fmla="*/ 8415 w 8416"/>
              <a:gd name="T1" fmla="*/ 1743 h 1744"/>
              <a:gd name="T2" fmla="*/ 0 w 8416"/>
              <a:gd name="T3" fmla="*/ 1743 h 1744"/>
              <a:gd name="T4" fmla="*/ 0 w 8416"/>
              <a:gd name="T5" fmla="*/ 0 h 1744"/>
              <a:gd name="T6" fmla="*/ 8415 w 8416"/>
              <a:gd name="T7" fmla="*/ 0 h 1744"/>
              <a:gd name="T8" fmla="*/ 8415 w 8416"/>
              <a:gd name="T9" fmla="*/ 1743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4">
                <a:moveTo>
                  <a:pt x="8415" y="1743"/>
                </a:moveTo>
                <a:lnTo>
                  <a:pt x="0" y="1743"/>
                </a:lnTo>
                <a:lnTo>
                  <a:pt x="0" y="0"/>
                </a:lnTo>
                <a:lnTo>
                  <a:pt x="8415" y="0"/>
                </a:lnTo>
                <a:lnTo>
                  <a:pt x="8415" y="174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FA512FA4-30DE-044C-A723-90494E68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7289674"/>
            <a:ext cx="8628969" cy="1789980"/>
          </a:xfrm>
          <a:custGeom>
            <a:avLst/>
            <a:gdLst>
              <a:gd name="T0" fmla="*/ 8415 w 8416"/>
              <a:gd name="T1" fmla="*/ 1745 h 1746"/>
              <a:gd name="T2" fmla="*/ 0 w 8416"/>
              <a:gd name="T3" fmla="*/ 1745 h 1746"/>
              <a:gd name="T4" fmla="*/ 0 w 8416"/>
              <a:gd name="T5" fmla="*/ 0 h 1746"/>
              <a:gd name="T6" fmla="*/ 8415 w 8416"/>
              <a:gd name="T7" fmla="*/ 0 h 1746"/>
              <a:gd name="T8" fmla="*/ 8415 w 8416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6">
                <a:moveTo>
                  <a:pt x="8415" y="1745"/>
                </a:moveTo>
                <a:lnTo>
                  <a:pt x="0" y="1745"/>
                </a:lnTo>
                <a:lnTo>
                  <a:pt x="0" y="0"/>
                </a:lnTo>
                <a:lnTo>
                  <a:pt x="8415" y="0"/>
                </a:lnTo>
                <a:lnTo>
                  <a:pt x="8415" y="174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FDE412C1-0B73-9440-ADE4-BA6E731B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9079654"/>
            <a:ext cx="8628969" cy="1789980"/>
          </a:xfrm>
          <a:custGeom>
            <a:avLst/>
            <a:gdLst>
              <a:gd name="T0" fmla="*/ 8415 w 8416"/>
              <a:gd name="T1" fmla="*/ 1745 h 1746"/>
              <a:gd name="T2" fmla="*/ 0 w 8416"/>
              <a:gd name="T3" fmla="*/ 1745 h 1746"/>
              <a:gd name="T4" fmla="*/ 0 w 8416"/>
              <a:gd name="T5" fmla="*/ 0 h 1746"/>
              <a:gd name="T6" fmla="*/ 8415 w 8416"/>
              <a:gd name="T7" fmla="*/ 0 h 1746"/>
              <a:gd name="T8" fmla="*/ 8415 w 8416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6">
                <a:moveTo>
                  <a:pt x="8415" y="1745"/>
                </a:moveTo>
                <a:lnTo>
                  <a:pt x="0" y="1745"/>
                </a:lnTo>
                <a:lnTo>
                  <a:pt x="0" y="0"/>
                </a:lnTo>
                <a:lnTo>
                  <a:pt x="8415" y="0"/>
                </a:lnTo>
                <a:lnTo>
                  <a:pt x="8415" y="174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1BBFD7E1-1D0F-F842-AA25-256E1750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10869633"/>
            <a:ext cx="8628969" cy="1789980"/>
          </a:xfrm>
          <a:custGeom>
            <a:avLst/>
            <a:gdLst>
              <a:gd name="T0" fmla="*/ 8415 w 8416"/>
              <a:gd name="T1" fmla="*/ 1744 h 1745"/>
              <a:gd name="T2" fmla="*/ 0 w 8416"/>
              <a:gd name="T3" fmla="*/ 1744 h 1745"/>
              <a:gd name="T4" fmla="*/ 0 w 8416"/>
              <a:gd name="T5" fmla="*/ 0 h 1745"/>
              <a:gd name="T6" fmla="*/ 8415 w 8416"/>
              <a:gd name="T7" fmla="*/ 0 h 1745"/>
              <a:gd name="T8" fmla="*/ 8415 w 8416"/>
              <a:gd name="T9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5">
                <a:moveTo>
                  <a:pt x="8415" y="1744"/>
                </a:moveTo>
                <a:lnTo>
                  <a:pt x="0" y="1744"/>
                </a:lnTo>
                <a:lnTo>
                  <a:pt x="0" y="0"/>
                </a:lnTo>
                <a:lnTo>
                  <a:pt x="8415" y="0"/>
                </a:lnTo>
                <a:lnTo>
                  <a:pt x="8415" y="1744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5">
            <a:extLst>
              <a:ext uri="{FF2B5EF4-FFF2-40B4-BE49-F238E27FC236}">
                <a16:creationId xmlns:a16="http://schemas.microsoft.com/office/drawing/2014/main" id="{D4DA4D14-9D39-7345-AF8C-D186CBFD1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69" y="12655094"/>
            <a:ext cx="4522" cy="45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D498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6">
            <a:extLst>
              <a:ext uri="{FF2B5EF4-FFF2-40B4-BE49-F238E27FC236}">
                <a16:creationId xmlns:a16="http://schemas.microsoft.com/office/drawing/2014/main" id="{D3825554-768C-C148-B6B6-ED95C42F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69" y="12600852"/>
            <a:ext cx="27121" cy="54242"/>
          </a:xfrm>
          <a:custGeom>
            <a:avLst/>
            <a:gdLst>
              <a:gd name="T0" fmla="*/ 27 w 28"/>
              <a:gd name="T1" fmla="*/ 0 h 55"/>
              <a:gd name="T2" fmla="*/ 0 w 28"/>
              <a:gd name="T3" fmla="*/ 54 h 55"/>
              <a:gd name="T4" fmla="*/ 0 w 28"/>
              <a:gd name="T5" fmla="*/ 54 h 55"/>
              <a:gd name="T6" fmla="*/ 27 w 28"/>
              <a:gd name="T7" fmla="*/ 54 h 55"/>
              <a:gd name="T8" fmla="*/ 27 w 2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0"/>
                </a:moveTo>
                <a:lnTo>
                  <a:pt x="0" y="54"/>
                </a:lnTo>
                <a:lnTo>
                  <a:pt x="0" y="54"/>
                </a:lnTo>
                <a:lnTo>
                  <a:pt x="27" y="54"/>
                </a:lnTo>
                <a:lnTo>
                  <a:pt x="27" y="0"/>
                </a:lnTo>
              </a:path>
            </a:pathLst>
          </a:custGeom>
          <a:solidFill>
            <a:schemeClr val="bg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7">
            <a:extLst>
              <a:ext uri="{FF2B5EF4-FFF2-40B4-BE49-F238E27FC236}">
                <a16:creationId xmlns:a16="http://schemas.microsoft.com/office/drawing/2014/main" id="{5B9674D4-418E-9749-B39C-09FC0684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090" y="10869633"/>
            <a:ext cx="2047630" cy="1789980"/>
          </a:xfrm>
          <a:custGeom>
            <a:avLst/>
            <a:gdLst>
              <a:gd name="T0" fmla="*/ 0 w 1999"/>
              <a:gd name="T1" fmla="*/ 1690 h 1745"/>
              <a:gd name="T2" fmla="*/ 0 w 1999"/>
              <a:gd name="T3" fmla="*/ 1744 h 1745"/>
              <a:gd name="T4" fmla="*/ 1998 w 1999"/>
              <a:gd name="T5" fmla="*/ 1744 h 1745"/>
              <a:gd name="T6" fmla="*/ 986 w 1999"/>
              <a:gd name="T7" fmla="*/ 0 h 1745"/>
              <a:gd name="T8" fmla="*/ 0 w 1999"/>
              <a:gd name="T9" fmla="*/ 169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9" h="1745">
                <a:moveTo>
                  <a:pt x="0" y="1690"/>
                </a:moveTo>
                <a:lnTo>
                  <a:pt x="0" y="1744"/>
                </a:lnTo>
                <a:lnTo>
                  <a:pt x="1998" y="1744"/>
                </a:lnTo>
                <a:lnTo>
                  <a:pt x="986" y="0"/>
                </a:lnTo>
                <a:lnTo>
                  <a:pt x="0" y="169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8">
            <a:extLst>
              <a:ext uri="{FF2B5EF4-FFF2-40B4-BE49-F238E27FC236}">
                <a16:creationId xmlns:a16="http://schemas.microsoft.com/office/drawing/2014/main" id="{1AB7D157-3D71-4940-8FC6-42C36BA1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085" y="9079654"/>
            <a:ext cx="3105342" cy="3575440"/>
          </a:xfrm>
          <a:custGeom>
            <a:avLst/>
            <a:gdLst>
              <a:gd name="T0" fmla="*/ 271 w 3029"/>
              <a:gd name="T1" fmla="*/ 1265 h 3490"/>
              <a:gd name="T2" fmla="*/ 271 w 3029"/>
              <a:gd name="T3" fmla="*/ 1302 h 3490"/>
              <a:gd name="T4" fmla="*/ 271 w 3029"/>
              <a:gd name="T5" fmla="*/ 1265 h 3490"/>
              <a:gd name="T6" fmla="*/ 253 w 3029"/>
              <a:gd name="T7" fmla="*/ 1302 h 3490"/>
              <a:gd name="T8" fmla="*/ 0 w 3029"/>
              <a:gd name="T9" fmla="*/ 1745 h 3490"/>
              <a:gd name="T10" fmla="*/ 1012 w 3029"/>
              <a:gd name="T11" fmla="*/ 3489 h 3490"/>
              <a:gd name="T12" fmla="*/ 1527 w 3029"/>
              <a:gd name="T13" fmla="*/ 3489 h 3490"/>
              <a:gd name="T14" fmla="*/ 3028 w 3029"/>
              <a:gd name="T15" fmla="*/ 3489 h 3490"/>
              <a:gd name="T16" fmla="*/ 1003 w 3029"/>
              <a:gd name="T17" fmla="*/ 0 h 3490"/>
              <a:gd name="T18" fmla="*/ 271 w 3029"/>
              <a:gd name="T19" fmla="*/ 1265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9" h="3490">
                <a:moveTo>
                  <a:pt x="271" y="1265"/>
                </a:moveTo>
                <a:lnTo>
                  <a:pt x="271" y="1302"/>
                </a:lnTo>
                <a:lnTo>
                  <a:pt x="271" y="1265"/>
                </a:lnTo>
                <a:lnTo>
                  <a:pt x="253" y="1302"/>
                </a:lnTo>
                <a:lnTo>
                  <a:pt x="0" y="1745"/>
                </a:lnTo>
                <a:lnTo>
                  <a:pt x="1012" y="3489"/>
                </a:lnTo>
                <a:lnTo>
                  <a:pt x="1527" y="3489"/>
                </a:lnTo>
                <a:lnTo>
                  <a:pt x="3028" y="3489"/>
                </a:lnTo>
                <a:lnTo>
                  <a:pt x="1003" y="0"/>
                </a:lnTo>
                <a:lnTo>
                  <a:pt x="271" y="126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9">
            <a:extLst>
              <a:ext uri="{FF2B5EF4-FFF2-40B4-BE49-F238E27FC236}">
                <a16:creationId xmlns:a16="http://schemas.microsoft.com/office/drawing/2014/main" id="{41247A4F-8E15-A842-AC3C-8ADB2DA5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679" y="7289674"/>
            <a:ext cx="4144977" cy="5365420"/>
          </a:xfrm>
          <a:custGeom>
            <a:avLst/>
            <a:gdLst>
              <a:gd name="T0" fmla="*/ 524 w 4042"/>
              <a:gd name="T1" fmla="*/ 841 h 5235"/>
              <a:gd name="T2" fmla="*/ 524 w 4042"/>
              <a:gd name="T3" fmla="*/ 868 h 5235"/>
              <a:gd name="T4" fmla="*/ 524 w 4042"/>
              <a:gd name="T5" fmla="*/ 841 h 5235"/>
              <a:gd name="T6" fmla="*/ 506 w 4042"/>
              <a:gd name="T7" fmla="*/ 868 h 5235"/>
              <a:gd name="T8" fmla="*/ 0 w 4042"/>
              <a:gd name="T9" fmla="*/ 1745 h 5235"/>
              <a:gd name="T10" fmla="*/ 2025 w 4042"/>
              <a:gd name="T11" fmla="*/ 5234 h 5235"/>
              <a:gd name="T12" fmla="*/ 3028 w 4042"/>
              <a:gd name="T13" fmla="*/ 5234 h 5235"/>
              <a:gd name="T14" fmla="*/ 4041 w 4042"/>
              <a:gd name="T15" fmla="*/ 5234 h 5235"/>
              <a:gd name="T16" fmla="*/ 1004 w 4042"/>
              <a:gd name="T17" fmla="*/ 0 h 5235"/>
              <a:gd name="T18" fmla="*/ 524 w 4042"/>
              <a:gd name="T19" fmla="*/ 841 h 5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42" h="5235">
                <a:moveTo>
                  <a:pt x="524" y="841"/>
                </a:moveTo>
                <a:lnTo>
                  <a:pt x="524" y="868"/>
                </a:lnTo>
                <a:lnTo>
                  <a:pt x="524" y="841"/>
                </a:lnTo>
                <a:lnTo>
                  <a:pt x="506" y="868"/>
                </a:lnTo>
                <a:lnTo>
                  <a:pt x="0" y="1745"/>
                </a:lnTo>
                <a:lnTo>
                  <a:pt x="2025" y="5234"/>
                </a:lnTo>
                <a:lnTo>
                  <a:pt x="3028" y="5234"/>
                </a:lnTo>
                <a:lnTo>
                  <a:pt x="4041" y="5234"/>
                </a:lnTo>
                <a:lnTo>
                  <a:pt x="1004" y="0"/>
                </a:lnTo>
                <a:lnTo>
                  <a:pt x="524" y="84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0">
            <a:extLst>
              <a:ext uri="{FF2B5EF4-FFF2-40B4-BE49-F238E27FC236}">
                <a16:creationId xmlns:a16="http://schemas.microsoft.com/office/drawing/2014/main" id="{6F683BAA-DDAB-4742-8F8E-5EDA942E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273" y="5504216"/>
            <a:ext cx="5189133" cy="7150878"/>
          </a:xfrm>
          <a:custGeom>
            <a:avLst/>
            <a:gdLst>
              <a:gd name="T0" fmla="*/ 768 w 5062"/>
              <a:gd name="T1" fmla="*/ 415 h 6978"/>
              <a:gd name="T2" fmla="*/ 759 w 5062"/>
              <a:gd name="T3" fmla="*/ 433 h 6978"/>
              <a:gd name="T4" fmla="*/ 0 w 5062"/>
              <a:gd name="T5" fmla="*/ 1743 h 6978"/>
              <a:gd name="T6" fmla="*/ 3037 w 5062"/>
              <a:gd name="T7" fmla="*/ 6977 h 6978"/>
              <a:gd name="T8" fmla="*/ 4527 w 5062"/>
              <a:gd name="T9" fmla="*/ 6977 h 6978"/>
              <a:gd name="T10" fmla="*/ 5061 w 5062"/>
              <a:gd name="T11" fmla="*/ 6977 h 6978"/>
              <a:gd name="T12" fmla="*/ 1012 w 5062"/>
              <a:gd name="T13" fmla="*/ 0 h 6978"/>
              <a:gd name="T14" fmla="*/ 768 w 5062"/>
              <a:gd name="T15" fmla="*/ 415 h 6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2" h="6978">
                <a:moveTo>
                  <a:pt x="768" y="415"/>
                </a:moveTo>
                <a:lnTo>
                  <a:pt x="759" y="433"/>
                </a:lnTo>
                <a:lnTo>
                  <a:pt x="0" y="1743"/>
                </a:lnTo>
                <a:lnTo>
                  <a:pt x="3037" y="6977"/>
                </a:lnTo>
                <a:lnTo>
                  <a:pt x="4527" y="6977"/>
                </a:lnTo>
                <a:lnTo>
                  <a:pt x="5061" y="6977"/>
                </a:lnTo>
                <a:lnTo>
                  <a:pt x="1012" y="0"/>
                </a:lnTo>
                <a:lnTo>
                  <a:pt x="768" y="41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1">
            <a:extLst>
              <a:ext uri="{FF2B5EF4-FFF2-40B4-BE49-F238E27FC236}">
                <a16:creationId xmlns:a16="http://schemas.microsoft.com/office/drawing/2014/main" id="{C9D7BCA8-ED8E-D24F-9DFE-55B93DE7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386" y="3705196"/>
            <a:ext cx="6201647" cy="8949898"/>
          </a:xfrm>
          <a:custGeom>
            <a:avLst/>
            <a:gdLst>
              <a:gd name="T0" fmla="*/ 6020 w 6048"/>
              <a:gd name="T1" fmla="*/ 8677 h 8732"/>
              <a:gd name="T2" fmla="*/ 4790 w 6048"/>
              <a:gd name="T3" fmla="*/ 6544 h 8732"/>
              <a:gd name="T4" fmla="*/ 4763 w 6048"/>
              <a:gd name="T5" fmla="*/ 6507 h 8732"/>
              <a:gd name="T6" fmla="*/ 4763 w 6048"/>
              <a:gd name="T7" fmla="*/ 6507 h 8732"/>
              <a:gd name="T8" fmla="*/ 3524 w 6048"/>
              <a:gd name="T9" fmla="*/ 4365 h 8732"/>
              <a:gd name="T10" fmla="*/ 3515 w 6048"/>
              <a:gd name="T11" fmla="*/ 4338 h 8732"/>
              <a:gd name="T12" fmla="*/ 3471 w 6048"/>
              <a:gd name="T13" fmla="*/ 4257 h 8732"/>
              <a:gd name="T14" fmla="*/ 2269 w 6048"/>
              <a:gd name="T15" fmla="*/ 2187 h 8732"/>
              <a:gd name="T16" fmla="*/ 2260 w 6048"/>
              <a:gd name="T17" fmla="*/ 2169 h 8732"/>
              <a:gd name="T18" fmla="*/ 1012 w 6048"/>
              <a:gd name="T19" fmla="*/ 0 h 8732"/>
              <a:gd name="T20" fmla="*/ 1004 w 6048"/>
              <a:gd name="T21" fmla="*/ 18 h 8732"/>
              <a:gd name="T22" fmla="*/ 0 w 6048"/>
              <a:gd name="T23" fmla="*/ 1754 h 8732"/>
              <a:gd name="T24" fmla="*/ 4049 w 6048"/>
              <a:gd name="T25" fmla="*/ 8731 h 8732"/>
              <a:gd name="T26" fmla="*/ 6020 w 6048"/>
              <a:gd name="T27" fmla="*/ 8731 h 8732"/>
              <a:gd name="T28" fmla="*/ 6047 w 6048"/>
              <a:gd name="T29" fmla="*/ 8731 h 8732"/>
              <a:gd name="T30" fmla="*/ 6020 w 6048"/>
              <a:gd name="T31" fmla="*/ 8677 h 8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8" h="8732">
                <a:moveTo>
                  <a:pt x="6020" y="8677"/>
                </a:moveTo>
                <a:lnTo>
                  <a:pt x="4790" y="6544"/>
                </a:lnTo>
                <a:lnTo>
                  <a:pt x="4763" y="6507"/>
                </a:lnTo>
                <a:lnTo>
                  <a:pt x="4763" y="6507"/>
                </a:lnTo>
                <a:lnTo>
                  <a:pt x="3524" y="4365"/>
                </a:lnTo>
                <a:lnTo>
                  <a:pt x="3515" y="4338"/>
                </a:lnTo>
                <a:lnTo>
                  <a:pt x="3471" y="4257"/>
                </a:lnTo>
                <a:lnTo>
                  <a:pt x="2269" y="2187"/>
                </a:lnTo>
                <a:lnTo>
                  <a:pt x="2260" y="2169"/>
                </a:lnTo>
                <a:lnTo>
                  <a:pt x="1012" y="0"/>
                </a:lnTo>
                <a:lnTo>
                  <a:pt x="1004" y="18"/>
                </a:lnTo>
                <a:lnTo>
                  <a:pt x="0" y="1754"/>
                </a:lnTo>
                <a:lnTo>
                  <a:pt x="4049" y="8731"/>
                </a:lnTo>
                <a:lnTo>
                  <a:pt x="6020" y="8731"/>
                </a:lnTo>
                <a:lnTo>
                  <a:pt x="6047" y="8731"/>
                </a:lnTo>
                <a:lnTo>
                  <a:pt x="6020" y="8677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3">
            <a:extLst>
              <a:ext uri="{FF2B5EF4-FFF2-40B4-BE49-F238E27FC236}">
                <a16:creationId xmlns:a16="http://schemas.microsoft.com/office/drawing/2014/main" id="{13FB44C1-7163-1C4B-8C6B-FEFFDCEF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02" y="11412051"/>
            <a:ext cx="244088" cy="343531"/>
          </a:xfrm>
          <a:custGeom>
            <a:avLst/>
            <a:gdLst>
              <a:gd name="T0" fmla="*/ 235 w 236"/>
              <a:gd name="T1" fmla="*/ 335 h 336"/>
              <a:gd name="T2" fmla="*/ 235 w 236"/>
              <a:gd name="T3" fmla="*/ 335 h 336"/>
              <a:gd name="T4" fmla="*/ 0 w 236"/>
              <a:gd name="T5" fmla="*/ 335 h 336"/>
              <a:gd name="T6" fmla="*/ 0 w 236"/>
              <a:gd name="T7" fmla="*/ 45 h 336"/>
              <a:gd name="T8" fmla="*/ 45 w 236"/>
              <a:gd name="T9" fmla="*/ 0 h 336"/>
              <a:gd name="T10" fmla="*/ 181 w 236"/>
              <a:gd name="T11" fmla="*/ 0 h 336"/>
              <a:gd name="T12" fmla="*/ 235 w 236"/>
              <a:gd name="T13" fmla="*/ 45 h 336"/>
              <a:gd name="T14" fmla="*/ 235 w 236"/>
              <a:gd name="T15" fmla="*/ 335 h 336"/>
              <a:gd name="T16" fmla="*/ 45 w 236"/>
              <a:gd name="T17" fmla="*/ 289 h 336"/>
              <a:gd name="T18" fmla="*/ 45 w 236"/>
              <a:gd name="T19" fmla="*/ 289 h 336"/>
              <a:gd name="T20" fmla="*/ 181 w 236"/>
              <a:gd name="T21" fmla="*/ 289 h 336"/>
              <a:gd name="T22" fmla="*/ 181 w 236"/>
              <a:gd name="T23" fmla="*/ 45 h 336"/>
              <a:gd name="T24" fmla="*/ 181 w 236"/>
              <a:gd name="T25" fmla="*/ 45 h 336"/>
              <a:gd name="T26" fmla="*/ 45 w 236"/>
              <a:gd name="T27" fmla="*/ 45 h 336"/>
              <a:gd name="T28" fmla="*/ 45 w 236"/>
              <a:gd name="T29" fmla="*/ 45 h 336"/>
              <a:gd name="T30" fmla="*/ 45 w 236"/>
              <a:gd name="T31" fmla="*/ 28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336">
                <a:moveTo>
                  <a:pt x="235" y="335"/>
                </a:moveTo>
                <a:lnTo>
                  <a:pt x="235" y="335"/>
                </a:lnTo>
                <a:cubicBezTo>
                  <a:pt x="0" y="335"/>
                  <a:pt x="0" y="335"/>
                  <a:pt x="0" y="33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8" y="0"/>
                  <a:pt x="235" y="18"/>
                  <a:pt x="235" y="45"/>
                </a:cubicBezTo>
                <a:lnTo>
                  <a:pt x="235" y="335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81" y="289"/>
                  <a:pt x="181" y="289"/>
                  <a:pt x="181" y="289"/>
                </a:cubicBezTo>
                <a:cubicBezTo>
                  <a:pt x="181" y="45"/>
                  <a:pt x="181" y="45"/>
                  <a:pt x="181" y="45"/>
                </a:cubicBezTo>
                <a:lnTo>
                  <a:pt x="181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24">
            <a:extLst>
              <a:ext uri="{FF2B5EF4-FFF2-40B4-BE49-F238E27FC236}">
                <a16:creationId xmlns:a16="http://schemas.microsoft.com/office/drawing/2014/main" id="{7C1833EA-A8A6-FB4B-9F9C-C2684A69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56" y="11321648"/>
            <a:ext cx="696103" cy="438456"/>
          </a:xfrm>
          <a:custGeom>
            <a:avLst/>
            <a:gdLst>
              <a:gd name="T0" fmla="*/ 605 w 679"/>
              <a:gd name="T1" fmla="*/ 425 h 426"/>
              <a:gd name="T2" fmla="*/ 605 w 679"/>
              <a:gd name="T3" fmla="*/ 425 h 426"/>
              <a:gd name="T4" fmla="*/ 72 w 679"/>
              <a:gd name="T5" fmla="*/ 425 h 426"/>
              <a:gd name="T6" fmla="*/ 0 w 679"/>
              <a:gd name="T7" fmla="*/ 361 h 426"/>
              <a:gd name="T8" fmla="*/ 0 w 679"/>
              <a:gd name="T9" fmla="*/ 81 h 426"/>
              <a:gd name="T10" fmla="*/ 27 w 679"/>
              <a:gd name="T11" fmla="*/ 54 h 426"/>
              <a:gd name="T12" fmla="*/ 27 w 679"/>
              <a:gd name="T13" fmla="*/ 54 h 426"/>
              <a:gd name="T14" fmla="*/ 63 w 679"/>
              <a:gd name="T15" fmla="*/ 81 h 426"/>
              <a:gd name="T16" fmla="*/ 63 w 679"/>
              <a:gd name="T17" fmla="*/ 361 h 426"/>
              <a:gd name="T18" fmla="*/ 72 w 679"/>
              <a:gd name="T19" fmla="*/ 370 h 426"/>
              <a:gd name="T20" fmla="*/ 605 w 679"/>
              <a:gd name="T21" fmla="*/ 370 h 426"/>
              <a:gd name="T22" fmla="*/ 614 w 679"/>
              <a:gd name="T23" fmla="*/ 361 h 426"/>
              <a:gd name="T24" fmla="*/ 614 w 679"/>
              <a:gd name="T25" fmla="*/ 0 h 426"/>
              <a:gd name="T26" fmla="*/ 678 w 679"/>
              <a:gd name="T27" fmla="*/ 0 h 426"/>
              <a:gd name="T28" fmla="*/ 678 w 679"/>
              <a:gd name="T29" fmla="*/ 361 h 426"/>
              <a:gd name="T30" fmla="*/ 605 w 679"/>
              <a:gd name="T3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9" h="426">
                <a:moveTo>
                  <a:pt x="605" y="425"/>
                </a:moveTo>
                <a:lnTo>
                  <a:pt x="605" y="425"/>
                </a:lnTo>
                <a:cubicBezTo>
                  <a:pt x="72" y="425"/>
                  <a:pt x="72" y="425"/>
                  <a:pt x="72" y="425"/>
                </a:cubicBezTo>
                <a:cubicBezTo>
                  <a:pt x="27" y="425"/>
                  <a:pt x="0" y="397"/>
                  <a:pt x="0" y="3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9" y="54"/>
                  <a:pt x="27" y="54"/>
                </a:cubicBezTo>
                <a:lnTo>
                  <a:pt x="27" y="54"/>
                </a:lnTo>
                <a:cubicBezTo>
                  <a:pt x="45" y="54"/>
                  <a:pt x="63" y="63"/>
                  <a:pt x="63" y="81"/>
                </a:cubicBezTo>
                <a:cubicBezTo>
                  <a:pt x="63" y="361"/>
                  <a:pt x="63" y="361"/>
                  <a:pt x="63" y="361"/>
                </a:cubicBezTo>
                <a:cubicBezTo>
                  <a:pt x="63" y="361"/>
                  <a:pt x="63" y="370"/>
                  <a:pt x="72" y="370"/>
                </a:cubicBezTo>
                <a:cubicBezTo>
                  <a:pt x="605" y="370"/>
                  <a:pt x="605" y="370"/>
                  <a:pt x="605" y="370"/>
                </a:cubicBezTo>
                <a:lnTo>
                  <a:pt x="614" y="361"/>
                </a:lnTo>
                <a:cubicBezTo>
                  <a:pt x="614" y="0"/>
                  <a:pt x="614" y="0"/>
                  <a:pt x="614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78" y="361"/>
                  <a:pt x="678" y="361"/>
                  <a:pt x="678" y="361"/>
                </a:cubicBezTo>
                <a:cubicBezTo>
                  <a:pt x="678" y="397"/>
                  <a:pt x="642" y="425"/>
                  <a:pt x="605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25">
            <a:extLst>
              <a:ext uri="{FF2B5EF4-FFF2-40B4-BE49-F238E27FC236}">
                <a16:creationId xmlns:a16="http://schemas.microsoft.com/office/drawing/2014/main" id="{CCBEF44C-21D9-5748-BD68-08913C31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593" y="11032359"/>
            <a:ext cx="786506" cy="325451"/>
          </a:xfrm>
          <a:custGeom>
            <a:avLst/>
            <a:gdLst>
              <a:gd name="T0" fmla="*/ 650 w 769"/>
              <a:gd name="T1" fmla="*/ 317 h 318"/>
              <a:gd name="T2" fmla="*/ 650 w 769"/>
              <a:gd name="T3" fmla="*/ 317 h 318"/>
              <a:gd name="T4" fmla="*/ 560 w 769"/>
              <a:gd name="T5" fmla="*/ 281 h 318"/>
              <a:gd name="T6" fmla="*/ 470 w 769"/>
              <a:gd name="T7" fmla="*/ 317 h 318"/>
              <a:gd name="T8" fmla="*/ 388 w 769"/>
              <a:gd name="T9" fmla="*/ 281 h 318"/>
              <a:gd name="T10" fmla="*/ 298 w 769"/>
              <a:gd name="T11" fmla="*/ 317 h 318"/>
              <a:gd name="T12" fmla="*/ 207 w 769"/>
              <a:gd name="T13" fmla="*/ 281 h 318"/>
              <a:gd name="T14" fmla="*/ 108 w 769"/>
              <a:gd name="T15" fmla="*/ 317 h 318"/>
              <a:gd name="T16" fmla="*/ 0 w 769"/>
              <a:gd name="T17" fmla="*/ 190 h 318"/>
              <a:gd name="T18" fmla="*/ 0 w 769"/>
              <a:gd name="T19" fmla="*/ 181 h 318"/>
              <a:gd name="T20" fmla="*/ 99 w 769"/>
              <a:gd name="T21" fmla="*/ 27 h 318"/>
              <a:gd name="T22" fmla="*/ 153 w 769"/>
              <a:gd name="T23" fmla="*/ 0 h 318"/>
              <a:gd name="T24" fmla="*/ 614 w 769"/>
              <a:gd name="T25" fmla="*/ 0 h 318"/>
              <a:gd name="T26" fmla="*/ 614 w 769"/>
              <a:gd name="T27" fmla="*/ 0 h 318"/>
              <a:gd name="T28" fmla="*/ 668 w 769"/>
              <a:gd name="T29" fmla="*/ 27 h 318"/>
              <a:gd name="T30" fmla="*/ 768 w 769"/>
              <a:gd name="T31" fmla="*/ 181 h 318"/>
              <a:gd name="T32" fmla="*/ 768 w 769"/>
              <a:gd name="T33" fmla="*/ 190 h 318"/>
              <a:gd name="T34" fmla="*/ 659 w 769"/>
              <a:gd name="T35" fmla="*/ 317 h 318"/>
              <a:gd name="T36" fmla="*/ 650 w 769"/>
              <a:gd name="T37" fmla="*/ 317 h 318"/>
              <a:gd name="T38" fmla="*/ 560 w 769"/>
              <a:gd name="T39" fmla="*/ 199 h 318"/>
              <a:gd name="T40" fmla="*/ 560 w 769"/>
              <a:gd name="T41" fmla="*/ 199 h 318"/>
              <a:gd name="T42" fmla="*/ 560 w 769"/>
              <a:gd name="T43" fmla="*/ 199 h 318"/>
              <a:gd name="T44" fmla="*/ 596 w 769"/>
              <a:gd name="T45" fmla="*/ 217 h 318"/>
              <a:gd name="T46" fmla="*/ 650 w 769"/>
              <a:gd name="T47" fmla="*/ 253 h 318"/>
              <a:gd name="T48" fmla="*/ 705 w 769"/>
              <a:gd name="T49" fmla="*/ 199 h 318"/>
              <a:gd name="T50" fmla="*/ 614 w 769"/>
              <a:gd name="T51" fmla="*/ 64 h 318"/>
              <a:gd name="T52" fmla="*/ 153 w 769"/>
              <a:gd name="T53" fmla="*/ 64 h 318"/>
              <a:gd name="T54" fmla="*/ 153 w 769"/>
              <a:gd name="T55" fmla="*/ 64 h 318"/>
              <a:gd name="T56" fmla="*/ 63 w 769"/>
              <a:gd name="T57" fmla="*/ 199 h 318"/>
              <a:gd name="T58" fmla="*/ 117 w 769"/>
              <a:gd name="T59" fmla="*/ 253 h 318"/>
              <a:gd name="T60" fmla="*/ 171 w 769"/>
              <a:gd name="T61" fmla="*/ 217 h 318"/>
              <a:gd name="T62" fmla="*/ 207 w 769"/>
              <a:gd name="T63" fmla="*/ 199 h 318"/>
              <a:gd name="T64" fmla="*/ 207 w 769"/>
              <a:gd name="T65" fmla="*/ 199 h 318"/>
              <a:gd name="T66" fmla="*/ 243 w 769"/>
              <a:gd name="T67" fmla="*/ 217 h 318"/>
              <a:gd name="T68" fmla="*/ 298 w 769"/>
              <a:gd name="T69" fmla="*/ 253 h 318"/>
              <a:gd name="T70" fmla="*/ 352 w 769"/>
              <a:gd name="T71" fmla="*/ 217 h 318"/>
              <a:gd name="T72" fmla="*/ 388 w 769"/>
              <a:gd name="T73" fmla="*/ 199 h 318"/>
              <a:gd name="T74" fmla="*/ 388 w 769"/>
              <a:gd name="T75" fmla="*/ 199 h 318"/>
              <a:gd name="T76" fmla="*/ 415 w 769"/>
              <a:gd name="T77" fmla="*/ 217 h 318"/>
              <a:gd name="T78" fmla="*/ 470 w 769"/>
              <a:gd name="T79" fmla="*/ 253 h 318"/>
              <a:gd name="T80" fmla="*/ 524 w 769"/>
              <a:gd name="T81" fmla="*/ 217 h 318"/>
              <a:gd name="T82" fmla="*/ 560 w 769"/>
              <a:gd name="T83" fmla="*/ 19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9" h="318">
                <a:moveTo>
                  <a:pt x="650" y="317"/>
                </a:moveTo>
                <a:lnTo>
                  <a:pt x="650" y="317"/>
                </a:lnTo>
                <a:cubicBezTo>
                  <a:pt x="614" y="317"/>
                  <a:pt x="587" y="308"/>
                  <a:pt x="560" y="281"/>
                </a:cubicBezTo>
                <a:cubicBezTo>
                  <a:pt x="542" y="299"/>
                  <a:pt x="506" y="317"/>
                  <a:pt x="470" y="317"/>
                </a:cubicBezTo>
                <a:cubicBezTo>
                  <a:pt x="443" y="317"/>
                  <a:pt x="406" y="299"/>
                  <a:pt x="388" y="281"/>
                </a:cubicBezTo>
                <a:cubicBezTo>
                  <a:pt x="361" y="299"/>
                  <a:pt x="334" y="317"/>
                  <a:pt x="298" y="317"/>
                </a:cubicBezTo>
                <a:cubicBezTo>
                  <a:pt x="262" y="317"/>
                  <a:pt x="226" y="299"/>
                  <a:pt x="207" y="281"/>
                </a:cubicBezTo>
                <a:cubicBezTo>
                  <a:pt x="180" y="308"/>
                  <a:pt x="144" y="317"/>
                  <a:pt x="108" y="317"/>
                </a:cubicBezTo>
                <a:cubicBezTo>
                  <a:pt x="45" y="317"/>
                  <a:pt x="0" y="253"/>
                  <a:pt x="0" y="190"/>
                </a:cubicBezTo>
                <a:cubicBezTo>
                  <a:pt x="0" y="181"/>
                  <a:pt x="0" y="181"/>
                  <a:pt x="0" y="181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9"/>
                  <a:pt x="135" y="0"/>
                  <a:pt x="153" y="0"/>
                </a:cubicBezTo>
                <a:cubicBezTo>
                  <a:pt x="614" y="0"/>
                  <a:pt x="614" y="0"/>
                  <a:pt x="614" y="0"/>
                </a:cubicBezTo>
                <a:lnTo>
                  <a:pt x="614" y="0"/>
                </a:lnTo>
                <a:cubicBezTo>
                  <a:pt x="632" y="0"/>
                  <a:pt x="659" y="9"/>
                  <a:pt x="668" y="27"/>
                </a:cubicBezTo>
                <a:cubicBezTo>
                  <a:pt x="768" y="181"/>
                  <a:pt x="768" y="181"/>
                  <a:pt x="768" y="181"/>
                </a:cubicBezTo>
                <a:cubicBezTo>
                  <a:pt x="768" y="190"/>
                  <a:pt x="768" y="190"/>
                  <a:pt x="768" y="190"/>
                </a:cubicBezTo>
                <a:cubicBezTo>
                  <a:pt x="768" y="262"/>
                  <a:pt x="723" y="317"/>
                  <a:pt x="659" y="317"/>
                </a:cubicBezTo>
                <a:lnTo>
                  <a:pt x="650" y="317"/>
                </a:lnTo>
                <a:close/>
                <a:moveTo>
                  <a:pt x="560" y="199"/>
                </a:moveTo>
                <a:lnTo>
                  <a:pt x="560" y="199"/>
                </a:lnTo>
                <a:lnTo>
                  <a:pt x="560" y="199"/>
                </a:lnTo>
                <a:cubicBezTo>
                  <a:pt x="578" y="199"/>
                  <a:pt x="587" y="208"/>
                  <a:pt x="596" y="217"/>
                </a:cubicBezTo>
                <a:cubicBezTo>
                  <a:pt x="605" y="244"/>
                  <a:pt x="632" y="262"/>
                  <a:pt x="650" y="253"/>
                </a:cubicBezTo>
                <a:cubicBezTo>
                  <a:pt x="687" y="253"/>
                  <a:pt x="705" y="235"/>
                  <a:pt x="705" y="199"/>
                </a:cubicBezTo>
                <a:cubicBezTo>
                  <a:pt x="614" y="64"/>
                  <a:pt x="614" y="64"/>
                  <a:pt x="614" y="64"/>
                </a:cubicBezTo>
                <a:cubicBezTo>
                  <a:pt x="153" y="64"/>
                  <a:pt x="153" y="64"/>
                  <a:pt x="153" y="64"/>
                </a:cubicBezTo>
                <a:lnTo>
                  <a:pt x="153" y="64"/>
                </a:lnTo>
                <a:cubicBezTo>
                  <a:pt x="63" y="199"/>
                  <a:pt x="63" y="199"/>
                  <a:pt x="63" y="199"/>
                </a:cubicBezTo>
                <a:cubicBezTo>
                  <a:pt x="63" y="226"/>
                  <a:pt x="90" y="253"/>
                  <a:pt x="117" y="253"/>
                </a:cubicBezTo>
                <a:cubicBezTo>
                  <a:pt x="135" y="253"/>
                  <a:pt x="162" y="244"/>
                  <a:pt x="171" y="217"/>
                </a:cubicBezTo>
                <a:cubicBezTo>
                  <a:pt x="180" y="208"/>
                  <a:pt x="189" y="199"/>
                  <a:pt x="207" y="199"/>
                </a:cubicBezTo>
                <a:lnTo>
                  <a:pt x="207" y="199"/>
                </a:lnTo>
                <a:cubicBezTo>
                  <a:pt x="226" y="199"/>
                  <a:pt x="235" y="208"/>
                  <a:pt x="243" y="217"/>
                </a:cubicBezTo>
                <a:cubicBezTo>
                  <a:pt x="253" y="244"/>
                  <a:pt x="271" y="253"/>
                  <a:pt x="298" y="253"/>
                </a:cubicBezTo>
                <a:cubicBezTo>
                  <a:pt x="316" y="253"/>
                  <a:pt x="343" y="244"/>
                  <a:pt x="352" y="217"/>
                </a:cubicBezTo>
                <a:cubicBezTo>
                  <a:pt x="352" y="208"/>
                  <a:pt x="370" y="199"/>
                  <a:pt x="388" y="199"/>
                </a:cubicBezTo>
                <a:lnTo>
                  <a:pt x="388" y="199"/>
                </a:lnTo>
                <a:cubicBezTo>
                  <a:pt x="397" y="199"/>
                  <a:pt x="415" y="208"/>
                  <a:pt x="415" y="217"/>
                </a:cubicBezTo>
                <a:cubicBezTo>
                  <a:pt x="424" y="244"/>
                  <a:pt x="451" y="253"/>
                  <a:pt x="470" y="253"/>
                </a:cubicBezTo>
                <a:cubicBezTo>
                  <a:pt x="497" y="253"/>
                  <a:pt x="515" y="244"/>
                  <a:pt x="524" y="217"/>
                </a:cubicBezTo>
                <a:cubicBezTo>
                  <a:pt x="533" y="208"/>
                  <a:pt x="542" y="199"/>
                  <a:pt x="560" y="1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6">
            <a:extLst>
              <a:ext uri="{FF2B5EF4-FFF2-40B4-BE49-F238E27FC236}">
                <a16:creationId xmlns:a16="http://schemas.microsoft.com/office/drawing/2014/main" id="{13F20D46-4501-DD4B-B235-28CCB593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306" y="10349818"/>
            <a:ext cx="203408" cy="49720"/>
          </a:xfrm>
          <a:custGeom>
            <a:avLst/>
            <a:gdLst>
              <a:gd name="T0" fmla="*/ 199 w 200"/>
              <a:gd name="T1" fmla="*/ 46 h 47"/>
              <a:gd name="T2" fmla="*/ 0 w 200"/>
              <a:gd name="T3" fmla="*/ 46 h 47"/>
              <a:gd name="T4" fmla="*/ 0 w 200"/>
              <a:gd name="T5" fmla="*/ 0 h 47"/>
              <a:gd name="T6" fmla="*/ 199 w 200"/>
              <a:gd name="T7" fmla="*/ 0 h 47"/>
              <a:gd name="T8" fmla="*/ 199 w 200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47">
                <a:moveTo>
                  <a:pt x="199" y="46"/>
                </a:moveTo>
                <a:lnTo>
                  <a:pt x="0" y="46"/>
                </a:lnTo>
                <a:lnTo>
                  <a:pt x="0" y="0"/>
                </a:lnTo>
                <a:lnTo>
                  <a:pt x="199" y="0"/>
                </a:lnTo>
                <a:lnTo>
                  <a:pt x="199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27">
            <a:extLst>
              <a:ext uri="{FF2B5EF4-FFF2-40B4-BE49-F238E27FC236}">
                <a16:creationId xmlns:a16="http://schemas.microsoft.com/office/drawing/2014/main" id="{EEF64909-7DEB-4540-A759-974FEE2A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427" y="10218732"/>
            <a:ext cx="203408" cy="379693"/>
          </a:xfrm>
          <a:custGeom>
            <a:avLst/>
            <a:gdLst>
              <a:gd name="T0" fmla="*/ 72 w 200"/>
              <a:gd name="T1" fmla="*/ 0 h 371"/>
              <a:gd name="T2" fmla="*/ 72 w 200"/>
              <a:gd name="T3" fmla="*/ 0 h 371"/>
              <a:gd name="T4" fmla="*/ 0 w 200"/>
              <a:gd name="T5" fmla="*/ 0 h 371"/>
              <a:gd name="T6" fmla="*/ 0 w 200"/>
              <a:gd name="T7" fmla="*/ 45 h 371"/>
              <a:gd name="T8" fmla="*/ 54 w 200"/>
              <a:gd name="T9" fmla="*/ 45 h 371"/>
              <a:gd name="T10" fmla="*/ 72 w 200"/>
              <a:gd name="T11" fmla="*/ 54 h 371"/>
              <a:gd name="T12" fmla="*/ 145 w 200"/>
              <a:gd name="T13" fmla="*/ 135 h 371"/>
              <a:gd name="T14" fmla="*/ 145 w 200"/>
              <a:gd name="T15" fmla="*/ 325 h 371"/>
              <a:gd name="T16" fmla="*/ 27 w 200"/>
              <a:gd name="T17" fmla="*/ 325 h 371"/>
              <a:gd name="T18" fmla="*/ 36 w 200"/>
              <a:gd name="T19" fmla="*/ 343 h 371"/>
              <a:gd name="T20" fmla="*/ 27 w 200"/>
              <a:gd name="T21" fmla="*/ 370 h 371"/>
              <a:gd name="T22" fmla="*/ 145 w 200"/>
              <a:gd name="T23" fmla="*/ 370 h 371"/>
              <a:gd name="T24" fmla="*/ 199 w 200"/>
              <a:gd name="T25" fmla="*/ 325 h 371"/>
              <a:gd name="T26" fmla="*/ 199 w 200"/>
              <a:gd name="T27" fmla="*/ 126 h 371"/>
              <a:gd name="T28" fmla="*/ 190 w 200"/>
              <a:gd name="T29" fmla="*/ 117 h 371"/>
              <a:gd name="T30" fmla="*/ 99 w 200"/>
              <a:gd name="T31" fmla="*/ 9 h 371"/>
              <a:gd name="T32" fmla="*/ 72 w 200"/>
              <a:gd name="T33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71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72" y="45"/>
                  <a:pt x="72" y="5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45" y="325"/>
                  <a:pt x="145" y="325"/>
                  <a:pt x="145" y="325"/>
                </a:cubicBezTo>
                <a:cubicBezTo>
                  <a:pt x="27" y="325"/>
                  <a:pt x="27" y="325"/>
                  <a:pt x="27" y="325"/>
                </a:cubicBezTo>
                <a:cubicBezTo>
                  <a:pt x="27" y="334"/>
                  <a:pt x="36" y="334"/>
                  <a:pt x="36" y="343"/>
                </a:cubicBezTo>
                <a:cubicBezTo>
                  <a:pt x="36" y="352"/>
                  <a:pt x="27" y="361"/>
                  <a:pt x="27" y="370"/>
                </a:cubicBezTo>
                <a:cubicBezTo>
                  <a:pt x="145" y="370"/>
                  <a:pt x="145" y="370"/>
                  <a:pt x="145" y="370"/>
                </a:cubicBezTo>
                <a:cubicBezTo>
                  <a:pt x="172" y="370"/>
                  <a:pt x="199" y="352"/>
                  <a:pt x="199" y="325"/>
                </a:cubicBezTo>
                <a:cubicBezTo>
                  <a:pt x="199" y="126"/>
                  <a:pt x="199" y="126"/>
                  <a:pt x="199" y="126"/>
                </a:cubicBezTo>
                <a:lnTo>
                  <a:pt x="190" y="117"/>
                </a:lnTo>
                <a:cubicBezTo>
                  <a:pt x="99" y="9"/>
                  <a:pt x="99" y="9"/>
                  <a:pt x="99" y="9"/>
                </a:cubicBezTo>
                <a:cubicBezTo>
                  <a:pt x="91" y="0"/>
                  <a:pt x="81" y="0"/>
                  <a:pt x="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28">
            <a:extLst>
              <a:ext uri="{FF2B5EF4-FFF2-40B4-BE49-F238E27FC236}">
                <a16:creationId xmlns:a16="http://schemas.microsoft.com/office/drawing/2014/main" id="{812F258C-C24F-F54E-926A-D7FDCD00F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016" y="10544183"/>
            <a:ext cx="244088" cy="67804"/>
          </a:xfrm>
          <a:custGeom>
            <a:avLst/>
            <a:gdLst>
              <a:gd name="T0" fmla="*/ 226 w 236"/>
              <a:gd name="T1" fmla="*/ 0 h 65"/>
              <a:gd name="T2" fmla="*/ 226 w 236"/>
              <a:gd name="T3" fmla="*/ 0 h 65"/>
              <a:gd name="T4" fmla="*/ 0 w 236"/>
              <a:gd name="T5" fmla="*/ 0 h 65"/>
              <a:gd name="T6" fmla="*/ 9 w 236"/>
              <a:gd name="T7" fmla="*/ 27 h 65"/>
              <a:gd name="T8" fmla="*/ 0 w 236"/>
              <a:gd name="T9" fmla="*/ 64 h 65"/>
              <a:gd name="T10" fmla="*/ 235 w 236"/>
              <a:gd name="T11" fmla="*/ 64 h 65"/>
              <a:gd name="T12" fmla="*/ 217 w 236"/>
              <a:gd name="T13" fmla="*/ 27 h 65"/>
              <a:gd name="T14" fmla="*/ 226 w 236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5">
                <a:moveTo>
                  <a:pt x="226" y="0"/>
                </a:moveTo>
                <a:lnTo>
                  <a:pt x="226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64"/>
                </a:cubicBezTo>
                <a:cubicBezTo>
                  <a:pt x="235" y="64"/>
                  <a:pt x="235" y="64"/>
                  <a:pt x="235" y="64"/>
                </a:cubicBezTo>
                <a:cubicBezTo>
                  <a:pt x="226" y="54"/>
                  <a:pt x="217" y="45"/>
                  <a:pt x="217" y="27"/>
                </a:cubicBezTo>
                <a:cubicBezTo>
                  <a:pt x="217" y="18"/>
                  <a:pt x="226" y="9"/>
                  <a:pt x="2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29">
            <a:extLst>
              <a:ext uri="{FF2B5EF4-FFF2-40B4-BE49-F238E27FC236}">
                <a16:creationId xmlns:a16="http://schemas.microsoft.com/office/drawing/2014/main" id="{6BB62596-5D1E-864D-B46B-557BA037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248" y="10096689"/>
            <a:ext cx="605700" cy="429413"/>
          </a:xfrm>
          <a:custGeom>
            <a:avLst/>
            <a:gdLst>
              <a:gd name="T0" fmla="*/ 561 w 589"/>
              <a:gd name="T1" fmla="*/ 407 h 417"/>
              <a:gd name="T2" fmla="*/ 561 w 589"/>
              <a:gd name="T3" fmla="*/ 407 h 417"/>
              <a:gd name="T4" fmla="*/ 588 w 589"/>
              <a:gd name="T5" fmla="*/ 407 h 417"/>
              <a:gd name="T6" fmla="*/ 588 w 589"/>
              <a:gd name="T7" fmla="*/ 163 h 417"/>
              <a:gd name="T8" fmla="*/ 588 w 589"/>
              <a:gd name="T9" fmla="*/ 118 h 417"/>
              <a:gd name="T10" fmla="*/ 588 w 589"/>
              <a:gd name="T11" fmla="*/ 54 h 417"/>
              <a:gd name="T12" fmla="*/ 525 w 589"/>
              <a:gd name="T13" fmla="*/ 0 h 417"/>
              <a:gd name="T14" fmla="*/ 28 w 589"/>
              <a:gd name="T15" fmla="*/ 0 h 417"/>
              <a:gd name="T16" fmla="*/ 0 w 589"/>
              <a:gd name="T17" fmla="*/ 28 h 417"/>
              <a:gd name="T18" fmla="*/ 28 w 589"/>
              <a:gd name="T19" fmla="*/ 64 h 417"/>
              <a:gd name="T20" fmla="*/ 525 w 589"/>
              <a:gd name="T21" fmla="*/ 64 h 417"/>
              <a:gd name="T22" fmla="*/ 525 w 589"/>
              <a:gd name="T23" fmla="*/ 416 h 417"/>
              <a:gd name="T24" fmla="*/ 561 w 589"/>
              <a:gd name="T25" fmla="*/ 40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9" h="417">
                <a:moveTo>
                  <a:pt x="561" y="407"/>
                </a:moveTo>
                <a:lnTo>
                  <a:pt x="561" y="407"/>
                </a:lnTo>
                <a:cubicBezTo>
                  <a:pt x="570" y="407"/>
                  <a:pt x="579" y="407"/>
                  <a:pt x="588" y="407"/>
                </a:cubicBezTo>
                <a:cubicBezTo>
                  <a:pt x="588" y="163"/>
                  <a:pt x="588" y="163"/>
                  <a:pt x="588" y="163"/>
                </a:cubicBezTo>
                <a:cubicBezTo>
                  <a:pt x="588" y="118"/>
                  <a:pt x="588" y="118"/>
                  <a:pt x="588" y="118"/>
                </a:cubicBezTo>
                <a:cubicBezTo>
                  <a:pt x="588" y="54"/>
                  <a:pt x="588" y="54"/>
                  <a:pt x="588" y="54"/>
                </a:cubicBezTo>
                <a:cubicBezTo>
                  <a:pt x="588" y="28"/>
                  <a:pt x="561" y="0"/>
                  <a:pt x="52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5"/>
                  <a:pt x="9" y="64"/>
                  <a:pt x="28" y="64"/>
                </a:cubicBezTo>
                <a:cubicBezTo>
                  <a:pt x="525" y="64"/>
                  <a:pt x="525" y="64"/>
                  <a:pt x="525" y="64"/>
                </a:cubicBezTo>
                <a:cubicBezTo>
                  <a:pt x="525" y="416"/>
                  <a:pt x="525" y="416"/>
                  <a:pt x="525" y="416"/>
                </a:cubicBezTo>
                <a:cubicBezTo>
                  <a:pt x="534" y="407"/>
                  <a:pt x="543" y="407"/>
                  <a:pt x="561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0">
            <a:extLst>
              <a:ext uri="{FF2B5EF4-FFF2-40B4-BE49-F238E27FC236}">
                <a16:creationId xmlns:a16="http://schemas.microsoft.com/office/drawing/2014/main" id="{52E3CD8F-D9BB-8E45-88AD-143F87AD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30" y="10327215"/>
            <a:ext cx="122043" cy="280249"/>
          </a:xfrm>
          <a:custGeom>
            <a:avLst/>
            <a:gdLst>
              <a:gd name="T0" fmla="*/ 117 w 118"/>
              <a:gd name="T1" fmla="*/ 208 h 273"/>
              <a:gd name="T2" fmla="*/ 117 w 118"/>
              <a:gd name="T3" fmla="*/ 208 h 273"/>
              <a:gd name="T4" fmla="*/ 63 w 118"/>
              <a:gd name="T5" fmla="*/ 208 h 273"/>
              <a:gd name="T6" fmla="*/ 63 w 118"/>
              <a:gd name="T7" fmla="*/ 0 h 273"/>
              <a:gd name="T8" fmla="*/ 0 w 118"/>
              <a:gd name="T9" fmla="*/ 0 h 273"/>
              <a:gd name="T10" fmla="*/ 0 w 118"/>
              <a:gd name="T11" fmla="*/ 217 h 273"/>
              <a:gd name="T12" fmla="*/ 9 w 118"/>
              <a:gd name="T13" fmla="*/ 253 h 273"/>
              <a:gd name="T14" fmla="*/ 54 w 118"/>
              <a:gd name="T15" fmla="*/ 272 h 273"/>
              <a:gd name="T16" fmla="*/ 54 w 118"/>
              <a:gd name="T17" fmla="*/ 272 h 273"/>
              <a:gd name="T18" fmla="*/ 117 w 118"/>
              <a:gd name="T19" fmla="*/ 272 h 273"/>
              <a:gd name="T20" fmla="*/ 108 w 118"/>
              <a:gd name="T21" fmla="*/ 235 h 273"/>
              <a:gd name="T22" fmla="*/ 117 w 118"/>
              <a:gd name="T23" fmla="*/ 20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73">
                <a:moveTo>
                  <a:pt x="117" y="208"/>
                </a:moveTo>
                <a:lnTo>
                  <a:pt x="117" y="208"/>
                </a:lnTo>
                <a:cubicBezTo>
                  <a:pt x="63" y="208"/>
                  <a:pt x="63" y="208"/>
                  <a:pt x="63" y="208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6"/>
                  <a:pt x="0" y="235"/>
                  <a:pt x="9" y="253"/>
                </a:cubicBezTo>
                <a:cubicBezTo>
                  <a:pt x="27" y="262"/>
                  <a:pt x="36" y="272"/>
                  <a:pt x="54" y="272"/>
                </a:cubicBezTo>
                <a:lnTo>
                  <a:pt x="54" y="272"/>
                </a:lnTo>
                <a:cubicBezTo>
                  <a:pt x="117" y="272"/>
                  <a:pt x="117" y="272"/>
                  <a:pt x="117" y="272"/>
                </a:cubicBezTo>
                <a:cubicBezTo>
                  <a:pt x="108" y="262"/>
                  <a:pt x="108" y="253"/>
                  <a:pt x="108" y="235"/>
                </a:cubicBezTo>
                <a:cubicBezTo>
                  <a:pt x="108" y="226"/>
                  <a:pt x="108" y="217"/>
                  <a:pt x="117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1">
            <a:extLst>
              <a:ext uri="{FF2B5EF4-FFF2-40B4-BE49-F238E27FC236}">
                <a16:creationId xmlns:a16="http://schemas.microsoft.com/office/drawing/2014/main" id="{57C22E94-9734-114F-A6D5-F245BD8B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943" y="10485422"/>
            <a:ext cx="167247" cy="167244"/>
          </a:xfrm>
          <a:custGeom>
            <a:avLst/>
            <a:gdLst>
              <a:gd name="T0" fmla="*/ 81 w 163"/>
              <a:gd name="T1" fmla="*/ 163 h 164"/>
              <a:gd name="T2" fmla="*/ 81 w 163"/>
              <a:gd name="T3" fmla="*/ 163 h 164"/>
              <a:gd name="T4" fmla="*/ 0 w 163"/>
              <a:gd name="T5" fmla="*/ 81 h 164"/>
              <a:gd name="T6" fmla="*/ 81 w 163"/>
              <a:gd name="T7" fmla="*/ 0 h 164"/>
              <a:gd name="T8" fmla="*/ 162 w 163"/>
              <a:gd name="T9" fmla="*/ 81 h 164"/>
              <a:gd name="T10" fmla="*/ 81 w 163"/>
              <a:gd name="T11" fmla="*/ 163 h 164"/>
              <a:gd name="T12" fmla="*/ 81 w 163"/>
              <a:gd name="T13" fmla="*/ 45 h 164"/>
              <a:gd name="T14" fmla="*/ 81 w 163"/>
              <a:gd name="T15" fmla="*/ 45 h 164"/>
              <a:gd name="T16" fmla="*/ 45 w 163"/>
              <a:gd name="T17" fmla="*/ 81 h 164"/>
              <a:gd name="T18" fmla="*/ 81 w 163"/>
              <a:gd name="T19" fmla="*/ 118 h 164"/>
              <a:gd name="T20" fmla="*/ 117 w 163"/>
              <a:gd name="T21" fmla="*/ 81 h 164"/>
              <a:gd name="T22" fmla="*/ 81 w 163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7"/>
                  <a:pt x="12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8"/>
                  <a:pt x="81" y="118"/>
                </a:cubicBezTo>
                <a:cubicBezTo>
                  <a:pt x="99" y="118"/>
                  <a:pt x="117" y="99"/>
                  <a:pt x="117" y="81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2">
            <a:extLst>
              <a:ext uri="{FF2B5EF4-FFF2-40B4-BE49-F238E27FC236}">
                <a16:creationId xmlns:a16="http://schemas.microsoft.com/office/drawing/2014/main" id="{1EF47ED5-7AA1-0740-A7DD-7FEC90D6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412" y="10485422"/>
            <a:ext cx="176287" cy="167244"/>
          </a:xfrm>
          <a:custGeom>
            <a:avLst/>
            <a:gdLst>
              <a:gd name="T0" fmla="*/ 81 w 173"/>
              <a:gd name="T1" fmla="*/ 163 h 164"/>
              <a:gd name="T2" fmla="*/ 81 w 173"/>
              <a:gd name="T3" fmla="*/ 163 h 164"/>
              <a:gd name="T4" fmla="*/ 0 w 173"/>
              <a:gd name="T5" fmla="*/ 81 h 164"/>
              <a:gd name="T6" fmla="*/ 81 w 173"/>
              <a:gd name="T7" fmla="*/ 0 h 164"/>
              <a:gd name="T8" fmla="*/ 172 w 173"/>
              <a:gd name="T9" fmla="*/ 81 h 164"/>
              <a:gd name="T10" fmla="*/ 81 w 173"/>
              <a:gd name="T11" fmla="*/ 163 h 164"/>
              <a:gd name="T12" fmla="*/ 81 w 173"/>
              <a:gd name="T13" fmla="*/ 45 h 164"/>
              <a:gd name="T14" fmla="*/ 81 w 173"/>
              <a:gd name="T15" fmla="*/ 45 h 164"/>
              <a:gd name="T16" fmla="*/ 45 w 173"/>
              <a:gd name="T17" fmla="*/ 81 h 164"/>
              <a:gd name="T18" fmla="*/ 81 w 173"/>
              <a:gd name="T19" fmla="*/ 118 h 164"/>
              <a:gd name="T20" fmla="*/ 118 w 173"/>
              <a:gd name="T21" fmla="*/ 81 h 164"/>
              <a:gd name="T22" fmla="*/ 81 w 173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72" y="36"/>
                  <a:pt x="172" y="81"/>
                </a:cubicBezTo>
                <a:cubicBezTo>
                  <a:pt x="172" y="127"/>
                  <a:pt x="127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8"/>
                  <a:pt x="81" y="118"/>
                </a:cubicBezTo>
                <a:cubicBezTo>
                  <a:pt x="109" y="118"/>
                  <a:pt x="118" y="99"/>
                  <a:pt x="118" y="81"/>
                </a:cubicBezTo>
                <a:cubicBezTo>
                  <a:pt x="118" y="63"/>
                  <a:pt x="10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3">
            <a:extLst>
              <a:ext uri="{FF2B5EF4-FFF2-40B4-BE49-F238E27FC236}">
                <a16:creationId xmlns:a16="http://schemas.microsoft.com/office/drawing/2014/main" id="{EF00EA9E-8591-3A4B-BF18-BFB4F2CB7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9" y="10209691"/>
            <a:ext cx="244088" cy="54242"/>
          </a:xfrm>
          <a:custGeom>
            <a:avLst/>
            <a:gdLst>
              <a:gd name="T0" fmla="*/ 208 w 237"/>
              <a:gd name="T1" fmla="*/ 54 h 55"/>
              <a:gd name="T2" fmla="*/ 208 w 237"/>
              <a:gd name="T3" fmla="*/ 54 h 55"/>
              <a:gd name="T4" fmla="*/ 28 w 237"/>
              <a:gd name="T5" fmla="*/ 54 h 55"/>
              <a:gd name="T6" fmla="*/ 0 w 237"/>
              <a:gd name="T7" fmla="*/ 27 h 55"/>
              <a:gd name="T8" fmla="*/ 0 w 237"/>
              <a:gd name="T9" fmla="*/ 27 h 55"/>
              <a:gd name="T10" fmla="*/ 28 w 237"/>
              <a:gd name="T11" fmla="*/ 0 h 55"/>
              <a:gd name="T12" fmla="*/ 208 w 237"/>
              <a:gd name="T13" fmla="*/ 0 h 55"/>
              <a:gd name="T14" fmla="*/ 236 w 237"/>
              <a:gd name="T15" fmla="*/ 27 h 55"/>
              <a:gd name="T16" fmla="*/ 236 w 237"/>
              <a:gd name="T17" fmla="*/ 27 h 55"/>
              <a:gd name="T18" fmla="*/ 208 w 23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" h="55">
                <a:moveTo>
                  <a:pt x="208" y="54"/>
                </a:moveTo>
                <a:lnTo>
                  <a:pt x="208" y="54"/>
                </a:lnTo>
                <a:cubicBezTo>
                  <a:pt x="28" y="54"/>
                  <a:pt x="28" y="54"/>
                  <a:pt x="28" y="54"/>
                </a:cubicBezTo>
                <a:cubicBezTo>
                  <a:pt x="10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0" y="0"/>
                  <a:pt x="2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7" y="0"/>
                  <a:pt x="236" y="9"/>
                  <a:pt x="236" y="27"/>
                </a:cubicBezTo>
                <a:lnTo>
                  <a:pt x="236" y="27"/>
                </a:lnTo>
                <a:cubicBezTo>
                  <a:pt x="236" y="36"/>
                  <a:pt x="227" y="54"/>
                  <a:pt x="20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4">
            <a:extLst>
              <a:ext uri="{FF2B5EF4-FFF2-40B4-BE49-F238E27FC236}">
                <a16:creationId xmlns:a16="http://schemas.microsoft.com/office/drawing/2014/main" id="{5C54883D-59B5-B949-AFFC-B57C9CB3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490" y="10300094"/>
            <a:ext cx="131083" cy="45202"/>
          </a:xfrm>
          <a:custGeom>
            <a:avLst/>
            <a:gdLst>
              <a:gd name="T0" fmla="*/ 99 w 127"/>
              <a:gd name="T1" fmla="*/ 45 h 46"/>
              <a:gd name="T2" fmla="*/ 99 w 127"/>
              <a:gd name="T3" fmla="*/ 45 h 46"/>
              <a:gd name="T4" fmla="*/ 18 w 127"/>
              <a:gd name="T5" fmla="*/ 45 h 46"/>
              <a:gd name="T6" fmla="*/ 0 w 127"/>
              <a:gd name="T7" fmla="*/ 18 h 46"/>
              <a:gd name="T8" fmla="*/ 0 w 127"/>
              <a:gd name="T9" fmla="*/ 18 h 46"/>
              <a:gd name="T10" fmla="*/ 27 w 127"/>
              <a:gd name="T11" fmla="*/ 0 h 46"/>
              <a:gd name="T12" fmla="*/ 99 w 127"/>
              <a:gd name="T13" fmla="*/ 0 h 46"/>
              <a:gd name="T14" fmla="*/ 126 w 127"/>
              <a:gd name="T15" fmla="*/ 27 h 46"/>
              <a:gd name="T16" fmla="*/ 126 w 127"/>
              <a:gd name="T17" fmla="*/ 27 h 46"/>
              <a:gd name="T18" fmla="*/ 99 w 12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6">
                <a:moveTo>
                  <a:pt x="99" y="45"/>
                </a:moveTo>
                <a:lnTo>
                  <a:pt x="99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26" y="9"/>
                  <a:pt x="126" y="27"/>
                </a:cubicBezTo>
                <a:lnTo>
                  <a:pt x="126" y="27"/>
                </a:lnTo>
                <a:cubicBezTo>
                  <a:pt x="117" y="36"/>
                  <a:pt x="108" y="45"/>
                  <a:pt x="9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35">
            <a:extLst>
              <a:ext uri="{FF2B5EF4-FFF2-40B4-BE49-F238E27FC236}">
                <a16:creationId xmlns:a16="http://schemas.microsoft.com/office/drawing/2014/main" id="{50BB208D-B889-234A-BB86-F5610A1A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978" y="9513588"/>
            <a:ext cx="714184" cy="76844"/>
          </a:xfrm>
          <a:custGeom>
            <a:avLst/>
            <a:gdLst>
              <a:gd name="T0" fmla="*/ 696 w 697"/>
              <a:gd name="T1" fmla="*/ 72 h 73"/>
              <a:gd name="T2" fmla="*/ 0 w 697"/>
              <a:gd name="T3" fmla="*/ 72 h 73"/>
              <a:gd name="T4" fmla="*/ 0 w 697"/>
              <a:gd name="T5" fmla="*/ 0 h 73"/>
              <a:gd name="T6" fmla="*/ 696 w 697"/>
              <a:gd name="T7" fmla="*/ 0 h 73"/>
              <a:gd name="T8" fmla="*/ 696 w 697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73">
                <a:moveTo>
                  <a:pt x="696" y="72"/>
                </a:moveTo>
                <a:lnTo>
                  <a:pt x="0" y="72"/>
                </a:lnTo>
                <a:lnTo>
                  <a:pt x="0" y="0"/>
                </a:lnTo>
                <a:lnTo>
                  <a:pt x="696" y="0"/>
                </a:lnTo>
                <a:lnTo>
                  <a:pt x="696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36">
            <a:extLst>
              <a:ext uri="{FF2B5EF4-FFF2-40B4-BE49-F238E27FC236}">
                <a16:creationId xmlns:a16="http://schemas.microsoft.com/office/drawing/2014/main" id="{29C01C7F-1FAE-CF48-8918-77E49025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301" y="9716996"/>
            <a:ext cx="149164" cy="67801"/>
          </a:xfrm>
          <a:custGeom>
            <a:avLst/>
            <a:gdLst>
              <a:gd name="T0" fmla="*/ 118 w 146"/>
              <a:gd name="T1" fmla="*/ 63 h 64"/>
              <a:gd name="T2" fmla="*/ 118 w 146"/>
              <a:gd name="T3" fmla="*/ 63 h 64"/>
              <a:gd name="T4" fmla="*/ 27 w 146"/>
              <a:gd name="T5" fmla="*/ 63 h 64"/>
              <a:gd name="T6" fmla="*/ 0 w 146"/>
              <a:gd name="T7" fmla="*/ 27 h 64"/>
              <a:gd name="T8" fmla="*/ 0 w 146"/>
              <a:gd name="T9" fmla="*/ 27 h 64"/>
              <a:gd name="T10" fmla="*/ 27 w 146"/>
              <a:gd name="T11" fmla="*/ 0 h 64"/>
              <a:gd name="T12" fmla="*/ 118 w 146"/>
              <a:gd name="T13" fmla="*/ 0 h 64"/>
              <a:gd name="T14" fmla="*/ 145 w 146"/>
              <a:gd name="T15" fmla="*/ 27 h 64"/>
              <a:gd name="T16" fmla="*/ 145 w 146"/>
              <a:gd name="T17" fmla="*/ 27 h 64"/>
              <a:gd name="T18" fmla="*/ 118 w 146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64">
                <a:moveTo>
                  <a:pt x="118" y="63"/>
                </a:moveTo>
                <a:lnTo>
                  <a:pt x="118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18"/>
                  <a:pt x="145" y="27"/>
                </a:cubicBezTo>
                <a:lnTo>
                  <a:pt x="145" y="27"/>
                </a:lnTo>
                <a:cubicBezTo>
                  <a:pt x="145" y="45"/>
                  <a:pt x="136" y="63"/>
                  <a:pt x="1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37">
            <a:extLst>
              <a:ext uri="{FF2B5EF4-FFF2-40B4-BE49-F238E27FC236}">
                <a16:creationId xmlns:a16="http://schemas.microsoft.com/office/drawing/2014/main" id="{161CDBA7-9BD8-5E4D-931C-1C6D414C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777" y="9292102"/>
            <a:ext cx="786506" cy="614740"/>
          </a:xfrm>
          <a:custGeom>
            <a:avLst/>
            <a:gdLst>
              <a:gd name="T0" fmla="*/ 660 w 769"/>
              <a:gd name="T1" fmla="*/ 597 h 598"/>
              <a:gd name="T2" fmla="*/ 660 w 769"/>
              <a:gd name="T3" fmla="*/ 597 h 598"/>
              <a:gd name="T4" fmla="*/ 117 w 769"/>
              <a:gd name="T5" fmla="*/ 597 h 598"/>
              <a:gd name="T6" fmla="*/ 0 w 769"/>
              <a:gd name="T7" fmla="*/ 479 h 598"/>
              <a:gd name="T8" fmla="*/ 0 w 769"/>
              <a:gd name="T9" fmla="*/ 117 h 598"/>
              <a:gd name="T10" fmla="*/ 117 w 769"/>
              <a:gd name="T11" fmla="*/ 0 h 598"/>
              <a:gd name="T12" fmla="*/ 660 w 769"/>
              <a:gd name="T13" fmla="*/ 0 h 598"/>
              <a:gd name="T14" fmla="*/ 768 w 769"/>
              <a:gd name="T15" fmla="*/ 117 h 598"/>
              <a:gd name="T16" fmla="*/ 768 w 769"/>
              <a:gd name="T17" fmla="*/ 479 h 598"/>
              <a:gd name="T18" fmla="*/ 660 w 769"/>
              <a:gd name="T19" fmla="*/ 597 h 598"/>
              <a:gd name="T20" fmla="*/ 117 w 769"/>
              <a:gd name="T21" fmla="*/ 63 h 598"/>
              <a:gd name="T22" fmla="*/ 117 w 769"/>
              <a:gd name="T23" fmla="*/ 63 h 598"/>
              <a:gd name="T24" fmla="*/ 63 w 769"/>
              <a:gd name="T25" fmla="*/ 117 h 598"/>
              <a:gd name="T26" fmla="*/ 63 w 769"/>
              <a:gd name="T27" fmla="*/ 479 h 598"/>
              <a:gd name="T28" fmla="*/ 117 w 769"/>
              <a:gd name="T29" fmla="*/ 533 h 598"/>
              <a:gd name="T30" fmla="*/ 660 w 769"/>
              <a:gd name="T31" fmla="*/ 533 h 598"/>
              <a:gd name="T32" fmla="*/ 714 w 769"/>
              <a:gd name="T33" fmla="*/ 479 h 598"/>
              <a:gd name="T34" fmla="*/ 714 w 769"/>
              <a:gd name="T35" fmla="*/ 117 h 598"/>
              <a:gd name="T36" fmla="*/ 660 w 769"/>
              <a:gd name="T37" fmla="*/ 63 h 598"/>
              <a:gd name="T38" fmla="*/ 117 w 769"/>
              <a:gd name="T39" fmla="*/ 63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9" h="598">
                <a:moveTo>
                  <a:pt x="660" y="597"/>
                </a:moveTo>
                <a:lnTo>
                  <a:pt x="660" y="597"/>
                </a:lnTo>
                <a:cubicBezTo>
                  <a:pt x="117" y="597"/>
                  <a:pt x="117" y="597"/>
                  <a:pt x="117" y="597"/>
                </a:cubicBezTo>
                <a:cubicBezTo>
                  <a:pt x="54" y="597"/>
                  <a:pt x="0" y="542"/>
                  <a:pt x="0" y="47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23" y="0"/>
                  <a:pt x="768" y="54"/>
                  <a:pt x="768" y="117"/>
                </a:cubicBezTo>
                <a:cubicBezTo>
                  <a:pt x="768" y="479"/>
                  <a:pt x="768" y="479"/>
                  <a:pt x="768" y="479"/>
                </a:cubicBezTo>
                <a:cubicBezTo>
                  <a:pt x="768" y="542"/>
                  <a:pt x="723" y="597"/>
                  <a:pt x="660" y="597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81" y="63"/>
                  <a:pt x="63" y="90"/>
                  <a:pt x="63" y="117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63" y="515"/>
                  <a:pt x="81" y="533"/>
                  <a:pt x="117" y="533"/>
                </a:cubicBezTo>
                <a:cubicBezTo>
                  <a:pt x="660" y="533"/>
                  <a:pt x="660" y="533"/>
                  <a:pt x="660" y="533"/>
                </a:cubicBezTo>
                <a:cubicBezTo>
                  <a:pt x="687" y="533"/>
                  <a:pt x="714" y="515"/>
                  <a:pt x="714" y="479"/>
                </a:cubicBezTo>
                <a:cubicBezTo>
                  <a:pt x="714" y="117"/>
                  <a:pt x="714" y="117"/>
                  <a:pt x="714" y="117"/>
                </a:cubicBezTo>
                <a:cubicBezTo>
                  <a:pt x="714" y="90"/>
                  <a:pt x="687" y="63"/>
                  <a:pt x="660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38">
            <a:extLst>
              <a:ext uri="{FF2B5EF4-FFF2-40B4-BE49-F238E27FC236}">
                <a16:creationId xmlns:a16="http://schemas.microsoft.com/office/drawing/2014/main" id="{A3A06D4D-8BD5-CC42-8F50-16100167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676" y="12189517"/>
            <a:ext cx="447496" cy="58763"/>
          </a:xfrm>
          <a:custGeom>
            <a:avLst/>
            <a:gdLst>
              <a:gd name="T0" fmla="*/ 434 w 435"/>
              <a:gd name="T1" fmla="*/ 55 h 56"/>
              <a:gd name="T2" fmla="*/ 434 w 435"/>
              <a:gd name="T3" fmla="*/ 55 h 56"/>
              <a:gd name="T4" fmla="*/ 27 w 435"/>
              <a:gd name="T5" fmla="*/ 55 h 56"/>
              <a:gd name="T6" fmla="*/ 0 w 435"/>
              <a:gd name="T7" fmla="*/ 27 h 56"/>
              <a:gd name="T8" fmla="*/ 0 w 435"/>
              <a:gd name="T9" fmla="*/ 27 h 56"/>
              <a:gd name="T10" fmla="*/ 27 w 435"/>
              <a:gd name="T11" fmla="*/ 0 h 56"/>
              <a:gd name="T12" fmla="*/ 434 w 435"/>
              <a:gd name="T13" fmla="*/ 9 h 56"/>
              <a:gd name="T14" fmla="*/ 434 w 435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56">
                <a:moveTo>
                  <a:pt x="434" y="55"/>
                </a:moveTo>
                <a:lnTo>
                  <a:pt x="434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434" y="9"/>
                  <a:pt x="434" y="9"/>
                  <a:pt x="434" y="9"/>
                </a:cubicBezTo>
                <a:lnTo>
                  <a:pt x="434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39">
            <a:extLst>
              <a:ext uri="{FF2B5EF4-FFF2-40B4-BE49-F238E27FC236}">
                <a16:creationId xmlns:a16="http://schemas.microsoft.com/office/drawing/2014/main" id="{0D2DF77C-0C73-7C47-AF4B-96B42059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273" y="11728462"/>
            <a:ext cx="583101" cy="650902"/>
          </a:xfrm>
          <a:custGeom>
            <a:avLst/>
            <a:gdLst>
              <a:gd name="T0" fmla="*/ 434 w 571"/>
              <a:gd name="T1" fmla="*/ 633 h 634"/>
              <a:gd name="T2" fmla="*/ 434 w 571"/>
              <a:gd name="T3" fmla="*/ 633 h 634"/>
              <a:gd name="T4" fmla="*/ 136 w 571"/>
              <a:gd name="T5" fmla="*/ 633 h 634"/>
              <a:gd name="T6" fmla="*/ 36 w 571"/>
              <a:gd name="T7" fmla="*/ 597 h 634"/>
              <a:gd name="T8" fmla="*/ 9 w 571"/>
              <a:gd name="T9" fmla="*/ 498 h 634"/>
              <a:gd name="T10" fmla="*/ 27 w 571"/>
              <a:gd name="T11" fmla="*/ 82 h 634"/>
              <a:gd name="T12" fmla="*/ 127 w 571"/>
              <a:gd name="T13" fmla="*/ 0 h 634"/>
              <a:gd name="T14" fmla="*/ 443 w 571"/>
              <a:gd name="T15" fmla="*/ 0 h 634"/>
              <a:gd name="T16" fmla="*/ 543 w 571"/>
              <a:gd name="T17" fmla="*/ 82 h 634"/>
              <a:gd name="T18" fmla="*/ 561 w 571"/>
              <a:gd name="T19" fmla="*/ 498 h 634"/>
              <a:gd name="T20" fmla="*/ 534 w 571"/>
              <a:gd name="T21" fmla="*/ 597 h 634"/>
              <a:gd name="T22" fmla="*/ 434 w 571"/>
              <a:gd name="T23" fmla="*/ 633 h 634"/>
              <a:gd name="T24" fmla="*/ 127 w 571"/>
              <a:gd name="T25" fmla="*/ 54 h 634"/>
              <a:gd name="T26" fmla="*/ 127 w 571"/>
              <a:gd name="T27" fmla="*/ 54 h 634"/>
              <a:gd name="T28" fmla="*/ 91 w 571"/>
              <a:gd name="T29" fmla="*/ 91 h 634"/>
              <a:gd name="T30" fmla="*/ 64 w 571"/>
              <a:gd name="T31" fmla="*/ 507 h 634"/>
              <a:gd name="T32" fmla="*/ 82 w 571"/>
              <a:gd name="T33" fmla="*/ 552 h 634"/>
              <a:gd name="T34" fmla="*/ 136 w 571"/>
              <a:gd name="T35" fmla="*/ 570 h 634"/>
              <a:gd name="T36" fmla="*/ 434 w 571"/>
              <a:gd name="T37" fmla="*/ 570 h 634"/>
              <a:gd name="T38" fmla="*/ 489 w 571"/>
              <a:gd name="T39" fmla="*/ 552 h 634"/>
              <a:gd name="T40" fmla="*/ 506 w 571"/>
              <a:gd name="T41" fmla="*/ 507 h 634"/>
              <a:gd name="T42" fmla="*/ 480 w 571"/>
              <a:gd name="T43" fmla="*/ 91 h 634"/>
              <a:gd name="T44" fmla="*/ 443 w 571"/>
              <a:gd name="T45" fmla="*/ 54 h 634"/>
              <a:gd name="T46" fmla="*/ 127 w 571"/>
              <a:gd name="T47" fmla="*/ 5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1" h="634">
                <a:moveTo>
                  <a:pt x="434" y="633"/>
                </a:moveTo>
                <a:lnTo>
                  <a:pt x="434" y="633"/>
                </a:lnTo>
                <a:cubicBezTo>
                  <a:pt x="136" y="633"/>
                  <a:pt x="136" y="633"/>
                  <a:pt x="136" y="633"/>
                </a:cubicBezTo>
                <a:cubicBezTo>
                  <a:pt x="100" y="633"/>
                  <a:pt x="64" y="624"/>
                  <a:pt x="36" y="597"/>
                </a:cubicBezTo>
                <a:cubicBezTo>
                  <a:pt x="18" y="570"/>
                  <a:pt x="0" y="534"/>
                  <a:pt x="9" y="498"/>
                </a:cubicBezTo>
                <a:cubicBezTo>
                  <a:pt x="27" y="82"/>
                  <a:pt x="27" y="82"/>
                  <a:pt x="27" y="82"/>
                </a:cubicBezTo>
                <a:cubicBezTo>
                  <a:pt x="36" y="37"/>
                  <a:pt x="73" y="0"/>
                  <a:pt x="127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98" y="0"/>
                  <a:pt x="534" y="37"/>
                  <a:pt x="543" y="82"/>
                </a:cubicBezTo>
                <a:cubicBezTo>
                  <a:pt x="561" y="498"/>
                  <a:pt x="561" y="498"/>
                  <a:pt x="561" y="498"/>
                </a:cubicBezTo>
                <a:cubicBezTo>
                  <a:pt x="570" y="534"/>
                  <a:pt x="552" y="570"/>
                  <a:pt x="534" y="597"/>
                </a:cubicBezTo>
                <a:cubicBezTo>
                  <a:pt x="506" y="624"/>
                  <a:pt x="470" y="633"/>
                  <a:pt x="434" y="633"/>
                </a:cubicBezTo>
                <a:close/>
                <a:moveTo>
                  <a:pt x="127" y="54"/>
                </a:moveTo>
                <a:lnTo>
                  <a:pt x="127" y="54"/>
                </a:lnTo>
                <a:cubicBezTo>
                  <a:pt x="109" y="54"/>
                  <a:pt x="91" y="73"/>
                  <a:pt x="91" y="91"/>
                </a:cubicBezTo>
                <a:cubicBezTo>
                  <a:pt x="64" y="507"/>
                  <a:pt x="64" y="507"/>
                  <a:pt x="64" y="507"/>
                </a:cubicBezTo>
                <a:cubicBezTo>
                  <a:pt x="64" y="525"/>
                  <a:pt x="73" y="543"/>
                  <a:pt x="82" y="552"/>
                </a:cubicBezTo>
                <a:cubicBezTo>
                  <a:pt x="100" y="570"/>
                  <a:pt x="118" y="570"/>
                  <a:pt x="136" y="570"/>
                </a:cubicBezTo>
                <a:cubicBezTo>
                  <a:pt x="434" y="570"/>
                  <a:pt x="434" y="570"/>
                  <a:pt x="434" y="570"/>
                </a:cubicBezTo>
                <a:cubicBezTo>
                  <a:pt x="452" y="570"/>
                  <a:pt x="470" y="570"/>
                  <a:pt x="489" y="552"/>
                </a:cubicBezTo>
                <a:cubicBezTo>
                  <a:pt x="498" y="543"/>
                  <a:pt x="506" y="525"/>
                  <a:pt x="506" y="507"/>
                </a:cubicBezTo>
                <a:cubicBezTo>
                  <a:pt x="480" y="91"/>
                  <a:pt x="480" y="91"/>
                  <a:pt x="480" y="91"/>
                </a:cubicBezTo>
                <a:cubicBezTo>
                  <a:pt x="480" y="73"/>
                  <a:pt x="461" y="54"/>
                  <a:pt x="443" y="54"/>
                </a:cubicBezTo>
                <a:lnTo>
                  <a:pt x="1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0">
            <a:extLst>
              <a:ext uri="{FF2B5EF4-FFF2-40B4-BE49-F238E27FC236}">
                <a16:creationId xmlns:a16="http://schemas.microsoft.com/office/drawing/2014/main" id="{12FA073A-B523-134B-92CA-66F525B6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40" y="11570258"/>
            <a:ext cx="289290" cy="307370"/>
          </a:xfrm>
          <a:custGeom>
            <a:avLst/>
            <a:gdLst>
              <a:gd name="T0" fmla="*/ 253 w 281"/>
              <a:gd name="T1" fmla="*/ 298 h 299"/>
              <a:gd name="T2" fmla="*/ 253 w 281"/>
              <a:gd name="T3" fmla="*/ 298 h 299"/>
              <a:gd name="T4" fmla="*/ 253 w 281"/>
              <a:gd name="T5" fmla="*/ 298 h 299"/>
              <a:gd name="T6" fmla="*/ 217 w 281"/>
              <a:gd name="T7" fmla="*/ 262 h 299"/>
              <a:gd name="T8" fmla="*/ 217 w 281"/>
              <a:gd name="T9" fmla="*/ 144 h 299"/>
              <a:gd name="T10" fmla="*/ 154 w 281"/>
              <a:gd name="T11" fmla="*/ 72 h 299"/>
              <a:gd name="T12" fmla="*/ 63 w 281"/>
              <a:gd name="T13" fmla="*/ 144 h 299"/>
              <a:gd name="T14" fmla="*/ 63 w 281"/>
              <a:gd name="T15" fmla="*/ 262 h 299"/>
              <a:gd name="T16" fmla="*/ 36 w 281"/>
              <a:gd name="T17" fmla="*/ 298 h 299"/>
              <a:gd name="T18" fmla="*/ 36 w 281"/>
              <a:gd name="T19" fmla="*/ 298 h 299"/>
              <a:gd name="T20" fmla="*/ 0 w 281"/>
              <a:gd name="T21" fmla="*/ 262 h 299"/>
              <a:gd name="T22" fmla="*/ 0 w 281"/>
              <a:gd name="T23" fmla="*/ 153 h 299"/>
              <a:gd name="T24" fmla="*/ 136 w 281"/>
              <a:gd name="T25" fmla="*/ 9 h 299"/>
              <a:gd name="T26" fmla="*/ 280 w 281"/>
              <a:gd name="T27" fmla="*/ 144 h 299"/>
              <a:gd name="T28" fmla="*/ 280 w 281"/>
              <a:gd name="T29" fmla="*/ 262 h 299"/>
              <a:gd name="T30" fmla="*/ 253 w 281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99">
                <a:moveTo>
                  <a:pt x="253" y="298"/>
                </a:moveTo>
                <a:lnTo>
                  <a:pt x="253" y="298"/>
                </a:lnTo>
                <a:lnTo>
                  <a:pt x="253" y="298"/>
                </a:lnTo>
                <a:cubicBezTo>
                  <a:pt x="235" y="298"/>
                  <a:pt x="217" y="280"/>
                  <a:pt x="217" y="262"/>
                </a:cubicBezTo>
                <a:cubicBezTo>
                  <a:pt x="217" y="144"/>
                  <a:pt x="217" y="144"/>
                  <a:pt x="217" y="144"/>
                </a:cubicBezTo>
                <a:cubicBezTo>
                  <a:pt x="217" y="108"/>
                  <a:pt x="190" y="72"/>
                  <a:pt x="154" y="72"/>
                </a:cubicBezTo>
                <a:cubicBezTo>
                  <a:pt x="108" y="63"/>
                  <a:pt x="63" y="99"/>
                  <a:pt x="63" y="144"/>
                </a:cubicBezTo>
                <a:cubicBezTo>
                  <a:pt x="63" y="262"/>
                  <a:pt x="63" y="262"/>
                  <a:pt x="63" y="262"/>
                </a:cubicBezTo>
                <a:cubicBezTo>
                  <a:pt x="63" y="280"/>
                  <a:pt x="54" y="298"/>
                  <a:pt x="36" y="298"/>
                </a:cubicBezTo>
                <a:lnTo>
                  <a:pt x="36" y="298"/>
                </a:lnTo>
                <a:cubicBezTo>
                  <a:pt x="18" y="298"/>
                  <a:pt x="0" y="280"/>
                  <a:pt x="0" y="26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9"/>
                  <a:pt x="136" y="9"/>
                </a:cubicBezTo>
                <a:cubicBezTo>
                  <a:pt x="217" y="0"/>
                  <a:pt x="280" y="63"/>
                  <a:pt x="280" y="144"/>
                </a:cubicBezTo>
                <a:cubicBezTo>
                  <a:pt x="280" y="262"/>
                  <a:pt x="280" y="262"/>
                  <a:pt x="280" y="262"/>
                </a:cubicBezTo>
                <a:cubicBezTo>
                  <a:pt x="280" y="280"/>
                  <a:pt x="271" y="298"/>
                  <a:pt x="253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41">
            <a:extLst>
              <a:ext uri="{FF2B5EF4-FFF2-40B4-BE49-F238E27FC236}">
                <a16:creationId xmlns:a16="http://schemas.microsoft.com/office/drawing/2014/main" id="{2F0BEE63-9640-3E49-AFFD-B8764513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958" y="8153024"/>
            <a:ext cx="194365" cy="203405"/>
          </a:xfrm>
          <a:custGeom>
            <a:avLst/>
            <a:gdLst>
              <a:gd name="T0" fmla="*/ 189 w 190"/>
              <a:gd name="T1" fmla="*/ 199 h 200"/>
              <a:gd name="T2" fmla="*/ 189 w 190"/>
              <a:gd name="T3" fmla="*/ 199 h 200"/>
              <a:gd name="T4" fmla="*/ 90 w 190"/>
              <a:gd name="T5" fmla="*/ 199 h 200"/>
              <a:gd name="T6" fmla="*/ 0 w 190"/>
              <a:gd name="T7" fmla="*/ 108 h 200"/>
              <a:gd name="T8" fmla="*/ 0 w 190"/>
              <a:gd name="T9" fmla="*/ 99 h 200"/>
              <a:gd name="T10" fmla="*/ 99 w 190"/>
              <a:gd name="T11" fmla="*/ 0 h 200"/>
              <a:gd name="T12" fmla="*/ 189 w 190"/>
              <a:gd name="T13" fmla="*/ 90 h 200"/>
              <a:gd name="T14" fmla="*/ 189 w 190"/>
              <a:gd name="T15" fmla="*/ 199 h 200"/>
              <a:gd name="T16" fmla="*/ 99 w 190"/>
              <a:gd name="T17" fmla="*/ 54 h 200"/>
              <a:gd name="T18" fmla="*/ 99 w 190"/>
              <a:gd name="T19" fmla="*/ 54 h 200"/>
              <a:gd name="T20" fmla="*/ 63 w 190"/>
              <a:gd name="T21" fmla="*/ 99 h 200"/>
              <a:gd name="T22" fmla="*/ 63 w 190"/>
              <a:gd name="T23" fmla="*/ 108 h 200"/>
              <a:gd name="T24" fmla="*/ 90 w 190"/>
              <a:gd name="T25" fmla="*/ 144 h 200"/>
              <a:gd name="T26" fmla="*/ 135 w 190"/>
              <a:gd name="T27" fmla="*/ 144 h 200"/>
              <a:gd name="T28" fmla="*/ 135 w 190"/>
              <a:gd name="T29" fmla="*/ 90 h 200"/>
              <a:gd name="T30" fmla="*/ 99 w 190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200">
                <a:moveTo>
                  <a:pt x="189" y="199"/>
                </a:moveTo>
                <a:lnTo>
                  <a:pt x="189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45" y="199"/>
                  <a:pt x="0" y="16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89" y="36"/>
                  <a:pt x="189" y="90"/>
                </a:cubicBezTo>
                <a:lnTo>
                  <a:pt x="189" y="199"/>
                </a:lnTo>
                <a:close/>
                <a:moveTo>
                  <a:pt x="99" y="54"/>
                </a:moveTo>
                <a:lnTo>
                  <a:pt x="99" y="54"/>
                </a:lnTo>
                <a:cubicBezTo>
                  <a:pt x="81" y="54"/>
                  <a:pt x="63" y="72"/>
                  <a:pt x="63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27"/>
                  <a:pt x="72" y="144"/>
                  <a:pt x="90" y="144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72"/>
                  <a:pt x="117" y="54"/>
                  <a:pt x="9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42">
            <a:extLst>
              <a:ext uri="{FF2B5EF4-FFF2-40B4-BE49-F238E27FC236}">
                <a16:creationId xmlns:a16="http://schemas.microsoft.com/office/drawing/2014/main" id="{058E6F00-DD57-F047-9094-366052C1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283" y="8153024"/>
            <a:ext cx="203408" cy="203405"/>
          </a:xfrm>
          <a:custGeom>
            <a:avLst/>
            <a:gdLst>
              <a:gd name="T0" fmla="*/ 100 w 200"/>
              <a:gd name="T1" fmla="*/ 199 h 200"/>
              <a:gd name="T2" fmla="*/ 100 w 200"/>
              <a:gd name="T3" fmla="*/ 199 h 200"/>
              <a:gd name="T4" fmla="*/ 0 w 200"/>
              <a:gd name="T5" fmla="*/ 199 h 200"/>
              <a:gd name="T6" fmla="*/ 0 w 200"/>
              <a:gd name="T7" fmla="*/ 90 h 200"/>
              <a:gd name="T8" fmla="*/ 100 w 200"/>
              <a:gd name="T9" fmla="*/ 0 h 200"/>
              <a:gd name="T10" fmla="*/ 199 w 200"/>
              <a:gd name="T11" fmla="*/ 99 h 200"/>
              <a:gd name="T12" fmla="*/ 199 w 200"/>
              <a:gd name="T13" fmla="*/ 108 h 200"/>
              <a:gd name="T14" fmla="*/ 100 w 200"/>
              <a:gd name="T15" fmla="*/ 199 h 200"/>
              <a:gd name="T16" fmla="*/ 64 w 200"/>
              <a:gd name="T17" fmla="*/ 144 h 200"/>
              <a:gd name="T18" fmla="*/ 64 w 200"/>
              <a:gd name="T19" fmla="*/ 144 h 200"/>
              <a:gd name="T20" fmla="*/ 100 w 200"/>
              <a:gd name="T21" fmla="*/ 144 h 200"/>
              <a:gd name="T22" fmla="*/ 136 w 200"/>
              <a:gd name="T23" fmla="*/ 108 h 200"/>
              <a:gd name="T24" fmla="*/ 136 w 200"/>
              <a:gd name="T25" fmla="*/ 99 h 200"/>
              <a:gd name="T26" fmla="*/ 100 w 200"/>
              <a:gd name="T27" fmla="*/ 54 h 200"/>
              <a:gd name="T28" fmla="*/ 64 w 200"/>
              <a:gd name="T29" fmla="*/ 90 h 200"/>
              <a:gd name="T30" fmla="*/ 64 w 200"/>
              <a:gd name="T31" fmla="*/ 14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00">
                <a:moveTo>
                  <a:pt x="100" y="199"/>
                </a:moveTo>
                <a:lnTo>
                  <a:pt x="100" y="199"/>
                </a:lnTo>
                <a:cubicBezTo>
                  <a:pt x="0" y="199"/>
                  <a:pt x="0" y="199"/>
                  <a:pt x="0" y="1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6" y="0"/>
                  <a:pt x="100" y="0"/>
                </a:cubicBezTo>
                <a:cubicBezTo>
                  <a:pt x="154" y="0"/>
                  <a:pt x="199" y="45"/>
                  <a:pt x="199" y="99"/>
                </a:cubicBezTo>
                <a:cubicBezTo>
                  <a:pt x="199" y="108"/>
                  <a:pt x="199" y="108"/>
                  <a:pt x="199" y="108"/>
                </a:cubicBezTo>
                <a:cubicBezTo>
                  <a:pt x="199" y="163"/>
                  <a:pt x="154" y="199"/>
                  <a:pt x="100" y="199"/>
                </a:cubicBezTo>
                <a:close/>
                <a:moveTo>
                  <a:pt x="64" y="144"/>
                </a:moveTo>
                <a:lnTo>
                  <a:pt x="64" y="144"/>
                </a:lnTo>
                <a:cubicBezTo>
                  <a:pt x="100" y="144"/>
                  <a:pt x="100" y="144"/>
                  <a:pt x="100" y="144"/>
                </a:cubicBezTo>
                <a:cubicBezTo>
                  <a:pt x="118" y="144"/>
                  <a:pt x="136" y="127"/>
                  <a:pt x="136" y="108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72"/>
                  <a:pt x="118" y="54"/>
                  <a:pt x="100" y="54"/>
                </a:cubicBezTo>
                <a:cubicBezTo>
                  <a:pt x="82" y="54"/>
                  <a:pt x="64" y="72"/>
                  <a:pt x="64" y="90"/>
                </a:cubicBezTo>
                <a:lnTo>
                  <a:pt x="6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43">
            <a:extLst>
              <a:ext uri="{FF2B5EF4-FFF2-40B4-BE49-F238E27FC236}">
                <a16:creationId xmlns:a16="http://schemas.microsoft.com/office/drawing/2014/main" id="{C05EE02E-A64C-924A-B51C-0A01A327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603" y="8559838"/>
            <a:ext cx="67801" cy="289290"/>
          </a:xfrm>
          <a:custGeom>
            <a:avLst/>
            <a:gdLst>
              <a:gd name="T0" fmla="*/ 64 w 65"/>
              <a:gd name="T1" fmla="*/ 280 h 281"/>
              <a:gd name="T2" fmla="*/ 64 w 65"/>
              <a:gd name="T3" fmla="*/ 280 h 281"/>
              <a:gd name="T4" fmla="*/ 0 w 65"/>
              <a:gd name="T5" fmla="*/ 280 h 281"/>
              <a:gd name="T6" fmla="*/ 0 w 65"/>
              <a:gd name="T7" fmla="*/ 27 h 281"/>
              <a:gd name="T8" fmla="*/ 36 w 65"/>
              <a:gd name="T9" fmla="*/ 0 h 281"/>
              <a:gd name="T10" fmla="*/ 36 w 65"/>
              <a:gd name="T11" fmla="*/ 0 h 281"/>
              <a:gd name="T12" fmla="*/ 64 w 65"/>
              <a:gd name="T13" fmla="*/ 27 h 281"/>
              <a:gd name="T14" fmla="*/ 64 w 65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81">
                <a:moveTo>
                  <a:pt x="64" y="280"/>
                </a:moveTo>
                <a:lnTo>
                  <a:pt x="64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4" y="9"/>
                  <a:pt x="64" y="27"/>
                </a:cubicBezTo>
                <a:lnTo>
                  <a:pt x="64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4">
            <a:extLst>
              <a:ext uri="{FF2B5EF4-FFF2-40B4-BE49-F238E27FC236}">
                <a16:creationId xmlns:a16="http://schemas.microsoft.com/office/drawing/2014/main" id="{AD4264F0-632A-FA41-8A4D-BA04CDBA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643" y="8329309"/>
            <a:ext cx="67801" cy="167247"/>
          </a:xfrm>
          <a:custGeom>
            <a:avLst/>
            <a:gdLst>
              <a:gd name="T0" fmla="*/ 64 w 65"/>
              <a:gd name="T1" fmla="*/ 163 h 164"/>
              <a:gd name="T2" fmla="*/ 0 w 65"/>
              <a:gd name="T3" fmla="*/ 163 h 164"/>
              <a:gd name="T4" fmla="*/ 0 w 65"/>
              <a:gd name="T5" fmla="*/ 0 h 164"/>
              <a:gd name="T6" fmla="*/ 64 w 65"/>
              <a:gd name="T7" fmla="*/ 0 h 164"/>
              <a:gd name="T8" fmla="*/ 64 w 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64">
                <a:moveTo>
                  <a:pt x="64" y="163"/>
                </a:moveTo>
                <a:lnTo>
                  <a:pt x="0" y="163"/>
                </a:lnTo>
                <a:lnTo>
                  <a:pt x="0" y="0"/>
                </a:lnTo>
                <a:lnTo>
                  <a:pt x="64" y="0"/>
                </a:lnTo>
                <a:lnTo>
                  <a:pt x="64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45">
            <a:extLst>
              <a:ext uri="{FF2B5EF4-FFF2-40B4-BE49-F238E27FC236}">
                <a16:creationId xmlns:a16="http://schemas.microsoft.com/office/drawing/2014/main" id="{EE7FA073-0E7C-A047-9395-B5EC44C7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832" y="8464913"/>
            <a:ext cx="668982" cy="420375"/>
          </a:xfrm>
          <a:custGeom>
            <a:avLst/>
            <a:gdLst>
              <a:gd name="T0" fmla="*/ 72 w 652"/>
              <a:gd name="T1" fmla="*/ 0 h 408"/>
              <a:gd name="T2" fmla="*/ 72 w 652"/>
              <a:gd name="T3" fmla="*/ 0 h 408"/>
              <a:gd name="T4" fmla="*/ 63 w 652"/>
              <a:gd name="T5" fmla="*/ 54 h 408"/>
              <a:gd name="T6" fmla="*/ 588 w 652"/>
              <a:gd name="T7" fmla="*/ 54 h 408"/>
              <a:gd name="T8" fmla="*/ 588 w 652"/>
              <a:gd name="T9" fmla="*/ 344 h 408"/>
              <a:gd name="T10" fmla="*/ 588 w 652"/>
              <a:gd name="T11" fmla="*/ 344 h 408"/>
              <a:gd name="T12" fmla="*/ 63 w 652"/>
              <a:gd name="T13" fmla="*/ 344 h 408"/>
              <a:gd name="T14" fmla="*/ 63 w 652"/>
              <a:gd name="T15" fmla="*/ 109 h 408"/>
              <a:gd name="T16" fmla="*/ 36 w 652"/>
              <a:gd name="T17" fmla="*/ 82 h 408"/>
              <a:gd name="T18" fmla="*/ 36 w 652"/>
              <a:gd name="T19" fmla="*/ 82 h 408"/>
              <a:gd name="T20" fmla="*/ 0 w 652"/>
              <a:gd name="T21" fmla="*/ 109 h 408"/>
              <a:gd name="T22" fmla="*/ 0 w 652"/>
              <a:gd name="T23" fmla="*/ 344 h 408"/>
              <a:gd name="T24" fmla="*/ 63 w 652"/>
              <a:gd name="T25" fmla="*/ 407 h 408"/>
              <a:gd name="T26" fmla="*/ 588 w 652"/>
              <a:gd name="T27" fmla="*/ 407 h 408"/>
              <a:gd name="T28" fmla="*/ 651 w 652"/>
              <a:gd name="T29" fmla="*/ 344 h 408"/>
              <a:gd name="T30" fmla="*/ 651 w 652"/>
              <a:gd name="T31" fmla="*/ 0 h 408"/>
              <a:gd name="T32" fmla="*/ 72 w 652"/>
              <a:gd name="T3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2" h="408">
                <a:moveTo>
                  <a:pt x="72" y="0"/>
                </a:moveTo>
                <a:lnTo>
                  <a:pt x="72" y="0"/>
                </a:lnTo>
                <a:cubicBezTo>
                  <a:pt x="63" y="54"/>
                  <a:pt x="63" y="54"/>
                  <a:pt x="63" y="54"/>
                </a:cubicBezTo>
                <a:cubicBezTo>
                  <a:pt x="588" y="54"/>
                  <a:pt x="588" y="54"/>
                  <a:pt x="588" y="54"/>
                </a:cubicBezTo>
                <a:cubicBezTo>
                  <a:pt x="588" y="344"/>
                  <a:pt x="588" y="344"/>
                  <a:pt x="588" y="344"/>
                </a:cubicBezTo>
                <a:lnTo>
                  <a:pt x="588" y="344"/>
                </a:lnTo>
                <a:cubicBezTo>
                  <a:pt x="63" y="344"/>
                  <a:pt x="63" y="344"/>
                  <a:pt x="63" y="344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3" y="91"/>
                  <a:pt x="54" y="82"/>
                  <a:pt x="36" y="82"/>
                </a:cubicBezTo>
                <a:lnTo>
                  <a:pt x="36" y="82"/>
                </a:lnTo>
                <a:cubicBezTo>
                  <a:pt x="18" y="82"/>
                  <a:pt x="0" y="91"/>
                  <a:pt x="0" y="109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80"/>
                  <a:pt x="27" y="407"/>
                  <a:pt x="63" y="407"/>
                </a:cubicBezTo>
                <a:cubicBezTo>
                  <a:pt x="588" y="407"/>
                  <a:pt x="588" y="407"/>
                  <a:pt x="588" y="407"/>
                </a:cubicBezTo>
                <a:cubicBezTo>
                  <a:pt x="615" y="407"/>
                  <a:pt x="651" y="380"/>
                  <a:pt x="651" y="344"/>
                </a:cubicBezTo>
                <a:cubicBezTo>
                  <a:pt x="651" y="0"/>
                  <a:pt x="651" y="0"/>
                  <a:pt x="651" y="0"/>
                </a:cubicBezTo>
                <a:lnTo>
                  <a:pt x="7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46">
            <a:extLst>
              <a:ext uri="{FF2B5EF4-FFF2-40B4-BE49-F238E27FC236}">
                <a16:creationId xmlns:a16="http://schemas.microsoft.com/office/drawing/2014/main" id="{D2C628B3-22AB-F443-AC35-693EC4E4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8509" y="8297669"/>
            <a:ext cx="804587" cy="221486"/>
          </a:xfrm>
          <a:custGeom>
            <a:avLst/>
            <a:gdLst>
              <a:gd name="T0" fmla="*/ 705 w 787"/>
              <a:gd name="T1" fmla="*/ 217 h 218"/>
              <a:gd name="T2" fmla="*/ 705 w 787"/>
              <a:gd name="T3" fmla="*/ 217 h 218"/>
              <a:gd name="T4" fmla="*/ 90 w 787"/>
              <a:gd name="T5" fmla="*/ 217 h 218"/>
              <a:gd name="T6" fmla="*/ 0 w 787"/>
              <a:gd name="T7" fmla="*/ 136 h 218"/>
              <a:gd name="T8" fmla="*/ 0 w 787"/>
              <a:gd name="T9" fmla="*/ 82 h 218"/>
              <a:gd name="T10" fmla="*/ 90 w 787"/>
              <a:gd name="T11" fmla="*/ 0 h 218"/>
              <a:gd name="T12" fmla="*/ 705 w 787"/>
              <a:gd name="T13" fmla="*/ 0 h 218"/>
              <a:gd name="T14" fmla="*/ 786 w 787"/>
              <a:gd name="T15" fmla="*/ 82 h 218"/>
              <a:gd name="T16" fmla="*/ 786 w 787"/>
              <a:gd name="T17" fmla="*/ 136 h 218"/>
              <a:gd name="T18" fmla="*/ 705 w 787"/>
              <a:gd name="T19" fmla="*/ 217 h 218"/>
              <a:gd name="T20" fmla="*/ 90 w 787"/>
              <a:gd name="T21" fmla="*/ 64 h 218"/>
              <a:gd name="T22" fmla="*/ 90 w 787"/>
              <a:gd name="T23" fmla="*/ 64 h 218"/>
              <a:gd name="T24" fmla="*/ 63 w 787"/>
              <a:gd name="T25" fmla="*/ 82 h 218"/>
              <a:gd name="T26" fmla="*/ 63 w 787"/>
              <a:gd name="T27" fmla="*/ 136 h 218"/>
              <a:gd name="T28" fmla="*/ 90 w 787"/>
              <a:gd name="T29" fmla="*/ 154 h 218"/>
              <a:gd name="T30" fmla="*/ 705 w 787"/>
              <a:gd name="T31" fmla="*/ 154 h 218"/>
              <a:gd name="T32" fmla="*/ 732 w 787"/>
              <a:gd name="T33" fmla="*/ 136 h 218"/>
              <a:gd name="T34" fmla="*/ 732 w 787"/>
              <a:gd name="T35" fmla="*/ 82 h 218"/>
              <a:gd name="T36" fmla="*/ 705 w 787"/>
              <a:gd name="T37" fmla="*/ 64 h 218"/>
              <a:gd name="T38" fmla="*/ 90 w 787"/>
              <a:gd name="T39" fmla="*/ 6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218">
                <a:moveTo>
                  <a:pt x="705" y="217"/>
                </a:moveTo>
                <a:lnTo>
                  <a:pt x="705" y="217"/>
                </a:lnTo>
                <a:cubicBezTo>
                  <a:pt x="90" y="217"/>
                  <a:pt x="90" y="217"/>
                  <a:pt x="90" y="217"/>
                </a:cubicBezTo>
                <a:cubicBezTo>
                  <a:pt x="45" y="217"/>
                  <a:pt x="0" y="181"/>
                  <a:pt x="0" y="13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45" y="0"/>
                  <a:pt x="90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50" y="0"/>
                  <a:pt x="786" y="37"/>
                  <a:pt x="786" y="82"/>
                </a:cubicBezTo>
                <a:cubicBezTo>
                  <a:pt x="786" y="136"/>
                  <a:pt x="786" y="136"/>
                  <a:pt x="786" y="136"/>
                </a:cubicBezTo>
                <a:cubicBezTo>
                  <a:pt x="786" y="181"/>
                  <a:pt x="750" y="217"/>
                  <a:pt x="705" y="217"/>
                </a:cubicBezTo>
                <a:close/>
                <a:moveTo>
                  <a:pt x="90" y="64"/>
                </a:moveTo>
                <a:lnTo>
                  <a:pt x="90" y="64"/>
                </a:lnTo>
                <a:cubicBezTo>
                  <a:pt x="81" y="64"/>
                  <a:pt x="63" y="73"/>
                  <a:pt x="63" y="82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63" y="145"/>
                  <a:pt x="81" y="154"/>
                  <a:pt x="90" y="154"/>
                </a:cubicBezTo>
                <a:cubicBezTo>
                  <a:pt x="705" y="154"/>
                  <a:pt x="705" y="154"/>
                  <a:pt x="705" y="154"/>
                </a:cubicBezTo>
                <a:cubicBezTo>
                  <a:pt x="714" y="154"/>
                  <a:pt x="732" y="145"/>
                  <a:pt x="732" y="136"/>
                </a:cubicBezTo>
                <a:cubicBezTo>
                  <a:pt x="732" y="82"/>
                  <a:pt x="732" y="82"/>
                  <a:pt x="732" y="82"/>
                </a:cubicBezTo>
                <a:cubicBezTo>
                  <a:pt x="732" y="73"/>
                  <a:pt x="714" y="64"/>
                  <a:pt x="705" y="64"/>
                </a:cubicBezTo>
                <a:lnTo>
                  <a:pt x="90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2A4F2133-2BD5-474A-93D4-A37D97FCA4A7}"/>
              </a:ext>
            </a:extLst>
          </p:cNvPr>
          <p:cNvSpPr txBox="1"/>
          <p:nvPr/>
        </p:nvSpPr>
        <p:spPr>
          <a:xfrm>
            <a:off x="8118652" y="366335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093D6743-DEAA-DC46-B7D8-D44E5A937B53}"/>
              </a:ext>
            </a:extLst>
          </p:cNvPr>
          <p:cNvSpPr txBox="1"/>
          <p:nvPr/>
        </p:nvSpPr>
        <p:spPr>
          <a:xfrm>
            <a:off x="2451398" y="180107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grpSp>
        <p:nvGrpSpPr>
          <p:cNvPr id="364" name="Group 54">
            <a:extLst>
              <a:ext uri="{FF2B5EF4-FFF2-40B4-BE49-F238E27FC236}">
                <a16:creationId xmlns:a16="http://schemas.microsoft.com/office/drawing/2014/main" id="{78C34E70-4811-1743-B5B3-17B50044D0D2}"/>
              </a:ext>
            </a:extLst>
          </p:cNvPr>
          <p:cNvGrpSpPr/>
          <p:nvPr/>
        </p:nvGrpSpPr>
        <p:grpSpPr>
          <a:xfrm>
            <a:off x="15096956" y="4011193"/>
            <a:ext cx="3789800" cy="1181954"/>
            <a:chOff x="5517310" y="11241316"/>
            <a:chExt cx="3676939" cy="1181954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710C8EC7-4E15-EE44-9B2A-989534FC80B7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366" name="Rectangle 56">
              <a:extLst>
                <a:ext uri="{FF2B5EF4-FFF2-40B4-BE49-F238E27FC236}">
                  <a16:creationId xmlns:a16="http://schemas.microsoft.com/office/drawing/2014/main" id="{718D8A3A-8AF8-3745-8CBC-9837D9781A5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oup 54">
            <a:extLst>
              <a:ext uri="{FF2B5EF4-FFF2-40B4-BE49-F238E27FC236}">
                <a16:creationId xmlns:a16="http://schemas.microsoft.com/office/drawing/2014/main" id="{946605E3-910B-5549-BC79-FBDA9BF85DB7}"/>
              </a:ext>
            </a:extLst>
          </p:cNvPr>
          <p:cNvGrpSpPr/>
          <p:nvPr/>
        </p:nvGrpSpPr>
        <p:grpSpPr>
          <a:xfrm>
            <a:off x="15096956" y="5799332"/>
            <a:ext cx="3789800" cy="1181954"/>
            <a:chOff x="5517310" y="11241316"/>
            <a:chExt cx="3676939" cy="1181954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F029690F-C5F8-7848-90FD-6FCC65358669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369" name="Rectangle 56">
              <a:extLst>
                <a:ext uri="{FF2B5EF4-FFF2-40B4-BE49-F238E27FC236}">
                  <a16:creationId xmlns:a16="http://schemas.microsoft.com/office/drawing/2014/main" id="{5D19A67D-4DA0-4A4D-AFBC-300ADD53647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oup 54">
            <a:extLst>
              <a:ext uri="{FF2B5EF4-FFF2-40B4-BE49-F238E27FC236}">
                <a16:creationId xmlns:a16="http://schemas.microsoft.com/office/drawing/2014/main" id="{64CA76AC-CC95-B047-B1AB-3E90D6A034BD}"/>
              </a:ext>
            </a:extLst>
          </p:cNvPr>
          <p:cNvGrpSpPr/>
          <p:nvPr/>
        </p:nvGrpSpPr>
        <p:grpSpPr>
          <a:xfrm>
            <a:off x="15086792" y="7599539"/>
            <a:ext cx="3789800" cy="1181954"/>
            <a:chOff x="5517310" y="11241316"/>
            <a:chExt cx="3676939" cy="1181954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289A2162-3F00-7B4B-BC35-2C767443A690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Process</a:t>
              </a:r>
            </a:p>
          </p:txBody>
        </p:sp>
        <p:sp>
          <p:nvSpPr>
            <p:cNvPr id="372" name="Rectangle 56">
              <a:extLst>
                <a:ext uri="{FF2B5EF4-FFF2-40B4-BE49-F238E27FC236}">
                  <a16:creationId xmlns:a16="http://schemas.microsoft.com/office/drawing/2014/main" id="{A04E1502-9559-C745-A3B8-A509F283267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3" name="Group 54">
            <a:extLst>
              <a:ext uri="{FF2B5EF4-FFF2-40B4-BE49-F238E27FC236}">
                <a16:creationId xmlns:a16="http://schemas.microsoft.com/office/drawing/2014/main" id="{89233136-CD48-DD4C-8CF5-28E24D16C2CE}"/>
              </a:ext>
            </a:extLst>
          </p:cNvPr>
          <p:cNvGrpSpPr/>
          <p:nvPr/>
        </p:nvGrpSpPr>
        <p:grpSpPr>
          <a:xfrm>
            <a:off x="15086792" y="9389356"/>
            <a:ext cx="3789800" cy="1181954"/>
            <a:chOff x="5517310" y="11241316"/>
            <a:chExt cx="3676939" cy="1181954"/>
          </a:xfrm>
        </p:grpSpPr>
        <p:sp>
          <p:nvSpPr>
            <p:cNvPr id="374" name="CuadroTexto 395">
              <a:extLst>
                <a:ext uri="{FF2B5EF4-FFF2-40B4-BE49-F238E27FC236}">
                  <a16:creationId xmlns:a16="http://schemas.microsoft.com/office/drawing/2014/main" id="{DDA09ACC-A075-194E-B934-133E128AA974}"/>
                </a:ext>
              </a:extLst>
            </p:cNvPr>
            <p:cNvSpPr txBox="1"/>
            <p:nvPr/>
          </p:nvSpPr>
          <p:spPr>
            <a:xfrm>
              <a:off x="5518984" y="11241316"/>
              <a:ext cx="2727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Implementation</a:t>
              </a:r>
            </a:p>
          </p:txBody>
        </p:sp>
        <p:sp>
          <p:nvSpPr>
            <p:cNvPr id="375" name="Rectangle 56">
              <a:extLst>
                <a:ext uri="{FF2B5EF4-FFF2-40B4-BE49-F238E27FC236}">
                  <a16:creationId xmlns:a16="http://schemas.microsoft.com/office/drawing/2014/main" id="{5509B62A-6ABE-014D-9005-0517CB15B81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6" name="Group 54">
            <a:extLst>
              <a:ext uri="{FF2B5EF4-FFF2-40B4-BE49-F238E27FC236}">
                <a16:creationId xmlns:a16="http://schemas.microsoft.com/office/drawing/2014/main" id="{9B6867C8-CB83-0C41-9C11-9528648CA4EC}"/>
              </a:ext>
            </a:extLst>
          </p:cNvPr>
          <p:cNvGrpSpPr/>
          <p:nvPr/>
        </p:nvGrpSpPr>
        <p:grpSpPr>
          <a:xfrm>
            <a:off x="15081679" y="11155826"/>
            <a:ext cx="3789800" cy="1181954"/>
            <a:chOff x="5517310" y="11241316"/>
            <a:chExt cx="3676939" cy="1181954"/>
          </a:xfrm>
        </p:grpSpPr>
        <p:sp>
          <p:nvSpPr>
            <p:cNvPr id="377" name="CuadroTexto 395">
              <a:extLst>
                <a:ext uri="{FF2B5EF4-FFF2-40B4-BE49-F238E27FC236}">
                  <a16:creationId xmlns:a16="http://schemas.microsoft.com/office/drawing/2014/main" id="{9F506670-93EA-E347-8B8C-554762F5F796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378" name="Rectangle 56">
              <a:extLst>
                <a:ext uri="{FF2B5EF4-FFF2-40B4-BE49-F238E27FC236}">
                  <a16:creationId xmlns:a16="http://schemas.microsoft.com/office/drawing/2014/main" id="{87BDB16A-BF9B-734C-B96E-8031C993AFC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9D89CE65-DD3E-2A4A-88C4-3B5C4842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256" y="5662661"/>
            <a:ext cx="8971" cy="8971"/>
          </a:xfrm>
          <a:custGeom>
            <a:avLst/>
            <a:gdLst>
              <a:gd name="T0" fmla="*/ 9 w 10"/>
              <a:gd name="T1" fmla="*/ 9 h 10"/>
              <a:gd name="T2" fmla="*/ 0 w 10"/>
              <a:gd name="T3" fmla="*/ 0 h 10"/>
              <a:gd name="T4" fmla="*/ 0 w 10"/>
              <a:gd name="T5" fmla="*/ 9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0" y="0"/>
                </a:lnTo>
                <a:lnTo>
                  <a:pt x="0" y="9"/>
                </a:lnTo>
                <a:lnTo>
                  <a:pt x="9" y="9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83F1DFE8-77EA-664F-8B45-4A31B653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578" y="5662661"/>
            <a:ext cx="4484" cy="8971"/>
          </a:xfrm>
          <a:custGeom>
            <a:avLst/>
            <a:gdLst>
              <a:gd name="T0" fmla="*/ 0 w 1"/>
              <a:gd name="T1" fmla="*/ 0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9054BCDA-54F9-4644-9D7F-9511FA61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495" y="7986059"/>
            <a:ext cx="8971" cy="26912"/>
          </a:xfrm>
          <a:custGeom>
            <a:avLst/>
            <a:gdLst>
              <a:gd name="T0" fmla="*/ 9 w 10"/>
              <a:gd name="T1" fmla="*/ 0 h 28"/>
              <a:gd name="T2" fmla="*/ 0 w 10"/>
              <a:gd name="T3" fmla="*/ 27 h 28"/>
              <a:gd name="T4" fmla="*/ 9 w 10"/>
              <a:gd name="T5" fmla="*/ 27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0" y="27"/>
                </a:lnTo>
                <a:lnTo>
                  <a:pt x="9" y="27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3987AE12-CEEA-8743-8F63-FB481153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30" y="12637340"/>
            <a:ext cx="26912" cy="58308"/>
          </a:xfrm>
          <a:custGeom>
            <a:avLst/>
            <a:gdLst>
              <a:gd name="T0" fmla="*/ 0 w 28"/>
              <a:gd name="T1" fmla="*/ 55 h 56"/>
              <a:gd name="T2" fmla="*/ 27 w 28"/>
              <a:gd name="T3" fmla="*/ 55 h 56"/>
              <a:gd name="T4" fmla="*/ 27 w 28"/>
              <a:gd name="T5" fmla="*/ 0 h 56"/>
              <a:gd name="T6" fmla="*/ 0 w 28"/>
              <a:gd name="T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56">
                <a:moveTo>
                  <a:pt x="0" y="55"/>
                </a:moveTo>
                <a:lnTo>
                  <a:pt x="27" y="55"/>
                </a:lnTo>
                <a:lnTo>
                  <a:pt x="27" y="0"/>
                </a:lnTo>
                <a:lnTo>
                  <a:pt x="0" y="55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96C71B8-4DEA-1445-89A1-30912968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479" y="10313943"/>
            <a:ext cx="17941" cy="49337"/>
          </a:xfrm>
          <a:custGeom>
            <a:avLst/>
            <a:gdLst>
              <a:gd name="T0" fmla="*/ 18 w 19"/>
              <a:gd name="T1" fmla="*/ 46 h 47"/>
              <a:gd name="T2" fmla="*/ 0 w 19"/>
              <a:gd name="T3" fmla="*/ 0 h 47"/>
              <a:gd name="T4" fmla="*/ 0 w 19"/>
              <a:gd name="T5" fmla="*/ 46 h 47"/>
              <a:gd name="T6" fmla="*/ 18 w 19"/>
              <a:gd name="T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7">
                <a:moveTo>
                  <a:pt x="18" y="46"/>
                </a:moveTo>
                <a:lnTo>
                  <a:pt x="0" y="0"/>
                </a:lnTo>
                <a:lnTo>
                  <a:pt x="0" y="46"/>
                </a:lnTo>
                <a:lnTo>
                  <a:pt x="18" y="46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9F1D7CD7-58A2-A44D-BC5E-CB64014A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369" y="7986059"/>
            <a:ext cx="8971" cy="26912"/>
          </a:xfrm>
          <a:custGeom>
            <a:avLst/>
            <a:gdLst>
              <a:gd name="T0" fmla="*/ 8 w 9"/>
              <a:gd name="T1" fmla="*/ 27 h 28"/>
              <a:gd name="T2" fmla="*/ 0 w 9"/>
              <a:gd name="T3" fmla="*/ 0 h 28"/>
              <a:gd name="T4" fmla="*/ 0 w 9"/>
              <a:gd name="T5" fmla="*/ 27 h 28"/>
              <a:gd name="T6" fmla="*/ 8 w 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8">
                <a:moveTo>
                  <a:pt x="8" y="27"/>
                </a:moveTo>
                <a:lnTo>
                  <a:pt x="0" y="0"/>
                </a:lnTo>
                <a:lnTo>
                  <a:pt x="0" y="27"/>
                </a:lnTo>
                <a:lnTo>
                  <a:pt x="8" y="27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EF0A862-F50F-E140-B33D-8EE67EC5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414" y="10313943"/>
            <a:ext cx="17941" cy="49337"/>
          </a:xfrm>
          <a:custGeom>
            <a:avLst/>
            <a:gdLst>
              <a:gd name="T0" fmla="*/ 18 w 19"/>
              <a:gd name="T1" fmla="*/ 0 h 47"/>
              <a:gd name="T2" fmla="*/ 0 w 19"/>
              <a:gd name="T3" fmla="*/ 46 h 47"/>
              <a:gd name="T4" fmla="*/ 18 w 19"/>
              <a:gd name="T5" fmla="*/ 46 h 47"/>
              <a:gd name="T6" fmla="*/ 18 w 19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7">
                <a:moveTo>
                  <a:pt x="18" y="0"/>
                </a:moveTo>
                <a:lnTo>
                  <a:pt x="0" y="46"/>
                </a:lnTo>
                <a:lnTo>
                  <a:pt x="18" y="46"/>
                </a:lnTo>
                <a:lnTo>
                  <a:pt x="18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EB8A9921-FE0C-5741-AD92-DCB6A06F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7592" y="12637340"/>
            <a:ext cx="31396" cy="58308"/>
          </a:xfrm>
          <a:custGeom>
            <a:avLst/>
            <a:gdLst>
              <a:gd name="T0" fmla="*/ 0 w 29"/>
              <a:gd name="T1" fmla="*/ 0 h 56"/>
              <a:gd name="T2" fmla="*/ 0 w 29"/>
              <a:gd name="T3" fmla="*/ 55 h 56"/>
              <a:gd name="T4" fmla="*/ 28 w 29"/>
              <a:gd name="T5" fmla="*/ 55 h 56"/>
              <a:gd name="T6" fmla="*/ 0 w 29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56">
                <a:moveTo>
                  <a:pt x="0" y="0"/>
                </a:moveTo>
                <a:lnTo>
                  <a:pt x="0" y="55"/>
                </a:lnTo>
                <a:lnTo>
                  <a:pt x="28" y="55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F38A7E8-C144-0846-AA7F-05B5CA87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578" y="3339264"/>
            <a:ext cx="2695678" cy="2336855"/>
          </a:xfrm>
          <a:custGeom>
            <a:avLst/>
            <a:gdLst>
              <a:gd name="T0" fmla="*/ 1328 w 2649"/>
              <a:gd name="T1" fmla="*/ 0 h 2296"/>
              <a:gd name="T2" fmla="*/ 0 w 2649"/>
              <a:gd name="T3" fmla="*/ 2286 h 2296"/>
              <a:gd name="T4" fmla="*/ 0 w 2649"/>
              <a:gd name="T5" fmla="*/ 2295 h 2296"/>
              <a:gd name="T6" fmla="*/ 1328 w 2649"/>
              <a:gd name="T7" fmla="*/ 2295 h 2296"/>
              <a:gd name="T8" fmla="*/ 2648 w 2649"/>
              <a:gd name="T9" fmla="*/ 2295 h 2296"/>
              <a:gd name="T10" fmla="*/ 2648 w 2649"/>
              <a:gd name="T11" fmla="*/ 2286 h 2296"/>
              <a:gd name="T12" fmla="*/ 1328 w 2649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9" h="2296">
                <a:moveTo>
                  <a:pt x="1328" y="0"/>
                </a:moveTo>
                <a:lnTo>
                  <a:pt x="0" y="2286"/>
                </a:lnTo>
                <a:lnTo>
                  <a:pt x="0" y="2295"/>
                </a:lnTo>
                <a:lnTo>
                  <a:pt x="1328" y="2295"/>
                </a:lnTo>
                <a:lnTo>
                  <a:pt x="2648" y="2295"/>
                </a:lnTo>
                <a:lnTo>
                  <a:pt x="2648" y="2286"/>
                </a:lnTo>
                <a:lnTo>
                  <a:pt x="1328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7AAA95B7-A76F-D742-8B85-8EF2689A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146" y="8012971"/>
            <a:ext cx="4027820" cy="2345825"/>
          </a:xfrm>
          <a:custGeom>
            <a:avLst/>
            <a:gdLst>
              <a:gd name="T0" fmla="*/ 2647 w 3958"/>
              <a:gd name="T1" fmla="*/ 0 h 2306"/>
              <a:gd name="T2" fmla="*/ 2639 w 3958"/>
              <a:gd name="T3" fmla="*/ 0 h 2306"/>
              <a:gd name="T4" fmla="*/ 1320 w 3958"/>
              <a:gd name="T5" fmla="*/ 0 h 2306"/>
              <a:gd name="T6" fmla="*/ 0 w 3958"/>
              <a:gd name="T7" fmla="*/ 0 h 2306"/>
              <a:gd name="T8" fmla="*/ 0 w 3958"/>
              <a:gd name="T9" fmla="*/ 2305 h 2306"/>
              <a:gd name="T10" fmla="*/ 1320 w 3958"/>
              <a:gd name="T11" fmla="*/ 2305 h 2306"/>
              <a:gd name="T12" fmla="*/ 2639 w 3958"/>
              <a:gd name="T13" fmla="*/ 2305 h 2306"/>
              <a:gd name="T14" fmla="*/ 3957 w 3958"/>
              <a:gd name="T15" fmla="*/ 2305 h 2306"/>
              <a:gd name="T16" fmla="*/ 3957 w 3958"/>
              <a:gd name="T17" fmla="*/ 2259 h 2306"/>
              <a:gd name="T18" fmla="*/ 2647 w 3958"/>
              <a:gd name="T19" fmla="*/ 0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8" h="2306">
                <a:moveTo>
                  <a:pt x="2647" y="0"/>
                </a:moveTo>
                <a:lnTo>
                  <a:pt x="2639" y="0"/>
                </a:lnTo>
                <a:lnTo>
                  <a:pt x="1320" y="0"/>
                </a:lnTo>
                <a:lnTo>
                  <a:pt x="0" y="0"/>
                </a:lnTo>
                <a:lnTo>
                  <a:pt x="0" y="2305"/>
                </a:lnTo>
                <a:lnTo>
                  <a:pt x="1320" y="2305"/>
                </a:lnTo>
                <a:lnTo>
                  <a:pt x="2639" y="2305"/>
                </a:lnTo>
                <a:lnTo>
                  <a:pt x="3957" y="2305"/>
                </a:lnTo>
                <a:lnTo>
                  <a:pt x="3957" y="2259"/>
                </a:lnTo>
                <a:lnTo>
                  <a:pt x="2647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8F401AB8-BD9E-8A41-BA72-C416F8BB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355" y="8012971"/>
            <a:ext cx="4036791" cy="2345825"/>
          </a:xfrm>
          <a:custGeom>
            <a:avLst/>
            <a:gdLst>
              <a:gd name="T0" fmla="*/ 2638 w 3967"/>
              <a:gd name="T1" fmla="*/ 0 h 2306"/>
              <a:gd name="T2" fmla="*/ 1319 w 3967"/>
              <a:gd name="T3" fmla="*/ 0 h 2306"/>
              <a:gd name="T4" fmla="*/ 1310 w 3967"/>
              <a:gd name="T5" fmla="*/ 0 h 2306"/>
              <a:gd name="T6" fmla="*/ 0 w 3967"/>
              <a:gd name="T7" fmla="*/ 2259 h 2306"/>
              <a:gd name="T8" fmla="*/ 0 w 3967"/>
              <a:gd name="T9" fmla="*/ 2305 h 2306"/>
              <a:gd name="T10" fmla="*/ 1319 w 3967"/>
              <a:gd name="T11" fmla="*/ 2305 h 2306"/>
              <a:gd name="T12" fmla="*/ 2638 w 3967"/>
              <a:gd name="T13" fmla="*/ 2305 h 2306"/>
              <a:gd name="T14" fmla="*/ 3966 w 3967"/>
              <a:gd name="T15" fmla="*/ 2305 h 2306"/>
              <a:gd name="T16" fmla="*/ 3966 w 3967"/>
              <a:gd name="T17" fmla="*/ 0 h 2306"/>
              <a:gd name="T18" fmla="*/ 2638 w 3967"/>
              <a:gd name="T19" fmla="*/ 0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7" h="2306">
                <a:moveTo>
                  <a:pt x="2638" y="0"/>
                </a:moveTo>
                <a:lnTo>
                  <a:pt x="1319" y="0"/>
                </a:lnTo>
                <a:lnTo>
                  <a:pt x="1310" y="0"/>
                </a:lnTo>
                <a:lnTo>
                  <a:pt x="0" y="2259"/>
                </a:lnTo>
                <a:lnTo>
                  <a:pt x="0" y="2305"/>
                </a:lnTo>
                <a:lnTo>
                  <a:pt x="1319" y="2305"/>
                </a:lnTo>
                <a:lnTo>
                  <a:pt x="2638" y="2305"/>
                </a:lnTo>
                <a:lnTo>
                  <a:pt x="3966" y="2305"/>
                </a:lnTo>
                <a:lnTo>
                  <a:pt x="3966" y="0"/>
                </a:lnTo>
                <a:lnTo>
                  <a:pt x="2638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1D243F0C-81D6-3744-9BEC-232CFD52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146" y="5671632"/>
            <a:ext cx="2686707" cy="2341339"/>
          </a:xfrm>
          <a:custGeom>
            <a:avLst/>
            <a:gdLst>
              <a:gd name="T0" fmla="*/ 0 w 2640"/>
              <a:gd name="T1" fmla="*/ 0 h 2304"/>
              <a:gd name="T2" fmla="*/ 0 w 2640"/>
              <a:gd name="T3" fmla="*/ 2303 h 2304"/>
              <a:gd name="T4" fmla="*/ 1320 w 2640"/>
              <a:gd name="T5" fmla="*/ 2303 h 2304"/>
              <a:gd name="T6" fmla="*/ 2639 w 2640"/>
              <a:gd name="T7" fmla="*/ 2303 h 2304"/>
              <a:gd name="T8" fmla="*/ 2639 w 2640"/>
              <a:gd name="T9" fmla="*/ 2276 h 2304"/>
              <a:gd name="T10" fmla="*/ 1329 w 2640"/>
              <a:gd name="T11" fmla="*/ 0 h 2304"/>
              <a:gd name="T12" fmla="*/ 1320 w 2640"/>
              <a:gd name="T13" fmla="*/ 0 h 2304"/>
              <a:gd name="T14" fmla="*/ 0 w 2640"/>
              <a:gd name="T15" fmla="*/ 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0" h="2304">
                <a:moveTo>
                  <a:pt x="0" y="0"/>
                </a:moveTo>
                <a:lnTo>
                  <a:pt x="0" y="2303"/>
                </a:lnTo>
                <a:lnTo>
                  <a:pt x="1320" y="2303"/>
                </a:lnTo>
                <a:lnTo>
                  <a:pt x="2639" y="2303"/>
                </a:lnTo>
                <a:lnTo>
                  <a:pt x="2639" y="2276"/>
                </a:lnTo>
                <a:lnTo>
                  <a:pt x="1329" y="0"/>
                </a:lnTo>
                <a:lnTo>
                  <a:pt x="1320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6BC7260B-AEE0-9641-9F51-BF8C68A8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65" y="5671632"/>
            <a:ext cx="2691194" cy="2341339"/>
          </a:xfrm>
          <a:custGeom>
            <a:avLst/>
            <a:gdLst>
              <a:gd name="T0" fmla="*/ 1319 w 2648"/>
              <a:gd name="T1" fmla="*/ 2303 h 2304"/>
              <a:gd name="T2" fmla="*/ 2647 w 2648"/>
              <a:gd name="T3" fmla="*/ 2303 h 2304"/>
              <a:gd name="T4" fmla="*/ 2647 w 2648"/>
              <a:gd name="T5" fmla="*/ 0 h 2304"/>
              <a:gd name="T6" fmla="*/ 1319 w 2648"/>
              <a:gd name="T7" fmla="*/ 0 h 2304"/>
              <a:gd name="T8" fmla="*/ 1319 w 2648"/>
              <a:gd name="T9" fmla="*/ 0 h 2304"/>
              <a:gd name="T10" fmla="*/ 0 w 2648"/>
              <a:gd name="T11" fmla="*/ 2276 h 2304"/>
              <a:gd name="T12" fmla="*/ 0 w 2648"/>
              <a:gd name="T13" fmla="*/ 2303 h 2304"/>
              <a:gd name="T14" fmla="*/ 1319 w 2648"/>
              <a:gd name="T15" fmla="*/ 2303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8" h="2304">
                <a:moveTo>
                  <a:pt x="1319" y="2303"/>
                </a:moveTo>
                <a:lnTo>
                  <a:pt x="2647" y="2303"/>
                </a:lnTo>
                <a:lnTo>
                  <a:pt x="2647" y="0"/>
                </a:lnTo>
                <a:lnTo>
                  <a:pt x="1319" y="0"/>
                </a:lnTo>
                <a:lnTo>
                  <a:pt x="1319" y="0"/>
                </a:lnTo>
                <a:lnTo>
                  <a:pt x="0" y="2276"/>
                </a:lnTo>
                <a:lnTo>
                  <a:pt x="0" y="2303"/>
                </a:lnTo>
                <a:lnTo>
                  <a:pt x="1319" y="2303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D07565EB-C98F-B34A-ABA6-55BFF1A1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146" y="10358796"/>
            <a:ext cx="5368930" cy="2336852"/>
          </a:xfrm>
          <a:custGeom>
            <a:avLst/>
            <a:gdLst>
              <a:gd name="T0" fmla="*/ 3975 w 5277"/>
              <a:gd name="T1" fmla="*/ 0 h 2296"/>
              <a:gd name="T2" fmla="*/ 3957 w 5277"/>
              <a:gd name="T3" fmla="*/ 0 h 2296"/>
              <a:gd name="T4" fmla="*/ 2639 w 5277"/>
              <a:gd name="T5" fmla="*/ 0 h 2296"/>
              <a:gd name="T6" fmla="*/ 1320 w 5277"/>
              <a:gd name="T7" fmla="*/ 0 h 2296"/>
              <a:gd name="T8" fmla="*/ 0 w 5277"/>
              <a:gd name="T9" fmla="*/ 0 h 2296"/>
              <a:gd name="T10" fmla="*/ 0 w 5277"/>
              <a:gd name="T11" fmla="*/ 2295 h 2296"/>
              <a:gd name="T12" fmla="*/ 2639 w 5277"/>
              <a:gd name="T13" fmla="*/ 2295 h 2296"/>
              <a:gd name="T14" fmla="*/ 5276 w 5277"/>
              <a:gd name="T15" fmla="*/ 2295 h 2296"/>
              <a:gd name="T16" fmla="*/ 5276 w 5277"/>
              <a:gd name="T17" fmla="*/ 2240 h 2296"/>
              <a:gd name="T18" fmla="*/ 3975 w 5277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7" h="2296">
                <a:moveTo>
                  <a:pt x="3975" y="0"/>
                </a:moveTo>
                <a:lnTo>
                  <a:pt x="3957" y="0"/>
                </a:lnTo>
                <a:lnTo>
                  <a:pt x="2639" y="0"/>
                </a:lnTo>
                <a:lnTo>
                  <a:pt x="1320" y="0"/>
                </a:lnTo>
                <a:lnTo>
                  <a:pt x="0" y="0"/>
                </a:lnTo>
                <a:lnTo>
                  <a:pt x="0" y="2295"/>
                </a:lnTo>
                <a:lnTo>
                  <a:pt x="2639" y="2295"/>
                </a:lnTo>
                <a:lnTo>
                  <a:pt x="5276" y="2295"/>
                </a:lnTo>
                <a:lnTo>
                  <a:pt x="5276" y="2240"/>
                </a:lnTo>
                <a:lnTo>
                  <a:pt x="3975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FA583BD2-AC85-454B-8BC4-E3085547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242" y="10358796"/>
            <a:ext cx="5377904" cy="2336852"/>
          </a:xfrm>
          <a:custGeom>
            <a:avLst/>
            <a:gdLst>
              <a:gd name="T0" fmla="*/ 3958 w 5287"/>
              <a:gd name="T1" fmla="*/ 0 h 2296"/>
              <a:gd name="T2" fmla="*/ 2639 w 5287"/>
              <a:gd name="T3" fmla="*/ 0 h 2296"/>
              <a:gd name="T4" fmla="*/ 1320 w 5287"/>
              <a:gd name="T5" fmla="*/ 0 h 2296"/>
              <a:gd name="T6" fmla="*/ 1302 w 5287"/>
              <a:gd name="T7" fmla="*/ 0 h 2296"/>
              <a:gd name="T8" fmla="*/ 0 w 5287"/>
              <a:gd name="T9" fmla="*/ 2240 h 2296"/>
              <a:gd name="T10" fmla="*/ 0 w 5287"/>
              <a:gd name="T11" fmla="*/ 2295 h 2296"/>
              <a:gd name="T12" fmla="*/ 2639 w 5287"/>
              <a:gd name="T13" fmla="*/ 2295 h 2296"/>
              <a:gd name="T14" fmla="*/ 5286 w 5287"/>
              <a:gd name="T15" fmla="*/ 2295 h 2296"/>
              <a:gd name="T16" fmla="*/ 5286 w 5287"/>
              <a:gd name="T17" fmla="*/ 0 h 2296"/>
              <a:gd name="T18" fmla="*/ 3958 w 5287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87" h="2296">
                <a:moveTo>
                  <a:pt x="3958" y="0"/>
                </a:moveTo>
                <a:lnTo>
                  <a:pt x="2639" y="0"/>
                </a:lnTo>
                <a:lnTo>
                  <a:pt x="1320" y="0"/>
                </a:lnTo>
                <a:lnTo>
                  <a:pt x="1302" y="0"/>
                </a:lnTo>
                <a:lnTo>
                  <a:pt x="0" y="2240"/>
                </a:lnTo>
                <a:lnTo>
                  <a:pt x="0" y="2295"/>
                </a:lnTo>
                <a:lnTo>
                  <a:pt x="2639" y="2295"/>
                </a:lnTo>
                <a:lnTo>
                  <a:pt x="5286" y="2295"/>
                </a:lnTo>
                <a:lnTo>
                  <a:pt x="5286" y="0"/>
                </a:lnTo>
                <a:lnTo>
                  <a:pt x="395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2">
            <a:extLst>
              <a:ext uri="{FF2B5EF4-FFF2-40B4-BE49-F238E27FC236}">
                <a16:creationId xmlns:a16="http://schemas.microsoft.com/office/drawing/2014/main" id="{2CF119CA-2B0A-484B-B3E6-C42110D5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273" y="8658857"/>
            <a:ext cx="376767" cy="376767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127 w 372"/>
              <a:gd name="T5" fmla="*/ 343 h 371"/>
              <a:gd name="T6" fmla="*/ 27 w 372"/>
              <a:gd name="T7" fmla="*/ 244 h 371"/>
              <a:gd name="T8" fmla="*/ 27 w 372"/>
              <a:gd name="T9" fmla="*/ 135 h 371"/>
              <a:gd name="T10" fmla="*/ 154 w 372"/>
              <a:gd name="T11" fmla="*/ 9 h 371"/>
              <a:gd name="T12" fmla="*/ 172 w 372"/>
              <a:gd name="T13" fmla="*/ 0 h 371"/>
              <a:gd name="T14" fmla="*/ 335 w 372"/>
              <a:gd name="T15" fmla="*/ 0 h 371"/>
              <a:gd name="T16" fmla="*/ 371 w 372"/>
              <a:gd name="T17" fmla="*/ 36 h 371"/>
              <a:gd name="T18" fmla="*/ 371 w 372"/>
              <a:gd name="T19" fmla="*/ 199 h 371"/>
              <a:gd name="T20" fmla="*/ 362 w 372"/>
              <a:gd name="T21" fmla="*/ 217 h 371"/>
              <a:gd name="T22" fmla="*/ 235 w 372"/>
              <a:gd name="T23" fmla="*/ 343 h 371"/>
              <a:gd name="T24" fmla="*/ 181 w 372"/>
              <a:gd name="T25" fmla="*/ 370 h 371"/>
              <a:gd name="T26" fmla="*/ 172 w 372"/>
              <a:gd name="T27" fmla="*/ 36 h 371"/>
              <a:gd name="T28" fmla="*/ 172 w 372"/>
              <a:gd name="T29" fmla="*/ 36 h 371"/>
              <a:gd name="T30" fmla="*/ 54 w 372"/>
              <a:gd name="T31" fmla="*/ 163 h 371"/>
              <a:gd name="T32" fmla="*/ 54 w 372"/>
              <a:gd name="T33" fmla="*/ 217 h 371"/>
              <a:gd name="T34" fmla="*/ 154 w 372"/>
              <a:gd name="T35" fmla="*/ 316 h 371"/>
              <a:gd name="T36" fmla="*/ 208 w 372"/>
              <a:gd name="T37" fmla="*/ 316 h 371"/>
              <a:gd name="T38" fmla="*/ 335 w 372"/>
              <a:gd name="T39" fmla="*/ 190 h 371"/>
              <a:gd name="T40" fmla="*/ 335 w 372"/>
              <a:gd name="T41" fmla="*/ 36 h 371"/>
              <a:gd name="T42" fmla="*/ 172 w 372"/>
              <a:gd name="T43" fmla="*/ 3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163" y="370"/>
                  <a:pt x="145" y="361"/>
                  <a:pt x="127" y="343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0" y="217"/>
                  <a:pt x="0" y="163"/>
                  <a:pt x="27" y="135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0"/>
                  <a:pt x="163" y="0"/>
                  <a:pt x="172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53" y="0"/>
                  <a:pt x="371" y="18"/>
                  <a:pt x="371" y="36"/>
                </a:cubicBezTo>
                <a:cubicBezTo>
                  <a:pt x="371" y="199"/>
                  <a:pt x="371" y="199"/>
                  <a:pt x="371" y="199"/>
                </a:cubicBezTo>
                <a:cubicBezTo>
                  <a:pt x="371" y="208"/>
                  <a:pt x="371" y="208"/>
                  <a:pt x="362" y="217"/>
                </a:cubicBezTo>
                <a:cubicBezTo>
                  <a:pt x="235" y="343"/>
                  <a:pt x="235" y="343"/>
                  <a:pt x="235" y="343"/>
                </a:cubicBezTo>
                <a:cubicBezTo>
                  <a:pt x="217" y="361"/>
                  <a:pt x="199" y="370"/>
                  <a:pt x="181" y="370"/>
                </a:cubicBezTo>
                <a:close/>
                <a:moveTo>
                  <a:pt x="172" y="36"/>
                </a:moveTo>
                <a:lnTo>
                  <a:pt x="172" y="36"/>
                </a:lnTo>
                <a:cubicBezTo>
                  <a:pt x="54" y="163"/>
                  <a:pt x="54" y="163"/>
                  <a:pt x="54" y="163"/>
                </a:cubicBezTo>
                <a:cubicBezTo>
                  <a:pt x="36" y="181"/>
                  <a:pt x="36" y="199"/>
                  <a:pt x="54" y="217"/>
                </a:cubicBezTo>
                <a:cubicBezTo>
                  <a:pt x="154" y="316"/>
                  <a:pt x="154" y="316"/>
                  <a:pt x="154" y="316"/>
                </a:cubicBezTo>
                <a:cubicBezTo>
                  <a:pt x="172" y="334"/>
                  <a:pt x="190" y="334"/>
                  <a:pt x="208" y="316"/>
                </a:cubicBezTo>
                <a:cubicBezTo>
                  <a:pt x="335" y="190"/>
                  <a:pt x="335" y="190"/>
                  <a:pt x="335" y="190"/>
                </a:cubicBezTo>
                <a:cubicBezTo>
                  <a:pt x="335" y="36"/>
                  <a:pt x="335" y="36"/>
                  <a:pt x="335" y="36"/>
                </a:cubicBezTo>
                <a:lnTo>
                  <a:pt x="1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3">
            <a:extLst>
              <a:ext uri="{FF2B5EF4-FFF2-40B4-BE49-F238E27FC236}">
                <a16:creationId xmlns:a16="http://schemas.microsoft.com/office/drawing/2014/main" id="{72F96C4A-89BE-F04B-BF5D-662892A6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994" y="8739593"/>
            <a:ext cx="67281" cy="53824"/>
          </a:xfrm>
          <a:custGeom>
            <a:avLst/>
            <a:gdLst>
              <a:gd name="T0" fmla="*/ 45 w 64"/>
              <a:gd name="T1" fmla="*/ 45 h 55"/>
              <a:gd name="T2" fmla="*/ 45 w 64"/>
              <a:gd name="T3" fmla="*/ 45 h 55"/>
              <a:gd name="T4" fmla="*/ 9 w 64"/>
              <a:gd name="T5" fmla="*/ 45 h 55"/>
              <a:gd name="T6" fmla="*/ 9 w 64"/>
              <a:gd name="T7" fmla="*/ 9 h 55"/>
              <a:gd name="T8" fmla="*/ 45 w 64"/>
              <a:gd name="T9" fmla="*/ 9 h 55"/>
              <a:gd name="T10" fmla="*/ 45 w 64"/>
              <a:gd name="T11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55">
                <a:moveTo>
                  <a:pt x="45" y="45"/>
                </a:moveTo>
                <a:lnTo>
                  <a:pt x="45" y="45"/>
                </a:lnTo>
                <a:cubicBezTo>
                  <a:pt x="36" y="54"/>
                  <a:pt x="18" y="54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63" y="18"/>
                  <a:pt x="63" y="36"/>
                  <a:pt x="45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4">
            <a:extLst>
              <a:ext uri="{FF2B5EF4-FFF2-40B4-BE49-F238E27FC236}">
                <a16:creationId xmlns:a16="http://schemas.microsoft.com/office/drawing/2014/main" id="{9A1164E7-D541-594A-BEC6-31572E57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342" y="6461049"/>
            <a:ext cx="394708" cy="251178"/>
          </a:xfrm>
          <a:custGeom>
            <a:avLst/>
            <a:gdLst>
              <a:gd name="T0" fmla="*/ 317 w 390"/>
              <a:gd name="T1" fmla="*/ 245 h 246"/>
              <a:gd name="T2" fmla="*/ 317 w 390"/>
              <a:gd name="T3" fmla="*/ 245 h 246"/>
              <a:gd name="T4" fmla="*/ 145 w 390"/>
              <a:gd name="T5" fmla="*/ 245 h 246"/>
              <a:gd name="T6" fmla="*/ 109 w 390"/>
              <a:gd name="T7" fmla="*/ 208 h 246"/>
              <a:gd name="T8" fmla="*/ 64 w 390"/>
              <a:gd name="T9" fmla="*/ 37 h 246"/>
              <a:gd name="T10" fmla="*/ 18 w 390"/>
              <a:gd name="T11" fmla="*/ 37 h 246"/>
              <a:gd name="T12" fmla="*/ 0 w 390"/>
              <a:gd name="T13" fmla="*/ 18 h 246"/>
              <a:gd name="T14" fmla="*/ 18 w 390"/>
              <a:gd name="T15" fmla="*/ 0 h 246"/>
              <a:gd name="T16" fmla="*/ 73 w 390"/>
              <a:gd name="T17" fmla="*/ 0 h 246"/>
              <a:gd name="T18" fmla="*/ 91 w 390"/>
              <a:gd name="T19" fmla="*/ 18 h 246"/>
              <a:gd name="T20" fmla="*/ 145 w 390"/>
              <a:gd name="T21" fmla="*/ 199 h 246"/>
              <a:gd name="T22" fmla="*/ 145 w 390"/>
              <a:gd name="T23" fmla="*/ 208 h 246"/>
              <a:gd name="T24" fmla="*/ 317 w 390"/>
              <a:gd name="T25" fmla="*/ 208 h 246"/>
              <a:gd name="T26" fmla="*/ 317 w 390"/>
              <a:gd name="T27" fmla="*/ 199 h 246"/>
              <a:gd name="T28" fmla="*/ 344 w 390"/>
              <a:gd name="T29" fmla="*/ 100 h 246"/>
              <a:gd name="T30" fmla="*/ 199 w 390"/>
              <a:gd name="T31" fmla="*/ 100 h 246"/>
              <a:gd name="T32" fmla="*/ 181 w 390"/>
              <a:gd name="T33" fmla="*/ 73 h 246"/>
              <a:gd name="T34" fmla="*/ 199 w 390"/>
              <a:gd name="T35" fmla="*/ 55 h 246"/>
              <a:gd name="T36" fmla="*/ 371 w 390"/>
              <a:gd name="T37" fmla="*/ 55 h 246"/>
              <a:gd name="T38" fmla="*/ 389 w 390"/>
              <a:gd name="T39" fmla="*/ 64 h 246"/>
              <a:gd name="T40" fmla="*/ 389 w 390"/>
              <a:gd name="T41" fmla="*/ 82 h 246"/>
              <a:gd name="T42" fmla="*/ 353 w 390"/>
              <a:gd name="T43" fmla="*/ 208 h 246"/>
              <a:gd name="T44" fmla="*/ 317 w 390"/>
              <a:gd name="T45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246">
                <a:moveTo>
                  <a:pt x="317" y="245"/>
                </a:moveTo>
                <a:lnTo>
                  <a:pt x="317" y="245"/>
                </a:lnTo>
                <a:cubicBezTo>
                  <a:pt x="145" y="245"/>
                  <a:pt x="145" y="245"/>
                  <a:pt x="145" y="245"/>
                </a:cubicBezTo>
                <a:cubicBezTo>
                  <a:pt x="127" y="245"/>
                  <a:pt x="109" y="226"/>
                  <a:pt x="109" y="208"/>
                </a:cubicBezTo>
                <a:cubicBezTo>
                  <a:pt x="64" y="37"/>
                  <a:pt x="64" y="37"/>
                  <a:pt x="64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5" y="208"/>
                  <a:pt x="145" y="208"/>
                  <a:pt x="145" y="208"/>
                </a:cubicBezTo>
                <a:cubicBezTo>
                  <a:pt x="317" y="208"/>
                  <a:pt x="317" y="208"/>
                  <a:pt x="317" y="208"/>
                </a:cubicBezTo>
                <a:cubicBezTo>
                  <a:pt x="317" y="208"/>
                  <a:pt x="317" y="208"/>
                  <a:pt x="317" y="199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0" y="100"/>
                  <a:pt x="181" y="91"/>
                  <a:pt x="181" y="73"/>
                </a:cubicBezTo>
                <a:cubicBezTo>
                  <a:pt x="181" y="64"/>
                  <a:pt x="190" y="55"/>
                  <a:pt x="199" y="55"/>
                </a:cubicBezTo>
                <a:cubicBezTo>
                  <a:pt x="371" y="55"/>
                  <a:pt x="371" y="55"/>
                  <a:pt x="371" y="55"/>
                </a:cubicBezTo>
                <a:cubicBezTo>
                  <a:pt x="380" y="55"/>
                  <a:pt x="380" y="64"/>
                  <a:pt x="389" y="64"/>
                </a:cubicBezTo>
                <a:cubicBezTo>
                  <a:pt x="389" y="73"/>
                  <a:pt x="389" y="73"/>
                  <a:pt x="389" y="82"/>
                </a:cubicBezTo>
                <a:cubicBezTo>
                  <a:pt x="353" y="208"/>
                  <a:pt x="353" y="208"/>
                  <a:pt x="353" y="208"/>
                </a:cubicBezTo>
                <a:cubicBezTo>
                  <a:pt x="353" y="226"/>
                  <a:pt x="335" y="245"/>
                  <a:pt x="317" y="2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5">
            <a:extLst>
              <a:ext uri="{FF2B5EF4-FFF2-40B4-BE49-F238E27FC236}">
                <a16:creationId xmlns:a16="http://schemas.microsoft.com/office/drawing/2014/main" id="{BB253D9D-E680-9141-8864-4F2284EA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535" y="6748109"/>
            <a:ext cx="76249" cy="76252"/>
          </a:xfrm>
          <a:custGeom>
            <a:avLst/>
            <a:gdLst>
              <a:gd name="T0" fmla="*/ 0 w 73"/>
              <a:gd name="T1" fmla="*/ 36 h 73"/>
              <a:gd name="T2" fmla="*/ 0 w 73"/>
              <a:gd name="T3" fmla="*/ 36 h 73"/>
              <a:gd name="T4" fmla="*/ 36 w 73"/>
              <a:gd name="T5" fmla="*/ 0 h 73"/>
              <a:gd name="T6" fmla="*/ 72 w 73"/>
              <a:gd name="T7" fmla="*/ 36 h 73"/>
              <a:gd name="T8" fmla="*/ 36 w 73"/>
              <a:gd name="T9" fmla="*/ 72 h 73"/>
              <a:gd name="T10" fmla="*/ 0 w 73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72" y="18"/>
                  <a:pt x="72" y="36"/>
                </a:cubicBezTo>
                <a:cubicBezTo>
                  <a:pt x="72" y="54"/>
                  <a:pt x="63" y="72"/>
                  <a:pt x="36" y="72"/>
                </a:cubicBezTo>
                <a:cubicBezTo>
                  <a:pt x="18" y="72"/>
                  <a:pt x="0" y="54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6">
            <a:extLst>
              <a:ext uri="{FF2B5EF4-FFF2-40B4-BE49-F238E27FC236}">
                <a16:creationId xmlns:a16="http://schemas.microsoft.com/office/drawing/2014/main" id="{16D40066-572E-EA41-B955-920F1FC0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344" y="6748109"/>
            <a:ext cx="76252" cy="76252"/>
          </a:xfrm>
          <a:custGeom>
            <a:avLst/>
            <a:gdLst>
              <a:gd name="T0" fmla="*/ 0 w 73"/>
              <a:gd name="T1" fmla="*/ 36 h 73"/>
              <a:gd name="T2" fmla="*/ 0 w 73"/>
              <a:gd name="T3" fmla="*/ 36 h 73"/>
              <a:gd name="T4" fmla="*/ 36 w 73"/>
              <a:gd name="T5" fmla="*/ 0 h 73"/>
              <a:gd name="T6" fmla="*/ 72 w 73"/>
              <a:gd name="T7" fmla="*/ 36 h 73"/>
              <a:gd name="T8" fmla="*/ 36 w 73"/>
              <a:gd name="T9" fmla="*/ 72 h 73"/>
              <a:gd name="T10" fmla="*/ 0 w 73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ubicBezTo>
                  <a:pt x="18" y="72"/>
                  <a:pt x="0" y="54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7">
            <a:extLst>
              <a:ext uri="{FF2B5EF4-FFF2-40B4-BE49-F238E27FC236}">
                <a16:creationId xmlns:a16="http://schemas.microsoft.com/office/drawing/2014/main" id="{B71FDF93-4464-C44A-ACF1-75C1C29C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117" y="8667828"/>
            <a:ext cx="479931" cy="349855"/>
          </a:xfrm>
          <a:custGeom>
            <a:avLst/>
            <a:gdLst>
              <a:gd name="T0" fmla="*/ 397 w 470"/>
              <a:gd name="T1" fmla="*/ 343 h 344"/>
              <a:gd name="T2" fmla="*/ 397 w 470"/>
              <a:gd name="T3" fmla="*/ 343 h 344"/>
              <a:gd name="T4" fmla="*/ 72 w 470"/>
              <a:gd name="T5" fmla="*/ 343 h 344"/>
              <a:gd name="T6" fmla="*/ 0 w 470"/>
              <a:gd name="T7" fmla="*/ 271 h 344"/>
              <a:gd name="T8" fmla="*/ 0 w 470"/>
              <a:gd name="T9" fmla="*/ 72 h 344"/>
              <a:gd name="T10" fmla="*/ 72 w 470"/>
              <a:gd name="T11" fmla="*/ 0 h 344"/>
              <a:gd name="T12" fmla="*/ 397 w 470"/>
              <a:gd name="T13" fmla="*/ 0 h 344"/>
              <a:gd name="T14" fmla="*/ 469 w 470"/>
              <a:gd name="T15" fmla="*/ 72 h 344"/>
              <a:gd name="T16" fmla="*/ 469 w 470"/>
              <a:gd name="T17" fmla="*/ 271 h 344"/>
              <a:gd name="T18" fmla="*/ 397 w 470"/>
              <a:gd name="T19" fmla="*/ 343 h 344"/>
              <a:gd name="T20" fmla="*/ 72 w 470"/>
              <a:gd name="T21" fmla="*/ 36 h 344"/>
              <a:gd name="T22" fmla="*/ 72 w 470"/>
              <a:gd name="T23" fmla="*/ 36 h 344"/>
              <a:gd name="T24" fmla="*/ 36 w 470"/>
              <a:gd name="T25" fmla="*/ 72 h 344"/>
              <a:gd name="T26" fmla="*/ 36 w 470"/>
              <a:gd name="T27" fmla="*/ 271 h 344"/>
              <a:gd name="T28" fmla="*/ 72 w 470"/>
              <a:gd name="T29" fmla="*/ 307 h 344"/>
              <a:gd name="T30" fmla="*/ 397 w 470"/>
              <a:gd name="T31" fmla="*/ 307 h 344"/>
              <a:gd name="T32" fmla="*/ 433 w 470"/>
              <a:gd name="T33" fmla="*/ 271 h 344"/>
              <a:gd name="T34" fmla="*/ 433 w 470"/>
              <a:gd name="T35" fmla="*/ 72 h 344"/>
              <a:gd name="T36" fmla="*/ 397 w 470"/>
              <a:gd name="T37" fmla="*/ 36 h 344"/>
              <a:gd name="T38" fmla="*/ 72 w 470"/>
              <a:gd name="T39" fmla="*/ 3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0" h="344">
                <a:moveTo>
                  <a:pt x="397" y="343"/>
                </a:moveTo>
                <a:lnTo>
                  <a:pt x="397" y="343"/>
                </a:lnTo>
                <a:cubicBezTo>
                  <a:pt x="72" y="343"/>
                  <a:pt x="72" y="343"/>
                  <a:pt x="72" y="343"/>
                </a:cubicBezTo>
                <a:cubicBezTo>
                  <a:pt x="36" y="343"/>
                  <a:pt x="0" y="316"/>
                  <a:pt x="0" y="27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43" y="0"/>
                  <a:pt x="469" y="36"/>
                  <a:pt x="469" y="72"/>
                </a:cubicBezTo>
                <a:cubicBezTo>
                  <a:pt x="469" y="271"/>
                  <a:pt x="469" y="271"/>
                  <a:pt x="469" y="271"/>
                </a:cubicBezTo>
                <a:cubicBezTo>
                  <a:pt x="469" y="316"/>
                  <a:pt x="443" y="343"/>
                  <a:pt x="397" y="34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36" y="289"/>
                  <a:pt x="54" y="307"/>
                  <a:pt x="72" y="307"/>
                </a:cubicBezTo>
                <a:cubicBezTo>
                  <a:pt x="397" y="307"/>
                  <a:pt x="397" y="307"/>
                  <a:pt x="397" y="307"/>
                </a:cubicBezTo>
                <a:cubicBezTo>
                  <a:pt x="415" y="307"/>
                  <a:pt x="433" y="289"/>
                  <a:pt x="433" y="271"/>
                </a:cubicBezTo>
                <a:cubicBezTo>
                  <a:pt x="433" y="72"/>
                  <a:pt x="433" y="72"/>
                  <a:pt x="433" y="72"/>
                </a:cubicBezTo>
                <a:cubicBezTo>
                  <a:pt x="433" y="54"/>
                  <a:pt x="415" y="36"/>
                  <a:pt x="397" y="36"/>
                </a:cubicBez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8">
            <a:extLst>
              <a:ext uri="{FF2B5EF4-FFF2-40B4-BE49-F238E27FC236}">
                <a16:creationId xmlns:a16="http://schemas.microsoft.com/office/drawing/2014/main" id="{B155ADFF-6218-754D-8007-A9F5F3E12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017" y="8766505"/>
            <a:ext cx="112132" cy="148017"/>
          </a:xfrm>
          <a:custGeom>
            <a:avLst/>
            <a:gdLst>
              <a:gd name="T0" fmla="*/ 64 w 110"/>
              <a:gd name="T1" fmla="*/ 145 h 146"/>
              <a:gd name="T2" fmla="*/ 64 w 110"/>
              <a:gd name="T3" fmla="*/ 145 h 146"/>
              <a:gd name="T4" fmla="*/ 28 w 110"/>
              <a:gd name="T5" fmla="*/ 145 h 146"/>
              <a:gd name="T6" fmla="*/ 10 w 110"/>
              <a:gd name="T7" fmla="*/ 127 h 146"/>
              <a:gd name="T8" fmla="*/ 10 w 110"/>
              <a:gd name="T9" fmla="*/ 127 h 146"/>
              <a:gd name="T10" fmla="*/ 28 w 110"/>
              <a:gd name="T11" fmla="*/ 118 h 146"/>
              <a:gd name="T12" fmla="*/ 64 w 110"/>
              <a:gd name="T13" fmla="*/ 118 h 146"/>
              <a:gd name="T14" fmla="*/ 73 w 110"/>
              <a:gd name="T15" fmla="*/ 100 h 146"/>
              <a:gd name="T16" fmla="*/ 64 w 110"/>
              <a:gd name="T17" fmla="*/ 91 h 146"/>
              <a:gd name="T18" fmla="*/ 46 w 110"/>
              <a:gd name="T19" fmla="*/ 91 h 146"/>
              <a:gd name="T20" fmla="*/ 10 w 110"/>
              <a:gd name="T21" fmla="*/ 55 h 146"/>
              <a:gd name="T22" fmla="*/ 46 w 110"/>
              <a:gd name="T23" fmla="*/ 0 h 146"/>
              <a:gd name="T24" fmla="*/ 82 w 110"/>
              <a:gd name="T25" fmla="*/ 0 h 146"/>
              <a:gd name="T26" fmla="*/ 100 w 110"/>
              <a:gd name="T27" fmla="*/ 18 h 146"/>
              <a:gd name="T28" fmla="*/ 100 w 110"/>
              <a:gd name="T29" fmla="*/ 18 h 146"/>
              <a:gd name="T30" fmla="*/ 82 w 110"/>
              <a:gd name="T31" fmla="*/ 37 h 146"/>
              <a:gd name="T32" fmla="*/ 46 w 110"/>
              <a:gd name="T33" fmla="*/ 37 h 146"/>
              <a:gd name="T34" fmla="*/ 36 w 110"/>
              <a:gd name="T35" fmla="*/ 46 h 146"/>
              <a:gd name="T36" fmla="*/ 46 w 110"/>
              <a:gd name="T37" fmla="*/ 64 h 146"/>
              <a:gd name="T38" fmla="*/ 64 w 110"/>
              <a:gd name="T39" fmla="*/ 64 h 146"/>
              <a:gd name="T40" fmla="*/ 100 w 110"/>
              <a:gd name="T41" fmla="*/ 109 h 146"/>
              <a:gd name="T42" fmla="*/ 64 w 110"/>
              <a:gd name="T4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" h="146">
                <a:moveTo>
                  <a:pt x="64" y="145"/>
                </a:moveTo>
                <a:lnTo>
                  <a:pt x="64" y="145"/>
                </a:lnTo>
                <a:cubicBezTo>
                  <a:pt x="28" y="145"/>
                  <a:pt x="28" y="145"/>
                  <a:pt x="28" y="145"/>
                </a:cubicBezTo>
                <a:cubicBezTo>
                  <a:pt x="19" y="145"/>
                  <a:pt x="10" y="136"/>
                  <a:pt x="10" y="127"/>
                </a:cubicBezTo>
                <a:lnTo>
                  <a:pt x="10" y="127"/>
                </a:lnTo>
                <a:cubicBezTo>
                  <a:pt x="10" y="127"/>
                  <a:pt x="19" y="118"/>
                  <a:pt x="28" y="118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73" y="118"/>
                  <a:pt x="73" y="109"/>
                  <a:pt x="73" y="100"/>
                </a:cubicBezTo>
                <a:cubicBezTo>
                  <a:pt x="73" y="91"/>
                  <a:pt x="73" y="91"/>
                  <a:pt x="64" y="91"/>
                </a:cubicBezTo>
                <a:cubicBezTo>
                  <a:pt x="46" y="91"/>
                  <a:pt x="46" y="91"/>
                  <a:pt x="46" y="91"/>
                </a:cubicBezTo>
                <a:cubicBezTo>
                  <a:pt x="28" y="91"/>
                  <a:pt x="10" y="73"/>
                  <a:pt x="10" y="55"/>
                </a:cubicBezTo>
                <a:cubicBezTo>
                  <a:pt x="0" y="27"/>
                  <a:pt x="28" y="0"/>
                  <a:pt x="46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1" y="37"/>
                  <a:pt x="82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36" y="37"/>
                  <a:pt x="36" y="37"/>
                  <a:pt x="36" y="46"/>
                </a:cubicBezTo>
                <a:cubicBezTo>
                  <a:pt x="36" y="55"/>
                  <a:pt x="36" y="64"/>
                  <a:pt x="4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82" y="64"/>
                  <a:pt x="109" y="82"/>
                  <a:pt x="100" y="109"/>
                </a:cubicBezTo>
                <a:cubicBezTo>
                  <a:pt x="100" y="127"/>
                  <a:pt x="82" y="145"/>
                  <a:pt x="64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9">
            <a:extLst>
              <a:ext uri="{FF2B5EF4-FFF2-40B4-BE49-F238E27FC236}">
                <a16:creationId xmlns:a16="http://schemas.microsoft.com/office/drawing/2014/main" id="{B2400862-2D61-E848-BCC1-2001E1C7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70" y="8748564"/>
            <a:ext cx="26912" cy="35883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0">
            <a:extLst>
              <a:ext uri="{FF2B5EF4-FFF2-40B4-BE49-F238E27FC236}">
                <a16:creationId xmlns:a16="http://schemas.microsoft.com/office/drawing/2014/main" id="{2A1D463D-66E6-9349-A1CD-91D5CA23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899" y="8905551"/>
            <a:ext cx="40366" cy="26912"/>
          </a:xfrm>
          <a:custGeom>
            <a:avLst/>
            <a:gdLst>
              <a:gd name="T0" fmla="*/ 37 w 38"/>
              <a:gd name="T1" fmla="*/ 27 h 28"/>
              <a:gd name="T2" fmla="*/ 0 w 38"/>
              <a:gd name="T3" fmla="*/ 27 h 28"/>
              <a:gd name="T4" fmla="*/ 0 w 38"/>
              <a:gd name="T5" fmla="*/ 0 h 28"/>
              <a:gd name="T6" fmla="*/ 37 w 38"/>
              <a:gd name="T7" fmla="*/ 0 h 28"/>
              <a:gd name="T8" fmla="*/ 37 w 3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28">
                <a:moveTo>
                  <a:pt x="37" y="27"/>
                </a:moveTo>
                <a:lnTo>
                  <a:pt x="0" y="27"/>
                </a:lnTo>
                <a:lnTo>
                  <a:pt x="0" y="0"/>
                </a:lnTo>
                <a:lnTo>
                  <a:pt x="37" y="0"/>
                </a:lnTo>
                <a:lnTo>
                  <a:pt x="37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1">
            <a:extLst>
              <a:ext uri="{FF2B5EF4-FFF2-40B4-BE49-F238E27FC236}">
                <a16:creationId xmlns:a16="http://schemas.microsoft.com/office/drawing/2014/main" id="{E513EF12-2EDE-2045-ACED-B0445910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884" y="8721652"/>
            <a:ext cx="44853" cy="44853"/>
          </a:xfrm>
          <a:custGeom>
            <a:avLst/>
            <a:gdLst>
              <a:gd name="T0" fmla="*/ 27 w 46"/>
              <a:gd name="T1" fmla="*/ 0 h 46"/>
              <a:gd name="T2" fmla="*/ 27 w 46"/>
              <a:gd name="T3" fmla="*/ 0 h 46"/>
              <a:gd name="T4" fmla="*/ 9 w 46"/>
              <a:gd name="T5" fmla="*/ 18 h 46"/>
              <a:gd name="T6" fmla="*/ 0 w 46"/>
              <a:gd name="T7" fmla="*/ 36 h 46"/>
              <a:gd name="T8" fmla="*/ 0 w 46"/>
              <a:gd name="T9" fmla="*/ 36 h 46"/>
              <a:gd name="T10" fmla="*/ 18 w 46"/>
              <a:gd name="T11" fmla="*/ 36 h 46"/>
              <a:gd name="T12" fmla="*/ 36 w 46"/>
              <a:gd name="T13" fmla="*/ 27 h 46"/>
              <a:gd name="T14" fmla="*/ 45 w 46"/>
              <a:gd name="T15" fmla="*/ 9 h 46"/>
              <a:gd name="T16" fmla="*/ 45 w 46"/>
              <a:gd name="T17" fmla="*/ 9 h 46"/>
              <a:gd name="T18" fmla="*/ 27 w 46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46">
                <a:moveTo>
                  <a:pt x="27" y="0"/>
                </a:moveTo>
                <a:lnTo>
                  <a:pt x="2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27"/>
                  <a:pt x="0" y="36"/>
                </a:cubicBezTo>
                <a:lnTo>
                  <a:pt x="0" y="36"/>
                </a:lnTo>
                <a:cubicBezTo>
                  <a:pt x="9" y="45"/>
                  <a:pt x="18" y="45"/>
                  <a:pt x="18" y="36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27"/>
                  <a:pt x="45" y="18"/>
                  <a:pt x="45" y="9"/>
                </a:cubicBezTo>
                <a:lnTo>
                  <a:pt x="45" y="9"/>
                </a:lnTo>
                <a:cubicBezTo>
                  <a:pt x="36" y="0"/>
                  <a:pt x="27" y="0"/>
                  <a:pt x="2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2">
            <a:extLst>
              <a:ext uri="{FF2B5EF4-FFF2-40B4-BE49-F238E27FC236}">
                <a16:creationId xmlns:a16="http://schemas.microsoft.com/office/drawing/2014/main" id="{A99063F4-77E4-7140-B5F5-3FCD3918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941" y="8914522"/>
            <a:ext cx="53824" cy="44853"/>
          </a:xfrm>
          <a:custGeom>
            <a:avLst/>
            <a:gdLst>
              <a:gd name="T0" fmla="*/ 27 w 55"/>
              <a:gd name="T1" fmla="*/ 9 h 46"/>
              <a:gd name="T2" fmla="*/ 27 w 55"/>
              <a:gd name="T3" fmla="*/ 9 h 46"/>
              <a:gd name="T4" fmla="*/ 9 w 55"/>
              <a:gd name="T5" fmla="*/ 18 h 46"/>
              <a:gd name="T6" fmla="*/ 9 w 55"/>
              <a:gd name="T7" fmla="*/ 36 h 46"/>
              <a:gd name="T8" fmla="*/ 9 w 55"/>
              <a:gd name="T9" fmla="*/ 36 h 46"/>
              <a:gd name="T10" fmla="*/ 27 w 55"/>
              <a:gd name="T11" fmla="*/ 45 h 46"/>
              <a:gd name="T12" fmla="*/ 45 w 55"/>
              <a:gd name="T13" fmla="*/ 27 h 46"/>
              <a:gd name="T14" fmla="*/ 45 w 55"/>
              <a:gd name="T15" fmla="*/ 9 h 46"/>
              <a:gd name="T16" fmla="*/ 45 w 55"/>
              <a:gd name="T17" fmla="*/ 9 h 46"/>
              <a:gd name="T18" fmla="*/ 27 w 55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6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7" y="45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54" y="18"/>
                  <a:pt x="45" y="9"/>
                </a:cubicBezTo>
                <a:lnTo>
                  <a:pt x="45" y="9"/>
                </a:lnTo>
                <a:cubicBezTo>
                  <a:pt x="45" y="0"/>
                  <a:pt x="36" y="0"/>
                  <a:pt x="2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3">
            <a:extLst>
              <a:ext uri="{FF2B5EF4-FFF2-40B4-BE49-F238E27FC236}">
                <a16:creationId xmlns:a16="http://schemas.microsoft.com/office/drawing/2014/main" id="{985A6282-3C19-5A4C-BA00-84F45568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9" y="6591124"/>
            <a:ext cx="430591" cy="44853"/>
          </a:xfrm>
          <a:custGeom>
            <a:avLst/>
            <a:gdLst>
              <a:gd name="T0" fmla="*/ 424 w 425"/>
              <a:gd name="T1" fmla="*/ 45 h 46"/>
              <a:gd name="T2" fmla="*/ 0 w 425"/>
              <a:gd name="T3" fmla="*/ 45 h 46"/>
              <a:gd name="T4" fmla="*/ 0 w 425"/>
              <a:gd name="T5" fmla="*/ 0 h 46"/>
              <a:gd name="T6" fmla="*/ 424 w 425"/>
              <a:gd name="T7" fmla="*/ 0 h 46"/>
              <a:gd name="T8" fmla="*/ 424 w 42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46">
                <a:moveTo>
                  <a:pt x="424" y="45"/>
                </a:moveTo>
                <a:lnTo>
                  <a:pt x="0" y="45"/>
                </a:lnTo>
                <a:lnTo>
                  <a:pt x="0" y="0"/>
                </a:lnTo>
                <a:lnTo>
                  <a:pt x="424" y="0"/>
                </a:lnTo>
                <a:lnTo>
                  <a:pt x="42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4">
            <a:extLst>
              <a:ext uri="{FF2B5EF4-FFF2-40B4-BE49-F238E27FC236}">
                <a16:creationId xmlns:a16="http://schemas.microsoft.com/office/drawing/2014/main" id="{F6605E75-BB25-7B4A-A615-DC9D4938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592" y="6712227"/>
            <a:ext cx="94193" cy="44853"/>
          </a:xfrm>
          <a:custGeom>
            <a:avLst/>
            <a:gdLst>
              <a:gd name="T0" fmla="*/ 72 w 91"/>
              <a:gd name="T1" fmla="*/ 45 h 46"/>
              <a:gd name="T2" fmla="*/ 72 w 91"/>
              <a:gd name="T3" fmla="*/ 45 h 46"/>
              <a:gd name="T4" fmla="*/ 18 w 91"/>
              <a:gd name="T5" fmla="*/ 45 h 46"/>
              <a:gd name="T6" fmla="*/ 0 w 91"/>
              <a:gd name="T7" fmla="*/ 26 h 46"/>
              <a:gd name="T8" fmla="*/ 0 w 91"/>
              <a:gd name="T9" fmla="*/ 26 h 46"/>
              <a:gd name="T10" fmla="*/ 18 w 91"/>
              <a:gd name="T11" fmla="*/ 0 h 46"/>
              <a:gd name="T12" fmla="*/ 72 w 91"/>
              <a:gd name="T13" fmla="*/ 0 h 46"/>
              <a:gd name="T14" fmla="*/ 90 w 91"/>
              <a:gd name="T15" fmla="*/ 26 h 46"/>
              <a:gd name="T16" fmla="*/ 90 w 91"/>
              <a:gd name="T17" fmla="*/ 26 h 46"/>
              <a:gd name="T18" fmla="*/ 72 w 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46">
                <a:moveTo>
                  <a:pt x="72" y="45"/>
                </a:moveTo>
                <a:lnTo>
                  <a:pt x="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8"/>
                  <a:pt x="90" y="26"/>
                </a:cubicBezTo>
                <a:lnTo>
                  <a:pt x="90" y="26"/>
                </a:lnTo>
                <a:cubicBezTo>
                  <a:pt x="90" y="36"/>
                  <a:pt x="81" y="45"/>
                  <a:pt x="72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5">
            <a:extLst>
              <a:ext uri="{FF2B5EF4-FFF2-40B4-BE49-F238E27FC236}">
                <a16:creationId xmlns:a16="http://schemas.microsoft.com/office/drawing/2014/main" id="{FE22B693-01A5-244A-85C7-C08096EC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827" y="6461049"/>
            <a:ext cx="479931" cy="367797"/>
          </a:xfrm>
          <a:custGeom>
            <a:avLst/>
            <a:gdLst>
              <a:gd name="T0" fmla="*/ 398 w 471"/>
              <a:gd name="T1" fmla="*/ 362 h 363"/>
              <a:gd name="T2" fmla="*/ 398 w 471"/>
              <a:gd name="T3" fmla="*/ 362 h 363"/>
              <a:gd name="T4" fmla="*/ 73 w 471"/>
              <a:gd name="T5" fmla="*/ 362 h 363"/>
              <a:gd name="T6" fmla="*/ 0 w 471"/>
              <a:gd name="T7" fmla="*/ 290 h 363"/>
              <a:gd name="T8" fmla="*/ 0 w 471"/>
              <a:gd name="T9" fmla="*/ 73 h 363"/>
              <a:gd name="T10" fmla="*/ 73 w 471"/>
              <a:gd name="T11" fmla="*/ 0 h 363"/>
              <a:gd name="T12" fmla="*/ 398 w 471"/>
              <a:gd name="T13" fmla="*/ 0 h 363"/>
              <a:gd name="T14" fmla="*/ 470 w 471"/>
              <a:gd name="T15" fmla="*/ 73 h 363"/>
              <a:gd name="T16" fmla="*/ 470 w 471"/>
              <a:gd name="T17" fmla="*/ 290 h 363"/>
              <a:gd name="T18" fmla="*/ 398 w 471"/>
              <a:gd name="T19" fmla="*/ 362 h 363"/>
              <a:gd name="T20" fmla="*/ 73 w 471"/>
              <a:gd name="T21" fmla="*/ 37 h 363"/>
              <a:gd name="T22" fmla="*/ 73 w 471"/>
              <a:gd name="T23" fmla="*/ 37 h 363"/>
              <a:gd name="T24" fmla="*/ 36 w 471"/>
              <a:gd name="T25" fmla="*/ 73 h 363"/>
              <a:gd name="T26" fmla="*/ 36 w 471"/>
              <a:gd name="T27" fmla="*/ 290 h 363"/>
              <a:gd name="T28" fmla="*/ 73 w 471"/>
              <a:gd name="T29" fmla="*/ 326 h 363"/>
              <a:gd name="T30" fmla="*/ 398 w 471"/>
              <a:gd name="T31" fmla="*/ 326 h 363"/>
              <a:gd name="T32" fmla="*/ 434 w 471"/>
              <a:gd name="T33" fmla="*/ 290 h 363"/>
              <a:gd name="T34" fmla="*/ 434 w 471"/>
              <a:gd name="T35" fmla="*/ 73 h 363"/>
              <a:gd name="T36" fmla="*/ 398 w 471"/>
              <a:gd name="T37" fmla="*/ 37 h 363"/>
              <a:gd name="T38" fmla="*/ 73 w 471"/>
              <a:gd name="T39" fmla="*/ 3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1" h="363">
                <a:moveTo>
                  <a:pt x="398" y="362"/>
                </a:moveTo>
                <a:lnTo>
                  <a:pt x="398" y="362"/>
                </a:lnTo>
                <a:cubicBezTo>
                  <a:pt x="73" y="362"/>
                  <a:pt x="73" y="362"/>
                  <a:pt x="73" y="362"/>
                </a:cubicBezTo>
                <a:cubicBezTo>
                  <a:pt x="36" y="362"/>
                  <a:pt x="0" y="326"/>
                  <a:pt x="0" y="29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73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3" y="0"/>
                  <a:pt x="470" y="28"/>
                  <a:pt x="470" y="73"/>
                </a:cubicBezTo>
                <a:cubicBezTo>
                  <a:pt x="470" y="290"/>
                  <a:pt x="470" y="290"/>
                  <a:pt x="470" y="290"/>
                </a:cubicBezTo>
                <a:cubicBezTo>
                  <a:pt x="470" y="326"/>
                  <a:pt x="443" y="362"/>
                  <a:pt x="398" y="362"/>
                </a:cubicBezTo>
                <a:close/>
                <a:moveTo>
                  <a:pt x="73" y="37"/>
                </a:moveTo>
                <a:lnTo>
                  <a:pt x="73" y="37"/>
                </a:lnTo>
                <a:cubicBezTo>
                  <a:pt x="55" y="37"/>
                  <a:pt x="36" y="55"/>
                  <a:pt x="36" y="73"/>
                </a:cubicBezTo>
                <a:cubicBezTo>
                  <a:pt x="36" y="290"/>
                  <a:pt x="36" y="290"/>
                  <a:pt x="36" y="290"/>
                </a:cubicBezTo>
                <a:cubicBezTo>
                  <a:pt x="36" y="308"/>
                  <a:pt x="55" y="326"/>
                  <a:pt x="73" y="326"/>
                </a:cubicBezTo>
                <a:cubicBezTo>
                  <a:pt x="398" y="326"/>
                  <a:pt x="398" y="326"/>
                  <a:pt x="398" y="326"/>
                </a:cubicBezTo>
                <a:cubicBezTo>
                  <a:pt x="416" y="326"/>
                  <a:pt x="434" y="308"/>
                  <a:pt x="434" y="290"/>
                </a:cubicBezTo>
                <a:cubicBezTo>
                  <a:pt x="434" y="73"/>
                  <a:pt x="434" y="73"/>
                  <a:pt x="434" y="73"/>
                </a:cubicBezTo>
                <a:cubicBezTo>
                  <a:pt x="434" y="55"/>
                  <a:pt x="416" y="37"/>
                  <a:pt x="398" y="37"/>
                </a:cubicBezTo>
                <a:lnTo>
                  <a:pt x="73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6">
            <a:extLst>
              <a:ext uri="{FF2B5EF4-FFF2-40B4-BE49-F238E27FC236}">
                <a16:creationId xmlns:a16="http://schemas.microsoft.com/office/drawing/2014/main" id="{39338F96-C78B-4C4E-B021-4A5E32915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041" y="4420228"/>
            <a:ext cx="269119" cy="31396"/>
          </a:xfrm>
          <a:custGeom>
            <a:avLst/>
            <a:gdLst>
              <a:gd name="T0" fmla="*/ 262 w 263"/>
              <a:gd name="T1" fmla="*/ 28 h 29"/>
              <a:gd name="T2" fmla="*/ 262 w 263"/>
              <a:gd name="T3" fmla="*/ 28 h 29"/>
              <a:gd name="T4" fmla="*/ 9 w 263"/>
              <a:gd name="T5" fmla="*/ 28 h 29"/>
              <a:gd name="T6" fmla="*/ 0 w 263"/>
              <a:gd name="T7" fmla="*/ 19 h 29"/>
              <a:gd name="T8" fmla="*/ 0 w 263"/>
              <a:gd name="T9" fmla="*/ 19 h 29"/>
              <a:gd name="T10" fmla="*/ 9 w 263"/>
              <a:gd name="T11" fmla="*/ 0 h 29"/>
              <a:gd name="T12" fmla="*/ 262 w 263"/>
              <a:gd name="T13" fmla="*/ 0 h 29"/>
              <a:gd name="T14" fmla="*/ 262 w 26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9">
                <a:moveTo>
                  <a:pt x="262" y="28"/>
                </a:moveTo>
                <a:lnTo>
                  <a:pt x="262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17">
            <a:extLst>
              <a:ext uri="{FF2B5EF4-FFF2-40B4-BE49-F238E27FC236}">
                <a16:creationId xmlns:a16="http://schemas.microsoft.com/office/drawing/2014/main" id="{E79B37C0-65DB-554B-B4B6-8A96DB11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217" y="4137651"/>
            <a:ext cx="349855" cy="394708"/>
          </a:xfrm>
          <a:custGeom>
            <a:avLst/>
            <a:gdLst>
              <a:gd name="T0" fmla="*/ 262 w 344"/>
              <a:gd name="T1" fmla="*/ 388 h 389"/>
              <a:gd name="T2" fmla="*/ 262 w 344"/>
              <a:gd name="T3" fmla="*/ 388 h 389"/>
              <a:gd name="T4" fmla="*/ 72 w 344"/>
              <a:gd name="T5" fmla="*/ 388 h 389"/>
              <a:gd name="T6" fmla="*/ 18 w 344"/>
              <a:gd name="T7" fmla="*/ 361 h 389"/>
              <a:gd name="T8" fmla="*/ 0 w 344"/>
              <a:gd name="T9" fmla="*/ 307 h 389"/>
              <a:gd name="T10" fmla="*/ 9 w 344"/>
              <a:gd name="T11" fmla="*/ 54 h 389"/>
              <a:gd name="T12" fmla="*/ 72 w 344"/>
              <a:gd name="T13" fmla="*/ 0 h 389"/>
              <a:gd name="T14" fmla="*/ 262 w 344"/>
              <a:gd name="T15" fmla="*/ 0 h 389"/>
              <a:gd name="T16" fmla="*/ 325 w 344"/>
              <a:gd name="T17" fmla="*/ 54 h 389"/>
              <a:gd name="T18" fmla="*/ 334 w 344"/>
              <a:gd name="T19" fmla="*/ 307 h 389"/>
              <a:gd name="T20" fmla="*/ 316 w 344"/>
              <a:gd name="T21" fmla="*/ 361 h 389"/>
              <a:gd name="T22" fmla="*/ 262 w 344"/>
              <a:gd name="T23" fmla="*/ 388 h 389"/>
              <a:gd name="T24" fmla="*/ 72 w 344"/>
              <a:gd name="T25" fmla="*/ 36 h 389"/>
              <a:gd name="T26" fmla="*/ 72 w 344"/>
              <a:gd name="T27" fmla="*/ 36 h 389"/>
              <a:gd name="T28" fmla="*/ 54 w 344"/>
              <a:gd name="T29" fmla="*/ 54 h 389"/>
              <a:gd name="T30" fmla="*/ 36 w 344"/>
              <a:gd name="T31" fmla="*/ 307 h 389"/>
              <a:gd name="T32" fmla="*/ 45 w 344"/>
              <a:gd name="T33" fmla="*/ 343 h 389"/>
              <a:gd name="T34" fmla="*/ 72 w 344"/>
              <a:gd name="T35" fmla="*/ 352 h 389"/>
              <a:gd name="T36" fmla="*/ 262 w 344"/>
              <a:gd name="T37" fmla="*/ 352 h 389"/>
              <a:gd name="T38" fmla="*/ 289 w 344"/>
              <a:gd name="T39" fmla="*/ 343 h 389"/>
              <a:gd name="T40" fmla="*/ 298 w 344"/>
              <a:gd name="T41" fmla="*/ 307 h 389"/>
              <a:gd name="T42" fmla="*/ 289 w 344"/>
              <a:gd name="T43" fmla="*/ 54 h 389"/>
              <a:gd name="T44" fmla="*/ 262 w 344"/>
              <a:gd name="T45" fmla="*/ 36 h 389"/>
              <a:gd name="T46" fmla="*/ 72 w 344"/>
              <a:gd name="T47" fmla="*/ 3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389">
                <a:moveTo>
                  <a:pt x="262" y="388"/>
                </a:moveTo>
                <a:lnTo>
                  <a:pt x="262" y="388"/>
                </a:lnTo>
                <a:cubicBezTo>
                  <a:pt x="72" y="388"/>
                  <a:pt x="72" y="388"/>
                  <a:pt x="72" y="388"/>
                </a:cubicBezTo>
                <a:cubicBezTo>
                  <a:pt x="54" y="388"/>
                  <a:pt x="36" y="379"/>
                  <a:pt x="18" y="361"/>
                </a:cubicBezTo>
                <a:cubicBezTo>
                  <a:pt x="0" y="352"/>
                  <a:pt x="0" y="325"/>
                  <a:pt x="0" y="307"/>
                </a:cubicBezTo>
                <a:cubicBezTo>
                  <a:pt x="9" y="54"/>
                  <a:pt x="9" y="54"/>
                  <a:pt x="9" y="54"/>
                </a:cubicBezTo>
                <a:cubicBezTo>
                  <a:pt x="18" y="26"/>
                  <a:pt x="36" y="0"/>
                  <a:pt x="7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98" y="0"/>
                  <a:pt x="325" y="26"/>
                  <a:pt x="325" y="54"/>
                </a:cubicBezTo>
                <a:cubicBezTo>
                  <a:pt x="334" y="307"/>
                  <a:pt x="334" y="307"/>
                  <a:pt x="334" y="307"/>
                </a:cubicBezTo>
                <a:cubicBezTo>
                  <a:pt x="343" y="325"/>
                  <a:pt x="334" y="352"/>
                  <a:pt x="316" y="361"/>
                </a:cubicBezTo>
                <a:cubicBezTo>
                  <a:pt x="298" y="379"/>
                  <a:pt x="280" y="388"/>
                  <a:pt x="262" y="388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63" y="36"/>
                  <a:pt x="54" y="45"/>
                  <a:pt x="54" y="54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36" y="316"/>
                  <a:pt x="36" y="334"/>
                  <a:pt x="45" y="343"/>
                </a:cubicBezTo>
                <a:cubicBezTo>
                  <a:pt x="54" y="343"/>
                  <a:pt x="63" y="352"/>
                  <a:pt x="72" y="352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271" y="352"/>
                  <a:pt x="280" y="343"/>
                  <a:pt x="289" y="343"/>
                </a:cubicBezTo>
                <a:cubicBezTo>
                  <a:pt x="298" y="334"/>
                  <a:pt x="298" y="316"/>
                  <a:pt x="298" y="307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289" y="45"/>
                  <a:pt x="280" y="36"/>
                  <a:pt x="262" y="36"/>
                </a:cubicBez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8">
            <a:extLst>
              <a:ext uri="{FF2B5EF4-FFF2-40B4-BE49-F238E27FC236}">
                <a16:creationId xmlns:a16="http://schemas.microsoft.com/office/drawing/2014/main" id="{5D97DD1C-4226-F74D-8401-05B9B91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953" y="4043461"/>
            <a:ext cx="174929" cy="183897"/>
          </a:xfrm>
          <a:custGeom>
            <a:avLst/>
            <a:gdLst>
              <a:gd name="T0" fmla="*/ 154 w 173"/>
              <a:gd name="T1" fmla="*/ 181 h 182"/>
              <a:gd name="T2" fmla="*/ 154 w 173"/>
              <a:gd name="T3" fmla="*/ 181 h 182"/>
              <a:gd name="T4" fmla="*/ 154 w 173"/>
              <a:gd name="T5" fmla="*/ 181 h 182"/>
              <a:gd name="T6" fmla="*/ 135 w 173"/>
              <a:gd name="T7" fmla="*/ 163 h 182"/>
              <a:gd name="T8" fmla="*/ 135 w 173"/>
              <a:gd name="T9" fmla="*/ 91 h 182"/>
              <a:gd name="T10" fmla="*/ 90 w 173"/>
              <a:gd name="T11" fmla="*/ 45 h 182"/>
              <a:gd name="T12" fmla="*/ 45 w 173"/>
              <a:gd name="T13" fmla="*/ 91 h 182"/>
              <a:gd name="T14" fmla="*/ 45 w 173"/>
              <a:gd name="T15" fmla="*/ 163 h 182"/>
              <a:gd name="T16" fmla="*/ 18 w 173"/>
              <a:gd name="T17" fmla="*/ 181 h 182"/>
              <a:gd name="T18" fmla="*/ 18 w 173"/>
              <a:gd name="T19" fmla="*/ 181 h 182"/>
              <a:gd name="T20" fmla="*/ 0 w 173"/>
              <a:gd name="T21" fmla="*/ 163 h 182"/>
              <a:gd name="T22" fmla="*/ 0 w 173"/>
              <a:gd name="T23" fmla="*/ 91 h 182"/>
              <a:gd name="T24" fmla="*/ 81 w 173"/>
              <a:gd name="T25" fmla="*/ 0 h 182"/>
              <a:gd name="T26" fmla="*/ 172 w 173"/>
              <a:gd name="T27" fmla="*/ 91 h 182"/>
              <a:gd name="T28" fmla="*/ 172 w 173"/>
              <a:gd name="T29" fmla="*/ 163 h 182"/>
              <a:gd name="T30" fmla="*/ 154 w 173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154" y="181"/>
                </a:moveTo>
                <a:lnTo>
                  <a:pt x="154" y="181"/>
                </a:lnTo>
                <a:lnTo>
                  <a:pt x="154" y="181"/>
                </a:lnTo>
                <a:cubicBezTo>
                  <a:pt x="145" y="181"/>
                  <a:pt x="135" y="172"/>
                  <a:pt x="135" y="163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35" y="63"/>
                  <a:pt x="118" y="45"/>
                  <a:pt x="90" y="45"/>
                </a:cubicBezTo>
                <a:cubicBezTo>
                  <a:pt x="63" y="36"/>
                  <a:pt x="45" y="63"/>
                  <a:pt x="45" y="91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172"/>
                  <a:pt x="36" y="181"/>
                  <a:pt x="18" y="181"/>
                </a:cubicBezTo>
                <a:lnTo>
                  <a:pt x="18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9"/>
                  <a:pt x="81" y="0"/>
                </a:cubicBezTo>
                <a:cubicBezTo>
                  <a:pt x="135" y="0"/>
                  <a:pt x="172" y="36"/>
                  <a:pt x="172" y="91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72"/>
                  <a:pt x="163" y="181"/>
                  <a:pt x="154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9">
            <a:extLst>
              <a:ext uri="{FF2B5EF4-FFF2-40B4-BE49-F238E27FC236}">
                <a16:creationId xmlns:a16="http://schemas.microsoft.com/office/drawing/2014/main" id="{EEB7CBDE-38B8-2B4A-BB82-C6A08E11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746" y="11332110"/>
            <a:ext cx="322943" cy="35883"/>
          </a:xfrm>
          <a:custGeom>
            <a:avLst/>
            <a:gdLst>
              <a:gd name="T0" fmla="*/ 316 w 317"/>
              <a:gd name="T1" fmla="*/ 36 h 37"/>
              <a:gd name="T2" fmla="*/ 0 w 317"/>
              <a:gd name="T3" fmla="*/ 36 h 37"/>
              <a:gd name="T4" fmla="*/ 0 w 317"/>
              <a:gd name="T5" fmla="*/ 0 h 37"/>
              <a:gd name="T6" fmla="*/ 316 w 317"/>
              <a:gd name="T7" fmla="*/ 0 h 37"/>
              <a:gd name="T8" fmla="*/ 316 w 317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7">
                <a:moveTo>
                  <a:pt x="316" y="36"/>
                </a:moveTo>
                <a:lnTo>
                  <a:pt x="0" y="36"/>
                </a:lnTo>
                <a:lnTo>
                  <a:pt x="0" y="0"/>
                </a:lnTo>
                <a:lnTo>
                  <a:pt x="316" y="0"/>
                </a:lnTo>
                <a:lnTo>
                  <a:pt x="316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0">
            <a:extLst>
              <a:ext uri="{FF2B5EF4-FFF2-40B4-BE49-F238E27FC236}">
                <a16:creationId xmlns:a16="http://schemas.microsoft.com/office/drawing/2014/main" id="{B69DCA3E-0DC6-1448-90E4-AD554721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436" y="10928431"/>
            <a:ext cx="435078" cy="439562"/>
          </a:xfrm>
          <a:custGeom>
            <a:avLst/>
            <a:gdLst>
              <a:gd name="T0" fmla="*/ 370 w 426"/>
              <a:gd name="T1" fmla="*/ 433 h 434"/>
              <a:gd name="T2" fmla="*/ 370 w 426"/>
              <a:gd name="T3" fmla="*/ 433 h 434"/>
              <a:gd name="T4" fmla="*/ 370 w 426"/>
              <a:gd name="T5" fmla="*/ 397 h 434"/>
              <a:gd name="T6" fmla="*/ 389 w 426"/>
              <a:gd name="T7" fmla="*/ 370 h 434"/>
              <a:gd name="T8" fmla="*/ 389 w 426"/>
              <a:gd name="T9" fmla="*/ 343 h 434"/>
              <a:gd name="T10" fmla="*/ 136 w 426"/>
              <a:gd name="T11" fmla="*/ 343 h 434"/>
              <a:gd name="T12" fmla="*/ 136 w 426"/>
              <a:gd name="T13" fmla="*/ 361 h 434"/>
              <a:gd name="T14" fmla="*/ 63 w 426"/>
              <a:gd name="T15" fmla="*/ 433 h 434"/>
              <a:gd name="T16" fmla="*/ 0 w 426"/>
              <a:gd name="T17" fmla="*/ 361 h 434"/>
              <a:gd name="T18" fmla="*/ 0 w 426"/>
              <a:gd name="T19" fmla="*/ 27 h 434"/>
              <a:gd name="T20" fmla="*/ 27 w 426"/>
              <a:gd name="T21" fmla="*/ 0 h 434"/>
              <a:gd name="T22" fmla="*/ 334 w 426"/>
              <a:gd name="T23" fmla="*/ 0 h 434"/>
              <a:gd name="T24" fmla="*/ 361 w 426"/>
              <a:gd name="T25" fmla="*/ 27 h 434"/>
              <a:gd name="T26" fmla="*/ 361 w 426"/>
              <a:gd name="T27" fmla="*/ 298 h 434"/>
              <a:gd name="T28" fmla="*/ 406 w 426"/>
              <a:gd name="T29" fmla="*/ 298 h 434"/>
              <a:gd name="T30" fmla="*/ 425 w 426"/>
              <a:gd name="T31" fmla="*/ 325 h 434"/>
              <a:gd name="T32" fmla="*/ 425 w 426"/>
              <a:gd name="T33" fmla="*/ 370 h 434"/>
              <a:gd name="T34" fmla="*/ 370 w 426"/>
              <a:gd name="T35" fmla="*/ 433 h 434"/>
              <a:gd name="T36" fmla="*/ 36 w 426"/>
              <a:gd name="T37" fmla="*/ 36 h 434"/>
              <a:gd name="T38" fmla="*/ 36 w 426"/>
              <a:gd name="T39" fmla="*/ 36 h 434"/>
              <a:gd name="T40" fmla="*/ 36 w 426"/>
              <a:gd name="T41" fmla="*/ 361 h 434"/>
              <a:gd name="T42" fmla="*/ 63 w 426"/>
              <a:gd name="T43" fmla="*/ 397 h 434"/>
              <a:gd name="T44" fmla="*/ 99 w 426"/>
              <a:gd name="T45" fmla="*/ 361 h 434"/>
              <a:gd name="T46" fmla="*/ 99 w 426"/>
              <a:gd name="T47" fmla="*/ 325 h 434"/>
              <a:gd name="T48" fmla="*/ 117 w 426"/>
              <a:gd name="T49" fmla="*/ 298 h 434"/>
              <a:gd name="T50" fmla="*/ 325 w 426"/>
              <a:gd name="T51" fmla="*/ 298 h 434"/>
              <a:gd name="T52" fmla="*/ 325 w 426"/>
              <a:gd name="T53" fmla="*/ 36 h 434"/>
              <a:gd name="T54" fmla="*/ 36 w 426"/>
              <a:gd name="T55" fmla="*/ 3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434">
                <a:moveTo>
                  <a:pt x="370" y="433"/>
                </a:moveTo>
                <a:lnTo>
                  <a:pt x="370" y="433"/>
                </a:lnTo>
                <a:cubicBezTo>
                  <a:pt x="370" y="397"/>
                  <a:pt x="370" y="397"/>
                  <a:pt x="370" y="397"/>
                </a:cubicBezTo>
                <a:cubicBezTo>
                  <a:pt x="380" y="397"/>
                  <a:pt x="389" y="388"/>
                  <a:pt x="389" y="370"/>
                </a:cubicBezTo>
                <a:cubicBezTo>
                  <a:pt x="389" y="343"/>
                  <a:pt x="389" y="343"/>
                  <a:pt x="389" y="343"/>
                </a:cubicBezTo>
                <a:cubicBezTo>
                  <a:pt x="136" y="343"/>
                  <a:pt x="136" y="343"/>
                  <a:pt x="136" y="343"/>
                </a:cubicBezTo>
                <a:cubicBezTo>
                  <a:pt x="136" y="361"/>
                  <a:pt x="136" y="361"/>
                  <a:pt x="136" y="361"/>
                </a:cubicBezTo>
                <a:cubicBezTo>
                  <a:pt x="136" y="406"/>
                  <a:pt x="99" y="433"/>
                  <a:pt x="63" y="433"/>
                </a:cubicBezTo>
                <a:cubicBezTo>
                  <a:pt x="27" y="433"/>
                  <a:pt x="0" y="406"/>
                  <a:pt x="0" y="3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61" y="9"/>
                  <a:pt x="361" y="27"/>
                </a:cubicBezTo>
                <a:cubicBezTo>
                  <a:pt x="361" y="298"/>
                  <a:pt x="361" y="298"/>
                  <a:pt x="361" y="298"/>
                </a:cubicBezTo>
                <a:cubicBezTo>
                  <a:pt x="406" y="298"/>
                  <a:pt x="406" y="298"/>
                  <a:pt x="406" y="298"/>
                </a:cubicBezTo>
                <a:cubicBezTo>
                  <a:pt x="416" y="298"/>
                  <a:pt x="425" y="307"/>
                  <a:pt x="425" y="325"/>
                </a:cubicBezTo>
                <a:cubicBezTo>
                  <a:pt x="425" y="370"/>
                  <a:pt x="425" y="370"/>
                  <a:pt x="425" y="370"/>
                </a:cubicBezTo>
                <a:cubicBezTo>
                  <a:pt x="425" y="406"/>
                  <a:pt x="397" y="433"/>
                  <a:pt x="370" y="433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36" y="361"/>
                  <a:pt x="36" y="361"/>
                  <a:pt x="36" y="361"/>
                </a:cubicBezTo>
                <a:cubicBezTo>
                  <a:pt x="36" y="379"/>
                  <a:pt x="45" y="397"/>
                  <a:pt x="63" y="397"/>
                </a:cubicBezTo>
                <a:cubicBezTo>
                  <a:pt x="81" y="397"/>
                  <a:pt x="99" y="379"/>
                  <a:pt x="99" y="361"/>
                </a:cubicBezTo>
                <a:cubicBezTo>
                  <a:pt x="99" y="325"/>
                  <a:pt x="99" y="325"/>
                  <a:pt x="99" y="325"/>
                </a:cubicBezTo>
                <a:cubicBezTo>
                  <a:pt x="99" y="307"/>
                  <a:pt x="108" y="298"/>
                  <a:pt x="117" y="298"/>
                </a:cubicBezTo>
                <a:cubicBezTo>
                  <a:pt x="325" y="298"/>
                  <a:pt x="325" y="298"/>
                  <a:pt x="325" y="298"/>
                </a:cubicBezTo>
                <a:cubicBezTo>
                  <a:pt x="325" y="36"/>
                  <a:pt x="325" y="36"/>
                  <a:pt x="325" y="36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21">
            <a:extLst>
              <a:ext uri="{FF2B5EF4-FFF2-40B4-BE49-F238E27FC236}">
                <a16:creationId xmlns:a16="http://schemas.microsoft.com/office/drawing/2014/main" id="{DBFC4B87-BA9B-CD4C-9885-77F6A496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658" y="11036078"/>
            <a:ext cx="183897" cy="26912"/>
          </a:xfrm>
          <a:custGeom>
            <a:avLst/>
            <a:gdLst>
              <a:gd name="T0" fmla="*/ 172 w 182"/>
              <a:gd name="T1" fmla="*/ 27 h 28"/>
              <a:gd name="T2" fmla="*/ 172 w 182"/>
              <a:gd name="T3" fmla="*/ 27 h 28"/>
              <a:gd name="T4" fmla="*/ 18 w 182"/>
              <a:gd name="T5" fmla="*/ 27 h 28"/>
              <a:gd name="T6" fmla="*/ 0 w 182"/>
              <a:gd name="T7" fmla="*/ 9 h 28"/>
              <a:gd name="T8" fmla="*/ 0 w 182"/>
              <a:gd name="T9" fmla="*/ 9 h 28"/>
              <a:gd name="T10" fmla="*/ 18 w 182"/>
              <a:gd name="T11" fmla="*/ 0 h 28"/>
              <a:gd name="T12" fmla="*/ 172 w 182"/>
              <a:gd name="T13" fmla="*/ 0 h 28"/>
              <a:gd name="T14" fmla="*/ 181 w 182"/>
              <a:gd name="T15" fmla="*/ 9 h 28"/>
              <a:gd name="T16" fmla="*/ 181 w 182"/>
              <a:gd name="T17" fmla="*/ 9 h 28"/>
              <a:gd name="T18" fmla="*/ 172 w 182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28">
                <a:moveTo>
                  <a:pt x="172" y="27"/>
                </a:moveTo>
                <a:lnTo>
                  <a:pt x="172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1" y="0"/>
                  <a:pt x="181" y="9"/>
                </a:cubicBezTo>
                <a:lnTo>
                  <a:pt x="181" y="9"/>
                </a:lnTo>
                <a:cubicBezTo>
                  <a:pt x="181" y="18"/>
                  <a:pt x="181" y="27"/>
                  <a:pt x="172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2">
            <a:extLst>
              <a:ext uri="{FF2B5EF4-FFF2-40B4-BE49-F238E27FC236}">
                <a16:creationId xmlns:a16="http://schemas.microsoft.com/office/drawing/2014/main" id="{E6117F1F-E73F-3043-BA84-E173D98D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658" y="11094389"/>
            <a:ext cx="183897" cy="31396"/>
          </a:xfrm>
          <a:custGeom>
            <a:avLst/>
            <a:gdLst>
              <a:gd name="T0" fmla="*/ 172 w 182"/>
              <a:gd name="T1" fmla="*/ 28 h 29"/>
              <a:gd name="T2" fmla="*/ 172 w 182"/>
              <a:gd name="T3" fmla="*/ 28 h 29"/>
              <a:gd name="T4" fmla="*/ 18 w 182"/>
              <a:gd name="T5" fmla="*/ 28 h 29"/>
              <a:gd name="T6" fmla="*/ 0 w 182"/>
              <a:gd name="T7" fmla="*/ 18 h 29"/>
              <a:gd name="T8" fmla="*/ 0 w 182"/>
              <a:gd name="T9" fmla="*/ 18 h 29"/>
              <a:gd name="T10" fmla="*/ 18 w 182"/>
              <a:gd name="T11" fmla="*/ 0 h 29"/>
              <a:gd name="T12" fmla="*/ 172 w 182"/>
              <a:gd name="T13" fmla="*/ 0 h 29"/>
              <a:gd name="T14" fmla="*/ 181 w 182"/>
              <a:gd name="T15" fmla="*/ 18 h 29"/>
              <a:gd name="T16" fmla="*/ 181 w 182"/>
              <a:gd name="T17" fmla="*/ 18 h 29"/>
              <a:gd name="T18" fmla="*/ 172 w 182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29">
                <a:moveTo>
                  <a:pt x="172" y="28"/>
                </a:moveTo>
                <a:lnTo>
                  <a:pt x="172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1" y="9"/>
                  <a:pt x="181" y="18"/>
                </a:cubicBezTo>
                <a:lnTo>
                  <a:pt x="181" y="18"/>
                </a:lnTo>
                <a:cubicBezTo>
                  <a:pt x="181" y="28"/>
                  <a:pt x="181" y="28"/>
                  <a:pt x="172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23">
            <a:extLst>
              <a:ext uri="{FF2B5EF4-FFF2-40B4-BE49-F238E27FC236}">
                <a16:creationId xmlns:a16="http://schemas.microsoft.com/office/drawing/2014/main" id="{D5BFE9B4-888E-A649-8470-40367B35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658" y="11157184"/>
            <a:ext cx="121102" cy="26912"/>
          </a:xfrm>
          <a:custGeom>
            <a:avLst/>
            <a:gdLst>
              <a:gd name="T0" fmla="*/ 109 w 119"/>
              <a:gd name="T1" fmla="*/ 27 h 28"/>
              <a:gd name="T2" fmla="*/ 109 w 119"/>
              <a:gd name="T3" fmla="*/ 27 h 28"/>
              <a:gd name="T4" fmla="*/ 18 w 119"/>
              <a:gd name="T5" fmla="*/ 27 h 28"/>
              <a:gd name="T6" fmla="*/ 0 w 119"/>
              <a:gd name="T7" fmla="*/ 9 h 28"/>
              <a:gd name="T8" fmla="*/ 0 w 119"/>
              <a:gd name="T9" fmla="*/ 9 h 28"/>
              <a:gd name="T10" fmla="*/ 18 w 119"/>
              <a:gd name="T11" fmla="*/ 0 h 28"/>
              <a:gd name="T12" fmla="*/ 109 w 119"/>
              <a:gd name="T13" fmla="*/ 0 h 28"/>
              <a:gd name="T14" fmla="*/ 118 w 119"/>
              <a:gd name="T15" fmla="*/ 9 h 28"/>
              <a:gd name="T16" fmla="*/ 118 w 119"/>
              <a:gd name="T17" fmla="*/ 9 h 28"/>
              <a:gd name="T18" fmla="*/ 109 w 119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28">
                <a:moveTo>
                  <a:pt x="109" y="27"/>
                </a:moveTo>
                <a:lnTo>
                  <a:pt x="10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18" y="9"/>
                  <a:pt x="118" y="9"/>
                </a:cubicBezTo>
                <a:lnTo>
                  <a:pt x="118" y="9"/>
                </a:lnTo>
                <a:cubicBezTo>
                  <a:pt x="118" y="18"/>
                  <a:pt x="118" y="27"/>
                  <a:pt x="10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24">
            <a:extLst>
              <a:ext uri="{FF2B5EF4-FFF2-40B4-BE49-F238E27FC236}">
                <a16:creationId xmlns:a16="http://schemas.microsoft.com/office/drawing/2014/main" id="{229264AC-ED3A-314C-9177-42B00E47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749" y="10955343"/>
            <a:ext cx="121102" cy="130076"/>
          </a:xfrm>
          <a:custGeom>
            <a:avLst/>
            <a:gdLst>
              <a:gd name="T0" fmla="*/ 118 w 119"/>
              <a:gd name="T1" fmla="*/ 126 h 127"/>
              <a:gd name="T2" fmla="*/ 118 w 119"/>
              <a:gd name="T3" fmla="*/ 126 h 127"/>
              <a:gd name="T4" fmla="*/ 54 w 119"/>
              <a:gd name="T5" fmla="*/ 126 h 127"/>
              <a:gd name="T6" fmla="*/ 0 w 119"/>
              <a:gd name="T7" fmla="*/ 72 h 127"/>
              <a:gd name="T8" fmla="*/ 0 w 119"/>
              <a:gd name="T9" fmla="*/ 63 h 127"/>
              <a:gd name="T10" fmla="*/ 63 w 119"/>
              <a:gd name="T11" fmla="*/ 0 h 127"/>
              <a:gd name="T12" fmla="*/ 118 w 119"/>
              <a:gd name="T13" fmla="*/ 63 h 127"/>
              <a:gd name="T14" fmla="*/ 118 w 119"/>
              <a:gd name="T15" fmla="*/ 126 h 127"/>
              <a:gd name="T16" fmla="*/ 63 w 119"/>
              <a:gd name="T17" fmla="*/ 45 h 127"/>
              <a:gd name="T18" fmla="*/ 63 w 119"/>
              <a:gd name="T19" fmla="*/ 45 h 127"/>
              <a:gd name="T20" fmla="*/ 36 w 119"/>
              <a:gd name="T21" fmla="*/ 63 h 127"/>
              <a:gd name="T22" fmla="*/ 36 w 119"/>
              <a:gd name="T23" fmla="*/ 72 h 127"/>
              <a:gd name="T24" fmla="*/ 54 w 119"/>
              <a:gd name="T25" fmla="*/ 90 h 127"/>
              <a:gd name="T26" fmla="*/ 82 w 119"/>
              <a:gd name="T27" fmla="*/ 90 h 127"/>
              <a:gd name="T28" fmla="*/ 82 w 119"/>
              <a:gd name="T29" fmla="*/ 63 h 127"/>
              <a:gd name="T30" fmla="*/ 63 w 119"/>
              <a:gd name="T31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27">
                <a:moveTo>
                  <a:pt x="118" y="126"/>
                </a:moveTo>
                <a:lnTo>
                  <a:pt x="118" y="126"/>
                </a:lnTo>
                <a:cubicBezTo>
                  <a:pt x="54" y="126"/>
                  <a:pt x="54" y="126"/>
                  <a:pt x="54" y="126"/>
                </a:cubicBezTo>
                <a:cubicBezTo>
                  <a:pt x="27" y="126"/>
                  <a:pt x="0" y="99"/>
                  <a:pt x="0" y="7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lnTo>
                  <a:pt x="118" y="126"/>
                </a:ln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81"/>
                  <a:pt x="45" y="90"/>
                  <a:pt x="54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54"/>
                  <a:pt x="73" y="45"/>
                  <a:pt x="6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25">
            <a:extLst>
              <a:ext uri="{FF2B5EF4-FFF2-40B4-BE49-F238E27FC236}">
                <a16:creationId xmlns:a16="http://schemas.microsoft.com/office/drawing/2014/main" id="{810ACF3D-B4B6-C244-9190-13A56A5E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96" y="10955343"/>
            <a:ext cx="130073" cy="130076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126 h 127"/>
              <a:gd name="T6" fmla="*/ 0 w 127"/>
              <a:gd name="T7" fmla="*/ 63 h 127"/>
              <a:gd name="T8" fmla="*/ 63 w 127"/>
              <a:gd name="T9" fmla="*/ 0 h 127"/>
              <a:gd name="T10" fmla="*/ 126 w 127"/>
              <a:gd name="T11" fmla="*/ 63 h 127"/>
              <a:gd name="T12" fmla="*/ 126 w 127"/>
              <a:gd name="T13" fmla="*/ 72 h 127"/>
              <a:gd name="T14" fmla="*/ 63 w 127"/>
              <a:gd name="T15" fmla="*/ 126 h 127"/>
              <a:gd name="T16" fmla="*/ 45 w 127"/>
              <a:gd name="T17" fmla="*/ 90 h 127"/>
              <a:gd name="T18" fmla="*/ 45 w 127"/>
              <a:gd name="T19" fmla="*/ 90 h 127"/>
              <a:gd name="T20" fmla="*/ 63 w 127"/>
              <a:gd name="T21" fmla="*/ 90 h 127"/>
              <a:gd name="T22" fmla="*/ 81 w 127"/>
              <a:gd name="T23" fmla="*/ 72 h 127"/>
              <a:gd name="T24" fmla="*/ 81 w 127"/>
              <a:gd name="T25" fmla="*/ 63 h 127"/>
              <a:gd name="T26" fmla="*/ 63 w 127"/>
              <a:gd name="T27" fmla="*/ 45 h 127"/>
              <a:gd name="T28" fmla="*/ 45 w 127"/>
              <a:gd name="T29" fmla="*/ 63 h 127"/>
              <a:gd name="T30" fmla="*/ 45 w 127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63" y="90"/>
                  <a:pt x="63" y="90"/>
                  <a:pt x="63" y="90"/>
                </a:cubicBezTo>
                <a:cubicBezTo>
                  <a:pt x="72" y="90"/>
                  <a:pt x="81" y="81"/>
                  <a:pt x="81" y="72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54"/>
                  <a:pt x="72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lnTo>
                  <a:pt x="45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26">
            <a:extLst>
              <a:ext uri="{FF2B5EF4-FFF2-40B4-BE49-F238E27FC236}">
                <a16:creationId xmlns:a16="http://schemas.microsoft.com/office/drawing/2014/main" id="{3A314ECF-410F-4845-880B-4661D578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455" y="11202037"/>
            <a:ext cx="35883" cy="174926"/>
          </a:xfrm>
          <a:custGeom>
            <a:avLst/>
            <a:gdLst>
              <a:gd name="T0" fmla="*/ 36 w 37"/>
              <a:gd name="T1" fmla="*/ 172 h 173"/>
              <a:gd name="T2" fmla="*/ 36 w 37"/>
              <a:gd name="T3" fmla="*/ 172 h 173"/>
              <a:gd name="T4" fmla="*/ 0 w 37"/>
              <a:gd name="T5" fmla="*/ 172 h 173"/>
              <a:gd name="T6" fmla="*/ 0 w 37"/>
              <a:gd name="T7" fmla="*/ 18 h 173"/>
              <a:gd name="T8" fmla="*/ 18 w 37"/>
              <a:gd name="T9" fmla="*/ 0 h 173"/>
              <a:gd name="T10" fmla="*/ 18 w 37"/>
              <a:gd name="T11" fmla="*/ 0 h 173"/>
              <a:gd name="T12" fmla="*/ 36 w 37"/>
              <a:gd name="T13" fmla="*/ 18 h 173"/>
              <a:gd name="T14" fmla="*/ 36 w 37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73">
                <a:moveTo>
                  <a:pt x="36" y="172"/>
                </a:moveTo>
                <a:lnTo>
                  <a:pt x="36" y="172"/>
                </a:lnTo>
                <a:cubicBezTo>
                  <a:pt x="0" y="172"/>
                  <a:pt x="0" y="172"/>
                  <a:pt x="0" y="1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7">
            <a:extLst>
              <a:ext uri="{FF2B5EF4-FFF2-40B4-BE49-F238E27FC236}">
                <a16:creationId xmlns:a16="http://schemas.microsoft.com/office/drawing/2014/main" id="{5D18EF37-EE42-2F40-AC04-15A15F2D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455" y="11067477"/>
            <a:ext cx="35883" cy="103161"/>
          </a:xfrm>
          <a:custGeom>
            <a:avLst/>
            <a:gdLst>
              <a:gd name="T0" fmla="*/ 36 w 37"/>
              <a:gd name="T1" fmla="*/ 100 h 101"/>
              <a:gd name="T2" fmla="*/ 0 w 37"/>
              <a:gd name="T3" fmla="*/ 100 h 101"/>
              <a:gd name="T4" fmla="*/ 0 w 37"/>
              <a:gd name="T5" fmla="*/ 0 h 101"/>
              <a:gd name="T6" fmla="*/ 36 w 37"/>
              <a:gd name="T7" fmla="*/ 0 h 101"/>
              <a:gd name="T8" fmla="*/ 36 w 37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8">
            <a:extLst>
              <a:ext uri="{FF2B5EF4-FFF2-40B4-BE49-F238E27FC236}">
                <a16:creationId xmlns:a16="http://schemas.microsoft.com/office/drawing/2014/main" id="{A1EFC28C-F917-014F-AD2E-F923A33A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526" y="11148213"/>
            <a:ext cx="394708" cy="260149"/>
          </a:xfrm>
          <a:custGeom>
            <a:avLst/>
            <a:gdLst>
              <a:gd name="T0" fmla="*/ 45 w 389"/>
              <a:gd name="T1" fmla="*/ 0 h 254"/>
              <a:gd name="T2" fmla="*/ 45 w 389"/>
              <a:gd name="T3" fmla="*/ 0 h 254"/>
              <a:gd name="T4" fmla="*/ 36 w 389"/>
              <a:gd name="T5" fmla="*/ 36 h 254"/>
              <a:gd name="T6" fmla="*/ 352 w 389"/>
              <a:gd name="T7" fmla="*/ 36 h 254"/>
              <a:gd name="T8" fmla="*/ 352 w 389"/>
              <a:gd name="T9" fmla="*/ 207 h 254"/>
              <a:gd name="T10" fmla="*/ 352 w 389"/>
              <a:gd name="T11" fmla="*/ 216 h 254"/>
              <a:gd name="T12" fmla="*/ 36 w 389"/>
              <a:gd name="T13" fmla="*/ 207 h 254"/>
              <a:gd name="T14" fmla="*/ 36 w 389"/>
              <a:gd name="T15" fmla="*/ 72 h 254"/>
              <a:gd name="T16" fmla="*/ 18 w 389"/>
              <a:gd name="T17" fmla="*/ 54 h 254"/>
              <a:gd name="T18" fmla="*/ 18 w 389"/>
              <a:gd name="T19" fmla="*/ 54 h 254"/>
              <a:gd name="T20" fmla="*/ 0 w 389"/>
              <a:gd name="T21" fmla="*/ 72 h 254"/>
              <a:gd name="T22" fmla="*/ 0 w 389"/>
              <a:gd name="T23" fmla="*/ 207 h 254"/>
              <a:gd name="T24" fmla="*/ 36 w 389"/>
              <a:gd name="T25" fmla="*/ 253 h 254"/>
              <a:gd name="T26" fmla="*/ 352 w 389"/>
              <a:gd name="T27" fmla="*/ 253 h 254"/>
              <a:gd name="T28" fmla="*/ 388 w 389"/>
              <a:gd name="T29" fmla="*/ 207 h 254"/>
              <a:gd name="T30" fmla="*/ 388 w 389"/>
              <a:gd name="T31" fmla="*/ 0 h 254"/>
              <a:gd name="T32" fmla="*/ 45 w 38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" h="254">
                <a:moveTo>
                  <a:pt x="45" y="0"/>
                </a:moveTo>
                <a:lnTo>
                  <a:pt x="45" y="0"/>
                </a:lnTo>
                <a:cubicBezTo>
                  <a:pt x="36" y="36"/>
                  <a:pt x="36" y="36"/>
                  <a:pt x="36" y="36"/>
                </a:cubicBezTo>
                <a:cubicBezTo>
                  <a:pt x="352" y="36"/>
                  <a:pt x="352" y="36"/>
                  <a:pt x="352" y="36"/>
                </a:cubicBezTo>
                <a:cubicBezTo>
                  <a:pt x="352" y="207"/>
                  <a:pt x="352" y="207"/>
                  <a:pt x="352" y="207"/>
                </a:cubicBezTo>
                <a:lnTo>
                  <a:pt x="352" y="216"/>
                </a:lnTo>
                <a:cubicBezTo>
                  <a:pt x="36" y="207"/>
                  <a:pt x="36" y="207"/>
                  <a:pt x="36" y="2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63"/>
                  <a:pt x="27" y="54"/>
                  <a:pt x="18" y="54"/>
                </a:cubicBezTo>
                <a:lnTo>
                  <a:pt x="18" y="54"/>
                </a:lnTo>
                <a:cubicBezTo>
                  <a:pt x="9" y="54"/>
                  <a:pt x="0" y="63"/>
                  <a:pt x="0" y="7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35"/>
                  <a:pt x="18" y="253"/>
                  <a:pt x="36" y="253"/>
                </a:cubicBezTo>
                <a:cubicBezTo>
                  <a:pt x="352" y="253"/>
                  <a:pt x="352" y="253"/>
                  <a:pt x="352" y="253"/>
                </a:cubicBezTo>
                <a:cubicBezTo>
                  <a:pt x="379" y="253"/>
                  <a:pt x="388" y="235"/>
                  <a:pt x="388" y="207"/>
                </a:cubicBezTo>
                <a:cubicBezTo>
                  <a:pt x="388" y="0"/>
                  <a:pt x="388" y="0"/>
                  <a:pt x="388" y="0"/>
                </a:cubicBezTo>
                <a:lnTo>
                  <a:pt x="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9">
            <a:extLst>
              <a:ext uri="{FF2B5EF4-FFF2-40B4-BE49-F238E27FC236}">
                <a16:creationId xmlns:a16="http://schemas.microsoft.com/office/drawing/2014/main" id="{5C370BA7-B89E-6042-9BE7-DE1406C8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673" y="11045049"/>
            <a:ext cx="488902" cy="139046"/>
          </a:xfrm>
          <a:custGeom>
            <a:avLst/>
            <a:gdLst>
              <a:gd name="T0" fmla="*/ 424 w 480"/>
              <a:gd name="T1" fmla="*/ 136 h 137"/>
              <a:gd name="T2" fmla="*/ 424 w 480"/>
              <a:gd name="T3" fmla="*/ 136 h 137"/>
              <a:gd name="T4" fmla="*/ 54 w 480"/>
              <a:gd name="T5" fmla="*/ 136 h 137"/>
              <a:gd name="T6" fmla="*/ 0 w 480"/>
              <a:gd name="T7" fmla="*/ 82 h 137"/>
              <a:gd name="T8" fmla="*/ 0 w 480"/>
              <a:gd name="T9" fmla="*/ 54 h 137"/>
              <a:gd name="T10" fmla="*/ 54 w 480"/>
              <a:gd name="T11" fmla="*/ 0 h 137"/>
              <a:gd name="T12" fmla="*/ 424 w 480"/>
              <a:gd name="T13" fmla="*/ 0 h 137"/>
              <a:gd name="T14" fmla="*/ 479 w 480"/>
              <a:gd name="T15" fmla="*/ 54 h 137"/>
              <a:gd name="T16" fmla="*/ 479 w 480"/>
              <a:gd name="T17" fmla="*/ 82 h 137"/>
              <a:gd name="T18" fmla="*/ 424 w 480"/>
              <a:gd name="T19" fmla="*/ 136 h 137"/>
              <a:gd name="T20" fmla="*/ 54 w 480"/>
              <a:gd name="T21" fmla="*/ 36 h 137"/>
              <a:gd name="T22" fmla="*/ 54 w 480"/>
              <a:gd name="T23" fmla="*/ 36 h 137"/>
              <a:gd name="T24" fmla="*/ 45 w 480"/>
              <a:gd name="T25" fmla="*/ 54 h 137"/>
              <a:gd name="T26" fmla="*/ 45 w 480"/>
              <a:gd name="T27" fmla="*/ 82 h 137"/>
              <a:gd name="T28" fmla="*/ 54 w 480"/>
              <a:gd name="T29" fmla="*/ 100 h 137"/>
              <a:gd name="T30" fmla="*/ 424 w 480"/>
              <a:gd name="T31" fmla="*/ 100 h 137"/>
              <a:gd name="T32" fmla="*/ 442 w 480"/>
              <a:gd name="T33" fmla="*/ 82 h 137"/>
              <a:gd name="T34" fmla="*/ 442 w 480"/>
              <a:gd name="T35" fmla="*/ 54 h 137"/>
              <a:gd name="T36" fmla="*/ 424 w 480"/>
              <a:gd name="T37" fmla="*/ 36 h 137"/>
              <a:gd name="T38" fmla="*/ 54 w 480"/>
              <a:gd name="T39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137">
                <a:moveTo>
                  <a:pt x="424" y="136"/>
                </a:moveTo>
                <a:lnTo>
                  <a:pt x="424" y="136"/>
                </a:lnTo>
                <a:cubicBezTo>
                  <a:pt x="54" y="136"/>
                  <a:pt x="54" y="136"/>
                  <a:pt x="54" y="136"/>
                </a:cubicBezTo>
                <a:cubicBezTo>
                  <a:pt x="27" y="136"/>
                  <a:pt x="0" y="118"/>
                  <a:pt x="0" y="8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1" y="0"/>
                  <a:pt x="479" y="27"/>
                  <a:pt x="479" y="54"/>
                </a:cubicBezTo>
                <a:cubicBezTo>
                  <a:pt x="479" y="82"/>
                  <a:pt x="479" y="82"/>
                  <a:pt x="479" y="82"/>
                </a:cubicBezTo>
                <a:cubicBezTo>
                  <a:pt x="479" y="118"/>
                  <a:pt x="461" y="136"/>
                  <a:pt x="424" y="136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45" y="45"/>
                  <a:pt x="45" y="54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91"/>
                  <a:pt x="45" y="100"/>
                  <a:pt x="54" y="100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33" y="100"/>
                  <a:pt x="442" y="91"/>
                  <a:pt x="442" y="82"/>
                </a:cubicBezTo>
                <a:cubicBezTo>
                  <a:pt x="442" y="54"/>
                  <a:pt x="442" y="54"/>
                  <a:pt x="442" y="54"/>
                </a:cubicBezTo>
                <a:cubicBezTo>
                  <a:pt x="442" y="45"/>
                  <a:pt x="433" y="36"/>
                  <a:pt x="424" y="36"/>
                </a:cubicBezTo>
                <a:lnTo>
                  <a:pt x="5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Line 331">
            <a:extLst>
              <a:ext uri="{FF2B5EF4-FFF2-40B4-BE49-F238E27FC236}">
                <a16:creationId xmlns:a16="http://schemas.microsoft.com/office/drawing/2014/main" id="{495F3BAA-1E73-0A4B-A42C-C3AA64189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2788" y="4442653"/>
            <a:ext cx="5292681" cy="4487"/>
          </a:xfrm>
          <a:prstGeom prst="line">
            <a:avLst/>
          </a:prstGeom>
          <a:noFill/>
          <a:ln w="324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332">
            <a:extLst>
              <a:ext uri="{FF2B5EF4-FFF2-40B4-BE49-F238E27FC236}">
                <a16:creationId xmlns:a16="http://schemas.microsoft.com/office/drawing/2014/main" id="{6D288750-4B3A-5E4D-A9B9-D6D466E7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935" y="4393316"/>
            <a:ext cx="94193" cy="94190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26"/>
                  <a:pt x="18" y="0"/>
                  <a:pt x="45" y="0"/>
                </a:cubicBezTo>
                <a:cubicBezTo>
                  <a:pt x="73" y="0"/>
                  <a:pt x="91" y="26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3">
            <a:extLst>
              <a:ext uri="{FF2B5EF4-FFF2-40B4-BE49-F238E27FC236}">
                <a16:creationId xmlns:a16="http://schemas.microsoft.com/office/drawing/2014/main" id="{6A4DC18B-C7C4-C14C-B424-C373C4DE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4402287"/>
            <a:ext cx="148017" cy="85220"/>
          </a:xfrm>
          <a:custGeom>
            <a:avLst/>
            <a:gdLst>
              <a:gd name="T0" fmla="*/ 27 w 146"/>
              <a:gd name="T1" fmla="*/ 37 h 83"/>
              <a:gd name="T2" fmla="*/ 27 w 146"/>
              <a:gd name="T3" fmla="*/ 37 h 83"/>
              <a:gd name="T4" fmla="*/ 0 w 146"/>
              <a:gd name="T5" fmla="*/ 0 h 83"/>
              <a:gd name="T6" fmla="*/ 0 w 146"/>
              <a:gd name="T7" fmla="*/ 0 h 83"/>
              <a:gd name="T8" fmla="*/ 72 w 146"/>
              <a:gd name="T9" fmla="*/ 28 h 83"/>
              <a:gd name="T10" fmla="*/ 145 w 146"/>
              <a:gd name="T11" fmla="*/ 37 h 83"/>
              <a:gd name="T12" fmla="*/ 72 w 146"/>
              <a:gd name="T13" fmla="*/ 55 h 83"/>
              <a:gd name="T14" fmla="*/ 0 w 146"/>
              <a:gd name="T15" fmla="*/ 82 h 83"/>
              <a:gd name="T16" fmla="*/ 0 w 146"/>
              <a:gd name="T17" fmla="*/ 82 h 83"/>
              <a:gd name="T18" fmla="*/ 27 w 146"/>
              <a:gd name="T19" fmla="*/ 3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83">
                <a:moveTo>
                  <a:pt x="27" y="37"/>
                </a:moveTo>
                <a:lnTo>
                  <a:pt x="27" y="37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8"/>
                  <a:pt x="72" y="28"/>
                  <a:pt x="72" y="28"/>
                </a:cubicBezTo>
                <a:cubicBezTo>
                  <a:pt x="99" y="28"/>
                  <a:pt x="126" y="37"/>
                  <a:pt x="145" y="37"/>
                </a:cubicBezTo>
                <a:cubicBezTo>
                  <a:pt x="126" y="46"/>
                  <a:pt x="99" y="55"/>
                  <a:pt x="72" y="55"/>
                </a:cubicBezTo>
                <a:cubicBezTo>
                  <a:pt x="0" y="82"/>
                  <a:pt x="0" y="82"/>
                  <a:pt x="0" y="82"/>
                </a:cubicBezTo>
                <a:lnTo>
                  <a:pt x="0" y="82"/>
                </a:lnTo>
                <a:lnTo>
                  <a:pt x="27" y="3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Line 334">
            <a:extLst>
              <a:ext uri="{FF2B5EF4-FFF2-40B4-BE49-F238E27FC236}">
                <a16:creationId xmlns:a16="http://schemas.microsoft.com/office/drawing/2014/main" id="{93CEDCDE-8C16-A049-91D8-14393540C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8237" y="6864728"/>
            <a:ext cx="4207233" cy="4487"/>
          </a:xfrm>
          <a:prstGeom prst="line">
            <a:avLst/>
          </a:prstGeom>
          <a:noFill/>
          <a:ln w="324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Freeform 335">
            <a:extLst>
              <a:ext uri="{FF2B5EF4-FFF2-40B4-BE49-F238E27FC236}">
                <a16:creationId xmlns:a16="http://schemas.microsoft.com/office/drawing/2014/main" id="{E58CC000-1AA4-6541-A124-BD66971F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899" y="6819875"/>
            <a:ext cx="94190" cy="89706"/>
          </a:xfrm>
          <a:custGeom>
            <a:avLst/>
            <a:gdLst>
              <a:gd name="T0" fmla="*/ 46 w 92"/>
              <a:gd name="T1" fmla="*/ 89 h 90"/>
              <a:gd name="T2" fmla="*/ 46 w 92"/>
              <a:gd name="T3" fmla="*/ 89 h 90"/>
              <a:gd name="T4" fmla="*/ 0 w 92"/>
              <a:gd name="T5" fmla="*/ 44 h 90"/>
              <a:gd name="T6" fmla="*/ 46 w 92"/>
              <a:gd name="T7" fmla="*/ 0 h 90"/>
              <a:gd name="T8" fmla="*/ 91 w 92"/>
              <a:gd name="T9" fmla="*/ 44 h 90"/>
              <a:gd name="T10" fmla="*/ 46 w 92"/>
              <a:gd name="T1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0">
                <a:moveTo>
                  <a:pt x="46" y="89"/>
                </a:moveTo>
                <a:lnTo>
                  <a:pt x="46" y="89"/>
                </a:lnTo>
                <a:cubicBezTo>
                  <a:pt x="19" y="89"/>
                  <a:pt x="0" y="71"/>
                  <a:pt x="0" y="44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4"/>
                </a:cubicBezTo>
                <a:cubicBezTo>
                  <a:pt x="91" y="71"/>
                  <a:pt x="73" y="89"/>
                  <a:pt x="46" y="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6">
            <a:extLst>
              <a:ext uri="{FF2B5EF4-FFF2-40B4-BE49-F238E27FC236}">
                <a16:creationId xmlns:a16="http://schemas.microsoft.com/office/drawing/2014/main" id="{7484792D-45C4-014F-BCDB-63D546C4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6819875"/>
            <a:ext cx="148017" cy="89706"/>
          </a:xfrm>
          <a:custGeom>
            <a:avLst/>
            <a:gdLst>
              <a:gd name="T0" fmla="*/ 27 w 146"/>
              <a:gd name="T1" fmla="*/ 44 h 90"/>
              <a:gd name="T2" fmla="*/ 27 w 146"/>
              <a:gd name="T3" fmla="*/ 44 h 90"/>
              <a:gd name="T4" fmla="*/ 0 w 146"/>
              <a:gd name="T5" fmla="*/ 0 h 90"/>
              <a:gd name="T6" fmla="*/ 0 w 146"/>
              <a:gd name="T7" fmla="*/ 0 h 90"/>
              <a:gd name="T8" fmla="*/ 72 w 146"/>
              <a:gd name="T9" fmla="*/ 26 h 90"/>
              <a:gd name="T10" fmla="*/ 145 w 146"/>
              <a:gd name="T11" fmla="*/ 44 h 90"/>
              <a:gd name="T12" fmla="*/ 72 w 146"/>
              <a:gd name="T13" fmla="*/ 62 h 90"/>
              <a:gd name="T14" fmla="*/ 0 w 146"/>
              <a:gd name="T15" fmla="*/ 89 h 90"/>
              <a:gd name="T16" fmla="*/ 0 w 146"/>
              <a:gd name="T17" fmla="*/ 89 h 90"/>
              <a:gd name="T18" fmla="*/ 27 w 146"/>
              <a:gd name="T19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0">
                <a:moveTo>
                  <a:pt x="27" y="44"/>
                </a:moveTo>
                <a:lnTo>
                  <a:pt x="27" y="4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6"/>
                  <a:pt x="72" y="26"/>
                  <a:pt x="72" y="26"/>
                </a:cubicBezTo>
                <a:cubicBezTo>
                  <a:pt x="99" y="35"/>
                  <a:pt x="126" y="35"/>
                  <a:pt x="145" y="44"/>
                </a:cubicBezTo>
                <a:cubicBezTo>
                  <a:pt x="126" y="53"/>
                  <a:pt x="99" y="53"/>
                  <a:pt x="72" y="62"/>
                </a:cubicBezTo>
                <a:cubicBezTo>
                  <a:pt x="0" y="89"/>
                  <a:pt x="0" y="89"/>
                  <a:pt x="0" y="89"/>
                </a:cubicBezTo>
                <a:lnTo>
                  <a:pt x="0" y="89"/>
                </a:lnTo>
                <a:lnTo>
                  <a:pt x="27" y="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Line 337">
            <a:extLst>
              <a:ext uri="{FF2B5EF4-FFF2-40B4-BE49-F238E27FC236}">
                <a16:creationId xmlns:a16="http://schemas.microsoft.com/office/drawing/2014/main" id="{0E5A6A6F-4B66-E340-9EC1-2DC0639F2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0379" y="9219524"/>
            <a:ext cx="2875091" cy="4484"/>
          </a:xfrm>
          <a:prstGeom prst="line">
            <a:avLst/>
          </a:prstGeom>
          <a:noFill/>
          <a:ln w="324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Freeform 338">
            <a:extLst>
              <a:ext uri="{FF2B5EF4-FFF2-40B4-BE49-F238E27FC236}">
                <a16:creationId xmlns:a16="http://schemas.microsoft.com/office/drawing/2014/main" id="{57D04E95-87A5-0B41-B0A0-24BA4DB0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526" y="9174671"/>
            <a:ext cx="94190" cy="94190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39">
            <a:extLst>
              <a:ext uri="{FF2B5EF4-FFF2-40B4-BE49-F238E27FC236}">
                <a16:creationId xmlns:a16="http://schemas.microsoft.com/office/drawing/2014/main" id="{370E88F7-BE36-EF49-A1FD-3ECF016C0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9174671"/>
            <a:ext cx="148017" cy="94190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0 h 91"/>
              <a:gd name="T6" fmla="*/ 0 w 146"/>
              <a:gd name="T7" fmla="*/ 0 h 91"/>
              <a:gd name="T8" fmla="*/ 72 w 146"/>
              <a:gd name="T9" fmla="*/ 27 h 91"/>
              <a:gd name="T10" fmla="*/ 145 w 146"/>
              <a:gd name="T11" fmla="*/ 45 h 91"/>
              <a:gd name="T12" fmla="*/ 72 w 146"/>
              <a:gd name="T13" fmla="*/ 63 h 91"/>
              <a:gd name="T14" fmla="*/ 0 w 146"/>
              <a:gd name="T15" fmla="*/ 90 h 91"/>
              <a:gd name="T16" fmla="*/ 0 w 146"/>
              <a:gd name="T17" fmla="*/ 90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9" y="36"/>
                  <a:pt x="126" y="45"/>
                  <a:pt x="145" y="45"/>
                </a:cubicBezTo>
                <a:cubicBezTo>
                  <a:pt x="126" y="54"/>
                  <a:pt x="99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Line 340">
            <a:extLst>
              <a:ext uri="{FF2B5EF4-FFF2-40B4-BE49-F238E27FC236}">
                <a16:creationId xmlns:a16="http://schemas.microsoft.com/office/drawing/2014/main" id="{A849F808-8D1F-954F-951E-51B9D688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62594" y="11569833"/>
            <a:ext cx="1417362" cy="4484"/>
          </a:xfrm>
          <a:prstGeom prst="line">
            <a:avLst/>
          </a:prstGeom>
          <a:noFill/>
          <a:ln w="324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Freeform 341">
            <a:extLst>
              <a:ext uri="{FF2B5EF4-FFF2-40B4-BE49-F238E27FC236}">
                <a16:creationId xmlns:a16="http://schemas.microsoft.com/office/drawing/2014/main" id="{7627ACB9-C6CD-7A40-8D31-64745800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254" y="11524980"/>
            <a:ext cx="94193" cy="94190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9" y="90"/>
                  <a:pt x="0" y="72"/>
                  <a:pt x="0" y="45"/>
                </a:cubicBezTo>
                <a:cubicBezTo>
                  <a:pt x="0" y="27"/>
                  <a:pt x="19" y="0"/>
                  <a:pt x="45" y="0"/>
                </a:cubicBezTo>
                <a:cubicBezTo>
                  <a:pt x="73" y="0"/>
                  <a:pt x="91" y="27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2">
            <a:extLst>
              <a:ext uri="{FF2B5EF4-FFF2-40B4-BE49-F238E27FC236}">
                <a16:creationId xmlns:a16="http://schemas.microsoft.com/office/drawing/2014/main" id="{941778E5-9B26-174D-9AD6-D27E30BD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11524980"/>
            <a:ext cx="148017" cy="94190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9 h 91"/>
              <a:gd name="T6" fmla="*/ 0 w 146"/>
              <a:gd name="T7" fmla="*/ 0 h 91"/>
              <a:gd name="T8" fmla="*/ 72 w 146"/>
              <a:gd name="T9" fmla="*/ 36 h 91"/>
              <a:gd name="T10" fmla="*/ 145 w 146"/>
              <a:gd name="T11" fmla="*/ 45 h 91"/>
              <a:gd name="T12" fmla="*/ 72 w 146"/>
              <a:gd name="T13" fmla="*/ 63 h 91"/>
              <a:gd name="T14" fmla="*/ 0 w 146"/>
              <a:gd name="T15" fmla="*/ 90 h 91"/>
              <a:gd name="T16" fmla="*/ 0 w 146"/>
              <a:gd name="T17" fmla="*/ 90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72" y="36"/>
                  <a:pt x="72" y="36"/>
                  <a:pt x="72" y="36"/>
                </a:cubicBezTo>
                <a:cubicBezTo>
                  <a:pt x="99" y="36"/>
                  <a:pt x="126" y="45"/>
                  <a:pt x="145" y="45"/>
                </a:cubicBezTo>
                <a:cubicBezTo>
                  <a:pt x="126" y="54"/>
                  <a:pt x="99" y="63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3">
            <a:extLst>
              <a:ext uri="{FF2B5EF4-FFF2-40B4-BE49-F238E27FC236}">
                <a16:creationId xmlns:a16="http://schemas.microsoft.com/office/drawing/2014/main" id="{19E97ECD-1F92-C248-8C1F-0469B9B2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3998608"/>
            <a:ext cx="112132" cy="1022654"/>
          </a:xfrm>
          <a:custGeom>
            <a:avLst/>
            <a:gdLst>
              <a:gd name="T0" fmla="*/ 108 w 109"/>
              <a:gd name="T1" fmla="*/ 1003 h 1004"/>
              <a:gd name="T2" fmla="*/ 0 w 109"/>
              <a:gd name="T3" fmla="*/ 1003 h 1004"/>
              <a:gd name="T4" fmla="*/ 0 w 109"/>
              <a:gd name="T5" fmla="*/ 0 h 1004"/>
              <a:gd name="T6" fmla="*/ 108 w 109"/>
              <a:gd name="T7" fmla="*/ 0 h 1004"/>
              <a:gd name="T8" fmla="*/ 108 w 109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04">
                <a:moveTo>
                  <a:pt x="108" y="1003"/>
                </a:moveTo>
                <a:lnTo>
                  <a:pt x="0" y="1003"/>
                </a:lnTo>
                <a:lnTo>
                  <a:pt x="0" y="0"/>
                </a:lnTo>
                <a:lnTo>
                  <a:pt x="108" y="0"/>
                </a:lnTo>
                <a:lnTo>
                  <a:pt x="108" y="10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4">
            <a:extLst>
              <a:ext uri="{FF2B5EF4-FFF2-40B4-BE49-F238E27FC236}">
                <a16:creationId xmlns:a16="http://schemas.microsoft.com/office/drawing/2014/main" id="{1AE19A4F-2C5A-F948-B999-28A33B60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6353401"/>
            <a:ext cx="112132" cy="1027140"/>
          </a:xfrm>
          <a:custGeom>
            <a:avLst/>
            <a:gdLst>
              <a:gd name="T0" fmla="*/ 108 w 109"/>
              <a:gd name="T1" fmla="*/ 1011 h 1012"/>
              <a:gd name="T2" fmla="*/ 0 w 109"/>
              <a:gd name="T3" fmla="*/ 1011 h 1012"/>
              <a:gd name="T4" fmla="*/ 0 w 109"/>
              <a:gd name="T5" fmla="*/ 0 h 1012"/>
              <a:gd name="T6" fmla="*/ 108 w 109"/>
              <a:gd name="T7" fmla="*/ 0 h 1012"/>
              <a:gd name="T8" fmla="*/ 108 w 109"/>
              <a:gd name="T9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12">
                <a:moveTo>
                  <a:pt x="108" y="1011"/>
                </a:moveTo>
                <a:lnTo>
                  <a:pt x="0" y="1011"/>
                </a:lnTo>
                <a:lnTo>
                  <a:pt x="0" y="0"/>
                </a:lnTo>
                <a:lnTo>
                  <a:pt x="108" y="0"/>
                </a:lnTo>
                <a:lnTo>
                  <a:pt x="108" y="10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5">
            <a:extLst>
              <a:ext uri="{FF2B5EF4-FFF2-40B4-BE49-F238E27FC236}">
                <a16:creationId xmlns:a16="http://schemas.microsoft.com/office/drawing/2014/main" id="{7CC3070D-8722-4745-AFF9-D4FA6939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8712681"/>
            <a:ext cx="112132" cy="1022654"/>
          </a:xfrm>
          <a:custGeom>
            <a:avLst/>
            <a:gdLst>
              <a:gd name="T0" fmla="*/ 108 w 109"/>
              <a:gd name="T1" fmla="*/ 1003 h 1004"/>
              <a:gd name="T2" fmla="*/ 0 w 109"/>
              <a:gd name="T3" fmla="*/ 1003 h 1004"/>
              <a:gd name="T4" fmla="*/ 0 w 109"/>
              <a:gd name="T5" fmla="*/ 0 h 1004"/>
              <a:gd name="T6" fmla="*/ 108 w 109"/>
              <a:gd name="T7" fmla="*/ 0 h 1004"/>
              <a:gd name="T8" fmla="*/ 108 w 109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04">
                <a:moveTo>
                  <a:pt x="108" y="1003"/>
                </a:moveTo>
                <a:lnTo>
                  <a:pt x="0" y="1003"/>
                </a:lnTo>
                <a:lnTo>
                  <a:pt x="0" y="0"/>
                </a:lnTo>
                <a:lnTo>
                  <a:pt x="108" y="0"/>
                </a:lnTo>
                <a:lnTo>
                  <a:pt x="108" y="10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6">
            <a:extLst>
              <a:ext uri="{FF2B5EF4-FFF2-40B4-BE49-F238E27FC236}">
                <a16:creationId xmlns:a16="http://schemas.microsoft.com/office/drawing/2014/main" id="{904BF963-E38E-0A4B-971C-8AA4B9772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11067477"/>
            <a:ext cx="112132" cy="1022654"/>
          </a:xfrm>
          <a:custGeom>
            <a:avLst/>
            <a:gdLst>
              <a:gd name="T0" fmla="*/ 108 w 109"/>
              <a:gd name="T1" fmla="*/ 1003 h 1004"/>
              <a:gd name="T2" fmla="*/ 0 w 109"/>
              <a:gd name="T3" fmla="*/ 1003 h 1004"/>
              <a:gd name="T4" fmla="*/ 0 w 109"/>
              <a:gd name="T5" fmla="*/ 0 h 1004"/>
              <a:gd name="T6" fmla="*/ 108 w 109"/>
              <a:gd name="T7" fmla="*/ 0 h 1004"/>
              <a:gd name="T8" fmla="*/ 108 w 109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04">
                <a:moveTo>
                  <a:pt x="108" y="1003"/>
                </a:moveTo>
                <a:lnTo>
                  <a:pt x="0" y="1003"/>
                </a:lnTo>
                <a:lnTo>
                  <a:pt x="0" y="0"/>
                </a:lnTo>
                <a:lnTo>
                  <a:pt x="108" y="0"/>
                </a:lnTo>
                <a:lnTo>
                  <a:pt x="108" y="10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CuadroTexto 423">
            <a:extLst>
              <a:ext uri="{FF2B5EF4-FFF2-40B4-BE49-F238E27FC236}">
                <a16:creationId xmlns:a16="http://schemas.microsoft.com/office/drawing/2014/main" id="{1508B680-B879-A546-9623-CC78385515DC}"/>
              </a:ext>
            </a:extLst>
          </p:cNvPr>
          <p:cNvSpPr txBox="1"/>
          <p:nvPr/>
        </p:nvSpPr>
        <p:spPr>
          <a:xfrm>
            <a:off x="8118652" y="496964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425" name="CuadroTexto 424">
            <a:extLst>
              <a:ext uri="{FF2B5EF4-FFF2-40B4-BE49-F238E27FC236}">
                <a16:creationId xmlns:a16="http://schemas.microsoft.com/office/drawing/2014/main" id="{D731047F-B409-8348-995F-C6284990F4BC}"/>
              </a:ext>
            </a:extLst>
          </p:cNvPr>
          <p:cNvSpPr txBox="1"/>
          <p:nvPr/>
        </p:nvSpPr>
        <p:spPr>
          <a:xfrm>
            <a:off x="2451398" y="19317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Slick Text allows you to quickly and easily spread the word to your best customers with a simple text message. </a:t>
            </a:r>
          </a:p>
        </p:txBody>
      </p:sp>
      <p:grpSp>
        <p:nvGrpSpPr>
          <p:cNvPr id="426" name="Group 54">
            <a:extLst>
              <a:ext uri="{FF2B5EF4-FFF2-40B4-BE49-F238E27FC236}">
                <a16:creationId xmlns:a16="http://schemas.microsoft.com/office/drawing/2014/main" id="{B1F3DD24-0C1F-D048-A67A-04B3B2E791BE}"/>
              </a:ext>
            </a:extLst>
          </p:cNvPr>
          <p:cNvGrpSpPr/>
          <p:nvPr/>
        </p:nvGrpSpPr>
        <p:grpSpPr>
          <a:xfrm>
            <a:off x="8338740" y="4680431"/>
            <a:ext cx="2308808" cy="757910"/>
            <a:chOff x="5517310" y="11388361"/>
            <a:chExt cx="3676939" cy="757910"/>
          </a:xfrm>
        </p:grpSpPr>
        <p:sp>
          <p:nvSpPr>
            <p:cNvPr id="427" name="CuadroTexto 395">
              <a:extLst>
                <a:ext uri="{FF2B5EF4-FFF2-40B4-BE49-F238E27FC236}">
                  <a16:creationId xmlns:a16="http://schemas.microsoft.com/office/drawing/2014/main" id="{EB230DD3-BD3E-FD47-A13D-7BBE17E15131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8" name="Rectangle 56">
              <a:extLst>
                <a:ext uri="{FF2B5EF4-FFF2-40B4-BE49-F238E27FC236}">
                  <a16:creationId xmlns:a16="http://schemas.microsoft.com/office/drawing/2014/main" id="{C80514CE-76B2-E74A-A529-C6C41B774531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9" name="Group 54">
            <a:extLst>
              <a:ext uri="{FF2B5EF4-FFF2-40B4-BE49-F238E27FC236}">
                <a16:creationId xmlns:a16="http://schemas.microsoft.com/office/drawing/2014/main" id="{459830B8-E5F2-BD4B-AF4B-61B0B6520D20}"/>
              </a:ext>
            </a:extLst>
          </p:cNvPr>
          <p:cNvGrpSpPr/>
          <p:nvPr/>
        </p:nvGrpSpPr>
        <p:grpSpPr>
          <a:xfrm>
            <a:off x="7300388" y="6947760"/>
            <a:ext cx="2308808" cy="757910"/>
            <a:chOff x="5517310" y="11388361"/>
            <a:chExt cx="3676939" cy="757910"/>
          </a:xfrm>
        </p:grpSpPr>
        <p:sp>
          <p:nvSpPr>
            <p:cNvPr id="430" name="CuadroTexto 395">
              <a:extLst>
                <a:ext uri="{FF2B5EF4-FFF2-40B4-BE49-F238E27FC236}">
                  <a16:creationId xmlns:a16="http://schemas.microsoft.com/office/drawing/2014/main" id="{5635122F-C989-F343-95FA-BC4280376BA7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1" name="Rectangle 56">
              <a:extLst>
                <a:ext uri="{FF2B5EF4-FFF2-40B4-BE49-F238E27FC236}">
                  <a16:creationId xmlns:a16="http://schemas.microsoft.com/office/drawing/2014/main" id="{6667860C-7BA7-7942-A92A-A7B1F65BD4F1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2" name="Group 54">
            <a:extLst>
              <a:ext uri="{FF2B5EF4-FFF2-40B4-BE49-F238E27FC236}">
                <a16:creationId xmlns:a16="http://schemas.microsoft.com/office/drawing/2014/main" id="{B5E3E455-A37D-D240-96E3-B891041F8228}"/>
              </a:ext>
            </a:extLst>
          </p:cNvPr>
          <p:cNvGrpSpPr/>
          <p:nvPr/>
        </p:nvGrpSpPr>
        <p:grpSpPr>
          <a:xfrm>
            <a:off x="9640051" y="6925534"/>
            <a:ext cx="2308808" cy="757910"/>
            <a:chOff x="5517310" y="11388361"/>
            <a:chExt cx="3676939" cy="757910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79697968-6038-0849-9A37-8925391004D3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4" name="Rectangle 56">
              <a:extLst>
                <a:ext uri="{FF2B5EF4-FFF2-40B4-BE49-F238E27FC236}">
                  <a16:creationId xmlns:a16="http://schemas.microsoft.com/office/drawing/2014/main" id="{25BE9202-79B7-4D44-B606-D99FB0D30F06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5" name="Group 54">
            <a:extLst>
              <a:ext uri="{FF2B5EF4-FFF2-40B4-BE49-F238E27FC236}">
                <a16:creationId xmlns:a16="http://schemas.microsoft.com/office/drawing/2014/main" id="{E0785D6A-9C3C-5A48-A514-EC3EC5E6A58B}"/>
              </a:ext>
            </a:extLst>
          </p:cNvPr>
          <p:cNvGrpSpPr/>
          <p:nvPr/>
        </p:nvGrpSpPr>
        <p:grpSpPr>
          <a:xfrm>
            <a:off x="6600678" y="9174671"/>
            <a:ext cx="2308808" cy="757910"/>
            <a:chOff x="5517310" y="11388361"/>
            <a:chExt cx="3676939" cy="757910"/>
          </a:xfrm>
        </p:grpSpPr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324189B8-6BDA-6D45-9817-84BCFC21FAF7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7" name="Rectangle 56">
              <a:extLst>
                <a:ext uri="{FF2B5EF4-FFF2-40B4-BE49-F238E27FC236}">
                  <a16:creationId xmlns:a16="http://schemas.microsoft.com/office/drawing/2014/main" id="{12FE1D87-D3D7-BF47-A15D-89495E9B3896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8" name="Group 54">
            <a:extLst>
              <a:ext uri="{FF2B5EF4-FFF2-40B4-BE49-F238E27FC236}">
                <a16:creationId xmlns:a16="http://schemas.microsoft.com/office/drawing/2014/main" id="{7258A0B6-7F79-BC4A-BE60-7689C9381F66}"/>
              </a:ext>
            </a:extLst>
          </p:cNvPr>
          <p:cNvGrpSpPr/>
          <p:nvPr/>
        </p:nvGrpSpPr>
        <p:grpSpPr>
          <a:xfrm>
            <a:off x="10052145" y="9185381"/>
            <a:ext cx="2308808" cy="757910"/>
            <a:chOff x="5517310" y="11388361"/>
            <a:chExt cx="3676939" cy="757910"/>
          </a:xfrm>
        </p:grpSpPr>
        <p:sp>
          <p:nvSpPr>
            <p:cNvPr id="439" name="CuadroTexto 395">
              <a:extLst>
                <a:ext uri="{FF2B5EF4-FFF2-40B4-BE49-F238E27FC236}">
                  <a16:creationId xmlns:a16="http://schemas.microsoft.com/office/drawing/2014/main" id="{F8CC86CB-99BC-5046-8693-D8D387DA0D7D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0" name="Rectangle 56">
              <a:extLst>
                <a:ext uri="{FF2B5EF4-FFF2-40B4-BE49-F238E27FC236}">
                  <a16:creationId xmlns:a16="http://schemas.microsoft.com/office/drawing/2014/main" id="{9EE255C4-2E0D-FF4D-8765-9E6473271FA5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1" name="Group 54">
            <a:extLst>
              <a:ext uri="{FF2B5EF4-FFF2-40B4-BE49-F238E27FC236}">
                <a16:creationId xmlns:a16="http://schemas.microsoft.com/office/drawing/2014/main" id="{7B178271-21DC-3E44-B714-F25F50E51B09}"/>
              </a:ext>
            </a:extLst>
          </p:cNvPr>
          <p:cNvGrpSpPr/>
          <p:nvPr/>
        </p:nvGrpSpPr>
        <p:grpSpPr>
          <a:xfrm>
            <a:off x="5869571" y="11552000"/>
            <a:ext cx="2308808" cy="757910"/>
            <a:chOff x="5517310" y="11388361"/>
            <a:chExt cx="3676939" cy="757910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46E54342-753D-2348-A0C5-FFEC1260E6BC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3" name="Rectangle 56">
              <a:extLst>
                <a:ext uri="{FF2B5EF4-FFF2-40B4-BE49-F238E27FC236}">
                  <a16:creationId xmlns:a16="http://schemas.microsoft.com/office/drawing/2014/main" id="{5BD31A5E-C950-BF4D-A970-9473BD839185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4" name="Group 54">
            <a:extLst>
              <a:ext uri="{FF2B5EF4-FFF2-40B4-BE49-F238E27FC236}">
                <a16:creationId xmlns:a16="http://schemas.microsoft.com/office/drawing/2014/main" id="{87500056-C1C4-FD41-87CA-EB6A04E5D2C5}"/>
              </a:ext>
            </a:extLst>
          </p:cNvPr>
          <p:cNvGrpSpPr/>
          <p:nvPr/>
        </p:nvGrpSpPr>
        <p:grpSpPr>
          <a:xfrm>
            <a:off x="10699696" y="11539699"/>
            <a:ext cx="2308808" cy="757910"/>
            <a:chOff x="5517310" y="11388361"/>
            <a:chExt cx="3676939" cy="757910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CBD9D423-5939-5B48-8A8D-78174381335B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6" name="Rectangle 56">
              <a:extLst>
                <a:ext uri="{FF2B5EF4-FFF2-40B4-BE49-F238E27FC236}">
                  <a16:creationId xmlns:a16="http://schemas.microsoft.com/office/drawing/2014/main" id="{2E5F70EC-1EB1-DC48-9E06-A1F821889C1E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48" name="CuadroTexto 395">
            <a:extLst>
              <a:ext uri="{FF2B5EF4-FFF2-40B4-BE49-F238E27FC236}">
                <a16:creationId xmlns:a16="http://schemas.microsoft.com/office/drawing/2014/main" id="{F0824D8D-B112-FA47-A3D9-CF84A38253C2}"/>
              </a:ext>
            </a:extLst>
          </p:cNvPr>
          <p:cNvSpPr txBox="1"/>
          <p:nvPr/>
        </p:nvSpPr>
        <p:spPr>
          <a:xfrm>
            <a:off x="17450251" y="379243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449" name="Rectangle 56">
            <a:extLst>
              <a:ext uri="{FF2B5EF4-FFF2-40B4-BE49-F238E27FC236}">
                <a16:creationId xmlns:a16="http://schemas.microsoft.com/office/drawing/2014/main" id="{888E945D-F9A7-ED4B-BF43-D66A14CA72B4}"/>
              </a:ext>
            </a:extLst>
          </p:cNvPr>
          <p:cNvSpPr/>
          <p:nvPr/>
        </p:nvSpPr>
        <p:spPr>
          <a:xfrm>
            <a:off x="17448576" y="4384981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1" name="CuadroTexto 395">
            <a:extLst>
              <a:ext uri="{FF2B5EF4-FFF2-40B4-BE49-F238E27FC236}">
                <a16:creationId xmlns:a16="http://schemas.microsoft.com/office/drawing/2014/main" id="{9F79A290-53BA-F349-99F7-84FE6D9F30DF}"/>
              </a:ext>
            </a:extLst>
          </p:cNvPr>
          <p:cNvSpPr txBox="1"/>
          <p:nvPr/>
        </p:nvSpPr>
        <p:spPr>
          <a:xfrm>
            <a:off x="17450250" y="613602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452" name="Rectangle 56">
            <a:extLst>
              <a:ext uri="{FF2B5EF4-FFF2-40B4-BE49-F238E27FC236}">
                <a16:creationId xmlns:a16="http://schemas.microsoft.com/office/drawing/2014/main" id="{5A2D3EBA-3618-0245-8979-37C58D648F9C}"/>
              </a:ext>
            </a:extLst>
          </p:cNvPr>
          <p:cNvSpPr/>
          <p:nvPr/>
        </p:nvSpPr>
        <p:spPr>
          <a:xfrm>
            <a:off x="17448575" y="6728563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4" name="CuadroTexto 395">
            <a:extLst>
              <a:ext uri="{FF2B5EF4-FFF2-40B4-BE49-F238E27FC236}">
                <a16:creationId xmlns:a16="http://schemas.microsoft.com/office/drawing/2014/main" id="{A778E0B0-EA48-7743-8486-BC0DB9C05128}"/>
              </a:ext>
            </a:extLst>
          </p:cNvPr>
          <p:cNvSpPr txBox="1"/>
          <p:nvPr/>
        </p:nvSpPr>
        <p:spPr>
          <a:xfrm>
            <a:off x="17450250" y="8520878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455" name="Rectangle 56">
            <a:extLst>
              <a:ext uri="{FF2B5EF4-FFF2-40B4-BE49-F238E27FC236}">
                <a16:creationId xmlns:a16="http://schemas.microsoft.com/office/drawing/2014/main" id="{3FD6761A-774C-AF44-A4FE-861D43F8242E}"/>
              </a:ext>
            </a:extLst>
          </p:cNvPr>
          <p:cNvSpPr/>
          <p:nvPr/>
        </p:nvSpPr>
        <p:spPr>
          <a:xfrm>
            <a:off x="17448575" y="9113421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7" name="CuadroTexto 395">
            <a:extLst>
              <a:ext uri="{FF2B5EF4-FFF2-40B4-BE49-F238E27FC236}">
                <a16:creationId xmlns:a16="http://schemas.microsoft.com/office/drawing/2014/main" id="{6C7904DC-C9EF-0D4C-9998-2446FDEF4340}"/>
              </a:ext>
            </a:extLst>
          </p:cNvPr>
          <p:cNvSpPr txBox="1"/>
          <p:nvPr/>
        </p:nvSpPr>
        <p:spPr>
          <a:xfrm>
            <a:off x="17450250" y="10874765"/>
            <a:ext cx="339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458" name="Rectangle 56">
            <a:extLst>
              <a:ext uri="{FF2B5EF4-FFF2-40B4-BE49-F238E27FC236}">
                <a16:creationId xmlns:a16="http://schemas.microsoft.com/office/drawing/2014/main" id="{C3DD53F5-DEF1-6A4B-8CFD-71B84577B220}"/>
              </a:ext>
            </a:extLst>
          </p:cNvPr>
          <p:cNvSpPr/>
          <p:nvPr/>
        </p:nvSpPr>
        <p:spPr>
          <a:xfrm>
            <a:off x="17448575" y="11467308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956653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2786CB6C-DAE5-164B-8C89-3878BC88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3693014"/>
            <a:ext cx="3671781" cy="1572334"/>
          </a:xfrm>
          <a:custGeom>
            <a:avLst/>
            <a:gdLst>
              <a:gd name="T0" fmla="*/ 2828 w 3596"/>
              <a:gd name="T1" fmla="*/ 1536 h 1537"/>
              <a:gd name="T2" fmla="*/ 2828 w 3596"/>
              <a:gd name="T3" fmla="*/ 1536 h 1537"/>
              <a:gd name="T4" fmla="*/ 0 w 3596"/>
              <a:gd name="T5" fmla="*/ 1536 h 1537"/>
              <a:gd name="T6" fmla="*/ 0 w 3596"/>
              <a:gd name="T7" fmla="*/ 0 h 1537"/>
              <a:gd name="T8" fmla="*/ 2828 w 3596"/>
              <a:gd name="T9" fmla="*/ 0 h 1537"/>
              <a:gd name="T10" fmla="*/ 3595 w 3596"/>
              <a:gd name="T11" fmla="*/ 768 h 1537"/>
              <a:gd name="T12" fmla="*/ 3595 w 3596"/>
              <a:gd name="T13" fmla="*/ 768 h 1537"/>
              <a:gd name="T14" fmla="*/ 2828 w 3596"/>
              <a:gd name="T15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6" h="1537">
                <a:moveTo>
                  <a:pt x="2828" y="1536"/>
                </a:moveTo>
                <a:lnTo>
                  <a:pt x="2828" y="1536"/>
                </a:lnTo>
                <a:cubicBezTo>
                  <a:pt x="0" y="1536"/>
                  <a:pt x="0" y="1536"/>
                  <a:pt x="0" y="1536"/>
                </a:cubicBezTo>
                <a:cubicBezTo>
                  <a:pt x="0" y="0"/>
                  <a:pt x="0" y="0"/>
                  <a:pt x="0" y="0"/>
                </a:cubicBezTo>
                <a:cubicBezTo>
                  <a:pt x="2828" y="0"/>
                  <a:pt x="2828" y="0"/>
                  <a:pt x="2828" y="0"/>
                </a:cubicBezTo>
                <a:cubicBezTo>
                  <a:pt x="3252" y="0"/>
                  <a:pt x="3595" y="343"/>
                  <a:pt x="3595" y="768"/>
                </a:cubicBezTo>
                <a:lnTo>
                  <a:pt x="3595" y="768"/>
                </a:lnTo>
                <a:cubicBezTo>
                  <a:pt x="3595" y="1193"/>
                  <a:pt x="3252" y="1536"/>
                  <a:pt x="2828" y="1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CB4D4521-4F7A-3F4E-90FF-18AF420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6242986"/>
            <a:ext cx="4753041" cy="1567827"/>
          </a:xfrm>
          <a:custGeom>
            <a:avLst/>
            <a:gdLst>
              <a:gd name="T0" fmla="*/ 3885 w 4654"/>
              <a:gd name="T1" fmla="*/ 1535 h 1536"/>
              <a:gd name="T2" fmla="*/ 3885 w 4654"/>
              <a:gd name="T3" fmla="*/ 1535 h 1536"/>
              <a:gd name="T4" fmla="*/ 0 w 4654"/>
              <a:gd name="T5" fmla="*/ 1535 h 1536"/>
              <a:gd name="T6" fmla="*/ 0 w 4654"/>
              <a:gd name="T7" fmla="*/ 0 h 1536"/>
              <a:gd name="T8" fmla="*/ 3885 w 4654"/>
              <a:gd name="T9" fmla="*/ 0 h 1536"/>
              <a:gd name="T10" fmla="*/ 4653 w 4654"/>
              <a:gd name="T11" fmla="*/ 768 h 1536"/>
              <a:gd name="T12" fmla="*/ 4653 w 4654"/>
              <a:gd name="T13" fmla="*/ 768 h 1536"/>
              <a:gd name="T14" fmla="*/ 3885 w 4654"/>
              <a:gd name="T15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4" h="1536">
                <a:moveTo>
                  <a:pt x="3885" y="1535"/>
                </a:moveTo>
                <a:lnTo>
                  <a:pt x="3885" y="1535"/>
                </a:lnTo>
                <a:cubicBezTo>
                  <a:pt x="0" y="1535"/>
                  <a:pt x="0" y="1535"/>
                  <a:pt x="0" y="1535"/>
                </a:cubicBezTo>
                <a:cubicBezTo>
                  <a:pt x="0" y="0"/>
                  <a:pt x="0" y="0"/>
                  <a:pt x="0" y="0"/>
                </a:cubicBezTo>
                <a:cubicBezTo>
                  <a:pt x="3885" y="0"/>
                  <a:pt x="3885" y="0"/>
                  <a:pt x="3885" y="0"/>
                </a:cubicBezTo>
                <a:cubicBezTo>
                  <a:pt x="4309" y="0"/>
                  <a:pt x="4653" y="343"/>
                  <a:pt x="4653" y="768"/>
                </a:cubicBezTo>
                <a:lnTo>
                  <a:pt x="4653" y="768"/>
                </a:lnTo>
                <a:cubicBezTo>
                  <a:pt x="4653" y="1192"/>
                  <a:pt x="4309" y="1535"/>
                  <a:pt x="3885" y="15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5ADEC8D1-3F8B-684E-84EE-661E2A17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8797465"/>
            <a:ext cx="6275816" cy="1572331"/>
          </a:xfrm>
          <a:custGeom>
            <a:avLst/>
            <a:gdLst>
              <a:gd name="T0" fmla="*/ 5375 w 6144"/>
              <a:gd name="T1" fmla="*/ 1536 h 1537"/>
              <a:gd name="T2" fmla="*/ 5375 w 6144"/>
              <a:gd name="T3" fmla="*/ 1536 h 1537"/>
              <a:gd name="T4" fmla="*/ 0 w 6144"/>
              <a:gd name="T5" fmla="*/ 1536 h 1537"/>
              <a:gd name="T6" fmla="*/ 0 w 6144"/>
              <a:gd name="T7" fmla="*/ 0 h 1537"/>
              <a:gd name="T8" fmla="*/ 5375 w 6144"/>
              <a:gd name="T9" fmla="*/ 0 h 1537"/>
              <a:gd name="T10" fmla="*/ 6143 w 6144"/>
              <a:gd name="T11" fmla="*/ 768 h 1537"/>
              <a:gd name="T12" fmla="*/ 6143 w 6144"/>
              <a:gd name="T13" fmla="*/ 768 h 1537"/>
              <a:gd name="T14" fmla="*/ 5375 w 6144"/>
              <a:gd name="T15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44" h="1537">
                <a:moveTo>
                  <a:pt x="5375" y="1536"/>
                </a:moveTo>
                <a:lnTo>
                  <a:pt x="5375" y="1536"/>
                </a:lnTo>
                <a:cubicBezTo>
                  <a:pt x="0" y="1536"/>
                  <a:pt x="0" y="1536"/>
                  <a:pt x="0" y="1536"/>
                </a:cubicBezTo>
                <a:cubicBezTo>
                  <a:pt x="0" y="0"/>
                  <a:pt x="0" y="0"/>
                  <a:pt x="0" y="0"/>
                </a:cubicBezTo>
                <a:cubicBezTo>
                  <a:pt x="5375" y="0"/>
                  <a:pt x="5375" y="0"/>
                  <a:pt x="5375" y="0"/>
                </a:cubicBezTo>
                <a:cubicBezTo>
                  <a:pt x="5800" y="0"/>
                  <a:pt x="6143" y="343"/>
                  <a:pt x="6143" y="768"/>
                </a:cubicBezTo>
                <a:lnTo>
                  <a:pt x="6143" y="768"/>
                </a:lnTo>
                <a:cubicBezTo>
                  <a:pt x="6143" y="1184"/>
                  <a:pt x="5800" y="1536"/>
                  <a:pt x="5375" y="1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98012CA9-139B-3D4D-BDC0-DFF50027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11347438"/>
            <a:ext cx="7672444" cy="1572331"/>
          </a:xfrm>
          <a:custGeom>
            <a:avLst/>
            <a:gdLst>
              <a:gd name="T0" fmla="*/ 6740 w 7509"/>
              <a:gd name="T1" fmla="*/ 1536 h 1537"/>
              <a:gd name="T2" fmla="*/ 6740 w 7509"/>
              <a:gd name="T3" fmla="*/ 1536 h 1537"/>
              <a:gd name="T4" fmla="*/ 0 w 7509"/>
              <a:gd name="T5" fmla="*/ 1536 h 1537"/>
              <a:gd name="T6" fmla="*/ 0 w 7509"/>
              <a:gd name="T7" fmla="*/ 0 h 1537"/>
              <a:gd name="T8" fmla="*/ 6740 w 7509"/>
              <a:gd name="T9" fmla="*/ 0 h 1537"/>
              <a:gd name="T10" fmla="*/ 7508 w 7509"/>
              <a:gd name="T11" fmla="*/ 768 h 1537"/>
              <a:gd name="T12" fmla="*/ 7508 w 7509"/>
              <a:gd name="T13" fmla="*/ 768 h 1537"/>
              <a:gd name="T14" fmla="*/ 6740 w 7509"/>
              <a:gd name="T15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09" h="1537">
                <a:moveTo>
                  <a:pt x="6740" y="1536"/>
                </a:moveTo>
                <a:lnTo>
                  <a:pt x="6740" y="1536"/>
                </a:lnTo>
                <a:cubicBezTo>
                  <a:pt x="0" y="1536"/>
                  <a:pt x="0" y="1536"/>
                  <a:pt x="0" y="1536"/>
                </a:cubicBezTo>
                <a:cubicBezTo>
                  <a:pt x="0" y="0"/>
                  <a:pt x="0" y="0"/>
                  <a:pt x="0" y="0"/>
                </a:cubicBezTo>
                <a:cubicBezTo>
                  <a:pt x="6740" y="0"/>
                  <a:pt x="6740" y="0"/>
                  <a:pt x="6740" y="0"/>
                </a:cubicBezTo>
                <a:cubicBezTo>
                  <a:pt x="7165" y="0"/>
                  <a:pt x="7508" y="343"/>
                  <a:pt x="7508" y="768"/>
                </a:cubicBezTo>
                <a:lnTo>
                  <a:pt x="7508" y="768"/>
                </a:lnTo>
                <a:cubicBezTo>
                  <a:pt x="7508" y="1192"/>
                  <a:pt x="7165" y="1536"/>
                  <a:pt x="6740" y="1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89BCA243-C9C7-2B4A-A2F0-7E71E620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942" y="5751915"/>
            <a:ext cx="9011" cy="18021"/>
          </a:xfrm>
          <a:custGeom>
            <a:avLst/>
            <a:gdLst>
              <a:gd name="T0" fmla="*/ 9 w 10"/>
              <a:gd name="T1" fmla="*/ 18 h 19"/>
              <a:gd name="T2" fmla="*/ 0 w 10"/>
              <a:gd name="T3" fmla="*/ 0 h 19"/>
              <a:gd name="T4" fmla="*/ 0 w 10"/>
              <a:gd name="T5" fmla="*/ 18 h 19"/>
              <a:gd name="T6" fmla="*/ 9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0" y="0"/>
                </a:lnTo>
                <a:lnTo>
                  <a:pt x="0" y="18"/>
                </a:lnTo>
                <a:lnTo>
                  <a:pt x="9" y="18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E615FF2-7A4E-D746-86C9-CCC990A6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48" y="5751915"/>
            <a:ext cx="9011" cy="18021"/>
          </a:xfrm>
          <a:custGeom>
            <a:avLst/>
            <a:gdLst>
              <a:gd name="T0" fmla="*/ 9 w 10"/>
              <a:gd name="T1" fmla="*/ 0 h 19"/>
              <a:gd name="T2" fmla="*/ 0 w 10"/>
              <a:gd name="T3" fmla="*/ 18 h 19"/>
              <a:gd name="T4" fmla="*/ 9 w 10"/>
              <a:gd name="T5" fmla="*/ 18 h 19"/>
              <a:gd name="T6" fmla="*/ 9 w 10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0"/>
                </a:moveTo>
                <a:lnTo>
                  <a:pt x="0" y="18"/>
                </a:lnTo>
                <a:lnTo>
                  <a:pt x="9" y="18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95C98526-9F37-C243-A41F-7A41B2B0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005" y="8189255"/>
            <a:ext cx="9011" cy="27032"/>
          </a:xfrm>
          <a:custGeom>
            <a:avLst/>
            <a:gdLst>
              <a:gd name="T0" fmla="*/ 9 w 10"/>
              <a:gd name="T1" fmla="*/ 0 h 28"/>
              <a:gd name="T2" fmla="*/ 0 w 10"/>
              <a:gd name="T3" fmla="*/ 27 h 28"/>
              <a:gd name="T4" fmla="*/ 9 w 10"/>
              <a:gd name="T5" fmla="*/ 27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0" y="27"/>
                </a:lnTo>
                <a:lnTo>
                  <a:pt x="9" y="27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E9A529F3-1A77-3243-B851-930F3806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201" y="13063937"/>
            <a:ext cx="27032" cy="67580"/>
          </a:xfrm>
          <a:custGeom>
            <a:avLst/>
            <a:gdLst>
              <a:gd name="T0" fmla="*/ 0 w 28"/>
              <a:gd name="T1" fmla="*/ 64 h 65"/>
              <a:gd name="T2" fmla="*/ 27 w 28"/>
              <a:gd name="T3" fmla="*/ 64 h 65"/>
              <a:gd name="T4" fmla="*/ 27 w 28"/>
              <a:gd name="T5" fmla="*/ 0 h 65"/>
              <a:gd name="T6" fmla="*/ 0 w 28"/>
              <a:gd name="T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65">
                <a:moveTo>
                  <a:pt x="0" y="64"/>
                </a:moveTo>
                <a:lnTo>
                  <a:pt x="27" y="64"/>
                </a:lnTo>
                <a:lnTo>
                  <a:pt x="27" y="0"/>
                </a:lnTo>
                <a:lnTo>
                  <a:pt x="0" y="64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3B0A83B-A31D-1341-8D4D-8AD474D2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722" y="10626597"/>
            <a:ext cx="18021" cy="45053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0 h 46"/>
              <a:gd name="T4" fmla="*/ 0 w 19"/>
              <a:gd name="T5" fmla="*/ 45 h 46"/>
              <a:gd name="T6" fmla="*/ 18 w 19"/>
              <a:gd name="T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0"/>
                </a:lnTo>
                <a:lnTo>
                  <a:pt x="0" y="45"/>
                </a:lnTo>
                <a:lnTo>
                  <a:pt x="18" y="45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801AB1B4-26FD-3E42-8A26-9CE73CBA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073" y="8189255"/>
            <a:ext cx="18021" cy="27032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0 h 28"/>
              <a:gd name="T4" fmla="*/ 0 w 19"/>
              <a:gd name="T5" fmla="*/ 27 h 28"/>
              <a:gd name="T6" fmla="*/ 18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0"/>
                </a:lnTo>
                <a:lnTo>
                  <a:pt x="0" y="27"/>
                </a:lnTo>
                <a:lnTo>
                  <a:pt x="18" y="27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B084E4BE-984D-D243-B632-95CB1808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346" y="10626597"/>
            <a:ext cx="27032" cy="45053"/>
          </a:xfrm>
          <a:custGeom>
            <a:avLst/>
            <a:gdLst>
              <a:gd name="T0" fmla="*/ 27 w 28"/>
              <a:gd name="T1" fmla="*/ 0 h 46"/>
              <a:gd name="T2" fmla="*/ 0 w 28"/>
              <a:gd name="T3" fmla="*/ 45 h 46"/>
              <a:gd name="T4" fmla="*/ 27 w 28"/>
              <a:gd name="T5" fmla="*/ 45 h 46"/>
              <a:gd name="T6" fmla="*/ 27 w 28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46">
                <a:moveTo>
                  <a:pt x="27" y="0"/>
                </a:moveTo>
                <a:lnTo>
                  <a:pt x="0" y="45"/>
                </a:lnTo>
                <a:lnTo>
                  <a:pt x="27" y="45"/>
                </a:lnTo>
                <a:lnTo>
                  <a:pt x="27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3B27245F-C171-BD45-B193-D9239A58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6857" y="13063937"/>
            <a:ext cx="36042" cy="67580"/>
          </a:xfrm>
          <a:custGeom>
            <a:avLst/>
            <a:gdLst>
              <a:gd name="T0" fmla="*/ 0 w 37"/>
              <a:gd name="T1" fmla="*/ 0 h 65"/>
              <a:gd name="T2" fmla="*/ 0 w 37"/>
              <a:gd name="T3" fmla="*/ 64 h 65"/>
              <a:gd name="T4" fmla="*/ 36 w 37"/>
              <a:gd name="T5" fmla="*/ 64 h 65"/>
              <a:gd name="T6" fmla="*/ 0 w 37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65">
                <a:moveTo>
                  <a:pt x="0" y="0"/>
                </a:moveTo>
                <a:lnTo>
                  <a:pt x="0" y="64"/>
                </a:lnTo>
                <a:lnTo>
                  <a:pt x="36" y="64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3">
            <a:extLst>
              <a:ext uri="{FF2B5EF4-FFF2-40B4-BE49-F238E27FC236}">
                <a16:creationId xmlns:a16="http://schemas.microsoft.com/office/drawing/2014/main" id="{395734B9-CBE2-8E43-B6E7-25C4CABF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158" y="3314573"/>
            <a:ext cx="2815783" cy="2455363"/>
          </a:xfrm>
          <a:custGeom>
            <a:avLst/>
            <a:gdLst>
              <a:gd name="T0" fmla="*/ 1373 w 2757"/>
              <a:gd name="T1" fmla="*/ 0 h 2404"/>
              <a:gd name="T2" fmla="*/ 0 w 2757"/>
              <a:gd name="T3" fmla="*/ 2385 h 2404"/>
              <a:gd name="T4" fmla="*/ 0 w 2757"/>
              <a:gd name="T5" fmla="*/ 2403 h 2404"/>
              <a:gd name="T6" fmla="*/ 1373 w 2757"/>
              <a:gd name="T7" fmla="*/ 2403 h 2404"/>
              <a:gd name="T8" fmla="*/ 2756 w 2757"/>
              <a:gd name="T9" fmla="*/ 2403 h 2404"/>
              <a:gd name="T10" fmla="*/ 2756 w 2757"/>
              <a:gd name="T11" fmla="*/ 2385 h 2404"/>
              <a:gd name="T12" fmla="*/ 1373 w 2757"/>
              <a:gd name="T13" fmla="*/ 0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7" h="2404">
                <a:moveTo>
                  <a:pt x="1373" y="0"/>
                </a:moveTo>
                <a:lnTo>
                  <a:pt x="0" y="2385"/>
                </a:lnTo>
                <a:lnTo>
                  <a:pt x="0" y="2403"/>
                </a:lnTo>
                <a:lnTo>
                  <a:pt x="1373" y="2403"/>
                </a:lnTo>
                <a:lnTo>
                  <a:pt x="2756" y="2403"/>
                </a:lnTo>
                <a:lnTo>
                  <a:pt x="2756" y="2385"/>
                </a:lnTo>
                <a:lnTo>
                  <a:pt x="137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4">
            <a:extLst>
              <a:ext uri="{FF2B5EF4-FFF2-40B4-BE49-F238E27FC236}">
                <a16:creationId xmlns:a16="http://schemas.microsoft.com/office/drawing/2014/main" id="{5296FAAF-8FF6-E641-BDE8-C80A0437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378" y="8216286"/>
            <a:ext cx="8447345" cy="2455363"/>
          </a:xfrm>
          <a:custGeom>
            <a:avLst/>
            <a:gdLst>
              <a:gd name="T0" fmla="*/ 6902 w 8268"/>
              <a:gd name="T1" fmla="*/ 0 h 2404"/>
              <a:gd name="T2" fmla="*/ 6884 w 8268"/>
              <a:gd name="T3" fmla="*/ 0 h 2404"/>
              <a:gd name="T4" fmla="*/ 5512 w 8268"/>
              <a:gd name="T5" fmla="*/ 0 h 2404"/>
              <a:gd name="T6" fmla="*/ 4129 w 8268"/>
              <a:gd name="T7" fmla="*/ 0 h 2404"/>
              <a:gd name="T8" fmla="*/ 2756 w 8268"/>
              <a:gd name="T9" fmla="*/ 0 h 2404"/>
              <a:gd name="T10" fmla="*/ 1373 w 8268"/>
              <a:gd name="T11" fmla="*/ 0 h 2404"/>
              <a:gd name="T12" fmla="*/ 1364 w 8268"/>
              <a:gd name="T13" fmla="*/ 0 h 2404"/>
              <a:gd name="T14" fmla="*/ 0 w 8268"/>
              <a:gd name="T15" fmla="*/ 2358 h 2404"/>
              <a:gd name="T16" fmla="*/ 0 w 8268"/>
              <a:gd name="T17" fmla="*/ 2403 h 2404"/>
              <a:gd name="T18" fmla="*/ 1373 w 8268"/>
              <a:gd name="T19" fmla="*/ 2403 h 2404"/>
              <a:gd name="T20" fmla="*/ 2756 w 8268"/>
              <a:gd name="T21" fmla="*/ 2403 h 2404"/>
              <a:gd name="T22" fmla="*/ 4129 w 8268"/>
              <a:gd name="T23" fmla="*/ 2403 h 2404"/>
              <a:gd name="T24" fmla="*/ 5512 w 8268"/>
              <a:gd name="T25" fmla="*/ 2403 h 2404"/>
              <a:gd name="T26" fmla="*/ 6884 w 8268"/>
              <a:gd name="T27" fmla="*/ 2403 h 2404"/>
              <a:gd name="T28" fmla="*/ 8267 w 8268"/>
              <a:gd name="T29" fmla="*/ 2403 h 2404"/>
              <a:gd name="T30" fmla="*/ 8267 w 8268"/>
              <a:gd name="T31" fmla="*/ 2358 h 2404"/>
              <a:gd name="T32" fmla="*/ 6902 w 8268"/>
              <a:gd name="T33" fmla="*/ 0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68" h="2404">
                <a:moveTo>
                  <a:pt x="6902" y="0"/>
                </a:moveTo>
                <a:lnTo>
                  <a:pt x="6884" y="0"/>
                </a:lnTo>
                <a:lnTo>
                  <a:pt x="5512" y="0"/>
                </a:lnTo>
                <a:lnTo>
                  <a:pt x="4129" y="0"/>
                </a:lnTo>
                <a:lnTo>
                  <a:pt x="2756" y="0"/>
                </a:lnTo>
                <a:lnTo>
                  <a:pt x="1373" y="0"/>
                </a:lnTo>
                <a:lnTo>
                  <a:pt x="1364" y="0"/>
                </a:lnTo>
                <a:lnTo>
                  <a:pt x="0" y="2358"/>
                </a:lnTo>
                <a:lnTo>
                  <a:pt x="0" y="2403"/>
                </a:lnTo>
                <a:lnTo>
                  <a:pt x="1373" y="2403"/>
                </a:lnTo>
                <a:lnTo>
                  <a:pt x="2756" y="2403"/>
                </a:lnTo>
                <a:lnTo>
                  <a:pt x="4129" y="2403"/>
                </a:lnTo>
                <a:lnTo>
                  <a:pt x="5512" y="2403"/>
                </a:lnTo>
                <a:lnTo>
                  <a:pt x="6884" y="2403"/>
                </a:lnTo>
                <a:lnTo>
                  <a:pt x="8267" y="2403"/>
                </a:lnTo>
                <a:lnTo>
                  <a:pt x="8267" y="2358"/>
                </a:lnTo>
                <a:lnTo>
                  <a:pt x="6902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41719987-5888-AB43-AF82-E7022DFE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16" y="5769936"/>
            <a:ext cx="5631564" cy="2446350"/>
          </a:xfrm>
          <a:custGeom>
            <a:avLst/>
            <a:gdLst>
              <a:gd name="T0" fmla="*/ 4148 w 5512"/>
              <a:gd name="T1" fmla="*/ 0 h 2395"/>
              <a:gd name="T2" fmla="*/ 4139 w 5512"/>
              <a:gd name="T3" fmla="*/ 0 h 2395"/>
              <a:gd name="T4" fmla="*/ 2756 w 5512"/>
              <a:gd name="T5" fmla="*/ 0 h 2395"/>
              <a:gd name="T6" fmla="*/ 1383 w 5512"/>
              <a:gd name="T7" fmla="*/ 0 h 2395"/>
              <a:gd name="T8" fmla="*/ 1374 w 5512"/>
              <a:gd name="T9" fmla="*/ 0 h 2395"/>
              <a:gd name="T10" fmla="*/ 0 w 5512"/>
              <a:gd name="T11" fmla="*/ 2367 h 2395"/>
              <a:gd name="T12" fmla="*/ 0 w 5512"/>
              <a:gd name="T13" fmla="*/ 2394 h 2395"/>
              <a:gd name="T14" fmla="*/ 1383 w 5512"/>
              <a:gd name="T15" fmla="*/ 2394 h 2395"/>
              <a:gd name="T16" fmla="*/ 2756 w 5512"/>
              <a:gd name="T17" fmla="*/ 2394 h 2395"/>
              <a:gd name="T18" fmla="*/ 4139 w 5512"/>
              <a:gd name="T19" fmla="*/ 2394 h 2395"/>
              <a:gd name="T20" fmla="*/ 5511 w 5512"/>
              <a:gd name="T21" fmla="*/ 2394 h 2395"/>
              <a:gd name="T22" fmla="*/ 5511 w 5512"/>
              <a:gd name="T23" fmla="*/ 2367 h 2395"/>
              <a:gd name="T24" fmla="*/ 4148 w 5512"/>
              <a:gd name="T25" fmla="*/ 0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12" h="2395">
                <a:moveTo>
                  <a:pt x="4148" y="0"/>
                </a:moveTo>
                <a:lnTo>
                  <a:pt x="4139" y="0"/>
                </a:lnTo>
                <a:lnTo>
                  <a:pt x="2756" y="0"/>
                </a:lnTo>
                <a:lnTo>
                  <a:pt x="1383" y="0"/>
                </a:lnTo>
                <a:lnTo>
                  <a:pt x="1374" y="0"/>
                </a:lnTo>
                <a:lnTo>
                  <a:pt x="0" y="2367"/>
                </a:lnTo>
                <a:lnTo>
                  <a:pt x="0" y="2394"/>
                </a:lnTo>
                <a:lnTo>
                  <a:pt x="1383" y="2394"/>
                </a:lnTo>
                <a:lnTo>
                  <a:pt x="2756" y="2394"/>
                </a:lnTo>
                <a:lnTo>
                  <a:pt x="4139" y="2394"/>
                </a:lnTo>
                <a:lnTo>
                  <a:pt x="5511" y="2394"/>
                </a:lnTo>
                <a:lnTo>
                  <a:pt x="5511" y="2367"/>
                </a:lnTo>
                <a:lnTo>
                  <a:pt x="4148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">
            <a:extLst>
              <a:ext uri="{FF2B5EF4-FFF2-40B4-BE49-F238E27FC236}">
                <a16:creationId xmlns:a16="http://schemas.microsoft.com/office/drawing/2014/main" id="{DFD12D8A-CE90-CF47-ABF7-AC45D176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233" y="10671650"/>
            <a:ext cx="11263128" cy="2455361"/>
          </a:xfrm>
          <a:custGeom>
            <a:avLst/>
            <a:gdLst>
              <a:gd name="T0" fmla="*/ 9668 w 11024"/>
              <a:gd name="T1" fmla="*/ 0 h 2405"/>
              <a:gd name="T2" fmla="*/ 9650 w 11024"/>
              <a:gd name="T3" fmla="*/ 0 h 2405"/>
              <a:gd name="T4" fmla="*/ 8267 w 11024"/>
              <a:gd name="T5" fmla="*/ 0 h 2405"/>
              <a:gd name="T6" fmla="*/ 6895 w 11024"/>
              <a:gd name="T7" fmla="*/ 0 h 2405"/>
              <a:gd name="T8" fmla="*/ 5512 w 11024"/>
              <a:gd name="T9" fmla="*/ 0 h 2405"/>
              <a:gd name="T10" fmla="*/ 4139 w 11024"/>
              <a:gd name="T11" fmla="*/ 0 h 2405"/>
              <a:gd name="T12" fmla="*/ 2756 w 11024"/>
              <a:gd name="T13" fmla="*/ 0 h 2405"/>
              <a:gd name="T14" fmla="*/ 1383 w 11024"/>
              <a:gd name="T15" fmla="*/ 0 h 2405"/>
              <a:gd name="T16" fmla="*/ 1356 w 11024"/>
              <a:gd name="T17" fmla="*/ 0 h 2405"/>
              <a:gd name="T18" fmla="*/ 0 w 11024"/>
              <a:gd name="T19" fmla="*/ 2340 h 2405"/>
              <a:gd name="T20" fmla="*/ 0 w 11024"/>
              <a:gd name="T21" fmla="*/ 2404 h 2405"/>
              <a:gd name="T22" fmla="*/ 2756 w 11024"/>
              <a:gd name="T23" fmla="*/ 2404 h 2405"/>
              <a:gd name="T24" fmla="*/ 5512 w 11024"/>
              <a:gd name="T25" fmla="*/ 2404 h 2405"/>
              <a:gd name="T26" fmla="*/ 8267 w 11024"/>
              <a:gd name="T27" fmla="*/ 2404 h 2405"/>
              <a:gd name="T28" fmla="*/ 11023 w 11024"/>
              <a:gd name="T29" fmla="*/ 2404 h 2405"/>
              <a:gd name="T30" fmla="*/ 11023 w 11024"/>
              <a:gd name="T31" fmla="*/ 2340 h 2405"/>
              <a:gd name="T32" fmla="*/ 9668 w 11024"/>
              <a:gd name="T33" fmla="*/ 0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24" h="2405">
                <a:moveTo>
                  <a:pt x="9668" y="0"/>
                </a:moveTo>
                <a:lnTo>
                  <a:pt x="9650" y="0"/>
                </a:lnTo>
                <a:lnTo>
                  <a:pt x="8267" y="0"/>
                </a:lnTo>
                <a:lnTo>
                  <a:pt x="6895" y="0"/>
                </a:lnTo>
                <a:lnTo>
                  <a:pt x="5512" y="0"/>
                </a:lnTo>
                <a:lnTo>
                  <a:pt x="4139" y="0"/>
                </a:lnTo>
                <a:lnTo>
                  <a:pt x="2756" y="0"/>
                </a:lnTo>
                <a:lnTo>
                  <a:pt x="1383" y="0"/>
                </a:lnTo>
                <a:lnTo>
                  <a:pt x="1356" y="0"/>
                </a:lnTo>
                <a:lnTo>
                  <a:pt x="0" y="2340"/>
                </a:lnTo>
                <a:lnTo>
                  <a:pt x="0" y="2404"/>
                </a:lnTo>
                <a:lnTo>
                  <a:pt x="2756" y="2404"/>
                </a:lnTo>
                <a:lnTo>
                  <a:pt x="5512" y="2404"/>
                </a:lnTo>
                <a:lnTo>
                  <a:pt x="8267" y="2404"/>
                </a:lnTo>
                <a:lnTo>
                  <a:pt x="11023" y="2404"/>
                </a:lnTo>
                <a:lnTo>
                  <a:pt x="11023" y="2340"/>
                </a:lnTo>
                <a:lnTo>
                  <a:pt x="966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71">
            <a:extLst>
              <a:ext uri="{FF2B5EF4-FFF2-40B4-BE49-F238E27FC236}">
                <a16:creationId xmlns:a16="http://schemas.microsoft.com/office/drawing/2014/main" id="{75CAEA7C-C33D-574F-A7BB-7A2A5BE3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198" y="4301225"/>
            <a:ext cx="166693" cy="229766"/>
          </a:xfrm>
          <a:custGeom>
            <a:avLst/>
            <a:gdLst>
              <a:gd name="T0" fmla="*/ 163 w 164"/>
              <a:gd name="T1" fmla="*/ 225 h 226"/>
              <a:gd name="T2" fmla="*/ 163 w 164"/>
              <a:gd name="T3" fmla="*/ 225 h 226"/>
              <a:gd name="T4" fmla="*/ 0 w 164"/>
              <a:gd name="T5" fmla="*/ 225 h 226"/>
              <a:gd name="T6" fmla="*/ 0 w 164"/>
              <a:gd name="T7" fmla="*/ 26 h 226"/>
              <a:gd name="T8" fmla="*/ 36 w 164"/>
              <a:gd name="T9" fmla="*/ 0 h 226"/>
              <a:gd name="T10" fmla="*/ 126 w 164"/>
              <a:gd name="T11" fmla="*/ 0 h 226"/>
              <a:gd name="T12" fmla="*/ 163 w 164"/>
              <a:gd name="T13" fmla="*/ 26 h 226"/>
              <a:gd name="T14" fmla="*/ 163 w 164"/>
              <a:gd name="T15" fmla="*/ 225 h 226"/>
              <a:gd name="T16" fmla="*/ 27 w 164"/>
              <a:gd name="T17" fmla="*/ 198 h 226"/>
              <a:gd name="T18" fmla="*/ 27 w 164"/>
              <a:gd name="T19" fmla="*/ 198 h 226"/>
              <a:gd name="T20" fmla="*/ 126 w 164"/>
              <a:gd name="T21" fmla="*/ 198 h 226"/>
              <a:gd name="T22" fmla="*/ 126 w 164"/>
              <a:gd name="T23" fmla="*/ 26 h 226"/>
              <a:gd name="T24" fmla="*/ 126 w 164"/>
              <a:gd name="T25" fmla="*/ 26 h 226"/>
              <a:gd name="T26" fmla="*/ 36 w 164"/>
              <a:gd name="T27" fmla="*/ 26 h 226"/>
              <a:gd name="T28" fmla="*/ 27 w 164"/>
              <a:gd name="T29" fmla="*/ 26 h 226"/>
              <a:gd name="T30" fmla="*/ 27 w 164"/>
              <a:gd name="T31" fmla="*/ 1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226">
                <a:moveTo>
                  <a:pt x="163" y="225"/>
                </a:moveTo>
                <a:lnTo>
                  <a:pt x="163" y="225"/>
                </a:lnTo>
                <a:cubicBezTo>
                  <a:pt x="0" y="225"/>
                  <a:pt x="0" y="225"/>
                  <a:pt x="0" y="22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3" y="9"/>
                  <a:pt x="163" y="26"/>
                </a:cubicBezTo>
                <a:lnTo>
                  <a:pt x="163" y="225"/>
                </a:lnTo>
                <a:close/>
                <a:moveTo>
                  <a:pt x="27" y="198"/>
                </a:moveTo>
                <a:lnTo>
                  <a:pt x="27" y="198"/>
                </a:lnTo>
                <a:cubicBezTo>
                  <a:pt x="126" y="198"/>
                  <a:pt x="126" y="198"/>
                  <a:pt x="126" y="198"/>
                </a:cubicBezTo>
                <a:cubicBezTo>
                  <a:pt x="126" y="26"/>
                  <a:pt x="126" y="26"/>
                  <a:pt x="126" y="26"/>
                </a:cubicBezTo>
                <a:lnTo>
                  <a:pt x="126" y="26"/>
                </a:lnTo>
                <a:cubicBezTo>
                  <a:pt x="36" y="26"/>
                  <a:pt x="36" y="26"/>
                  <a:pt x="36" y="26"/>
                </a:cubicBezTo>
                <a:lnTo>
                  <a:pt x="27" y="26"/>
                </a:lnTo>
                <a:lnTo>
                  <a:pt x="27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72">
            <a:extLst>
              <a:ext uri="{FF2B5EF4-FFF2-40B4-BE49-F238E27FC236}">
                <a16:creationId xmlns:a16="http://schemas.microsoft.com/office/drawing/2014/main" id="{245E2857-FBDD-8245-B228-57A7203C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524" y="4238151"/>
            <a:ext cx="482063" cy="306357"/>
          </a:xfrm>
          <a:custGeom>
            <a:avLst/>
            <a:gdLst>
              <a:gd name="T0" fmla="*/ 425 w 471"/>
              <a:gd name="T1" fmla="*/ 298 h 299"/>
              <a:gd name="T2" fmla="*/ 425 w 471"/>
              <a:gd name="T3" fmla="*/ 298 h 299"/>
              <a:gd name="T4" fmla="*/ 45 w 471"/>
              <a:gd name="T5" fmla="*/ 298 h 299"/>
              <a:gd name="T6" fmla="*/ 0 w 471"/>
              <a:gd name="T7" fmla="*/ 244 h 299"/>
              <a:gd name="T8" fmla="*/ 0 w 471"/>
              <a:gd name="T9" fmla="*/ 54 h 299"/>
              <a:gd name="T10" fmla="*/ 18 w 471"/>
              <a:gd name="T11" fmla="*/ 36 h 299"/>
              <a:gd name="T12" fmla="*/ 18 w 471"/>
              <a:gd name="T13" fmla="*/ 36 h 299"/>
              <a:gd name="T14" fmla="*/ 36 w 471"/>
              <a:gd name="T15" fmla="*/ 54 h 299"/>
              <a:gd name="T16" fmla="*/ 36 w 471"/>
              <a:gd name="T17" fmla="*/ 244 h 299"/>
              <a:gd name="T18" fmla="*/ 45 w 471"/>
              <a:gd name="T19" fmla="*/ 253 h 299"/>
              <a:gd name="T20" fmla="*/ 425 w 471"/>
              <a:gd name="T21" fmla="*/ 253 h 299"/>
              <a:gd name="T22" fmla="*/ 425 w 471"/>
              <a:gd name="T23" fmla="*/ 244 h 299"/>
              <a:gd name="T24" fmla="*/ 425 w 471"/>
              <a:gd name="T25" fmla="*/ 0 h 299"/>
              <a:gd name="T26" fmla="*/ 470 w 471"/>
              <a:gd name="T27" fmla="*/ 0 h 299"/>
              <a:gd name="T28" fmla="*/ 470 w 471"/>
              <a:gd name="T29" fmla="*/ 244 h 299"/>
              <a:gd name="T30" fmla="*/ 425 w 471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299">
                <a:moveTo>
                  <a:pt x="425" y="298"/>
                </a:moveTo>
                <a:lnTo>
                  <a:pt x="425" y="298"/>
                </a:lnTo>
                <a:cubicBezTo>
                  <a:pt x="45" y="298"/>
                  <a:pt x="45" y="298"/>
                  <a:pt x="45" y="298"/>
                </a:cubicBezTo>
                <a:cubicBezTo>
                  <a:pt x="18" y="298"/>
                  <a:pt x="0" y="271"/>
                  <a:pt x="0" y="2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27" y="36"/>
                  <a:pt x="36" y="45"/>
                  <a:pt x="36" y="54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36" y="253"/>
                  <a:pt x="45" y="253"/>
                  <a:pt x="45" y="253"/>
                </a:cubicBezTo>
                <a:cubicBezTo>
                  <a:pt x="425" y="253"/>
                  <a:pt x="425" y="253"/>
                  <a:pt x="425" y="253"/>
                </a:cubicBezTo>
                <a:cubicBezTo>
                  <a:pt x="425" y="253"/>
                  <a:pt x="425" y="253"/>
                  <a:pt x="425" y="244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0" y="244"/>
                  <a:pt x="470" y="244"/>
                  <a:pt x="470" y="244"/>
                </a:cubicBezTo>
                <a:cubicBezTo>
                  <a:pt x="470" y="271"/>
                  <a:pt x="452" y="298"/>
                  <a:pt x="425" y="2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73">
            <a:extLst>
              <a:ext uri="{FF2B5EF4-FFF2-40B4-BE49-F238E27FC236}">
                <a16:creationId xmlns:a16="http://schemas.microsoft.com/office/drawing/2014/main" id="{9FB6DC65-0F05-264B-B238-7C318CDE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471" y="4035413"/>
            <a:ext cx="554147" cy="229769"/>
          </a:xfrm>
          <a:custGeom>
            <a:avLst/>
            <a:gdLst>
              <a:gd name="T0" fmla="*/ 461 w 543"/>
              <a:gd name="T1" fmla="*/ 226 h 227"/>
              <a:gd name="T2" fmla="*/ 461 w 543"/>
              <a:gd name="T3" fmla="*/ 226 h 227"/>
              <a:gd name="T4" fmla="*/ 398 w 543"/>
              <a:gd name="T5" fmla="*/ 190 h 227"/>
              <a:gd name="T6" fmla="*/ 334 w 543"/>
              <a:gd name="T7" fmla="*/ 217 h 227"/>
              <a:gd name="T8" fmla="*/ 271 w 543"/>
              <a:gd name="T9" fmla="*/ 190 h 227"/>
              <a:gd name="T10" fmla="*/ 208 w 543"/>
              <a:gd name="T11" fmla="*/ 217 h 227"/>
              <a:gd name="T12" fmla="*/ 154 w 543"/>
              <a:gd name="T13" fmla="*/ 190 h 227"/>
              <a:gd name="T14" fmla="*/ 81 w 543"/>
              <a:gd name="T15" fmla="*/ 217 h 227"/>
              <a:gd name="T16" fmla="*/ 0 w 543"/>
              <a:gd name="T17" fmla="*/ 136 h 227"/>
              <a:gd name="T18" fmla="*/ 0 w 543"/>
              <a:gd name="T19" fmla="*/ 127 h 227"/>
              <a:gd name="T20" fmla="*/ 72 w 543"/>
              <a:gd name="T21" fmla="*/ 19 h 227"/>
              <a:gd name="T22" fmla="*/ 109 w 543"/>
              <a:gd name="T23" fmla="*/ 0 h 227"/>
              <a:gd name="T24" fmla="*/ 434 w 543"/>
              <a:gd name="T25" fmla="*/ 0 h 227"/>
              <a:gd name="T26" fmla="*/ 434 w 543"/>
              <a:gd name="T27" fmla="*/ 0 h 227"/>
              <a:gd name="T28" fmla="*/ 470 w 543"/>
              <a:gd name="T29" fmla="*/ 19 h 227"/>
              <a:gd name="T30" fmla="*/ 542 w 543"/>
              <a:gd name="T31" fmla="*/ 127 h 227"/>
              <a:gd name="T32" fmla="*/ 542 w 543"/>
              <a:gd name="T33" fmla="*/ 136 h 227"/>
              <a:gd name="T34" fmla="*/ 470 w 543"/>
              <a:gd name="T35" fmla="*/ 226 h 227"/>
              <a:gd name="T36" fmla="*/ 461 w 543"/>
              <a:gd name="T37" fmla="*/ 226 h 227"/>
              <a:gd name="T38" fmla="*/ 398 w 543"/>
              <a:gd name="T39" fmla="*/ 136 h 227"/>
              <a:gd name="T40" fmla="*/ 398 w 543"/>
              <a:gd name="T41" fmla="*/ 136 h 227"/>
              <a:gd name="T42" fmla="*/ 398 w 543"/>
              <a:gd name="T43" fmla="*/ 136 h 227"/>
              <a:gd name="T44" fmla="*/ 425 w 543"/>
              <a:gd name="T45" fmla="*/ 154 h 227"/>
              <a:gd name="T46" fmla="*/ 461 w 543"/>
              <a:gd name="T47" fmla="*/ 181 h 227"/>
              <a:gd name="T48" fmla="*/ 506 w 543"/>
              <a:gd name="T49" fmla="*/ 136 h 227"/>
              <a:gd name="T50" fmla="*/ 434 w 543"/>
              <a:gd name="T51" fmla="*/ 46 h 227"/>
              <a:gd name="T52" fmla="*/ 109 w 543"/>
              <a:gd name="T53" fmla="*/ 46 h 227"/>
              <a:gd name="T54" fmla="*/ 109 w 543"/>
              <a:gd name="T55" fmla="*/ 46 h 227"/>
              <a:gd name="T56" fmla="*/ 45 w 543"/>
              <a:gd name="T57" fmla="*/ 136 h 227"/>
              <a:gd name="T58" fmla="*/ 81 w 543"/>
              <a:gd name="T59" fmla="*/ 181 h 227"/>
              <a:gd name="T60" fmla="*/ 127 w 543"/>
              <a:gd name="T61" fmla="*/ 154 h 227"/>
              <a:gd name="T62" fmla="*/ 154 w 543"/>
              <a:gd name="T63" fmla="*/ 136 h 227"/>
              <a:gd name="T64" fmla="*/ 154 w 543"/>
              <a:gd name="T65" fmla="*/ 136 h 227"/>
              <a:gd name="T66" fmla="*/ 172 w 543"/>
              <a:gd name="T67" fmla="*/ 154 h 227"/>
              <a:gd name="T68" fmla="*/ 208 w 543"/>
              <a:gd name="T69" fmla="*/ 181 h 227"/>
              <a:gd name="T70" fmla="*/ 253 w 543"/>
              <a:gd name="T71" fmla="*/ 154 h 227"/>
              <a:gd name="T72" fmla="*/ 271 w 543"/>
              <a:gd name="T73" fmla="*/ 136 h 227"/>
              <a:gd name="T74" fmla="*/ 271 w 543"/>
              <a:gd name="T75" fmla="*/ 136 h 227"/>
              <a:gd name="T76" fmla="*/ 298 w 543"/>
              <a:gd name="T77" fmla="*/ 154 h 227"/>
              <a:gd name="T78" fmla="*/ 334 w 543"/>
              <a:gd name="T79" fmla="*/ 181 h 227"/>
              <a:gd name="T80" fmla="*/ 371 w 543"/>
              <a:gd name="T81" fmla="*/ 154 h 227"/>
              <a:gd name="T82" fmla="*/ 398 w 543"/>
              <a:gd name="T83" fmla="*/ 13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3" h="227">
                <a:moveTo>
                  <a:pt x="461" y="226"/>
                </a:moveTo>
                <a:lnTo>
                  <a:pt x="461" y="226"/>
                </a:lnTo>
                <a:cubicBezTo>
                  <a:pt x="434" y="226"/>
                  <a:pt x="416" y="208"/>
                  <a:pt x="398" y="190"/>
                </a:cubicBezTo>
                <a:cubicBezTo>
                  <a:pt x="380" y="208"/>
                  <a:pt x="362" y="217"/>
                  <a:pt x="334" y="217"/>
                </a:cubicBezTo>
                <a:cubicBezTo>
                  <a:pt x="316" y="217"/>
                  <a:pt x="289" y="208"/>
                  <a:pt x="271" y="190"/>
                </a:cubicBezTo>
                <a:cubicBezTo>
                  <a:pt x="262" y="208"/>
                  <a:pt x="235" y="217"/>
                  <a:pt x="208" y="217"/>
                </a:cubicBezTo>
                <a:cubicBezTo>
                  <a:pt x="190" y="217"/>
                  <a:pt x="163" y="208"/>
                  <a:pt x="154" y="190"/>
                </a:cubicBezTo>
                <a:cubicBezTo>
                  <a:pt x="136" y="208"/>
                  <a:pt x="109" y="226"/>
                  <a:pt x="81" y="217"/>
                </a:cubicBezTo>
                <a:cubicBezTo>
                  <a:pt x="36" y="217"/>
                  <a:pt x="0" y="181"/>
                  <a:pt x="0" y="136"/>
                </a:cubicBezTo>
                <a:cubicBezTo>
                  <a:pt x="0" y="127"/>
                  <a:pt x="0" y="127"/>
                  <a:pt x="0" y="127"/>
                </a:cubicBezTo>
                <a:cubicBezTo>
                  <a:pt x="72" y="19"/>
                  <a:pt x="72" y="19"/>
                  <a:pt x="72" y="19"/>
                </a:cubicBezTo>
                <a:cubicBezTo>
                  <a:pt x="81" y="9"/>
                  <a:pt x="100" y="0"/>
                  <a:pt x="109" y="0"/>
                </a:cubicBezTo>
                <a:cubicBezTo>
                  <a:pt x="434" y="0"/>
                  <a:pt x="434" y="0"/>
                  <a:pt x="434" y="0"/>
                </a:cubicBezTo>
                <a:lnTo>
                  <a:pt x="434" y="0"/>
                </a:lnTo>
                <a:cubicBezTo>
                  <a:pt x="452" y="0"/>
                  <a:pt x="461" y="9"/>
                  <a:pt x="470" y="19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42" y="136"/>
                  <a:pt x="542" y="136"/>
                  <a:pt x="542" y="136"/>
                </a:cubicBezTo>
                <a:cubicBezTo>
                  <a:pt x="542" y="181"/>
                  <a:pt x="515" y="217"/>
                  <a:pt x="470" y="226"/>
                </a:cubicBezTo>
                <a:cubicBezTo>
                  <a:pt x="461" y="226"/>
                  <a:pt x="461" y="226"/>
                  <a:pt x="461" y="226"/>
                </a:cubicBezTo>
                <a:close/>
                <a:moveTo>
                  <a:pt x="398" y="136"/>
                </a:moveTo>
                <a:lnTo>
                  <a:pt x="398" y="136"/>
                </a:lnTo>
                <a:lnTo>
                  <a:pt x="398" y="136"/>
                </a:lnTo>
                <a:cubicBezTo>
                  <a:pt x="407" y="136"/>
                  <a:pt x="416" y="145"/>
                  <a:pt x="425" y="154"/>
                </a:cubicBezTo>
                <a:cubicBezTo>
                  <a:pt x="434" y="172"/>
                  <a:pt x="443" y="181"/>
                  <a:pt x="461" y="181"/>
                </a:cubicBezTo>
                <a:cubicBezTo>
                  <a:pt x="479" y="181"/>
                  <a:pt x="497" y="163"/>
                  <a:pt x="506" y="13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6"/>
                </a:lnTo>
                <a:cubicBezTo>
                  <a:pt x="45" y="136"/>
                  <a:pt x="45" y="136"/>
                  <a:pt x="45" y="136"/>
                </a:cubicBezTo>
                <a:cubicBezTo>
                  <a:pt x="45" y="163"/>
                  <a:pt x="63" y="172"/>
                  <a:pt x="81" y="181"/>
                </a:cubicBezTo>
                <a:cubicBezTo>
                  <a:pt x="100" y="181"/>
                  <a:pt x="118" y="172"/>
                  <a:pt x="127" y="154"/>
                </a:cubicBezTo>
                <a:cubicBezTo>
                  <a:pt x="127" y="145"/>
                  <a:pt x="136" y="136"/>
                  <a:pt x="154" y="136"/>
                </a:cubicBezTo>
                <a:lnTo>
                  <a:pt x="154" y="136"/>
                </a:lnTo>
                <a:cubicBezTo>
                  <a:pt x="163" y="136"/>
                  <a:pt x="172" y="145"/>
                  <a:pt x="172" y="154"/>
                </a:cubicBezTo>
                <a:cubicBezTo>
                  <a:pt x="181" y="172"/>
                  <a:pt x="199" y="181"/>
                  <a:pt x="208" y="181"/>
                </a:cubicBezTo>
                <a:cubicBezTo>
                  <a:pt x="226" y="181"/>
                  <a:pt x="244" y="172"/>
                  <a:pt x="253" y="154"/>
                </a:cubicBezTo>
                <a:cubicBezTo>
                  <a:pt x="253" y="145"/>
                  <a:pt x="262" y="136"/>
                  <a:pt x="271" y="136"/>
                </a:cubicBezTo>
                <a:lnTo>
                  <a:pt x="271" y="136"/>
                </a:lnTo>
                <a:cubicBezTo>
                  <a:pt x="289" y="136"/>
                  <a:pt x="298" y="145"/>
                  <a:pt x="298" y="154"/>
                </a:cubicBezTo>
                <a:cubicBezTo>
                  <a:pt x="307" y="172"/>
                  <a:pt x="316" y="181"/>
                  <a:pt x="334" y="181"/>
                </a:cubicBezTo>
                <a:cubicBezTo>
                  <a:pt x="353" y="181"/>
                  <a:pt x="371" y="172"/>
                  <a:pt x="371" y="154"/>
                </a:cubicBezTo>
                <a:cubicBezTo>
                  <a:pt x="380" y="145"/>
                  <a:pt x="389" y="136"/>
                  <a:pt x="398" y="1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74">
            <a:extLst>
              <a:ext uri="{FF2B5EF4-FFF2-40B4-BE49-F238E27FC236}">
                <a16:creationId xmlns:a16="http://schemas.microsoft.com/office/drawing/2014/main" id="{B5D4221C-A39E-9146-8037-38A7A1D9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641" y="7184585"/>
            <a:ext cx="211748" cy="54063"/>
          </a:xfrm>
          <a:custGeom>
            <a:avLst/>
            <a:gdLst>
              <a:gd name="T0" fmla="*/ 208 w 209"/>
              <a:gd name="T1" fmla="*/ 54 h 55"/>
              <a:gd name="T2" fmla="*/ 0 w 209"/>
              <a:gd name="T3" fmla="*/ 54 h 55"/>
              <a:gd name="T4" fmla="*/ 0 w 209"/>
              <a:gd name="T5" fmla="*/ 0 h 55"/>
              <a:gd name="T6" fmla="*/ 208 w 209"/>
              <a:gd name="T7" fmla="*/ 0 h 55"/>
              <a:gd name="T8" fmla="*/ 208 w 20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55">
                <a:moveTo>
                  <a:pt x="208" y="54"/>
                </a:moveTo>
                <a:lnTo>
                  <a:pt x="0" y="54"/>
                </a:lnTo>
                <a:lnTo>
                  <a:pt x="0" y="0"/>
                </a:lnTo>
                <a:lnTo>
                  <a:pt x="208" y="0"/>
                </a:lnTo>
                <a:lnTo>
                  <a:pt x="208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75">
            <a:extLst>
              <a:ext uri="{FF2B5EF4-FFF2-40B4-BE49-F238E27FC236}">
                <a16:creationId xmlns:a16="http://schemas.microsoft.com/office/drawing/2014/main" id="{7D6D36AD-233D-7249-A2EE-FFEC1466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179" y="7053932"/>
            <a:ext cx="202735" cy="387452"/>
          </a:xfrm>
          <a:custGeom>
            <a:avLst/>
            <a:gdLst>
              <a:gd name="T0" fmla="*/ 82 w 200"/>
              <a:gd name="T1" fmla="*/ 0 h 380"/>
              <a:gd name="T2" fmla="*/ 82 w 200"/>
              <a:gd name="T3" fmla="*/ 0 h 380"/>
              <a:gd name="T4" fmla="*/ 0 w 200"/>
              <a:gd name="T5" fmla="*/ 0 h 380"/>
              <a:gd name="T6" fmla="*/ 0 w 200"/>
              <a:gd name="T7" fmla="*/ 45 h 380"/>
              <a:gd name="T8" fmla="*/ 64 w 200"/>
              <a:gd name="T9" fmla="*/ 45 h 380"/>
              <a:gd name="T10" fmla="*/ 82 w 200"/>
              <a:gd name="T11" fmla="*/ 53 h 380"/>
              <a:gd name="T12" fmla="*/ 154 w 200"/>
              <a:gd name="T13" fmla="*/ 144 h 380"/>
              <a:gd name="T14" fmla="*/ 154 w 200"/>
              <a:gd name="T15" fmla="*/ 333 h 380"/>
              <a:gd name="T16" fmla="*/ 36 w 200"/>
              <a:gd name="T17" fmla="*/ 333 h 380"/>
              <a:gd name="T18" fmla="*/ 36 w 200"/>
              <a:gd name="T19" fmla="*/ 352 h 380"/>
              <a:gd name="T20" fmla="*/ 28 w 200"/>
              <a:gd name="T21" fmla="*/ 379 h 380"/>
              <a:gd name="T22" fmla="*/ 154 w 200"/>
              <a:gd name="T23" fmla="*/ 379 h 380"/>
              <a:gd name="T24" fmla="*/ 199 w 200"/>
              <a:gd name="T25" fmla="*/ 333 h 380"/>
              <a:gd name="T26" fmla="*/ 199 w 200"/>
              <a:gd name="T27" fmla="*/ 126 h 380"/>
              <a:gd name="T28" fmla="*/ 199 w 200"/>
              <a:gd name="T29" fmla="*/ 117 h 380"/>
              <a:gd name="T30" fmla="*/ 100 w 200"/>
              <a:gd name="T31" fmla="*/ 9 h 380"/>
              <a:gd name="T32" fmla="*/ 82 w 200"/>
              <a:gd name="T33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80">
                <a:moveTo>
                  <a:pt x="82" y="0"/>
                </a:moveTo>
                <a:lnTo>
                  <a:pt x="8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73" y="45"/>
                  <a:pt x="73" y="45"/>
                  <a:pt x="82" y="53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54" y="333"/>
                  <a:pt x="154" y="333"/>
                  <a:pt x="154" y="333"/>
                </a:cubicBezTo>
                <a:cubicBezTo>
                  <a:pt x="36" y="333"/>
                  <a:pt x="36" y="333"/>
                  <a:pt x="36" y="333"/>
                </a:cubicBezTo>
                <a:cubicBezTo>
                  <a:pt x="36" y="333"/>
                  <a:pt x="36" y="343"/>
                  <a:pt x="36" y="352"/>
                </a:cubicBezTo>
                <a:cubicBezTo>
                  <a:pt x="36" y="361"/>
                  <a:pt x="36" y="370"/>
                  <a:pt x="28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81" y="379"/>
                  <a:pt x="199" y="352"/>
                  <a:pt x="199" y="333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9" y="126"/>
                  <a:pt x="199" y="126"/>
                  <a:pt x="199" y="117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0"/>
                  <a:pt x="91" y="0"/>
                  <a:pt x="8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76">
            <a:extLst>
              <a:ext uri="{FF2B5EF4-FFF2-40B4-BE49-F238E27FC236}">
                <a16:creationId xmlns:a16="http://schemas.microsoft.com/office/drawing/2014/main" id="{F353DB09-1B25-A34D-8F44-55F03F79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812" y="7382816"/>
            <a:ext cx="243284" cy="67577"/>
          </a:xfrm>
          <a:custGeom>
            <a:avLst/>
            <a:gdLst>
              <a:gd name="T0" fmla="*/ 226 w 236"/>
              <a:gd name="T1" fmla="*/ 0 h 65"/>
              <a:gd name="T2" fmla="*/ 226 w 236"/>
              <a:gd name="T3" fmla="*/ 0 h 65"/>
              <a:gd name="T4" fmla="*/ 0 w 236"/>
              <a:gd name="T5" fmla="*/ 0 h 65"/>
              <a:gd name="T6" fmla="*/ 9 w 236"/>
              <a:gd name="T7" fmla="*/ 28 h 65"/>
              <a:gd name="T8" fmla="*/ 0 w 236"/>
              <a:gd name="T9" fmla="*/ 64 h 65"/>
              <a:gd name="T10" fmla="*/ 235 w 236"/>
              <a:gd name="T11" fmla="*/ 64 h 65"/>
              <a:gd name="T12" fmla="*/ 226 w 236"/>
              <a:gd name="T13" fmla="*/ 28 h 65"/>
              <a:gd name="T14" fmla="*/ 226 w 236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5">
                <a:moveTo>
                  <a:pt x="226" y="0"/>
                </a:moveTo>
                <a:lnTo>
                  <a:pt x="226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9"/>
                  <a:pt x="9" y="28"/>
                </a:cubicBezTo>
                <a:cubicBezTo>
                  <a:pt x="9" y="37"/>
                  <a:pt x="0" y="55"/>
                  <a:pt x="0" y="64"/>
                </a:cubicBezTo>
                <a:cubicBezTo>
                  <a:pt x="235" y="64"/>
                  <a:pt x="235" y="64"/>
                  <a:pt x="235" y="64"/>
                </a:cubicBezTo>
                <a:cubicBezTo>
                  <a:pt x="226" y="55"/>
                  <a:pt x="226" y="37"/>
                  <a:pt x="226" y="28"/>
                </a:cubicBezTo>
                <a:cubicBezTo>
                  <a:pt x="226" y="19"/>
                  <a:pt x="226" y="9"/>
                  <a:pt x="22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77">
            <a:extLst>
              <a:ext uri="{FF2B5EF4-FFF2-40B4-BE49-F238E27FC236}">
                <a16:creationId xmlns:a16="http://schemas.microsoft.com/office/drawing/2014/main" id="{7F20591A-D21F-4D47-9B52-34407B81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6932291"/>
            <a:ext cx="608208" cy="432504"/>
          </a:xfrm>
          <a:custGeom>
            <a:avLst/>
            <a:gdLst>
              <a:gd name="T0" fmla="*/ 569 w 597"/>
              <a:gd name="T1" fmla="*/ 405 h 424"/>
              <a:gd name="T2" fmla="*/ 569 w 597"/>
              <a:gd name="T3" fmla="*/ 405 h 424"/>
              <a:gd name="T4" fmla="*/ 596 w 597"/>
              <a:gd name="T5" fmla="*/ 414 h 424"/>
              <a:gd name="T6" fmla="*/ 596 w 597"/>
              <a:gd name="T7" fmla="*/ 162 h 424"/>
              <a:gd name="T8" fmla="*/ 596 w 597"/>
              <a:gd name="T9" fmla="*/ 117 h 424"/>
              <a:gd name="T10" fmla="*/ 596 w 597"/>
              <a:gd name="T11" fmla="*/ 54 h 424"/>
              <a:gd name="T12" fmla="*/ 542 w 597"/>
              <a:gd name="T13" fmla="*/ 0 h 424"/>
              <a:gd name="T14" fmla="*/ 36 w 597"/>
              <a:gd name="T15" fmla="*/ 0 h 424"/>
              <a:gd name="T16" fmla="*/ 0 w 597"/>
              <a:gd name="T17" fmla="*/ 27 h 424"/>
              <a:gd name="T18" fmla="*/ 36 w 597"/>
              <a:gd name="T19" fmla="*/ 63 h 424"/>
              <a:gd name="T20" fmla="*/ 533 w 597"/>
              <a:gd name="T21" fmla="*/ 63 h 424"/>
              <a:gd name="T22" fmla="*/ 533 w 597"/>
              <a:gd name="T23" fmla="*/ 423 h 424"/>
              <a:gd name="T24" fmla="*/ 569 w 597"/>
              <a:gd name="T25" fmla="*/ 40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7" h="424">
                <a:moveTo>
                  <a:pt x="569" y="405"/>
                </a:moveTo>
                <a:lnTo>
                  <a:pt x="569" y="405"/>
                </a:lnTo>
                <a:cubicBezTo>
                  <a:pt x="578" y="405"/>
                  <a:pt x="587" y="405"/>
                  <a:pt x="596" y="414"/>
                </a:cubicBezTo>
                <a:cubicBezTo>
                  <a:pt x="596" y="162"/>
                  <a:pt x="596" y="162"/>
                  <a:pt x="596" y="162"/>
                </a:cubicBezTo>
                <a:cubicBezTo>
                  <a:pt x="596" y="117"/>
                  <a:pt x="596" y="117"/>
                  <a:pt x="596" y="117"/>
                </a:cubicBezTo>
                <a:cubicBezTo>
                  <a:pt x="596" y="54"/>
                  <a:pt x="596" y="54"/>
                  <a:pt x="596" y="54"/>
                </a:cubicBezTo>
                <a:cubicBezTo>
                  <a:pt x="596" y="27"/>
                  <a:pt x="569" y="0"/>
                  <a:pt x="5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533" y="63"/>
                  <a:pt x="533" y="63"/>
                  <a:pt x="533" y="6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42" y="414"/>
                  <a:pt x="560" y="405"/>
                  <a:pt x="569" y="4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78">
            <a:extLst>
              <a:ext uri="{FF2B5EF4-FFF2-40B4-BE49-F238E27FC236}">
                <a16:creationId xmlns:a16="http://schemas.microsoft.com/office/drawing/2014/main" id="{E8C70237-2892-664E-B1FE-1B12B9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043" y="7162058"/>
            <a:ext cx="130654" cy="288336"/>
          </a:xfrm>
          <a:custGeom>
            <a:avLst/>
            <a:gdLst>
              <a:gd name="T0" fmla="*/ 118 w 128"/>
              <a:gd name="T1" fmla="*/ 216 h 281"/>
              <a:gd name="T2" fmla="*/ 118 w 128"/>
              <a:gd name="T3" fmla="*/ 216 h 281"/>
              <a:gd name="T4" fmla="*/ 63 w 128"/>
              <a:gd name="T5" fmla="*/ 216 h 281"/>
              <a:gd name="T6" fmla="*/ 63 w 128"/>
              <a:gd name="T7" fmla="*/ 0 h 281"/>
              <a:gd name="T8" fmla="*/ 0 w 128"/>
              <a:gd name="T9" fmla="*/ 0 h 281"/>
              <a:gd name="T10" fmla="*/ 0 w 128"/>
              <a:gd name="T11" fmla="*/ 216 h 281"/>
              <a:gd name="T12" fmla="*/ 18 w 128"/>
              <a:gd name="T13" fmla="*/ 253 h 281"/>
              <a:gd name="T14" fmla="*/ 63 w 128"/>
              <a:gd name="T15" fmla="*/ 280 h 281"/>
              <a:gd name="T16" fmla="*/ 63 w 128"/>
              <a:gd name="T17" fmla="*/ 280 h 281"/>
              <a:gd name="T18" fmla="*/ 127 w 128"/>
              <a:gd name="T19" fmla="*/ 280 h 281"/>
              <a:gd name="T20" fmla="*/ 118 w 128"/>
              <a:gd name="T21" fmla="*/ 244 h 281"/>
              <a:gd name="T22" fmla="*/ 118 w 128"/>
              <a:gd name="T23" fmla="*/ 216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81">
                <a:moveTo>
                  <a:pt x="118" y="216"/>
                </a:moveTo>
                <a:lnTo>
                  <a:pt x="118" y="216"/>
                </a:lnTo>
                <a:cubicBezTo>
                  <a:pt x="63" y="216"/>
                  <a:pt x="63" y="216"/>
                  <a:pt x="63" y="21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35"/>
                  <a:pt x="9" y="244"/>
                  <a:pt x="18" y="253"/>
                </a:cubicBezTo>
                <a:cubicBezTo>
                  <a:pt x="27" y="271"/>
                  <a:pt x="46" y="280"/>
                  <a:pt x="63" y="280"/>
                </a:cubicBezTo>
                <a:lnTo>
                  <a:pt x="63" y="280"/>
                </a:lnTo>
                <a:cubicBezTo>
                  <a:pt x="127" y="280"/>
                  <a:pt x="127" y="280"/>
                  <a:pt x="127" y="280"/>
                </a:cubicBezTo>
                <a:cubicBezTo>
                  <a:pt x="118" y="271"/>
                  <a:pt x="118" y="253"/>
                  <a:pt x="118" y="244"/>
                </a:cubicBezTo>
                <a:cubicBezTo>
                  <a:pt x="118" y="235"/>
                  <a:pt x="118" y="225"/>
                  <a:pt x="118" y="2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79">
            <a:extLst>
              <a:ext uri="{FF2B5EF4-FFF2-40B4-BE49-F238E27FC236}">
                <a16:creationId xmlns:a16="http://schemas.microsoft.com/office/drawing/2014/main" id="{4C9834A1-0E3D-C346-B8B0-9DC891E7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547" y="7328753"/>
            <a:ext cx="175706" cy="166693"/>
          </a:xfrm>
          <a:custGeom>
            <a:avLst/>
            <a:gdLst>
              <a:gd name="T0" fmla="*/ 81 w 173"/>
              <a:gd name="T1" fmla="*/ 163 h 164"/>
              <a:gd name="T2" fmla="*/ 81 w 173"/>
              <a:gd name="T3" fmla="*/ 163 h 164"/>
              <a:gd name="T4" fmla="*/ 0 w 173"/>
              <a:gd name="T5" fmla="*/ 82 h 164"/>
              <a:gd name="T6" fmla="*/ 81 w 173"/>
              <a:gd name="T7" fmla="*/ 0 h 164"/>
              <a:gd name="T8" fmla="*/ 172 w 173"/>
              <a:gd name="T9" fmla="*/ 82 h 164"/>
              <a:gd name="T10" fmla="*/ 81 w 173"/>
              <a:gd name="T11" fmla="*/ 163 h 164"/>
              <a:gd name="T12" fmla="*/ 81 w 173"/>
              <a:gd name="T13" fmla="*/ 45 h 164"/>
              <a:gd name="T14" fmla="*/ 81 w 173"/>
              <a:gd name="T15" fmla="*/ 45 h 164"/>
              <a:gd name="T16" fmla="*/ 45 w 173"/>
              <a:gd name="T17" fmla="*/ 82 h 164"/>
              <a:gd name="T18" fmla="*/ 81 w 173"/>
              <a:gd name="T19" fmla="*/ 118 h 164"/>
              <a:gd name="T20" fmla="*/ 127 w 173"/>
              <a:gd name="T21" fmla="*/ 82 h 164"/>
              <a:gd name="T22" fmla="*/ 81 w 173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36" y="0"/>
                  <a:pt x="172" y="36"/>
                  <a:pt x="172" y="82"/>
                </a:cubicBezTo>
                <a:cubicBezTo>
                  <a:pt x="172" y="127"/>
                  <a:pt x="13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2"/>
                </a:cubicBezTo>
                <a:cubicBezTo>
                  <a:pt x="45" y="100"/>
                  <a:pt x="63" y="118"/>
                  <a:pt x="81" y="118"/>
                </a:cubicBezTo>
                <a:cubicBezTo>
                  <a:pt x="108" y="118"/>
                  <a:pt x="127" y="100"/>
                  <a:pt x="127" y="82"/>
                </a:cubicBezTo>
                <a:cubicBezTo>
                  <a:pt x="127" y="63"/>
                  <a:pt x="108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0">
            <a:extLst>
              <a:ext uri="{FF2B5EF4-FFF2-40B4-BE49-F238E27FC236}">
                <a16:creationId xmlns:a16="http://schemas.microsoft.com/office/drawing/2014/main" id="{C26E5154-6CCB-F349-8B96-30BA747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48" y="7328753"/>
            <a:ext cx="175706" cy="166693"/>
          </a:xfrm>
          <a:custGeom>
            <a:avLst/>
            <a:gdLst>
              <a:gd name="T0" fmla="*/ 81 w 172"/>
              <a:gd name="T1" fmla="*/ 163 h 164"/>
              <a:gd name="T2" fmla="*/ 81 w 172"/>
              <a:gd name="T3" fmla="*/ 163 h 164"/>
              <a:gd name="T4" fmla="*/ 0 w 172"/>
              <a:gd name="T5" fmla="*/ 82 h 164"/>
              <a:gd name="T6" fmla="*/ 81 w 172"/>
              <a:gd name="T7" fmla="*/ 0 h 164"/>
              <a:gd name="T8" fmla="*/ 171 w 172"/>
              <a:gd name="T9" fmla="*/ 82 h 164"/>
              <a:gd name="T10" fmla="*/ 81 w 172"/>
              <a:gd name="T11" fmla="*/ 163 h 164"/>
              <a:gd name="T12" fmla="*/ 81 w 172"/>
              <a:gd name="T13" fmla="*/ 45 h 164"/>
              <a:gd name="T14" fmla="*/ 81 w 172"/>
              <a:gd name="T15" fmla="*/ 45 h 164"/>
              <a:gd name="T16" fmla="*/ 45 w 172"/>
              <a:gd name="T17" fmla="*/ 82 h 164"/>
              <a:gd name="T18" fmla="*/ 81 w 172"/>
              <a:gd name="T19" fmla="*/ 118 h 164"/>
              <a:gd name="T20" fmla="*/ 117 w 172"/>
              <a:gd name="T21" fmla="*/ 82 h 164"/>
              <a:gd name="T22" fmla="*/ 81 w 172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71" y="36"/>
                  <a:pt x="171" y="82"/>
                </a:cubicBezTo>
                <a:cubicBezTo>
                  <a:pt x="171" y="127"/>
                  <a:pt x="12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2"/>
                </a:cubicBezTo>
                <a:cubicBezTo>
                  <a:pt x="45" y="100"/>
                  <a:pt x="63" y="118"/>
                  <a:pt x="81" y="118"/>
                </a:cubicBezTo>
                <a:cubicBezTo>
                  <a:pt x="108" y="118"/>
                  <a:pt x="117" y="100"/>
                  <a:pt x="117" y="82"/>
                </a:cubicBezTo>
                <a:cubicBezTo>
                  <a:pt x="117" y="63"/>
                  <a:pt x="108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81">
            <a:extLst>
              <a:ext uri="{FF2B5EF4-FFF2-40B4-BE49-F238E27FC236}">
                <a16:creationId xmlns:a16="http://schemas.microsoft.com/office/drawing/2014/main" id="{06FE7A9E-7DEF-A54A-ABAB-F6C4BE8D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486" y="7044921"/>
            <a:ext cx="252294" cy="54063"/>
          </a:xfrm>
          <a:custGeom>
            <a:avLst/>
            <a:gdLst>
              <a:gd name="T0" fmla="*/ 217 w 245"/>
              <a:gd name="T1" fmla="*/ 54 h 55"/>
              <a:gd name="T2" fmla="*/ 217 w 245"/>
              <a:gd name="T3" fmla="*/ 54 h 55"/>
              <a:gd name="T4" fmla="*/ 27 w 245"/>
              <a:gd name="T5" fmla="*/ 54 h 55"/>
              <a:gd name="T6" fmla="*/ 0 w 245"/>
              <a:gd name="T7" fmla="*/ 27 h 55"/>
              <a:gd name="T8" fmla="*/ 0 w 245"/>
              <a:gd name="T9" fmla="*/ 27 h 55"/>
              <a:gd name="T10" fmla="*/ 27 w 245"/>
              <a:gd name="T11" fmla="*/ 0 h 55"/>
              <a:gd name="T12" fmla="*/ 217 w 245"/>
              <a:gd name="T13" fmla="*/ 0 h 55"/>
              <a:gd name="T14" fmla="*/ 244 w 245"/>
              <a:gd name="T15" fmla="*/ 27 h 55"/>
              <a:gd name="T16" fmla="*/ 244 w 245"/>
              <a:gd name="T17" fmla="*/ 27 h 55"/>
              <a:gd name="T18" fmla="*/ 217 w 24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55">
                <a:moveTo>
                  <a:pt x="217" y="54"/>
                </a:moveTo>
                <a:lnTo>
                  <a:pt x="21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9"/>
                  <a:pt x="244" y="27"/>
                </a:cubicBezTo>
                <a:lnTo>
                  <a:pt x="244" y="27"/>
                </a:lnTo>
                <a:cubicBezTo>
                  <a:pt x="244" y="45"/>
                  <a:pt x="235" y="54"/>
                  <a:pt x="217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82">
            <a:extLst>
              <a:ext uri="{FF2B5EF4-FFF2-40B4-BE49-F238E27FC236}">
                <a16:creationId xmlns:a16="http://schemas.microsoft.com/office/drawing/2014/main" id="{B9F0F3EA-B691-8849-BCFC-B0246B2BA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032" y="7135026"/>
            <a:ext cx="130654" cy="49559"/>
          </a:xfrm>
          <a:custGeom>
            <a:avLst/>
            <a:gdLst>
              <a:gd name="T0" fmla="*/ 109 w 128"/>
              <a:gd name="T1" fmla="*/ 46 h 47"/>
              <a:gd name="T2" fmla="*/ 109 w 128"/>
              <a:gd name="T3" fmla="*/ 46 h 47"/>
              <a:gd name="T4" fmla="*/ 27 w 128"/>
              <a:gd name="T5" fmla="*/ 46 h 47"/>
              <a:gd name="T6" fmla="*/ 0 w 128"/>
              <a:gd name="T7" fmla="*/ 28 h 47"/>
              <a:gd name="T8" fmla="*/ 0 w 128"/>
              <a:gd name="T9" fmla="*/ 28 h 47"/>
              <a:gd name="T10" fmla="*/ 27 w 128"/>
              <a:gd name="T11" fmla="*/ 0 h 47"/>
              <a:gd name="T12" fmla="*/ 109 w 128"/>
              <a:gd name="T13" fmla="*/ 0 h 47"/>
              <a:gd name="T14" fmla="*/ 127 w 128"/>
              <a:gd name="T15" fmla="*/ 28 h 47"/>
              <a:gd name="T16" fmla="*/ 127 w 128"/>
              <a:gd name="T17" fmla="*/ 28 h 47"/>
              <a:gd name="T18" fmla="*/ 109 w 128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7">
                <a:moveTo>
                  <a:pt x="109" y="46"/>
                </a:moveTo>
                <a:lnTo>
                  <a:pt x="109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18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10"/>
                  <a:pt x="127" y="28"/>
                </a:cubicBezTo>
                <a:lnTo>
                  <a:pt x="127" y="28"/>
                </a:lnTo>
                <a:cubicBezTo>
                  <a:pt x="127" y="37"/>
                  <a:pt x="118" y="46"/>
                  <a:pt x="109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83">
            <a:extLst>
              <a:ext uri="{FF2B5EF4-FFF2-40B4-BE49-F238E27FC236}">
                <a16:creationId xmlns:a16="http://schemas.microsoft.com/office/drawing/2014/main" id="{597EA2E9-E980-0E4C-A7D7-6CD9CE8B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71" y="9139864"/>
            <a:ext cx="729851" cy="711830"/>
          </a:xfrm>
          <a:custGeom>
            <a:avLst/>
            <a:gdLst>
              <a:gd name="T0" fmla="*/ 614 w 714"/>
              <a:gd name="T1" fmla="*/ 696 h 697"/>
              <a:gd name="T2" fmla="*/ 614 w 714"/>
              <a:gd name="T3" fmla="*/ 696 h 697"/>
              <a:gd name="T4" fmla="*/ 99 w 714"/>
              <a:gd name="T5" fmla="*/ 696 h 697"/>
              <a:gd name="T6" fmla="*/ 0 w 714"/>
              <a:gd name="T7" fmla="*/ 588 h 697"/>
              <a:gd name="T8" fmla="*/ 0 w 714"/>
              <a:gd name="T9" fmla="*/ 109 h 697"/>
              <a:gd name="T10" fmla="*/ 99 w 714"/>
              <a:gd name="T11" fmla="*/ 0 h 697"/>
              <a:gd name="T12" fmla="*/ 144 w 714"/>
              <a:gd name="T13" fmla="*/ 0 h 697"/>
              <a:gd name="T14" fmla="*/ 144 w 714"/>
              <a:gd name="T15" fmla="*/ 63 h 697"/>
              <a:gd name="T16" fmla="*/ 99 w 714"/>
              <a:gd name="T17" fmla="*/ 63 h 697"/>
              <a:gd name="T18" fmla="*/ 63 w 714"/>
              <a:gd name="T19" fmla="*/ 109 h 697"/>
              <a:gd name="T20" fmla="*/ 63 w 714"/>
              <a:gd name="T21" fmla="*/ 588 h 697"/>
              <a:gd name="T22" fmla="*/ 99 w 714"/>
              <a:gd name="T23" fmla="*/ 633 h 697"/>
              <a:gd name="T24" fmla="*/ 614 w 714"/>
              <a:gd name="T25" fmla="*/ 633 h 697"/>
              <a:gd name="T26" fmla="*/ 650 w 714"/>
              <a:gd name="T27" fmla="*/ 588 h 697"/>
              <a:gd name="T28" fmla="*/ 650 w 714"/>
              <a:gd name="T29" fmla="*/ 109 h 697"/>
              <a:gd name="T30" fmla="*/ 614 w 714"/>
              <a:gd name="T31" fmla="*/ 63 h 697"/>
              <a:gd name="T32" fmla="*/ 560 w 714"/>
              <a:gd name="T33" fmla="*/ 63 h 697"/>
              <a:gd name="T34" fmla="*/ 560 w 714"/>
              <a:gd name="T35" fmla="*/ 0 h 697"/>
              <a:gd name="T36" fmla="*/ 614 w 714"/>
              <a:gd name="T37" fmla="*/ 0 h 697"/>
              <a:gd name="T38" fmla="*/ 713 w 714"/>
              <a:gd name="T39" fmla="*/ 109 h 697"/>
              <a:gd name="T40" fmla="*/ 713 w 714"/>
              <a:gd name="T41" fmla="*/ 588 h 697"/>
              <a:gd name="T42" fmla="*/ 614 w 714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4" h="697">
                <a:moveTo>
                  <a:pt x="614" y="696"/>
                </a:moveTo>
                <a:lnTo>
                  <a:pt x="614" y="696"/>
                </a:lnTo>
                <a:cubicBezTo>
                  <a:pt x="99" y="696"/>
                  <a:pt x="99" y="696"/>
                  <a:pt x="99" y="696"/>
                </a:cubicBezTo>
                <a:cubicBezTo>
                  <a:pt x="45" y="696"/>
                  <a:pt x="0" y="651"/>
                  <a:pt x="0" y="58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45" y="0"/>
                  <a:pt x="9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72" y="63"/>
                  <a:pt x="63" y="82"/>
                  <a:pt x="63" y="109"/>
                </a:cubicBezTo>
                <a:cubicBezTo>
                  <a:pt x="63" y="588"/>
                  <a:pt x="63" y="588"/>
                  <a:pt x="63" y="588"/>
                </a:cubicBezTo>
                <a:cubicBezTo>
                  <a:pt x="63" y="615"/>
                  <a:pt x="72" y="633"/>
                  <a:pt x="99" y="633"/>
                </a:cubicBezTo>
                <a:cubicBezTo>
                  <a:pt x="614" y="633"/>
                  <a:pt x="614" y="633"/>
                  <a:pt x="614" y="633"/>
                </a:cubicBezTo>
                <a:cubicBezTo>
                  <a:pt x="632" y="633"/>
                  <a:pt x="650" y="615"/>
                  <a:pt x="650" y="588"/>
                </a:cubicBezTo>
                <a:cubicBezTo>
                  <a:pt x="650" y="109"/>
                  <a:pt x="650" y="109"/>
                  <a:pt x="650" y="109"/>
                </a:cubicBezTo>
                <a:cubicBezTo>
                  <a:pt x="650" y="82"/>
                  <a:pt x="632" y="63"/>
                  <a:pt x="614" y="63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8" y="0"/>
                  <a:pt x="713" y="45"/>
                  <a:pt x="713" y="109"/>
                </a:cubicBezTo>
                <a:cubicBezTo>
                  <a:pt x="713" y="588"/>
                  <a:pt x="713" y="588"/>
                  <a:pt x="713" y="588"/>
                </a:cubicBezTo>
                <a:cubicBezTo>
                  <a:pt x="713" y="651"/>
                  <a:pt x="668" y="696"/>
                  <a:pt x="614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84">
            <a:extLst>
              <a:ext uri="{FF2B5EF4-FFF2-40B4-BE49-F238E27FC236}">
                <a16:creationId xmlns:a16="http://schemas.microsoft.com/office/drawing/2014/main" id="{F9F6607D-5C33-6C45-99DE-A5A9F163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106" y="9045253"/>
            <a:ext cx="324378" cy="67580"/>
          </a:xfrm>
          <a:custGeom>
            <a:avLst/>
            <a:gdLst>
              <a:gd name="T0" fmla="*/ 316 w 317"/>
              <a:gd name="T1" fmla="*/ 63 h 64"/>
              <a:gd name="T2" fmla="*/ 0 w 317"/>
              <a:gd name="T3" fmla="*/ 63 h 64"/>
              <a:gd name="T4" fmla="*/ 0 w 317"/>
              <a:gd name="T5" fmla="*/ 0 h 64"/>
              <a:gd name="T6" fmla="*/ 316 w 317"/>
              <a:gd name="T7" fmla="*/ 0 h 64"/>
              <a:gd name="T8" fmla="*/ 316 w 31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64">
                <a:moveTo>
                  <a:pt x="316" y="63"/>
                </a:moveTo>
                <a:lnTo>
                  <a:pt x="0" y="63"/>
                </a:lnTo>
                <a:lnTo>
                  <a:pt x="0" y="0"/>
                </a:lnTo>
                <a:lnTo>
                  <a:pt x="316" y="0"/>
                </a:lnTo>
                <a:lnTo>
                  <a:pt x="31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85">
            <a:extLst>
              <a:ext uri="{FF2B5EF4-FFF2-40B4-BE49-F238E27FC236}">
                <a16:creationId xmlns:a16="http://schemas.microsoft.com/office/drawing/2014/main" id="{EBC2DF79-20E0-1F48-8E33-7B4B019C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843" y="9045253"/>
            <a:ext cx="202735" cy="166696"/>
          </a:xfrm>
          <a:custGeom>
            <a:avLst/>
            <a:gdLst>
              <a:gd name="T0" fmla="*/ 37 w 200"/>
              <a:gd name="T1" fmla="*/ 144 h 164"/>
              <a:gd name="T2" fmla="*/ 37 w 200"/>
              <a:gd name="T3" fmla="*/ 144 h 164"/>
              <a:gd name="T4" fmla="*/ 0 w 200"/>
              <a:gd name="T5" fmla="*/ 99 h 164"/>
              <a:gd name="T6" fmla="*/ 91 w 200"/>
              <a:gd name="T7" fmla="*/ 9 h 164"/>
              <a:gd name="T8" fmla="*/ 118 w 200"/>
              <a:gd name="T9" fmla="*/ 0 h 164"/>
              <a:gd name="T10" fmla="*/ 145 w 200"/>
              <a:gd name="T11" fmla="*/ 18 h 164"/>
              <a:gd name="T12" fmla="*/ 190 w 200"/>
              <a:gd name="T13" fmla="*/ 108 h 164"/>
              <a:gd name="T14" fmla="*/ 181 w 200"/>
              <a:gd name="T15" fmla="*/ 153 h 164"/>
              <a:gd name="T16" fmla="*/ 181 w 200"/>
              <a:gd name="T17" fmla="*/ 153 h 164"/>
              <a:gd name="T18" fmla="*/ 136 w 200"/>
              <a:gd name="T19" fmla="*/ 135 h 164"/>
              <a:gd name="T20" fmla="*/ 109 w 200"/>
              <a:gd name="T21" fmla="*/ 81 h 164"/>
              <a:gd name="T22" fmla="*/ 37 w 200"/>
              <a:gd name="T23" fmla="*/ 144 h 164"/>
              <a:gd name="T24" fmla="*/ 136 w 200"/>
              <a:gd name="T25" fmla="*/ 54 h 164"/>
              <a:gd name="T26" fmla="*/ 136 w 20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4">
                <a:moveTo>
                  <a:pt x="37" y="144"/>
                </a:moveTo>
                <a:lnTo>
                  <a:pt x="37" y="144"/>
                </a:lnTo>
                <a:cubicBezTo>
                  <a:pt x="0" y="99"/>
                  <a:pt x="0" y="99"/>
                  <a:pt x="0" y="99"/>
                </a:cubicBezTo>
                <a:cubicBezTo>
                  <a:pt x="91" y="9"/>
                  <a:pt x="91" y="9"/>
                  <a:pt x="91" y="9"/>
                </a:cubicBezTo>
                <a:cubicBezTo>
                  <a:pt x="100" y="0"/>
                  <a:pt x="109" y="0"/>
                  <a:pt x="118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99" y="126"/>
                  <a:pt x="190" y="144"/>
                  <a:pt x="181" y="153"/>
                </a:cubicBezTo>
                <a:lnTo>
                  <a:pt x="181" y="153"/>
                </a:lnTo>
                <a:cubicBezTo>
                  <a:pt x="163" y="163"/>
                  <a:pt x="145" y="153"/>
                  <a:pt x="136" y="135"/>
                </a:cubicBezTo>
                <a:cubicBezTo>
                  <a:pt x="109" y="81"/>
                  <a:pt x="109" y="81"/>
                  <a:pt x="109" y="81"/>
                </a:cubicBezTo>
                <a:lnTo>
                  <a:pt x="37" y="144"/>
                </a:lnTo>
                <a:close/>
                <a:moveTo>
                  <a:pt x="136" y="54"/>
                </a:moveTo>
                <a:lnTo>
                  <a:pt x="13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86">
            <a:extLst>
              <a:ext uri="{FF2B5EF4-FFF2-40B4-BE49-F238E27FC236}">
                <a16:creationId xmlns:a16="http://schemas.microsoft.com/office/drawing/2014/main" id="{34001CCD-9AFA-B244-83A7-A4A3E018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749" y="9139864"/>
            <a:ext cx="288336" cy="202735"/>
          </a:xfrm>
          <a:custGeom>
            <a:avLst/>
            <a:gdLst>
              <a:gd name="T0" fmla="*/ 108 w 281"/>
              <a:gd name="T1" fmla="*/ 199 h 200"/>
              <a:gd name="T2" fmla="*/ 108 w 281"/>
              <a:gd name="T3" fmla="*/ 199 h 200"/>
              <a:gd name="T4" fmla="*/ 108 w 281"/>
              <a:gd name="T5" fmla="*/ 199 h 200"/>
              <a:gd name="T6" fmla="*/ 72 w 281"/>
              <a:gd name="T7" fmla="*/ 181 h 200"/>
              <a:gd name="T8" fmla="*/ 0 w 281"/>
              <a:gd name="T9" fmla="*/ 91 h 200"/>
              <a:gd name="T10" fmla="*/ 81 w 281"/>
              <a:gd name="T11" fmla="*/ 9 h 200"/>
              <a:gd name="T12" fmla="*/ 118 w 281"/>
              <a:gd name="T13" fmla="*/ 54 h 200"/>
              <a:gd name="T14" fmla="*/ 81 w 281"/>
              <a:gd name="T15" fmla="*/ 100 h 200"/>
              <a:gd name="T16" fmla="*/ 108 w 281"/>
              <a:gd name="T17" fmla="*/ 136 h 200"/>
              <a:gd name="T18" fmla="*/ 217 w 281"/>
              <a:gd name="T19" fmla="*/ 18 h 200"/>
              <a:gd name="T20" fmla="*/ 262 w 281"/>
              <a:gd name="T21" fmla="*/ 9 h 200"/>
              <a:gd name="T22" fmla="*/ 262 w 281"/>
              <a:gd name="T23" fmla="*/ 9 h 200"/>
              <a:gd name="T24" fmla="*/ 262 w 281"/>
              <a:gd name="T25" fmla="*/ 54 h 200"/>
              <a:gd name="T26" fmla="*/ 154 w 281"/>
              <a:gd name="T27" fmla="*/ 181 h 200"/>
              <a:gd name="T28" fmla="*/ 108 w 281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1" h="200">
                <a:moveTo>
                  <a:pt x="108" y="199"/>
                </a:moveTo>
                <a:lnTo>
                  <a:pt x="108" y="199"/>
                </a:lnTo>
                <a:lnTo>
                  <a:pt x="108" y="199"/>
                </a:lnTo>
                <a:cubicBezTo>
                  <a:pt x="99" y="199"/>
                  <a:pt x="81" y="190"/>
                  <a:pt x="72" y="181"/>
                </a:cubicBezTo>
                <a:cubicBezTo>
                  <a:pt x="0" y="91"/>
                  <a:pt x="0" y="91"/>
                  <a:pt x="0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235" y="0"/>
                  <a:pt x="253" y="0"/>
                  <a:pt x="262" y="9"/>
                </a:cubicBezTo>
                <a:lnTo>
                  <a:pt x="262" y="9"/>
                </a:lnTo>
                <a:cubicBezTo>
                  <a:pt x="280" y="27"/>
                  <a:pt x="280" y="45"/>
                  <a:pt x="262" y="54"/>
                </a:cubicBezTo>
                <a:cubicBezTo>
                  <a:pt x="154" y="181"/>
                  <a:pt x="154" y="181"/>
                  <a:pt x="154" y="181"/>
                </a:cubicBezTo>
                <a:cubicBezTo>
                  <a:pt x="144" y="190"/>
                  <a:pt x="127" y="199"/>
                  <a:pt x="108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87">
            <a:extLst>
              <a:ext uri="{FF2B5EF4-FFF2-40B4-BE49-F238E27FC236}">
                <a16:creationId xmlns:a16="http://schemas.microsoft.com/office/drawing/2014/main" id="{18E5654F-3E05-6840-B77C-6876CBD2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011" y="9045253"/>
            <a:ext cx="202738" cy="166696"/>
          </a:xfrm>
          <a:custGeom>
            <a:avLst/>
            <a:gdLst>
              <a:gd name="T0" fmla="*/ 154 w 200"/>
              <a:gd name="T1" fmla="*/ 144 h 164"/>
              <a:gd name="T2" fmla="*/ 154 w 200"/>
              <a:gd name="T3" fmla="*/ 144 h 164"/>
              <a:gd name="T4" fmla="*/ 199 w 200"/>
              <a:gd name="T5" fmla="*/ 99 h 164"/>
              <a:gd name="T6" fmla="*/ 109 w 200"/>
              <a:gd name="T7" fmla="*/ 9 h 164"/>
              <a:gd name="T8" fmla="*/ 73 w 200"/>
              <a:gd name="T9" fmla="*/ 0 h 164"/>
              <a:gd name="T10" fmla="*/ 54 w 200"/>
              <a:gd name="T11" fmla="*/ 18 h 164"/>
              <a:gd name="T12" fmla="*/ 9 w 200"/>
              <a:gd name="T13" fmla="*/ 108 h 164"/>
              <a:gd name="T14" fmla="*/ 18 w 200"/>
              <a:gd name="T15" fmla="*/ 153 h 164"/>
              <a:gd name="T16" fmla="*/ 18 w 200"/>
              <a:gd name="T17" fmla="*/ 153 h 164"/>
              <a:gd name="T18" fmla="*/ 64 w 200"/>
              <a:gd name="T19" fmla="*/ 135 h 164"/>
              <a:gd name="T20" fmla="*/ 90 w 200"/>
              <a:gd name="T21" fmla="*/ 81 h 164"/>
              <a:gd name="T22" fmla="*/ 154 w 200"/>
              <a:gd name="T23" fmla="*/ 144 h 164"/>
              <a:gd name="T24" fmla="*/ 64 w 200"/>
              <a:gd name="T25" fmla="*/ 54 h 164"/>
              <a:gd name="T26" fmla="*/ 64 w 20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4">
                <a:moveTo>
                  <a:pt x="154" y="144"/>
                </a:moveTo>
                <a:lnTo>
                  <a:pt x="154" y="144"/>
                </a:lnTo>
                <a:cubicBezTo>
                  <a:pt x="199" y="99"/>
                  <a:pt x="199" y="99"/>
                  <a:pt x="199" y="9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0" y="0"/>
                  <a:pt x="90" y="0"/>
                  <a:pt x="73" y="0"/>
                </a:cubicBezTo>
                <a:cubicBezTo>
                  <a:pt x="64" y="0"/>
                  <a:pt x="54" y="9"/>
                  <a:pt x="54" y="18"/>
                </a:cubicBezTo>
                <a:cubicBezTo>
                  <a:pt x="9" y="108"/>
                  <a:pt x="9" y="108"/>
                  <a:pt x="9" y="108"/>
                </a:cubicBezTo>
                <a:cubicBezTo>
                  <a:pt x="0" y="126"/>
                  <a:pt x="0" y="144"/>
                  <a:pt x="18" y="153"/>
                </a:cubicBezTo>
                <a:lnTo>
                  <a:pt x="18" y="153"/>
                </a:lnTo>
                <a:cubicBezTo>
                  <a:pt x="36" y="163"/>
                  <a:pt x="54" y="153"/>
                  <a:pt x="64" y="135"/>
                </a:cubicBezTo>
                <a:cubicBezTo>
                  <a:pt x="90" y="81"/>
                  <a:pt x="90" y="81"/>
                  <a:pt x="90" y="81"/>
                </a:cubicBezTo>
                <a:lnTo>
                  <a:pt x="154" y="144"/>
                </a:lnTo>
                <a:close/>
                <a:moveTo>
                  <a:pt x="64" y="54"/>
                </a:moveTo>
                <a:lnTo>
                  <a:pt x="6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88">
            <a:extLst>
              <a:ext uri="{FF2B5EF4-FFF2-40B4-BE49-F238E27FC236}">
                <a16:creationId xmlns:a16="http://schemas.microsoft.com/office/drawing/2014/main" id="{465DB371-FDC5-5144-B32B-3FB69FDF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011" y="9139864"/>
            <a:ext cx="288336" cy="202735"/>
          </a:xfrm>
          <a:custGeom>
            <a:avLst/>
            <a:gdLst>
              <a:gd name="T0" fmla="*/ 163 w 281"/>
              <a:gd name="T1" fmla="*/ 199 h 200"/>
              <a:gd name="T2" fmla="*/ 163 w 281"/>
              <a:gd name="T3" fmla="*/ 199 h 200"/>
              <a:gd name="T4" fmla="*/ 163 w 281"/>
              <a:gd name="T5" fmla="*/ 199 h 200"/>
              <a:gd name="T6" fmla="*/ 208 w 281"/>
              <a:gd name="T7" fmla="*/ 181 h 200"/>
              <a:gd name="T8" fmla="*/ 280 w 281"/>
              <a:gd name="T9" fmla="*/ 91 h 200"/>
              <a:gd name="T10" fmla="*/ 199 w 281"/>
              <a:gd name="T11" fmla="*/ 9 h 200"/>
              <a:gd name="T12" fmla="*/ 154 w 281"/>
              <a:gd name="T13" fmla="*/ 54 h 200"/>
              <a:gd name="T14" fmla="*/ 199 w 281"/>
              <a:gd name="T15" fmla="*/ 100 h 200"/>
              <a:gd name="T16" fmla="*/ 163 w 281"/>
              <a:gd name="T17" fmla="*/ 136 h 200"/>
              <a:gd name="T18" fmla="*/ 54 w 281"/>
              <a:gd name="T19" fmla="*/ 18 h 200"/>
              <a:gd name="T20" fmla="*/ 18 w 281"/>
              <a:gd name="T21" fmla="*/ 9 h 200"/>
              <a:gd name="T22" fmla="*/ 18 w 281"/>
              <a:gd name="T23" fmla="*/ 9 h 200"/>
              <a:gd name="T24" fmla="*/ 9 w 281"/>
              <a:gd name="T25" fmla="*/ 54 h 200"/>
              <a:gd name="T26" fmla="*/ 127 w 281"/>
              <a:gd name="T27" fmla="*/ 181 h 200"/>
              <a:gd name="T28" fmla="*/ 163 w 281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1" h="200">
                <a:moveTo>
                  <a:pt x="163" y="199"/>
                </a:moveTo>
                <a:lnTo>
                  <a:pt x="163" y="199"/>
                </a:lnTo>
                <a:lnTo>
                  <a:pt x="163" y="199"/>
                </a:lnTo>
                <a:cubicBezTo>
                  <a:pt x="181" y="199"/>
                  <a:pt x="199" y="190"/>
                  <a:pt x="208" y="181"/>
                </a:cubicBezTo>
                <a:cubicBezTo>
                  <a:pt x="280" y="91"/>
                  <a:pt x="280" y="91"/>
                  <a:pt x="280" y="91"/>
                </a:cubicBezTo>
                <a:cubicBezTo>
                  <a:pt x="199" y="9"/>
                  <a:pt x="199" y="9"/>
                  <a:pt x="199" y="9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18" y="9"/>
                </a:cubicBezTo>
                <a:lnTo>
                  <a:pt x="18" y="9"/>
                </a:lnTo>
                <a:cubicBezTo>
                  <a:pt x="0" y="27"/>
                  <a:pt x="0" y="45"/>
                  <a:pt x="9" y="54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36" y="190"/>
                  <a:pt x="154" y="199"/>
                  <a:pt x="16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89">
            <a:extLst>
              <a:ext uri="{FF2B5EF4-FFF2-40B4-BE49-F238E27FC236}">
                <a16:creationId xmlns:a16="http://schemas.microsoft.com/office/drawing/2014/main" id="{3496ACDC-3521-6844-9B03-8ACC470B4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410" y="9437211"/>
            <a:ext cx="148675" cy="45053"/>
          </a:xfrm>
          <a:custGeom>
            <a:avLst/>
            <a:gdLst>
              <a:gd name="T0" fmla="*/ 0 w 145"/>
              <a:gd name="T1" fmla="*/ 26 h 46"/>
              <a:gd name="T2" fmla="*/ 0 w 145"/>
              <a:gd name="T3" fmla="*/ 26 h 46"/>
              <a:gd name="T4" fmla="*/ 0 w 145"/>
              <a:gd name="T5" fmla="*/ 26 h 46"/>
              <a:gd name="T6" fmla="*/ 18 w 145"/>
              <a:gd name="T7" fmla="*/ 0 h 46"/>
              <a:gd name="T8" fmla="*/ 126 w 145"/>
              <a:gd name="T9" fmla="*/ 0 h 46"/>
              <a:gd name="T10" fmla="*/ 144 w 145"/>
              <a:gd name="T11" fmla="*/ 26 h 46"/>
              <a:gd name="T12" fmla="*/ 144 w 145"/>
              <a:gd name="T13" fmla="*/ 26 h 46"/>
              <a:gd name="T14" fmla="*/ 126 w 145"/>
              <a:gd name="T15" fmla="*/ 45 h 46"/>
              <a:gd name="T16" fmla="*/ 18 w 145"/>
              <a:gd name="T17" fmla="*/ 45 h 46"/>
              <a:gd name="T18" fmla="*/ 0 w 145"/>
              <a:gd name="T19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46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8"/>
                  <a:pt x="8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8"/>
                  <a:pt x="144" y="26"/>
                </a:cubicBezTo>
                <a:lnTo>
                  <a:pt x="144" y="26"/>
                </a:lnTo>
                <a:cubicBezTo>
                  <a:pt x="144" y="36"/>
                  <a:pt x="135" y="45"/>
                  <a:pt x="12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8" y="45"/>
                  <a:pt x="0" y="36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90">
            <a:extLst>
              <a:ext uri="{FF2B5EF4-FFF2-40B4-BE49-F238E27FC236}">
                <a16:creationId xmlns:a16="http://schemas.microsoft.com/office/drawing/2014/main" id="{7F325870-3740-CC4B-B0F8-B5C9D318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759" y="9441715"/>
            <a:ext cx="45053" cy="369431"/>
          </a:xfrm>
          <a:custGeom>
            <a:avLst/>
            <a:gdLst>
              <a:gd name="T0" fmla="*/ 45 w 46"/>
              <a:gd name="T1" fmla="*/ 362 h 363"/>
              <a:gd name="T2" fmla="*/ 45 w 46"/>
              <a:gd name="T3" fmla="*/ 362 h 363"/>
              <a:gd name="T4" fmla="*/ 0 w 46"/>
              <a:gd name="T5" fmla="*/ 362 h 363"/>
              <a:gd name="T6" fmla="*/ 0 w 46"/>
              <a:gd name="T7" fmla="*/ 28 h 363"/>
              <a:gd name="T8" fmla="*/ 27 w 46"/>
              <a:gd name="T9" fmla="*/ 0 h 363"/>
              <a:gd name="T10" fmla="*/ 27 w 46"/>
              <a:gd name="T11" fmla="*/ 0 h 363"/>
              <a:gd name="T12" fmla="*/ 45 w 46"/>
              <a:gd name="T13" fmla="*/ 28 h 363"/>
              <a:gd name="T14" fmla="*/ 45 w 46"/>
              <a:gd name="T1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3">
                <a:moveTo>
                  <a:pt x="45" y="362"/>
                </a:moveTo>
                <a:lnTo>
                  <a:pt x="45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18"/>
                  <a:pt x="45" y="28"/>
                </a:cubicBezTo>
                <a:lnTo>
                  <a:pt x="45" y="3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1">
            <a:extLst>
              <a:ext uri="{FF2B5EF4-FFF2-40B4-BE49-F238E27FC236}">
                <a16:creationId xmlns:a16="http://schemas.microsoft.com/office/drawing/2014/main" id="{65CAC760-506A-8C42-B00E-1CD16430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137" y="11824994"/>
            <a:ext cx="270315" cy="297347"/>
          </a:xfrm>
          <a:custGeom>
            <a:avLst/>
            <a:gdLst>
              <a:gd name="T0" fmla="*/ 9 w 263"/>
              <a:gd name="T1" fmla="*/ 280 h 290"/>
              <a:gd name="T2" fmla="*/ 9 w 263"/>
              <a:gd name="T3" fmla="*/ 280 h 290"/>
              <a:gd name="T4" fmla="*/ 9 w 263"/>
              <a:gd name="T5" fmla="*/ 280 h 290"/>
              <a:gd name="T6" fmla="*/ 9 w 263"/>
              <a:gd name="T7" fmla="*/ 244 h 290"/>
              <a:gd name="T8" fmla="*/ 217 w 263"/>
              <a:gd name="T9" fmla="*/ 9 h 290"/>
              <a:gd name="T10" fmla="*/ 244 w 263"/>
              <a:gd name="T11" fmla="*/ 9 h 290"/>
              <a:gd name="T12" fmla="*/ 244 w 263"/>
              <a:gd name="T13" fmla="*/ 9 h 290"/>
              <a:gd name="T14" fmla="*/ 253 w 263"/>
              <a:gd name="T15" fmla="*/ 45 h 290"/>
              <a:gd name="T16" fmla="*/ 45 w 263"/>
              <a:gd name="T17" fmla="*/ 280 h 290"/>
              <a:gd name="T18" fmla="*/ 9 w 263"/>
              <a:gd name="T19" fmla="*/ 28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290">
                <a:moveTo>
                  <a:pt x="9" y="280"/>
                </a:moveTo>
                <a:lnTo>
                  <a:pt x="9" y="280"/>
                </a:lnTo>
                <a:lnTo>
                  <a:pt x="9" y="280"/>
                </a:lnTo>
                <a:cubicBezTo>
                  <a:pt x="0" y="271"/>
                  <a:pt x="0" y="253"/>
                  <a:pt x="9" y="244"/>
                </a:cubicBezTo>
                <a:cubicBezTo>
                  <a:pt x="217" y="9"/>
                  <a:pt x="217" y="9"/>
                  <a:pt x="217" y="9"/>
                </a:cubicBezTo>
                <a:cubicBezTo>
                  <a:pt x="226" y="0"/>
                  <a:pt x="234" y="0"/>
                  <a:pt x="244" y="9"/>
                </a:cubicBezTo>
                <a:lnTo>
                  <a:pt x="244" y="9"/>
                </a:lnTo>
                <a:cubicBezTo>
                  <a:pt x="262" y="18"/>
                  <a:pt x="262" y="36"/>
                  <a:pt x="253" y="45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36" y="289"/>
                  <a:pt x="18" y="289"/>
                  <a:pt x="9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2">
            <a:extLst>
              <a:ext uri="{FF2B5EF4-FFF2-40B4-BE49-F238E27FC236}">
                <a16:creationId xmlns:a16="http://schemas.microsoft.com/office/drawing/2014/main" id="{24CB383A-EBC9-294B-9A1A-17193519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801" y="11991687"/>
            <a:ext cx="157682" cy="157685"/>
          </a:xfrm>
          <a:custGeom>
            <a:avLst/>
            <a:gdLst>
              <a:gd name="T0" fmla="*/ 82 w 155"/>
              <a:gd name="T1" fmla="*/ 154 h 155"/>
              <a:gd name="T2" fmla="*/ 82 w 155"/>
              <a:gd name="T3" fmla="*/ 154 h 155"/>
              <a:gd name="T4" fmla="*/ 0 w 155"/>
              <a:gd name="T5" fmla="*/ 73 h 155"/>
              <a:gd name="T6" fmla="*/ 82 w 155"/>
              <a:gd name="T7" fmla="*/ 0 h 155"/>
              <a:gd name="T8" fmla="*/ 154 w 155"/>
              <a:gd name="T9" fmla="*/ 73 h 155"/>
              <a:gd name="T10" fmla="*/ 82 w 155"/>
              <a:gd name="T11" fmla="*/ 154 h 155"/>
              <a:gd name="T12" fmla="*/ 82 w 155"/>
              <a:gd name="T13" fmla="*/ 45 h 155"/>
              <a:gd name="T14" fmla="*/ 82 w 155"/>
              <a:gd name="T15" fmla="*/ 45 h 155"/>
              <a:gd name="T16" fmla="*/ 45 w 155"/>
              <a:gd name="T17" fmla="*/ 73 h 155"/>
              <a:gd name="T18" fmla="*/ 82 w 155"/>
              <a:gd name="T19" fmla="*/ 109 h 155"/>
              <a:gd name="T20" fmla="*/ 109 w 155"/>
              <a:gd name="T21" fmla="*/ 73 h 155"/>
              <a:gd name="T22" fmla="*/ 82 w 155"/>
              <a:gd name="T23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6" y="154"/>
                  <a:pt x="0" y="118"/>
                  <a:pt x="0" y="73"/>
                </a:cubicBezTo>
                <a:cubicBezTo>
                  <a:pt x="0" y="28"/>
                  <a:pt x="36" y="0"/>
                  <a:pt x="82" y="0"/>
                </a:cubicBezTo>
                <a:cubicBezTo>
                  <a:pt x="127" y="0"/>
                  <a:pt x="154" y="28"/>
                  <a:pt x="154" y="73"/>
                </a:cubicBezTo>
                <a:cubicBezTo>
                  <a:pt x="154" y="118"/>
                  <a:pt x="127" y="154"/>
                  <a:pt x="82" y="154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45" y="54"/>
                  <a:pt x="45" y="73"/>
                </a:cubicBezTo>
                <a:cubicBezTo>
                  <a:pt x="45" y="91"/>
                  <a:pt x="63" y="109"/>
                  <a:pt x="82" y="109"/>
                </a:cubicBezTo>
                <a:cubicBezTo>
                  <a:pt x="99" y="109"/>
                  <a:pt x="109" y="91"/>
                  <a:pt x="109" y="73"/>
                </a:cubicBezTo>
                <a:cubicBezTo>
                  <a:pt x="109" y="54"/>
                  <a:pt x="99" y="45"/>
                  <a:pt x="8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3">
            <a:extLst>
              <a:ext uri="{FF2B5EF4-FFF2-40B4-BE49-F238E27FC236}">
                <a16:creationId xmlns:a16="http://schemas.microsoft.com/office/drawing/2014/main" id="{18BBAC13-9ECF-3144-9166-C0E20C0C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085" y="11797963"/>
            <a:ext cx="157685" cy="157682"/>
          </a:xfrm>
          <a:custGeom>
            <a:avLst/>
            <a:gdLst>
              <a:gd name="T0" fmla="*/ 81 w 154"/>
              <a:gd name="T1" fmla="*/ 153 h 154"/>
              <a:gd name="T2" fmla="*/ 81 w 154"/>
              <a:gd name="T3" fmla="*/ 153 h 154"/>
              <a:gd name="T4" fmla="*/ 0 w 154"/>
              <a:gd name="T5" fmla="*/ 81 h 154"/>
              <a:gd name="T6" fmla="*/ 81 w 154"/>
              <a:gd name="T7" fmla="*/ 0 h 154"/>
              <a:gd name="T8" fmla="*/ 153 w 154"/>
              <a:gd name="T9" fmla="*/ 81 h 154"/>
              <a:gd name="T10" fmla="*/ 81 w 154"/>
              <a:gd name="T11" fmla="*/ 153 h 154"/>
              <a:gd name="T12" fmla="*/ 81 w 154"/>
              <a:gd name="T13" fmla="*/ 45 h 154"/>
              <a:gd name="T14" fmla="*/ 81 w 154"/>
              <a:gd name="T15" fmla="*/ 45 h 154"/>
              <a:gd name="T16" fmla="*/ 45 w 154"/>
              <a:gd name="T17" fmla="*/ 81 h 154"/>
              <a:gd name="T18" fmla="*/ 81 w 154"/>
              <a:gd name="T19" fmla="*/ 108 h 154"/>
              <a:gd name="T20" fmla="*/ 108 w 154"/>
              <a:gd name="T21" fmla="*/ 81 h 154"/>
              <a:gd name="T22" fmla="*/ 81 w 154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117"/>
                  <a:pt x="117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08"/>
                  <a:pt x="81" y="108"/>
                </a:cubicBezTo>
                <a:cubicBezTo>
                  <a:pt x="99" y="108"/>
                  <a:pt x="108" y="99"/>
                  <a:pt x="108" y="81"/>
                </a:cubicBezTo>
                <a:cubicBezTo>
                  <a:pt x="108" y="63"/>
                  <a:pt x="99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4">
            <a:extLst>
              <a:ext uri="{FF2B5EF4-FFF2-40B4-BE49-F238E27FC236}">
                <a16:creationId xmlns:a16="http://schemas.microsoft.com/office/drawing/2014/main" id="{1C2C01C2-4322-3945-AAA2-6D7F858D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1752910"/>
            <a:ext cx="27032" cy="49556"/>
          </a:xfrm>
          <a:custGeom>
            <a:avLst/>
            <a:gdLst>
              <a:gd name="T0" fmla="*/ 27 w 28"/>
              <a:gd name="T1" fmla="*/ 46 h 47"/>
              <a:gd name="T2" fmla="*/ 0 w 28"/>
              <a:gd name="T3" fmla="*/ 46 h 47"/>
              <a:gd name="T4" fmla="*/ 0 w 28"/>
              <a:gd name="T5" fmla="*/ 0 h 47"/>
              <a:gd name="T6" fmla="*/ 27 w 28"/>
              <a:gd name="T7" fmla="*/ 0 h 47"/>
              <a:gd name="T8" fmla="*/ 27 w 2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0" y="46"/>
                </a:lnTo>
                <a:lnTo>
                  <a:pt x="0" y="0"/>
                </a:lnTo>
                <a:lnTo>
                  <a:pt x="27" y="0"/>
                </a:lnTo>
                <a:lnTo>
                  <a:pt x="2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5">
            <a:extLst>
              <a:ext uri="{FF2B5EF4-FFF2-40B4-BE49-F238E27FC236}">
                <a16:creationId xmlns:a16="http://schemas.microsoft.com/office/drawing/2014/main" id="{2797CA13-7A48-F44C-A344-1300CC35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1852026"/>
            <a:ext cx="27032" cy="94609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6">
            <a:extLst>
              <a:ext uri="{FF2B5EF4-FFF2-40B4-BE49-F238E27FC236}">
                <a16:creationId xmlns:a16="http://schemas.microsoft.com/office/drawing/2014/main" id="{47D6D8A9-FCAC-5047-9E43-C5742529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1991687"/>
            <a:ext cx="27032" cy="103622"/>
          </a:xfrm>
          <a:custGeom>
            <a:avLst/>
            <a:gdLst>
              <a:gd name="T0" fmla="*/ 27 w 28"/>
              <a:gd name="T1" fmla="*/ 100 h 101"/>
              <a:gd name="T2" fmla="*/ 0 w 28"/>
              <a:gd name="T3" fmla="*/ 100 h 101"/>
              <a:gd name="T4" fmla="*/ 0 w 28"/>
              <a:gd name="T5" fmla="*/ 0 h 101"/>
              <a:gd name="T6" fmla="*/ 27 w 28"/>
              <a:gd name="T7" fmla="*/ 0 h 101"/>
              <a:gd name="T8" fmla="*/ 27 w 28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01">
                <a:moveTo>
                  <a:pt x="27" y="100"/>
                </a:moveTo>
                <a:lnTo>
                  <a:pt x="0" y="100"/>
                </a:lnTo>
                <a:lnTo>
                  <a:pt x="0" y="0"/>
                </a:lnTo>
                <a:lnTo>
                  <a:pt x="27" y="0"/>
                </a:lnTo>
                <a:lnTo>
                  <a:pt x="27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7">
            <a:extLst>
              <a:ext uri="{FF2B5EF4-FFF2-40B4-BE49-F238E27FC236}">
                <a16:creationId xmlns:a16="http://schemas.microsoft.com/office/drawing/2014/main" id="{303D48AA-ACD7-7742-B796-9BF9FF707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2131351"/>
            <a:ext cx="27032" cy="67577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8">
            <a:extLst>
              <a:ext uri="{FF2B5EF4-FFF2-40B4-BE49-F238E27FC236}">
                <a16:creationId xmlns:a16="http://schemas.microsoft.com/office/drawing/2014/main" id="{1472BC1B-EB1E-C541-B813-168643D2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86" y="11667309"/>
            <a:ext cx="801935" cy="599200"/>
          </a:xfrm>
          <a:custGeom>
            <a:avLst/>
            <a:gdLst>
              <a:gd name="T0" fmla="*/ 696 w 787"/>
              <a:gd name="T1" fmla="*/ 587 h 588"/>
              <a:gd name="T2" fmla="*/ 696 w 787"/>
              <a:gd name="T3" fmla="*/ 587 h 588"/>
              <a:gd name="T4" fmla="*/ 36 w 787"/>
              <a:gd name="T5" fmla="*/ 587 h 588"/>
              <a:gd name="T6" fmla="*/ 0 w 787"/>
              <a:gd name="T7" fmla="*/ 551 h 588"/>
              <a:gd name="T8" fmla="*/ 0 w 787"/>
              <a:gd name="T9" fmla="*/ 425 h 588"/>
              <a:gd name="T10" fmla="*/ 36 w 787"/>
              <a:gd name="T11" fmla="*/ 389 h 588"/>
              <a:gd name="T12" fmla="*/ 118 w 787"/>
              <a:gd name="T13" fmla="*/ 298 h 588"/>
              <a:gd name="T14" fmla="*/ 36 w 787"/>
              <a:gd name="T15" fmla="*/ 199 h 588"/>
              <a:gd name="T16" fmla="*/ 0 w 787"/>
              <a:gd name="T17" fmla="*/ 163 h 588"/>
              <a:gd name="T18" fmla="*/ 0 w 787"/>
              <a:gd name="T19" fmla="*/ 36 h 588"/>
              <a:gd name="T20" fmla="*/ 36 w 787"/>
              <a:gd name="T21" fmla="*/ 0 h 588"/>
              <a:gd name="T22" fmla="*/ 696 w 787"/>
              <a:gd name="T23" fmla="*/ 0 h 588"/>
              <a:gd name="T24" fmla="*/ 786 w 787"/>
              <a:gd name="T25" fmla="*/ 99 h 588"/>
              <a:gd name="T26" fmla="*/ 786 w 787"/>
              <a:gd name="T27" fmla="*/ 497 h 588"/>
              <a:gd name="T28" fmla="*/ 696 w 787"/>
              <a:gd name="T29" fmla="*/ 587 h 588"/>
              <a:gd name="T30" fmla="*/ 63 w 787"/>
              <a:gd name="T31" fmla="*/ 524 h 588"/>
              <a:gd name="T32" fmla="*/ 63 w 787"/>
              <a:gd name="T33" fmla="*/ 524 h 588"/>
              <a:gd name="T34" fmla="*/ 696 w 787"/>
              <a:gd name="T35" fmla="*/ 524 h 588"/>
              <a:gd name="T36" fmla="*/ 723 w 787"/>
              <a:gd name="T37" fmla="*/ 497 h 588"/>
              <a:gd name="T38" fmla="*/ 723 w 787"/>
              <a:gd name="T39" fmla="*/ 99 h 588"/>
              <a:gd name="T40" fmla="*/ 696 w 787"/>
              <a:gd name="T41" fmla="*/ 63 h 588"/>
              <a:gd name="T42" fmla="*/ 63 w 787"/>
              <a:gd name="T43" fmla="*/ 63 h 588"/>
              <a:gd name="T44" fmla="*/ 63 w 787"/>
              <a:gd name="T45" fmla="*/ 145 h 588"/>
              <a:gd name="T46" fmla="*/ 181 w 787"/>
              <a:gd name="T47" fmla="*/ 298 h 588"/>
              <a:gd name="T48" fmla="*/ 63 w 787"/>
              <a:gd name="T49" fmla="*/ 452 h 588"/>
              <a:gd name="T50" fmla="*/ 63 w 787"/>
              <a:gd name="T51" fmla="*/ 52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7" h="588">
                <a:moveTo>
                  <a:pt x="696" y="587"/>
                </a:moveTo>
                <a:lnTo>
                  <a:pt x="696" y="587"/>
                </a:lnTo>
                <a:cubicBezTo>
                  <a:pt x="36" y="587"/>
                  <a:pt x="36" y="587"/>
                  <a:pt x="36" y="587"/>
                </a:cubicBezTo>
                <a:cubicBezTo>
                  <a:pt x="18" y="587"/>
                  <a:pt x="0" y="569"/>
                  <a:pt x="0" y="551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07"/>
                  <a:pt x="18" y="389"/>
                  <a:pt x="36" y="389"/>
                </a:cubicBezTo>
                <a:cubicBezTo>
                  <a:pt x="82" y="389"/>
                  <a:pt x="118" y="344"/>
                  <a:pt x="118" y="298"/>
                </a:cubicBezTo>
                <a:cubicBezTo>
                  <a:pt x="118" y="244"/>
                  <a:pt x="82" y="208"/>
                  <a:pt x="36" y="199"/>
                </a:cubicBezTo>
                <a:cubicBezTo>
                  <a:pt x="18" y="199"/>
                  <a:pt x="0" y="181"/>
                  <a:pt x="0" y="16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50" y="0"/>
                  <a:pt x="786" y="45"/>
                  <a:pt x="786" y="99"/>
                </a:cubicBezTo>
                <a:cubicBezTo>
                  <a:pt x="786" y="497"/>
                  <a:pt x="786" y="497"/>
                  <a:pt x="786" y="497"/>
                </a:cubicBezTo>
                <a:cubicBezTo>
                  <a:pt x="786" y="542"/>
                  <a:pt x="750" y="587"/>
                  <a:pt x="696" y="587"/>
                </a:cubicBezTo>
                <a:close/>
                <a:moveTo>
                  <a:pt x="63" y="524"/>
                </a:moveTo>
                <a:lnTo>
                  <a:pt x="63" y="524"/>
                </a:lnTo>
                <a:cubicBezTo>
                  <a:pt x="696" y="524"/>
                  <a:pt x="696" y="524"/>
                  <a:pt x="696" y="524"/>
                </a:cubicBezTo>
                <a:cubicBezTo>
                  <a:pt x="714" y="524"/>
                  <a:pt x="723" y="506"/>
                  <a:pt x="723" y="497"/>
                </a:cubicBezTo>
                <a:cubicBezTo>
                  <a:pt x="723" y="99"/>
                  <a:pt x="723" y="99"/>
                  <a:pt x="723" y="99"/>
                </a:cubicBezTo>
                <a:cubicBezTo>
                  <a:pt x="723" y="81"/>
                  <a:pt x="714" y="63"/>
                  <a:pt x="696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136" y="163"/>
                  <a:pt x="181" y="226"/>
                  <a:pt x="181" y="298"/>
                </a:cubicBezTo>
                <a:cubicBezTo>
                  <a:pt x="181" y="370"/>
                  <a:pt x="136" y="425"/>
                  <a:pt x="63" y="452"/>
                </a:cubicBezTo>
                <a:lnTo>
                  <a:pt x="63" y="5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69DB9CF9-A42E-EF4A-8603-B88081E61617}"/>
              </a:ext>
            </a:extLst>
          </p:cNvPr>
          <p:cNvSpPr txBox="1"/>
          <p:nvPr/>
        </p:nvSpPr>
        <p:spPr>
          <a:xfrm>
            <a:off x="8118652" y="366335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31E5AE09-CD0B-6046-B5E0-CBEE93C91727}"/>
              </a:ext>
            </a:extLst>
          </p:cNvPr>
          <p:cNvSpPr txBox="1"/>
          <p:nvPr/>
        </p:nvSpPr>
        <p:spPr>
          <a:xfrm>
            <a:off x="2451398" y="180107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Slick Text allows you to quickly and easily spread the word to your best customers with a simple text message. </a:t>
            </a:r>
          </a:p>
        </p:txBody>
      </p:sp>
      <p:sp>
        <p:nvSpPr>
          <p:cNvPr id="354" name="CuadroTexto 395">
            <a:extLst>
              <a:ext uri="{FF2B5EF4-FFF2-40B4-BE49-F238E27FC236}">
                <a16:creationId xmlns:a16="http://schemas.microsoft.com/office/drawing/2014/main" id="{9D47F955-EB8F-2947-A900-99557DC29CC7}"/>
              </a:ext>
            </a:extLst>
          </p:cNvPr>
          <p:cNvSpPr txBox="1"/>
          <p:nvPr/>
        </p:nvSpPr>
        <p:spPr>
          <a:xfrm>
            <a:off x="12826317" y="3871417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55" name="CuadroTexto 395">
            <a:extLst>
              <a:ext uri="{FF2B5EF4-FFF2-40B4-BE49-F238E27FC236}">
                <a16:creationId xmlns:a16="http://schemas.microsoft.com/office/drawing/2014/main" id="{AF7F3ED3-3EDF-454D-B71E-C162DAE062FC}"/>
              </a:ext>
            </a:extLst>
          </p:cNvPr>
          <p:cNvSpPr txBox="1"/>
          <p:nvPr/>
        </p:nvSpPr>
        <p:spPr>
          <a:xfrm>
            <a:off x="13893644" y="6450673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56" name="CuadroTexto 395">
            <a:extLst>
              <a:ext uri="{FF2B5EF4-FFF2-40B4-BE49-F238E27FC236}">
                <a16:creationId xmlns:a16="http://schemas.microsoft.com/office/drawing/2014/main" id="{EAF75C5E-8720-0D43-9A70-C0C853084415}"/>
              </a:ext>
            </a:extLst>
          </p:cNvPr>
          <p:cNvSpPr txBox="1"/>
          <p:nvPr/>
        </p:nvSpPr>
        <p:spPr>
          <a:xfrm>
            <a:off x="15401307" y="8991190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57" name="CuadroTexto 395">
            <a:extLst>
              <a:ext uri="{FF2B5EF4-FFF2-40B4-BE49-F238E27FC236}">
                <a16:creationId xmlns:a16="http://schemas.microsoft.com/office/drawing/2014/main" id="{19A9D1D1-078D-9249-8914-F3A6320962E6}"/>
              </a:ext>
            </a:extLst>
          </p:cNvPr>
          <p:cNvSpPr txBox="1"/>
          <p:nvPr/>
        </p:nvSpPr>
        <p:spPr>
          <a:xfrm>
            <a:off x="16839131" y="11570224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358" name="Group 54">
            <a:extLst>
              <a:ext uri="{FF2B5EF4-FFF2-40B4-BE49-F238E27FC236}">
                <a16:creationId xmlns:a16="http://schemas.microsoft.com/office/drawing/2014/main" id="{94752CDD-81EA-4242-A8F0-E932E625BCC8}"/>
              </a:ext>
            </a:extLst>
          </p:cNvPr>
          <p:cNvGrpSpPr/>
          <p:nvPr/>
        </p:nvGrpSpPr>
        <p:grpSpPr>
          <a:xfrm>
            <a:off x="9290888" y="4715194"/>
            <a:ext cx="2308808" cy="757910"/>
            <a:chOff x="5517310" y="11388361"/>
            <a:chExt cx="3676939" cy="757910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4CA14666-DD93-1749-AFD3-71A2E8A69280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60" name="Rectangle 56">
              <a:extLst>
                <a:ext uri="{FF2B5EF4-FFF2-40B4-BE49-F238E27FC236}">
                  <a16:creationId xmlns:a16="http://schemas.microsoft.com/office/drawing/2014/main" id="{41E1647F-EE36-0E43-9CAC-8C7169D14727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oup 54">
            <a:extLst>
              <a:ext uri="{FF2B5EF4-FFF2-40B4-BE49-F238E27FC236}">
                <a16:creationId xmlns:a16="http://schemas.microsoft.com/office/drawing/2014/main" id="{2C6DF051-E150-914C-8DA8-EAAC62275942}"/>
              </a:ext>
            </a:extLst>
          </p:cNvPr>
          <p:cNvGrpSpPr/>
          <p:nvPr/>
        </p:nvGrpSpPr>
        <p:grpSpPr>
          <a:xfrm>
            <a:off x="9868617" y="6660559"/>
            <a:ext cx="2403683" cy="1009369"/>
            <a:chOff x="5517310" y="11290790"/>
            <a:chExt cx="3676939" cy="1009369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4EBC9726-532F-8043-BDC0-883B15DE1FAB}"/>
                </a:ext>
              </a:extLst>
            </p:cNvPr>
            <p:cNvSpPr txBox="1"/>
            <p:nvPr/>
          </p:nvSpPr>
          <p:spPr>
            <a:xfrm>
              <a:off x="5518985" y="1129079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63" name="Rectangle 56">
              <a:extLst>
                <a:ext uri="{FF2B5EF4-FFF2-40B4-BE49-F238E27FC236}">
                  <a16:creationId xmlns:a16="http://schemas.microsoft.com/office/drawing/2014/main" id="{EBDEF382-9D84-8647-A278-11CD08759986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oup 54">
            <a:extLst>
              <a:ext uri="{FF2B5EF4-FFF2-40B4-BE49-F238E27FC236}">
                <a16:creationId xmlns:a16="http://schemas.microsoft.com/office/drawing/2014/main" id="{EB6048C9-C352-FC4C-9882-BE92C675E483}"/>
              </a:ext>
            </a:extLst>
          </p:cNvPr>
          <p:cNvGrpSpPr/>
          <p:nvPr/>
        </p:nvGrpSpPr>
        <p:grpSpPr>
          <a:xfrm>
            <a:off x="9870778" y="8940098"/>
            <a:ext cx="2403683" cy="1009369"/>
            <a:chOff x="5517310" y="11290790"/>
            <a:chExt cx="3676939" cy="1009369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0C737452-AA10-8147-BA37-6796AD0A74EA}"/>
                </a:ext>
              </a:extLst>
            </p:cNvPr>
            <p:cNvSpPr txBox="1"/>
            <p:nvPr/>
          </p:nvSpPr>
          <p:spPr>
            <a:xfrm>
              <a:off x="5518985" y="1129079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66" name="Rectangle 56">
              <a:extLst>
                <a:ext uri="{FF2B5EF4-FFF2-40B4-BE49-F238E27FC236}">
                  <a16:creationId xmlns:a16="http://schemas.microsoft.com/office/drawing/2014/main" id="{44A84C5A-F266-A745-A9A0-65062ED254FB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oup 54">
            <a:extLst>
              <a:ext uri="{FF2B5EF4-FFF2-40B4-BE49-F238E27FC236}">
                <a16:creationId xmlns:a16="http://schemas.microsoft.com/office/drawing/2014/main" id="{47D04150-2E7E-FD48-ACBF-8860B23AE229}"/>
              </a:ext>
            </a:extLst>
          </p:cNvPr>
          <p:cNvGrpSpPr/>
          <p:nvPr/>
        </p:nvGrpSpPr>
        <p:grpSpPr>
          <a:xfrm>
            <a:off x="9877879" y="11372119"/>
            <a:ext cx="2403683" cy="1009369"/>
            <a:chOff x="5517310" y="11290790"/>
            <a:chExt cx="3676939" cy="1009369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BF512CB2-7439-224B-A3F8-A700FBCEEBCE}"/>
                </a:ext>
              </a:extLst>
            </p:cNvPr>
            <p:cNvSpPr txBox="1"/>
            <p:nvPr/>
          </p:nvSpPr>
          <p:spPr>
            <a:xfrm>
              <a:off x="5518985" y="1129079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69" name="Rectangle 56">
              <a:extLst>
                <a:ext uri="{FF2B5EF4-FFF2-40B4-BE49-F238E27FC236}">
                  <a16:creationId xmlns:a16="http://schemas.microsoft.com/office/drawing/2014/main" id="{2EB19D37-4EEA-554E-8AAC-114B63FE2E27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71" name="CuadroTexto 395">
            <a:extLst>
              <a:ext uri="{FF2B5EF4-FFF2-40B4-BE49-F238E27FC236}">
                <a16:creationId xmlns:a16="http://schemas.microsoft.com/office/drawing/2014/main" id="{4DD4A344-D006-E84A-964E-DDF1FBEB15B2}"/>
              </a:ext>
            </a:extLst>
          </p:cNvPr>
          <p:cNvSpPr txBox="1"/>
          <p:nvPr/>
        </p:nvSpPr>
        <p:spPr>
          <a:xfrm>
            <a:off x="14841468" y="3800912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372" name="Rectangle 56">
            <a:extLst>
              <a:ext uri="{FF2B5EF4-FFF2-40B4-BE49-F238E27FC236}">
                <a16:creationId xmlns:a16="http://schemas.microsoft.com/office/drawing/2014/main" id="{88B115F0-209E-1340-B2D5-3A454340E459}"/>
              </a:ext>
            </a:extLst>
          </p:cNvPr>
          <p:cNvSpPr/>
          <p:nvPr/>
        </p:nvSpPr>
        <p:spPr>
          <a:xfrm>
            <a:off x="14840032" y="4281489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74" name="CuadroTexto 395">
            <a:extLst>
              <a:ext uri="{FF2B5EF4-FFF2-40B4-BE49-F238E27FC236}">
                <a16:creationId xmlns:a16="http://schemas.microsoft.com/office/drawing/2014/main" id="{BB8BDC2F-4E54-0F4F-8961-CD3FC005B150}"/>
              </a:ext>
            </a:extLst>
          </p:cNvPr>
          <p:cNvSpPr txBox="1"/>
          <p:nvPr/>
        </p:nvSpPr>
        <p:spPr>
          <a:xfrm>
            <a:off x="15813542" y="6304155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375" name="Rectangle 56">
            <a:extLst>
              <a:ext uri="{FF2B5EF4-FFF2-40B4-BE49-F238E27FC236}">
                <a16:creationId xmlns:a16="http://schemas.microsoft.com/office/drawing/2014/main" id="{BE2FF3A6-834E-CB49-98E2-89209D66ACCA}"/>
              </a:ext>
            </a:extLst>
          </p:cNvPr>
          <p:cNvSpPr/>
          <p:nvPr/>
        </p:nvSpPr>
        <p:spPr>
          <a:xfrm>
            <a:off x="15812106" y="6784732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77" name="CuadroTexto 395">
            <a:extLst>
              <a:ext uri="{FF2B5EF4-FFF2-40B4-BE49-F238E27FC236}">
                <a16:creationId xmlns:a16="http://schemas.microsoft.com/office/drawing/2014/main" id="{57C0278B-229E-7D47-9F93-9A7C55D13640}"/>
              </a:ext>
            </a:extLst>
          </p:cNvPr>
          <p:cNvSpPr txBox="1"/>
          <p:nvPr/>
        </p:nvSpPr>
        <p:spPr>
          <a:xfrm>
            <a:off x="17270990" y="8899762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378" name="Rectangle 56">
            <a:extLst>
              <a:ext uri="{FF2B5EF4-FFF2-40B4-BE49-F238E27FC236}">
                <a16:creationId xmlns:a16="http://schemas.microsoft.com/office/drawing/2014/main" id="{718424BE-9052-274E-AD4B-87253967C348}"/>
              </a:ext>
            </a:extLst>
          </p:cNvPr>
          <p:cNvSpPr/>
          <p:nvPr/>
        </p:nvSpPr>
        <p:spPr>
          <a:xfrm>
            <a:off x="17269554" y="9380339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80" name="CuadroTexto 395">
            <a:extLst>
              <a:ext uri="{FF2B5EF4-FFF2-40B4-BE49-F238E27FC236}">
                <a16:creationId xmlns:a16="http://schemas.microsoft.com/office/drawing/2014/main" id="{1523E51A-762C-3A48-9A81-25AD437E9781}"/>
              </a:ext>
            </a:extLst>
          </p:cNvPr>
          <p:cNvSpPr txBox="1"/>
          <p:nvPr/>
        </p:nvSpPr>
        <p:spPr>
          <a:xfrm>
            <a:off x="18694499" y="11449266"/>
            <a:ext cx="301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381" name="Rectangle 56">
            <a:extLst>
              <a:ext uri="{FF2B5EF4-FFF2-40B4-BE49-F238E27FC236}">
                <a16:creationId xmlns:a16="http://schemas.microsoft.com/office/drawing/2014/main" id="{E3A481A9-C2F2-A147-8D0B-41556CEFA42C}"/>
              </a:ext>
            </a:extLst>
          </p:cNvPr>
          <p:cNvSpPr/>
          <p:nvPr/>
        </p:nvSpPr>
        <p:spPr>
          <a:xfrm>
            <a:off x="18693064" y="11929843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359999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41">
            <a:extLst>
              <a:ext uri="{FF2B5EF4-FFF2-40B4-BE49-F238E27FC236}">
                <a16:creationId xmlns:a16="http://schemas.microsoft.com/office/drawing/2014/main" id="{E05FF81F-8B63-9146-B3B7-CAF2D90DF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8883071"/>
            <a:ext cx="6067663" cy="3765311"/>
          </a:xfrm>
          <a:custGeom>
            <a:avLst/>
            <a:gdLst>
              <a:gd name="T0" fmla="*/ 4190 w 5580"/>
              <a:gd name="T1" fmla="*/ 9 h 3463"/>
              <a:gd name="T2" fmla="*/ 4182 w 5580"/>
              <a:gd name="T3" fmla="*/ 0 h 3463"/>
              <a:gd name="T4" fmla="*/ 4043 w 5580"/>
              <a:gd name="T5" fmla="*/ 9 h 3463"/>
              <a:gd name="T6" fmla="*/ 0 w 5580"/>
              <a:gd name="T7" fmla="*/ 807 h 3463"/>
              <a:gd name="T8" fmla="*/ 0 w 5580"/>
              <a:gd name="T9" fmla="*/ 3462 h 3463"/>
              <a:gd name="T10" fmla="*/ 9 w 5580"/>
              <a:gd name="T11" fmla="*/ 3462 h 3463"/>
              <a:gd name="T12" fmla="*/ 5579 w 5580"/>
              <a:gd name="T13" fmla="*/ 2421 h 3463"/>
              <a:gd name="T14" fmla="*/ 4190 w 5580"/>
              <a:gd name="T15" fmla="*/ 9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0" h="3463">
                <a:moveTo>
                  <a:pt x="4190" y="9"/>
                </a:moveTo>
                <a:lnTo>
                  <a:pt x="4182" y="0"/>
                </a:lnTo>
                <a:lnTo>
                  <a:pt x="4043" y="9"/>
                </a:lnTo>
                <a:lnTo>
                  <a:pt x="0" y="807"/>
                </a:lnTo>
                <a:lnTo>
                  <a:pt x="0" y="3462"/>
                </a:lnTo>
                <a:lnTo>
                  <a:pt x="9" y="3462"/>
                </a:lnTo>
                <a:lnTo>
                  <a:pt x="5579" y="2421"/>
                </a:lnTo>
                <a:lnTo>
                  <a:pt x="4190" y="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42">
            <a:extLst>
              <a:ext uri="{FF2B5EF4-FFF2-40B4-BE49-F238E27FC236}">
                <a16:creationId xmlns:a16="http://schemas.microsoft.com/office/drawing/2014/main" id="{21D3F5BF-B790-3841-933A-E21513E2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061" y="8883071"/>
            <a:ext cx="6058073" cy="3765311"/>
          </a:xfrm>
          <a:custGeom>
            <a:avLst/>
            <a:gdLst>
              <a:gd name="T0" fmla="*/ 1527 w 5570"/>
              <a:gd name="T1" fmla="*/ 9 h 3463"/>
              <a:gd name="T2" fmla="*/ 1397 w 5570"/>
              <a:gd name="T3" fmla="*/ 0 h 3463"/>
              <a:gd name="T4" fmla="*/ 1388 w 5570"/>
              <a:gd name="T5" fmla="*/ 9 h 3463"/>
              <a:gd name="T6" fmla="*/ 0 w 5570"/>
              <a:gd name="T7" fmla="*/ 2421 h 3463"/>
              <a:gd name="T8" fmla="*/ 5569 w 5570"/>
              <a:gd name="T9" fmla="*/ 3462 h 3463"/>
              <a:gd name="T10" fmla="*/ 5569 w 5570"/>
              <a:gd name="T11" fmla="*/ 807 h 3463"/>
              <a:gd name="T12" fmla="*/ 1527 w 5570"/>
              <a:gd name="T13" fmla="*/ 9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70" h="3463">
                <a:moveTo>
                  <a:pt x="1527" y="9"/>
                </a:moveTo>
                <a:lnTo>
                  <a:pt x="1397" y="0"/>
                </a:lnTo>
                <a:lnTo>
                  <a:pt x="1388" y="9"/>
                </a:lnTo>
                <a:lnTo>
                  <a:pt x="0" y="2421"/>
                </a:lnTo>
                <a:lnTo>
                  <a:pt x="5569" y="3462"/>
                </a:lnTo>
                <a:lnTo>
                  <a:pt x="5569" y="807"/>
                </a:lnTo>
                <a:lnTo>
                  <a:pt x="1527" y="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43">
            <a:extLst>
              <a:ext uri="{FF2B5EF4-FFF2-40B4-BE49-F238E27FC236}">
                <a16:creationId xmlns:a16="http://schemas.microsoft.com/office/drawing/2014/main" id="{49D44CF9-8598-9A49-8ADA-34F92604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576" y="6259347"/>
            <a:ext cx="4537558" cy="3501498"/>
          </a:xfrm>
          <a:custGeom>
            <a:avLst/>
            <a:gdLst>
              <a:gd name="T0" fmla="*/ 4120 w 4173"/>
              <a:gd name="T1" fmla="*/ 581 h 3219"/>
              <a:gd name="T2" fmla="*/ 1475 w 4173"/>
              <a:gd name="T3" fmla="*/ 9 h 3219"/>
              <a:gd name="T4" fmla="*/ 1388 w 4173"/>
              <a:gd name="T5" fmla="*/ 0 h 3219"/>
              <a:gd name="T6" fmla="*/ 1380 w 4173"/>
              <a:gd name="T7" fmla="*/ 9 h 3219"/>
              <a:gd name="T8" fmla="*/ 0 w 4173"/>
              <a:gd name="T9" fmla="*/ 2411 h 3219"/>
              <a:gd name="T10" fmla="*/ 130 w 4173"/>
              <a:gd name="T11" fmla="*/ 2420 h 3219"/>
              <a:gd name="T12" fmla="*/ 4172 w 4173"/>
              <a:gd name="T13" fmla="*/ 3218 h 3219"/>
              <a:gd name="T14" fmla="*/ 4172 w 4173"/>
              <a:gd name="T15" fmla="*/ 2880 h 3219"/>
              <a:gd name="T16" fmla="*/ 4172 w 4173"/>
              <a:gd name="T17" fmla="*/ 2871 h 3219"/>
              <a:gd name="T18" fmla="*/ 4172 w 4173"/>
              <a:gd name="T19" fmla="*/ 572 h 3219"/>
              <a:gd name="T20" fmla="*/ 4120 w 4173"/>
              <a:gd name="T21" fmla="*/ 581 h 3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73" h="3219">
                <a:moveTo>
                  <a:pt x="4120" y="581"/>
                </a:moveTo>
                <a:lnTo>
                  <a:pt x="1475" y="9"/>
                </a:lnTo>
                <a:lnTo>
                  <a:pt x="1388" y="0"/>
                </a:lnTo>
                <a:lnTo>
                  <a:pt x="1380" y="9"/>
                </a:lnTo>
                <a:lnTo>
                  <a:pt x="0" y="2411"/>
                </a:lnTo>
                <a:lnTo>
                  <a:pt x="130" y="2420"/>
                </a:lnTo>
                <a:lnTo>
                  <a:pt x="4172" y="3218"/>
                </a:lnTo>
                <a:lnTo>
                  <a:pt x="4172" y="2880"/>
                </a:lnTo>
                <a:lnTo>
                  <a:pt x="4172" y="2871"/>
                </a:lnTo>
                <a:lnTo>
                  <a:pt x="4172" y="572"/>
                </a:lnTo>
                <a:lnTo>
                  <a:pt x="4120" y="58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4">
            <a:extLst>
              <a:ext uri="{FF2B5EF4-FFF2-40B4-BE49-F238E27FC236}">
                <a16:creationId xmlns:a16="http://schemas.microsoft.com/office/drawing/2014/main" id="{1D97D087-DF5F-0E4C-AC2D-FBE667DC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6259347"/>
            <a:ext cx="4551946" cy="3501498"/>
          </a:xfrm>
          <a:custGeom>
            <a:avLst/>
            <a:gdLst>
              <a:gd name="T0" fmla="*/ 2794 w 4183"/>
              <a:gd name="T1" fmla="*/ 9 h 3219"/>
              <a:gd name="T2" fmla="*/ 2794 w 4183"/>
              <a:gd name="T3" fmla="*/ 0 h 3219"/>
              <a:gd name="T4" fmla="*/ 2698 w 4183"/>
              <a:gd name="T5" fmla="*/ 9 h 3219"/>
              <a:gd name="T6" fmla="*/ 0 w 4183"/>
              <a:gd name="T7" fmla="*/ 572 h 3219"/>
              <a:gd name="T8" fmla="*/ 0 w 4183"/>
              <a:gd name="T9" fmla="*/ 2871 h 3219"/>
              <a:gd name="T10" fmla="*/ 0 w 4183"/>
              <a:gd name="T11" fmla="*/ 2880 h 3219"/>
              <a:gd name="T12" fmla="*/ 0 w 4183"/>
              <a:gd name="T13" fmla="*/ 3218 h 3219"/>
              <a:gd name="T14" fmla="*/ 4043 w 4183"/>
              <a:gd name="T15" fmla="*/ 2420 h 3219"/>
              <a:gd name="T16" fmla="*/ 4182 w 4183"/>
              <a:gd name="T17" fmla="*/ 2411 h 3219"/>
              <a:gd name="T18" fmla="*/ 2794 w 4183"/>
              <a:gd name="T19" fmla="*/ 9 h 3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3" h="3219">
                <a:moveTo>
                  <a:pt x="2794" y="9"/>
                </a:moveTo>
                <a:lnTo>
                  <a:pt x="2794" y="0"/>
                </a:lnTo>
                <a:lnTo>
                  <a:pt x="2698" y="9"/>
                </a:lnTo>
                <a:lnTo>
                  <a:pt x="0" y="572"/>
                </a:lnTo>
                <a:lnTo>
                  <a:pt x="0" y="2871"/>
                </a:lnTo>
                <a:lnTo>
                  <a:pt x="0" y="2880"/>
                </a:lnTo>
                <a:lnTo>
                  <a:pt x="0" y="3218"/>
                </a:lnTo>
                <a:lnTo>
                  <a:pt x="4043" y="2420"/>
                </a:lnTo>
                <a:lnTo>
                  <a:pt x="4182" y="2411"/>
                </a:lnTo>
                <a:lnTo>
                  <a:pt x="2794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5">
            <a:extLst>
              <a:ext uri="{FF2B5EF4-FFF2-40B4-BE49-F238E27FC236}">
                <a16:creationId xmlns:a16="http://schemas.microsoft.com/office/drawing/2014/main" id="{495BAFFE-3E68-944D-A603-23238CC6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3654807"/>
            <a:ext cx="3041027" cy="3228095"/>
          </a:xfrm>
          <a:custGeom>
            <a:avLst/>
            <a:gdLst>
              <a:gd name="T0" fmla="*/ 1406 w 2795"/>
              <a:gd name="T1" fmla="*/ 0 h 2967"/>
              <a:gd name="T2" fmla="*/ 9 w 2795"/>
              <a:gd name="T3" fmla="*/ 460 h 2967"/>
              <a:gd name="T4" fmla="*/ 0 w 2795"/>
              <a:gd name="T5" fmla="*/ 460 h 2967"/>
              <a:gd name="T6" fmla="*/ 0 w 2795"/>
              <a:gd name="T7" fmla="*/ 2629 h 2967"/>
              <a:gd name="T8" fmla="*/ 0 w 2795"/>
              <a:gd name="T9" fmla="*/ 2637 h 2967"/>
              <a:gd name="T10" fmla="*/ 0 w 2795"/>
              <a:gd name="T11" fmla="*/ 2966 h 2967"/>
              <a:gd name="T12" fmla="*/ 2698 w 2795"/>
              <a:gd name="T13" fmla="*/ 2403 h 2967"/>
              <a:gd name="T14" fmla="*/ 2794 w 2795"/>
              <a:gd name="T15" fmla="*/ 2394 h 2967"/>
              <a:gd name="T16" fmla="*/ 1406 w 2795"/>
              <a:gd name="T17" fmla="*/ 0 h 2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5" h="2967">
                <a:moveTo>
                  <a:pt x="1406" y="0"/>
                </a:moveTo>
                <a:lnTo>
                  <a:pt x="9" y="460"/>
                </a:lnTo>
                <a:lnTo>
                  <a:pt x="0" y="460"/>
                </a:lnTo>
                <a:lnTo>
                  <a:pt x="0" y="2629"/>
                </a:lnTo>
                <a:lnTo>
                  <a:pt x="0" y="2637"/>
                </a:lnTo>
                <a:lnTo>
                  <a:pt x="0" y="2966"/>
                </a:lnTo>
                <a:lnTo>
                  <a:pt x="2698" y="2403"/>
                </a:lnTo>
                <a:lnTo>
                  <a:pt x="2794" y="2394"/>
                </a:lnTo>
                <a:lnTo>
                  <a:pt x="140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46">
            <a:extLst>
              <a:ext uri="{FF2B5EF4-FFF2-40B4-BE49-F238E27FC236}">
                <a16:creationId xmlns:a16="http://schemas.microsoft.com/office/drawing/2014/main" id="{ECF97BB2-4590-2348-BF4D-A7B8D0A2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699" y="3654807"/>
            <a:ext cx="3031434" cy="3237688"/>
          </a:xfrm>
          <a:custGeom>
            <a:avLst/>
            <a:gdLst>
              <a:gd name="T0" fmla="*/ 1388 w 2785"/>
              <a:gd name="T1" fmla="*/ 0 h 2976"/>
              <a:gd name="T2" fmla="*/ 0 w 2785"/>
              <a:gd name="T3" fmla="*/ 2394 h 2976"/>
              <a:gd name="T4" fmla="*/ 87 w 2785"/>
              <a:gd name="T5" fmla="*/ 2403 h 2976"/>
              <a:gd name="T6" fmla="*/ 2732 w 2785"/>
              <a:gd name="T7" fmla="*/ 2975 h 2976"/>
              <a:gd name="T8" fmla="*/ 2784 w 2785"/>
              <a:gd name="T9" fmla="*/ 2966 h 2976"/>
              <a:gd name="T10" fmla="*/ 2784 w 2785"/>
              <a:gd name="T11" fmla="*/ 2637 h 2976"/>
              <a:gd name="T12" fmla="*/ 2784 w 2785"/>
              <a:gd name="T13" fmla="*/ 2629 h 2976"/>
              <a:gd name="T14" fmla="*/ 2784 w 2785"/>
              <a:gd name="T15" fmla="*/ 460 h 2976"/>
              <a:gd name="T16" fmla="*/ 1388 w 2785"/>
              <a:gd name="T17" fmla="*/ 0 h 2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5" h="2976">
                <a:moveTo>
                  <a:pt x="1388" y="0"/>
                </a:moveTo>
                <a:lnTo>
                  <a:pt x="0" y="2394"/>
                </a:lnTo>
                <a:lnTo>
                  <a:pt x="87" y="2403"/>
                </a:lnTo>
                <a:lnTo>
                  <a:pt x="2732" y="2975"/>
                </a:lnTo>
                <a:lnTo>
                  <a:pt x="2784" y="2966"/>
                </a:lnTo>
                <a:lnTo>
                  <a:pt x="2784" y="2637"/>
                </a:lnTo>
                <a:lnTo>
                  <a:pt x="2784" y="2629"/>
                </a:lnTo>
                <a:lnTo>
                  <a:pt x="2784" y="460"/>
                </a:lnTo>
                <a:lnTo>
                  <a:pt x="1388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7">
            <a:extLst>
              <a:ext uri="{FF2B5EF4-FFF2-40B4-BE49-F238E27FC236}">
                <a16:creationId xmlns:a16="http://schemas.microsoft.com/office/drawing/2014/main" id="{157BC365-8E7E-0A49-9956-57F988AF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618" y="1021490"/>
            <a:ext cx="1520515" cy="3136958"/>
          </a:xfrm>
          <a:custGeom>
            <a:avLst/>
            <a:gdLst>
              <a:gd name="T0" fmla="*/ 0 w 1397"/>
              <a:gd name="T1" fmla="*/ 2404 h 2882"/>
              <a:gd name="T2" fmla="*/ 0 w 1397"/>
              <a:gd name="T3" fmla="*/ 2421 h 2882"/>
              <a:gd name="T4" fmla="*/ 1396 w 1397"/>
              <a:gd name="T5" fmla="*/ 2881 h 2882"/>
              <a:gd name="T6" fmla="*/ 1396 w 1397"/>
              <a:gd name="T7" fmla="*/ 2534 h 2882"/>
              <a:gd name="T8" fmla="*/ 1396 w 1397"/>
              <a:gd name="T9" fmla="*/ 2525 h 2882"/>
              <a:gd name="T10" fmla="*/ 1396 w 1397"/>
              <a:gd name="T11" fmla="*/ 0 h 2882"/>
              <a:gd name="T12" fmla="*/ 0 w 1397"/>
              <a:gd name="T13" fmla="*/ 2404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7" h="2882">
                <a:moveTo>
                  <a:pt x="0" y="2404"/>
                </a:moveTo>
                <a:lnTo>
                  <a:pt x="0" y="2421"/>
                </a:lnTo>
                <a:lnTo>
                  <a:pt x="1396" y="2881"/>
                </a:lnTo>
                <a:lnTo>
                  <a:pt x="1396" y="2534"/>
                </a:lnTo>
                <a:lnTo>
                  <a:pt x="1396" y="2525"/>
                </a:lnTo>
                <a:lnTo>
                  <a:pt x="1396" y="0"/>
                </a:lnTo>
                <a:lnTo>
                  <a:pt x="0" y="240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8">
            <a:extLst>
              <a:ext uri="{FF2B5EF4-FFF2-40B4-BE49-F238E27FC236}">
                <a16:creationId xmlns:a16="http://schemas.microsoft.com/office/drawing/2014/main" id="{478EDFB9-D55F-634B-8C9A-31C64453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1021490"/>
            <a:ext cx="1530105" cy="3136958"/>
          </a:xfrm>
          <a:custGeom>
            <a:avLst/>
            <a:gdLst>
              <a:gd name="T0" fmla="*/ 1397 w 1407"/>
              <a:gd name="T1" fmla="*/ 2404 h 2882"/>
              <a:gd name="T2" fmla="*/ 9 w 1407"/>
              <a:gd name="T3" fmla="*/ 0 h 2882"/>
              <a:gd name="T4" fmla="*/ 0 w 1407"/>
              <a:gd name="T5" fmla="*/ 0 h 2882"/>
              <a:gd name="T6" fmla="*/ 0 w 1407"/>
              <a:gd name="T7" fmla="*/ 2525 h 2882"/>
              <a:gd name="T8" fmla="*/ 0 w 1407"/>
              <a:gd name="T9" fmla="*/ 2534 h 2882"/>
              <a:gd name="T10" fmla="*/ 0 w 1407"/>
              <a:gd name="T11" fmla="*/ 2881 h 2882"/>
              <a:gd name="T12" fmla="*/ 9 w 1407"/>
              <a:gd name="T13" fmla="*/ 2881 h 2882"/>
              <a:gd name="T14" fmla="*/ 1406 w 1407"/>
              <a:gd name="T15" fmla="*/ 2421 h 2882"/>
              <a:gd name="T16" fmla="*/ 1397 w 1407"/>
              <a:gd name="T17" fmla="*/ 2404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7" h="2882">
                <a:moveTo>
                  <a:pt x="1397" y="2404"/>
                </a:moveTo>
                <a:lnTo>
                  <a:pt x="9" y="0"/>
                </a:lnTo>
                <a:lnTo>
                  <a:pt x="0" y="0"/>
                </a:lnTo>
                <a:lnTo>
                  <a:pt x="0" y="2525"/>
                </a:lnTo>
                <a:lnTo>
                  <a:pt x="0" y="2534"/>
                </a:lnTo>
                <a:lnTo>
                  <a:pt x="0" y="2881"/>
                </a:lnTo>
                <a:lnTo>
                  <a:pt x="9" y="2881"/>
                </a:lnTo>
                <a:lnTo>
                  <a:pt x="1406" y="2421"/>
                </a:lnTo>
                <a:lnTo>
                  <a:pt x="1397" y="24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49">
            <a:extLst>
              <a:ext uri="{FF2B5EF4-FFF2-40B4-BE49-F238E27FC236}">
                <a16:creationId xmlns:a16="http://schemas.microsoft.com/office/drawing/2014/main" id="{F4E7F20D-4EB7-9E43-905C-33BE3556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2813" y="7568810"/>
            <a:ext cx="810619" cy="494048"/>
          </a:xfrm>
          <a:custGeom>
            <a:avLst/>
            <a:gdLst>
              <a:gd name="T0" fmla="*/ 607 w 747"/>
              <a:gd name="T1" fmla="*/ 451 h 452"/>
              <a:gd name="T2" fmla="*/ 607 w 747"/>
              <a:gd name="T3" fmla="*/ 451 h 452"/>
              <a:gd name="T4" fmla="*/ 286 w 747"/>
              <a:gd name="T5" fmla="*/ 451 h 452"/>
              <a:gd name="T6" fmla="*/ 217 w 747"/>
              <a:gd name="T7" fmla="*/ 391 h 452"/>
              <a:gd name="T8" fmla="*/ 121 w 747"/>
              <a:gd name="T9" fmla="*/ 70 h 452"/>
              <a:gd name="T10" fmla="*/ 35 w 747"/>
              <a:gd name="T11" fmla="*/ 70 h 452"/>
              <a:gd name="T12" fmla="*/ 0 w 747"/>
              <a:gd name="T13" fmla="*/ 35 h 452"/>
              <a:gd name="T14" fmla="*/ 35 w 747"/>
              <a:gd name="T15" fmla="*/ 0 h 452"/>
              <a:gd name="T16" fmla="*/ 147 w 747"/>
              <a:gd name="T17" fmla="*/ 0 h 452"/>
              <a:gd name="T18" fmla="*/ 182 w 747"/>
              <a:gd name="T19" fmla="*/ 18 h 452"/>
              <a:gd name="T20" fmla="*/ 286 w 747"/>
              <a:gd name="T21" fmla="*/ 373 h 452"/>
              <a:gd name="T22" fmla="*/ 286 w 747"/>
              <a:gd name="T23" fmla="*/ 382 h 452"/>
              <a:gd name="T24" fmla="*/ 607 w 747"/>
              <a:gd name="T25" fmla="*/ 382 h 452"/>
              <a:gd name="T26" fmla="*/ 598 w 747"/>
              <a:gd name="T27" fmla="*/ 373 h 452"/>
              <a:gd name="T28" fmla="*/ 659 w 747"/>
              <a:gd name="T29" fmla="*/ 174 h 452"/>
              <a:gd name="T30" fmla="*/ 390 w 747"/>
              <a:gd name="T31" fmla="*/ 174 h 452"/>
              <a:gd name="T32" fmla="*/ 355 w 747"/>
              <a:gd name="T33" fmla="*/ 139 h 452"/>
              <a:gd name="T34" fmla="*/ 390 w 747"/>
              <a:gd name="T35" fmla="*/ 104 h 452"/>
              <a:gd name="T36" fmla="*/ 702 w 747"/>
              <a:gd name="T37" fmla="*/ 104 h 452"/>
              <a:gd name="T38" fmla="*/ 737 w 747"/>
              <a:gd name="T39" fmla="*/ 113 h 452"/>
              <a:gd name="T40" fmla="*/ 737 w 747"/>
              <a:gd name="T41" fmla="*/ 148 h 452"/>
              <a:gd name="T42" fmla="*/ 668 w 747"/>
              <a:gd name="T43" fmla="*/ 391 h 452"/>
              <a:gd name="T44" fmla="*/ 607 w 747"/>
              <a:gd name="T45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7" h="452">
                <a:moveTo>
                  <a:pt x="607" y="451"/>
                </a:moveTo>
                <a:lnTo>
                  <a:pt x="607" y="451"/>
                </a:lnTo>
                <a:cubicBezTo>
                  <a:pt x="286" y="451"/>
                  <a:pt x="286" y="451"/>
                  <a:pt x="286" y="451"/>
                </a:cubicBezTo>
                <a:cubicBezTo>
                  <a:pt x="251" y="451"/>
                  <a:pt x="217" y="425"/>
                  <a:pt x="217" y="391"/>
                </a:cubicBezTo>
                <a:cubicBezTo>
                  <a:pt x="121" y="70"/>
                  <a:pt x="121" y="70"/>
                  <a:pt x="121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17" y="70"/>
                  <a:pt x="0" y="52"/>
                  <a:pt x="0" y="35"/>
                </a:cubicBezTo>
                <a:cubicBezTo>
                  <a:pt x="0" y="9"/>
                  <a:pt x="17" y="0"/>
                  <a:pt x="35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9"/>
                  <a:pt x="182" y="18"/>
                </a:cubicBezTo>
                <a:cubicBezTo>
                  <a:pt x="286" y="373"/>
                  <a:pt x="286" y="373"/>
                  <a:pt x="286" y="373"/>
                </a:cubicBezTo>
                <a:lnTo>
                  <a:pt x="286" y="382"/>
                </a:lnTo>
                <a:cubicBezTo>
                  <a:pt x="607" y="382"/>
                  <a:pt x="607" y="382"/>
                  <a:pt x="607" y="382"/>
                </a:cubicBezTo>
                <a:cubicBezTo>
                  <a:pt x="607" y="382"/>
                  <a:pt x="598" y="382"/>
                  <a:pt x="598" y="373"/>
                </a:cubicBezTo>
                <a:cubicBezTo>
                  <a:pt x="659" y="174"/>
                  <a:pt x="659" y="174"/>
                  <a:pt x="659" y="174"/>
                </a:cubicBezTo>
                <a:cubicBezTo>
                  <a:pt x="390" y="174"/>
                  <a:pt x="390" y="174"/>
                  <a:pt x="390" y="174"/>
                </a:cubicBezTo>
                <a:cubicBezTo>
                  <a:pt x="373" y="174"/>
                  <a:pt x="355" y="156"/>
                  <a:pt x="355" y="139"/>
                </a:cubicBezTo>
                <a:cubicBezTo>
                  <a:pt x="355" y="113"/>
                  <a:pt x="373" y="104"/>
                  <a:pt x="390" y="104"/>
                </a:cubicBezTo>
                <a:cubicBezTo>
                  <a:pt x="702" y="104"/>
                  <a:pt x="702" y="104"/>
                  <a:pt x="702" y="104"/>
                </a:cubicBezTo>
                <a:cubicBezTo>
                  <a:pt x="720" y="104"/>
                  <a:pt x="729" y="104"/>
                  <a:pt x="737" y="113"/>
                </a:cubicBezTo>
                <a:cubicBezTo>
                  <a:pt x="737" y="122"/>
                  <a:pt x="746" y="139"/>
                  <a:pt x="737" y="148"/>
                </a:cubicBezTo>
                <a:cubicBezTo>
                  <a:pt x="668" y="391"/>
                  <a:pt x="668" y="391"/>
                  <a:pt x="668" y="391"/>
                </a:cubicBezTo>
                <a:cubicBezTo>
                  <a:pt x="668" y="425"/>
                  <a:pt x="642" y="451"/>
                  <a:pt x="607" y="4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50">
            <a:extLst>
              <a:ext uri="{FF2B5EF4-FFF2-40B4-BE49-F238E27FC236}">
                <a16:creationId xmlns:a16="http://schemas.microsoft.com/office/drawing/2014/main" id="{60EC77BE-ACAC-F743-96FF-F27FFA69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471" y="8134806"/>
            <a:ext cx="153490" cy="163083"/>
          </a:xfrm>
          <a:custGeom>
            <a:avLst/>
            <a:gdLst>
              <a:gd name="T0" fmla="*/ 0 w 140"/>
              <a:gd name="T1" fmla="*/ 69 h 148"/>
              <a:gd name="T2" fmla="*/ 0 w 140"/>
              <a:gd name="T3" fmla="*/ 69 h 148"/>
              <a:gd name="T4" fmla="*/ 69 w 140"/>
              <a:gd name="T5" fmla="*/ 0 h 148"/>
              <a:gd name="T6" fmla="*/ 139 w 140"/>
              <a:gd name="T7" fmla="*/ 69 h 148"/>
              <a:gd name="T8" fmla="*/ 69 w 140"/>
              <a:gd name="T9" fmla="*/ 147 h 148"/>
              <a:gd name="T10" fmla="*/ 0 w 140"/>
              <a:gd name="T11" fmla="*/ 6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148">
                <a:moveTo>
                  <a:pt x="0" y="69"/>
                </a:moveTo>
                <a:lnTo>
                  <a:pt x="0" y="69"/>
                </a:lnTo>
                <a:cubicBezTo>
                  <a:pt x="0" y="35"/>
                  <a:pt x="26" y="0"/>
                  <a:pt x="69" y="0"/>
                </a:cubicBezTo>
                <a:cubicBezTo>
                  <a:pt x="104" y="0"/>
                  <a:pt x="139" y="35"/>
                  <a:pt x="139" y="69"/>
                </a:cubicBezTo>
                <a:cubicBezTo>
                  <a:pt x="139" y="113"/>
                  <a:pt x="104" y="147"/>
                  <a:pt x="69" y="147"/>
                </a:cubicBezTo>
                <a:cubicBezTo>
                  <a:pt x="26" y="147"/>
                  <a:pt x="0" y="113"/>
                  <a:pt x="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1">
            <a:extLst>
              <a:ext uri="{FF2B5EF4-FFF2-40B4-BE49-F238E27FC236}">
                <a16:creationId xmlns:a16="http://schemas.microsoft.com/office/drawing/2014/main" id="{7E844413-01B3-6045-A26B-AB6C9349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774" y="8134806"/>
            <a:ext cx="153490" cy="163083"/>
          </a:xfrm>
          <a:custGeom>
            <a:avLst/>
            <a:gdLst>
              <a:gd name="T0" fmla="*/ 0 w 139"/>
              <a:gd name="T1" fmla="*/ 69 h 148"/>
              <a:gd name="T2" fmla="*/ 0 w 139"/>
              <a:gd name="T3" fmla="*/ 69 h 148"/>
              <a:gd name="T4" fmla="*/ 69 w 139"/>
              <a:gd name="T5" fmla="*/ 0 h 148"/>
              <a:gd name="T6" fmla="*/ 138 w 139"/>
              <a:gd name="T7" fmla="*/ 69 h 148"/>
              <a:gd name="T8" fmla="*/ 69 w 139"/>
              <a:gd name="T9" fmla="*/ 147 h 148"/>
              <a:gd name="T10" fmla="*/ 0 w 139"/>
              <a:gd name="T11" fmla="*/ 6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48">
                <a:moveTo>
                  <a:pt x="0" y="69"/>
                </a:moveTo>
                <a:lnTo>
                  <a:pt x="0" y="69"/>
                </a:lnTo>
                <a:cubicBezTo>
                  <a:pt x="0" y="35"/>
                  <a:pt x="34" y="0"/>
                  <a:pt x="69" y="0"/>
                </a:cubicBezTo>
                <a:cubicBezTo>
                  <a:pt x="112" y="0"/>
                  <a:pt x="138" y="35"/>
                  <a:pt x="138" y="69"/>
                </a:cubicBezTo>
                <a:cubicBezTo>
                  <a:pt x="138" y="113"/>
                  <a:pt x="112" y="147"/>
                  <a:pt x="69" y="147"/>
                </a:cubicBezTo>
                <a:cubicBezTo>
                  <a:pt x="34" y="147"/>
                  <a:pt x="0" y="113"/>
                  <a:pt x="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2">
            <a:extLst>
              <a:ext uri="{FF2B5EF4-FFF2-40B4-BE49-F238E27FC236}">
                <a16:creationId xmlns:a16="http://schemas.microsoft.com/office/drawing/2014/main" id="{94459D84-E3EE-4246-8CF1-FB737BAF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05" y="5079391"/>
            <a:ext cx="935330" cy="681113"/>
          </a:xfrm>
          <a:custGeom>
            <a:avLst/>
            <a:gdLst>
              <a:gd name="T0" fmla="*/ 728 w 859"/>
              <a:gd name="T1" fmla="*/ 625 h 626"/>
              <a:gd name="T2" fmla="*/ 728 w 859"/>
              <a:gd name="T3" fmla="*/ 625 h 626"/>
              <a:gd name="T4" fmla="*/ 129 w 859"/>
              <a:gd name="T5" fmla="*/ 625 h 626"/>
              <a:gd name="T6" fmla="*/ 0 w 859"/>
              <a:gd name="T7" fmla="*/ 494 h 626"/>
              <a:gd name="T8" fmla="*/ 0 w 859"/>
              <a:gd name="T9" fmla="*/ 130 h 626"/>
              <a:gd name="T10" fmla="*/ 129 w 859"/>
              <a:gd name="T11" fmla="*/ 0 h 626"/>
              <a:gd name="T12" fmla="*/ 728 w 859"/>
              <a:gd name="T13" fmla="*/ 0 h 626"/>
              <a:gd name="T14" fmla="*/ 858 w 859"/>
              <a:gd name="T15" fmla="*/ 130 h 626"/>
              <a:gd name="T16" fmla="*/ 858 w 859"/>
              <a:gd name="T17" fmla="*/ 494 h 626"/>
              <a:gd name="T18" fmla="*/ 728 w 859"/>
              <a:gd name="T19" fmla="*/ 625 h 626"/>
              <a:gd name="T20" fmla="*/ 129 w 859"/>
              <a:gd name="T21" fmla="*/ 69 h 626"/>
              <a:gd name="T22" fmla="*/ 129 w 859"/>
              <a:gd name="T23" fmla="*/ 69 h 626"/>
              <a:gd name="T24" fmla="*/ 69 w 859"/>
              <a:gd name="T25" fmla="*/ 130 h 626"/>
              <a:gd name="T26" fmla="*/ 69 w 859"/>
              <a:gd name="T27" fmla="*/ 494 h 626"/>
              <a:gd name="T28" fmla="*/ 129 w 859"/>
              <a:gd name="T29" fmla="*/ 555 h 626"/>
              <a:gd name="T30" fmla="*/ 728 w 859"/>
              <a:gd name="T31" fmla="*/ 555 h 626"/>
              <a:gd name="T32" fmla="*/ 789 w 859"/>
              <a:gd name="T33" fmla="*/ 494 h 626"/>
              <a:gd name="T34" fmla="*/ 789 w 859"/>
              <a:gd name="T35" fmla="*/ 130 h 626"/>
              <a:gd name="T36" fmla="*/ 728 w 859"/>
              <a:gd name="T37" fmla="*/ 69 h 626"/>
              <a:gd name="T38" fmla="*/ 129 w 859"/>
              <a:gd name="T39" fmla="*/ 69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9" h="626">
                <a:moveTo>
                  <a:pt x="728" y="625"/>
                </a:moveTo>
                <a:lnTo>
                  <a:pt x="728" y="625"/>
                </a:lnTo>
                <a:cubicBezTo>
                  <a:pt x="129" y="625"/>
                  <a:pt x="129" y="625"/>
                  <a:pt x="129" y="625"/>
                </a:cubicBezTo>
                <a:cubicBezTo>
                  <a:pt x="60" y="625"/>
                  <a:pt x="0" y="564"/>
                  <a:pt x="0" y="49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60" y="0"/>
                  <a:pt x="129" y="0"/>
                </a:cubicBezTo>
                <a:cubicBezTo>
                  <a:pt x="728" y="0"/>
                  <a:pt x="728" y="0"/>
                  <a:pt x="728" y="0"/>
                </a:cubicBezTo>
                <a:cubicBezTo>
                  <a:pt x="798" y="0"/>
                  <a:pt x="858" y="61"/>
                  <a:pt x="858" y="130"/>
                </a:cubicBezTo>
                <a:cubicBezTo>
                  <a:pt x="858" y="494"/>
                  <a:pt x="858" y="494"/>
                  <a:pt x="858" y="494"/>
                </a:cubicBezTo>
                <a:cubicBezTo>
                  <a:pt x="858" y="564"/>
                  <a:pt x="798" y="625"/>
                  <a:pt x="728" y="625"/>
                </a:cubicBezTo>
                <a:close/>
                <a:moveTo>
                  <a:pt x="129" y="69"/>
                </a:moveTo>
                <a:lnTo>
                  <a:pt x="129" y="69"/>
                </a:lnTo>
                <a:cubicBezTo>
                  <a:pt x="95" y="69"/>
                  <a:pt x="69" y="95"/>
                  <a:pt x="69" y="130"/>
                </a:cubicBezTo>
                <a:cubicBezTo>
                  <a:pt x="69" y="494"/>
                  <a:pt x="69" y="494"/>
                  <a:pt x="69" y="494"/>
                </a:cubicBezTo>
                <a:cubicBezTo>
                  <a:pt x="69" y="529"/>
                  <a:pt x="95" y="555"/>
                  <a:pt x="129" y="555"/>
                </a:cubicBezTo>
                <a:cubicBezTo>
                  <a:pt x="728" y="555"/>
                  <a:pt x="728" y="555"/>
                  <a:pt x="728" y="555"/>
                </a:cubicBezTo>
                <a:cubicBezTo>
                  <a:pt x="763" y="555"/>
                  <a:pt x="789" y="529"/>
                  <a:pt x="789" y="494"/>
                </a:cubicBezTo>
                <a:cubicBezTo>
                  <a:pt x="789" y="130"/>
                  <a:pt x="789" y="130"/>
                  <a:pt x="789" y="130"/>
                </a:cubicBezTo>
                <a:cubicBezTo>
                  <a:pt x="789" y="95"/>
                  <a:pt x="763" y="69"/>
                  <a:pt x="728" y="69"/>
                </a:cubicBezTo>
                <a:lnTo>
                  <a:pt x="129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3">
            <a:extLst>
              <a:ext uri="{FF2B5EF4-FFF2-40B4-BE49-F238E27FC236}">
                <a16:creationId xmlns:a16="http://schemas.microsoft.com/office/drawing/2014/main" id="{E201D88D-633C-B84E-A25B-E70F6139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245" y="5276049"/>
            <a:ext cx="196658" cy="282999"/>
          </a:xfrm>
          <a:custGeom>
            <a:avLst/>
            <a:gdLst>
              <a:gd name="T0" fmla="*/ 95 w 183"/>
              <a:gd name="T1" fmla="*/ 260 h 261"/>
              <a:gd name="T2" fmla="*/ 95 w 183"/>
              <a:gd name="T3" fmla="*/ 260 h 261"/>
              <a:gd name="T4" fmla="*/ 34 w 183"/>
              <a:gd name="T5" fmla="*/ 260 h 261"/>
              <a:gd name="T6" fmla="*/ 9 w 183"/>
              <a:gd name="T7" fmla="*/ 234 h 261"/>
              <a:gd name="T8" fmla="*/ 9 w 183"/>
              <a:gd name="T9" fmla="*/ 234 h 261"/>
              <a:gd name="T10" fmla="*/ 34 w 183"/>
              <a:gd name="T11" fmla="*/ 208 h 261"/>
              <a:gd name="T12" fmla="*/ 104 w 183"/>
              <a:gd name="T13" fmla="*/ 208 h 261"/>
              <a:gd name="T14" fmla="*/ 130 w 183"/>
              <a:gd name="T15" fmla="*/ 182 h 261"/>
              <a:gd name="T16" fmla="*/ 104 w 183"/>
              <a:gd name="T17" fmla="*/ 156 h 261"/>
              <a:gd name="T18" fmla="*/ 78 w 183"/>
              <a:gd name="T19" fmla="*/ 156 h 261"/>
              <a:gd name="T20" fmla="*/ 0 w 183"/>
              <a:gd name="T21" fmla="*/ 87 h 261"/>
              <a:gd name="T22" fmla="*/ 78 w 183"/>
              <a:gd name="T23" fmla="*/ 0 h 261"/>
              <a:gd name="T24" fmla="*/ 147 w 183"/>
              <a:gd name="T25" fmla="*/ 0 h 261"/>
              <a:gd name="T26" fmla="*/ 173 w 183"/>
              <a:gd name="T27" fmla="*/ 26 h 261"/>
              <a:gd name="T28" fmla="*/ 173 w 183"/>
              <a:gd name="T29" fmla="*/ 26 h 261"/>
              <a:gd name="T30" fmla="*/ 147 w 183"/>
              <a:gd name="T31" fmla="*/ 52 h 261"/>
              <a:gd name="T32" fmla="*/ 78 w 183"/>
              <a:gd name="T33" fmla="*/ 52 h 261"/>
              <a:gd name="T34" fmla="*/ 52 w 183"/>
              <a:gd name="T35" fmla="*/ 78 h 261"/>
              <a:gd name="T36" fmla="*/ 78 w 183"/>
              <a:gd name="T37" fmla="*/ 104 h 261"/>
              <a:gd name="T38" fmla="*/ 104 w 183"/>
              <a:gd name="T39" fmla="*/ 104 h 261"/>
              <a:gd name="T40" fmla="*/ 173 w 183"/>
              <a:gd name="T41" fmla="*/ 191 h 261"/>
              <a:gd name="T42" fmla="*/ 95 w 183"/>
              <a:gd name="T43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261">
                <a:moveTo>
                  <a:pt x="95" y="260"/>
                </a:moveTo>
                <a:lnTo>
                  <a:pt x="95" y="260"/>
                </a:lnTo>
                <a:cubicBezTo>
                  <a:pt x="34" y="260"/>
                  <a:pt x="34" y="260"/>
                  <a:pt x="34" y="260"/>
                </a:cubicBezTo>
                <a:cubicBezTo>
                  <a:pt x="17" y="260"/>
                  <a:pt x="9" y="243"/>
                  <a:pt x="9" y="234"/>
                </a:cubicBezTo>
                <a:lnTo>
                  <a:pt x="9" y="234"/>
                </a:lnTo>
                <a:cubicBezTo>
                  <a:pt x="9" y="217"/>
                  <a:pt x="17" y="208"/>
                  <a:pt x="34" y="208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113" y="208"/>
                  <a:pt x="130" y="191"/>
                  <a:pt x="130" y="182"/>
                </a:cubicBezTo>
                <a:cubicBezTo>
                  <a:pt x="130" y="165"/>
                  <a:pt x="113" y="156"/>
                  <a:pt x="104" y="156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43" y="156"/>
                  <a:pt x="9" y="130"/>
                  <a:pt x="0" y="87"/>
                </a:cubicBezTo>
                <a:cubicBezTo>
                  <a:pt x="0" y="43"/>
                  <a:pt x="34" y="0"/>
                  <a:pt x="7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18"/>
                  <a:pt x="173" y="26"/>
                </a:cubicBezTo>
                <a:lnTo>
                  <a:pt x="173" y="26"/>
                </a:lnTo>
                <a:cubicBezTo>
                  <a:pt x="173" y="43"/>
                  <a:pt x="156" y="52"/>
                  <a:pt x="147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61" y="52"/>
                  <a:pt x="52" y="61"/>
                  <a:pt x="52" y="78"/>
                </a:cubicBezTo>
                <a:cubicBezTo>
                  <a:pt x="52" y="96"/>
                  <a:pt x="61" y="104"/>
                  <a:pt x="78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47" y="104"/>
                  <a:pt x="182" y="139"/>
                  <a:pt x="173" y="191"/>
                </a:cubicBezTo>
                <a:cubicBezTo>
                  <a:pt x="173" y="226"/>
                  <a:pt x="139" y="260"/>
                  <a:pt x="95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54">
            <a:extLst>
              <a:ext uri="{FF2B5EF4-FFF2-40B4-BE49-F238E27FC236}">
                <a16:creationId xmlns:a16="http://schemas.microsoft.com/office/drawing/2014/main" id="{F36E9B92-1813-F74E-8DA8-7EE76D88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990" y="5242474"/>
            <a:ext cx="47966" cy="67152"/>
          </a:xfrm>
          <a:custGeom>
            <a:avLst/>
            <a:gdLst>
              <a:gd name="T0" fmla="*/ 44 w 45"/>
              <a:gd name="T1" fmla="*/ 61 h 62"/>
              <a:gd name="T2" fmla="*/ 0 w 45"/>
              <a:gd name="T3" fmla="*/ 61 h 62"/>
              <a:gd name="T4" fmla="*/ 0 w 45"/>
              <a:gd name="T5" fmla="*/ 0 h 62"/>
              <a:gd name="T6" fmla="*/ 44 w 45"/>
              <a:gd name="T7" fmla="*/ 0 h 62"/>
              <a:gd name="T8" fmla="*/ 44 w 45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2">
                <a:moveTo>
                  <a:pt x="44" y="61"/>
                </a:moveTo>
                <a:lnTo>
                  <a:pt x="0" y="61"/>
                </a:lnTo>
                <a:lnTo>
                  <a:pt x="0" y="0"/>
                </a:lnTo>
                <a:lnTo>
                  <a:pt x="44" y="0"/>
                </a:lnTo>
                <a:lnTo>
                  <a:pt x="44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5">
            <a:extLst>
              <a:ext uri="{FF2B5EF4-FFF2-40B4-BE49-F238E27FC236}">
                <a16:creationId xmlns:a16="http://schemas.microsoft.com/office/drawing/2014/main" id="{FBD97B60-B291-0E41-8B28-845D6B26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397" y="5535063"/>
            <a:ext cx="57559" cy="67152"/>
          </a:xfrm>
          <a:custGeom>
            <a:avLst/>
            <a:gdLst>
              <a:gd name="T0" fmla="*/ 52 w 53"/>
              <a:gd name="T1" fmla="*/ 61 h 62"/>
              <a:gd name="T2" fmla="*/ 0 w 53"/>
              <a:gd name="T3" fmla="*/ 61 h 62"/>
              <a:gd name="T4" fmla="*/ 0 w 53"/>
              <a:gd name="T5" fmla="*/ 0 h 62"/>
              <a:gd name="T6" fmla="*/ 52 w 53"/>
              <a:gd name="T7" fmla="*/ 0 h 62"/>
              <a:gd name="T8" fmla="*/ 52 w 53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62">
                <a:moveTo>
                  <a:pt x="52" y="61"/>
                </a:moveTo>
                <a:lnTo>
                  <a:pt x="0" y="61"/>
                </a:lnTo>
                <a:lnTo>
                  <a:pt x="0" y="0"/>
                </a:lnTo>
                <a:lnTo>
                  <a:pt x="52" y="0"/>
                </a:lnTo>
                <a:lnTo>
                  <a:pt x="52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56">
            <a:extLst>
              <a:ext uri="{FF2B5EF4-FFF2-40B4-BE49-F238E27FC236}">
                <a16:creationId xmlns:a16="http://schemas.microsoft.com/office/drawing/2014/main" id="{B107CF97-1421-A745-A3AE-91218746A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986" y="5184915"/>
            <a:ext cx="105525" cy="86338"/>
          </a:xfrm>
          <a:custGeom>
            <a:avLst/>
            <a:gdLst>
              <a:gd name="T0" fmla="*/ 51 w 96"/>
              <a:gd name="T1" fmla="*/ 9 h 79"/>
              <a:gd name="T2" fmla="*/ 51 w 96"/>
              <a:gd name="T3" fmla="*/ 9 h 79"/>
              <a:gd name="T4" fmla="*/ 17 w 96"/>
              <a:gd name="T5" fmla="*/ 26 h 79"/>
              <a:gd name="T6" fmla="*/ 8 w 96"/>
              <a:gd name="T7" fmla="*/ 61 h 79"/>
              <a:gd name="T8" fmla="*/ 8 w 96"/>
              <a:gd name="T9" fmla="*/ 61 h 79"/>
              <a:gd name="T10" fmla="*/ 43 w 96"/>
              <a:gd name="T11" fmla="*/ 70 h 79"/>
              <a:gd name="T12" fmla="*/ 78 w 96"/>
              <a:gd name="T13" fmla="*/ 52 h 79"/>
              <a:gd name="T14" fmla="*/ 86 w 96"/>
              <a:gd name="T15" fmla="*/ 18 h 79"/>
              <a:gd name="T16" fmla="*/ 86 w 96"/>
              <a:gd name="T17" fmla="*/ 18 h 79"/>
              <a:gd name="T18" fmla="*/ 51 w 96"/>
              <a:gd name="T19" fmla="*/ 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79">
                <a:moveTo>
                  <a:pt x="51" y="9"/>
                </a:moveTo>
                <a:lnTo>
                  <a:pt x="51" y="9"/>
                </a:lnTo>
                <a:cubicBezTo>
                  <a:pt x="17" y="26"/>
                  <a:pt x="17" y="26"/>
                  <a:pt x="17" y="26"/>
                </a:cubicBezTo>
                <a:cubicBezTo>
                  <a:pt x="8" y="35"/>
                  <a:pt x="0" y="52"/>
                  <a:pt x="8" y="61"/>
                </a:cubicBezTo>
                <a:lnTo>
                  <a:pt x="8" y="61"/>
                </a:lnTo>
                <a:cubicBezTo>
                  <a:pt x="17" y="78"/>
                  <a:pt x="34" y="78"/>
                  <a:pt x="43" y="70"/>
                </a:cubicBezTo>
                <a:cubicBezTo>
                  <a:pt x="78" y="52"/>
                  <a:pt x="78" y="52"/>
                  <a:pt x="78" y="52"/>
                </a:cubicBezTo>
                <a:cubicBezTo>
                  <a:pt x="86" y="44"/>
                  <a:pt x="95" y="26"/>
                  <a:pt x="86" y="18"/>
                </a:cubicBezTo>
                <a:lnTo>
                  <a:pt x="86" y="18"/>
                </a:lnTo>
                <a:cubicBezTo>
                  <a:pt x="78" y="0"/>
                  <a:pt x="60" y="0"/>
                  <a:pt x="5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7">
            <a:extLst>
              <a:ext uri="{FF2B5EF4-FFF2-40B4-BE49-F238E27FC236}">
                <a16:creationId xmlns:a16="http://schemas.microsoft.com/office/drawing/2014/main" id="{E52F7FB9-05DF-D744-9064-45B9477B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3432" y="5559048"/>
            <a:ext cx="105525" cy="86338"/>
          </a:xfrm>
          <a:custGeom>
            <a:avLst/>
            <a:gdLst>
              <a:gd name="T0" fmla="*/ 52 w 96"/>
              <a:gd name="T1" fmla="*/ 9 h 79"/>
              <a:gd name="T2" fmla="*/ 52 w 96"/>
              <a:gd name="T3" fmla="*/ 9 h 79"/>
              <a:gd name="T4" fmla="*/ 17 w 96"/>
              <a:gd name="T5" fmla="*/ 35 h 79"/>
              <a:gd name="T6" fmla="*/ 9 w 96"/>
              <a:gd name="T7" fmla="*/ 70 h 79"/>
              <a:gd name="T8" fmla="*/ 9 w 96"/>
              <a:gd name="T9" fmla="*/ 70 h 79"/>
              <a:gd name="T10" fmla="*/ 43 w 96"/>
              <a:gd name="T11" fmla="*/ 78 h 79"/>
              <a:gd name="T12" fmla="*/ 78 w 96"/>
              <a:gd name="T13" fmla="*/ 52 h 79"/>
              <a:gd name="T14" fmla="*/ 87 w 96"/>
              <a:gd name="T15" fmla="*/ 18 h 79"/>
              <a:gd name="T16" fmla="*/ 87 w 96"/>
              <a:gd name="T17" fmla="*/ 18 h 79"/>
              <a:gd name="T18" fmla="*/ 52 w 96"/>
              <a:gd name="T19" fmla="*/ 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79">
                <a:moveTo>
                  <a:pt x="52" y="9"/>
                </a:moveTo>
                <a:lnTo>
                  <a:pt x="52" y="9"/>
                </a:lnTo>
                <a:cubicBezTo>
                  <a:pt x="17" y="35"/>
                  <a:pt x="17" y="35"/>
                  <a:pt x="17" y="35"/>
                </a:cubicBezTo>
                <a:cubicBezTo>
                  <a:pt x="9" y="44"/>
                  <a:pt x="0" y="52"/>
                  <a:pt x="9" y="70"/>
                </a:cubicBezTo>
                <a:lnTo>
                  <a:pt x="9" y="70"/>
                </a:lnTo>
                <a:cubicBezTo>
                  <a:pt x="17" y="78"/>
                  <a:pt x="34" y="78"/>
                  <a:pt x="43" y="78"/>
                </a:cubicBezTo>
                <a:cubicBezTo>
                  <a:pt x="78" y="52"/>
                  <a:pt x="78" y="52"/>
                  <a:pt x="78" y="52"/>
                </a:cubicBezTo>
                <a:cubicBezTo>
                  <a:pt x="95" y="44"/>
                  <a:pt x="95" y="26"/>
                  <a:pt x="87" y="18"/>
                </a:cubicBezTo>
                <a:lnTo>
                  <a:pt x="87" y="18"/>
                </a:lnTo>
                <a:cubicBezTo>
                  <a:pt x="78" y="0"/>
                  <a:pt x="61" y="0"/>
                  <a:pt x="5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58">
            <a:extLst>
              <a:ext uri="{FF2B5EF4-FFF2-40B4-BE49-F238E27FC236}">
                <a16:creationId xmlns:a16="http://schemas.microsoft.com/office/drawing/2014/main" id="{209B74AF-AB99-1544-A88C-BF91111C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784" y="10676989"/>
            <a:ext cx="729079" cy="76745"/>
          </a:xfrm>
          <a:custGeom>
            <a:avLst/>
            <a:gdLst>
              <a:gd name="T0" fmla="*/ 668 w 669"/>
              <a:gd name="T1" fmla="*/ 69 h 70"/>
              <a:gd name="T2" fmla="*/ 0 w 669"/>
              <a:gd name="T3" fmla="*/ 69 h 70"/>
              <a:gd name="T4" fmla="*/ 0 w 669"/>
              <a:gd name="T5" fmla="*/ 0 h 70"/>
              <a:gd name="T6" fmla="*/ 668 w 669"/>
              <a:gd name="T7" fmla="*/ 0 h 70"/>
              <a:gd name="T8" fmla="*/ 668 w 669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70">
                <a:moveTo>
                  <a:pt x="668" y="69"/>
                </a:moveTo>
                <a:lnTo>
                  <a:pt x="0" y="69"/>
                </a:lnTo>
                <a:lnTo>
                  <a:pt x="0" y="0"/>
                </a:lnTo>
                <a:lnTo>
                  <a:pt x="668" y="0"/>
                </a:lnTo>
                <a:lnTo>
                  <a:pt x="668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9">
            <a:extLst>
              <a:ext uri="{FF2B5EF4-FFF2-40B4-BE49-F238E27FC236}">
                <a16:creationId xmlns:a16="http://schemas.microsoft.com/office/drawing/2014/main" id="{BF477F75-A753-2440-99F3-7FE965F2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529" y="10883243"/>
            <a:ext cx="153490" cy="57559"/>
          </a:xfrm>
          <a:custGeom>
            <a:avLst/>
            <a:gdLst>
              <a:gd name="T0" fmla="*/ 113 w 140"/>
              <a:gd name="T1" fmla="*/ 51 h 52"/>
              <a:gd name="T2" fmla="*/ 113 w 140"/>
              <a:gd name="T3" fmla="*/ 51 h 52"/>
              <a:gd name="T4" fmla="*/ 35 w 140"/>
              <a:gd name="T5" fmla="*/ 51 h 52"/>
              <a:gd name="T6" fmla="*/ 0 w 140"/>
              <a:gd name="T7" fmla="*/ 25 h 52"/>
              <a:gd name="T8" fmla="*/ 0 w 140"/>
              <a:gd name="T9" fmla="*/ 25 h 52"/>
              <a:gd name="T10" fmla="*/ 35 w 140"/>
              <a:gd name="T11" fmla="*/ 0 h 52"/>
              <a:gd name="T12" fmla="*/ 113 w 140"/>
              <a:gd name="T13" fmla="*/ 0 h 52"/>
              <a:gd name="T14" fmla="*/ 139 w 140"/>
              <a:gd name="T15" fmla="*/ 25 h 52"/>
              <a:gd name="T16" fmla="*/ 139 w 140"/>
              <a:gd name="T17" fmla="*/ 25 h 52"/>
              <a:gd name="T18" fmla="*/ 113 w 140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52">
                <a:moveTo>
                  <a:pt x="113" y="51"/>
                </a:moveTo>
                <a:lnTo>
                  <a:pt x="113" y="51"/>
                </a:lnTo>
                <a:cubicBezTo>
                  <a:pt x="35" y="51"/>
                  <a:pt x="35" y="51"/>
                  <a:pt x="35" y="51"/>
                </a:cubicBezTo>
                <a:cubicBezTo>
                  <a:pt x="17" y="51"/>
                  <a:pt x="0" y="43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3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30" y="0"/>
                  <a:pt x="139" y="8"/>
                  <a:pt x="139" y="25"/>
                </a:cubicBezTo>
                <a:lnTo>
                  <a:pt x="139" y="25"/>
                </a:lnTo>
                <a:cubicBezTo>
                  <a:pt x="139" y="43"/>
                  <a:pt x="130" y="51"/>
                  <a:pt x="113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0">
            <a:extLst>
              <a:ext uri="{FF2B5EF4-FFF2-40B4-BE49-F238E27FC236}">
                <a16:creationId xmlns:a16="http://schemas.microsoft.com/office/drawing/2014/main" id="{3C56430F-2CD3-EF4D-AF47-D5F96453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11" y="10456347"/>
            <a:ext cx="796231" cy="604368"/>
          </a:xfrm>
          <a:custGeom>
            <a:avLst/>
            <a:gdLst>
              <a:gd name="T0" fmla="*/ 616 w 730"/>
              <a:gd name="T1" fmla="*/ 555 h 556"/>
              <a:gd name="T2" fmla="*/ 616 w 730"/>
              <a:gd name="T3" fmla="*/ 555 h 556"/>
              <a:gd name="T4" fmla="*/ 104 w 730"/>
              <a:gd name="T5" fmla="*/ 555 h 556"/>
              <a:gd name="T6" fmla="*/ 0 w 730"/>
              <a:gd name="T7" fmla="*/ 451 h 556"/>
              <a:gd name="T8" fmla="*/ 0 w 730"/>
              <a:gd name="T9" fmla="*/ 104 h 556"/>
              <a:gd name="T10" fmla="*/ 104 w 730"/>
              <a:gd name="T11" fmla="*/ 0 h 556"/>
              <a:gd name="T12" fmla="*/ 616 w 730"/>
              <a:gd name="T13" fmla="*/ 0 h 556"/>
              <a:gd name="T14" fmla="*/ 729 w 730"/>
              <a:gd name="T15" fmla="*/ 104 h 556"/>
              <a:gd name="T16" fmla="*/ 729 w 730"/>
              <a:gd name="T17" fmla="*/ 451 h 556"/>
              <a:gd name="T18" fmla="*/ 616 w 730"/>
              <a:gd name="T19" fmla="*/ 555 h 556"/>
              <a:gd name="T20" fmla="*/ 104 w 730"/>
              <a:gd name="T21" fmla="*/ 61 h 556"/>
              <a:gd name="T22" fmla="*/ 104 w 730"/>
              <a:gd name="T23" fmla="*/ 61 h 556"/>
              <a:gd name="T24" fmla="*/ 52 w 730"/>
              <a:gd name="T25" fmla="*/ 104 h 556"/>
              <a:gd name="T26" fmla="*/ 52 w 730"/>
              <a:gd name="T27" fmla="*/ 451 h 556"/>
              <a:gd name="T28" fmla="*/ 104 w 730"/>
              <a:gd name="T29" fmla="*/ 503 h 556"/>
              <a:gd name="T30" fmla="*/ 616 w 730"/>
              <a:gd name="T31" fmla="*/ 503 h 556"/>
              <a:gd name="T32" fmla="*/ 668 w 730"/>
              <a:gd name="T33" fmla="*/ 451 h 556"/>
              <a:gd name="T34" fmla="*/ 668 w 730"/>
              <a:gd name="T35" fmla="*/ 104 h 556"/>
              <a:gd name="T36" fmla="*/ 616 w 730"/>
              <a:gd name="T37" fmla="*/ 61 h 556"/>
              <a:gd name="T38" fmla="*/ 104 w 730"/>
              <a:gd name="T39" fmla="*/ 61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0" h="556">
                <a:moveTo>
                  <a:pt x="616" y="555"/>
                </a:moveTo>
                <a:lnTo>
                  <a:pt x="616" y="555"/>
                </a:lnTo>
                <a:cubicBezTo>
                  <a:pt x="104" y="555"/>
                  <a:pt x="104" y="555"/>
                  <a:pt x="104" y="555"/>
                </a:cubicBezTo>
                <a:cubicBezTo>
                  <a:pt x="43" y="555"/>
                  <a:pt x="0" y="512"/>
                  <a:pt x="0" y="45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2"/>
                  <a:pt x="43" y="0"/>
                  <a:pt x="104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76" y="0"/>
                  <a:pt x="729" y="52"/>
                  <a:pt x="729" y="104"/>
                </a:cubicBezTo>
                <a:cubicBezTo>
                  <a:pt x="729" y="451"/>
                  <a:pt x="729" y="451"/>
                  <a:pt x="729" y="451"/>
                </a:cubicBezTo>
                <a:cubicBezTo>
                  <a:pt x="729" y="512"/>
                  <a:pt x="676" y="555"/>
                  <a:pt x="616" y="555"/>
                </a:cubicBezTo>
                <a:close/>
                <a:moveTo>
                  <a:pt x="104" y="61"/>
                </a:moveTo>
                <a:lnTo>
                  <a:pt x="104" y="61"/>
                </a:lnTo>
                <a:cubicBezTo>
                  <a:pt x="78" y="61"/>
                  <a:pt x="52" y="78"/>
                  <a:pt x="52" y="104"/>
                </a:cubicBezTo>
                <a:cubicBezTo>
                  <a:pt x="52" y="451"/>
                  <a:pt x="52" y="451"/>
                  <a:pt x="52" y="451"/>
                </a:cubicBezTo>
                <a:cubicBezTo>
                  <a:pt x="52" y="477"/>
                  <a:pt x="78" y="503"/>
                  <a:pt x="104" y="503"/>
                </a:cubicBezTo>
                <a:cubicBezTo>
                  <a:pt x="616" y="503"/>
                  <a:pt x="616" y="503"/>
                  <a:pt x="616" y="503"/>
                </a:cubicBezTo>
                <a:cubicBezTo>
                  <a:pt x="642" y="503"/>
                  <a:pt x="668" y="477"/>
                  <a:pt x="668" y="451"/>
                </a:cubicBezTo>
                <a:cubicBezTo>
                  <a:pt x="668" y="104"/>
                  <a:pt x="668" y="104"/>
                  <a:pt x="668" y="104"/>
                </a:cubicBezTo>
                <a:cubicBezTo>
                  <a:pt x="668" y="78"/>
                  <a:pt x="642" y="61"/>
                  <a:pt x="616" y="61"/>
                </a:cubicBezTo>
                <a:lnTo>
                  <a:pt x="104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92">
            <a:extLst>
              <a:ext uri="{FF2B5EF4-FFF2-40B4-BE49-F238E27FC236}">
                <a16:creationId xmlns:a16="http://schemas.microsoft.com/office/drawing/2014/main" id="{0A489251-F92B-C54A-B95F-10F6E4A76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1268" y="5021832"/>
            <a:ext cx="3952376" cy="479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93">
            <a:extLst>
              <a:ext uri="{FF2B5EF4-FFF2-40B4-BE49-F238E27FC236}">
                <a16:creationId xmlns:a16="http://schemas.microsoft.com/office/drawing/2014/main" id="{CD4EB161-65E6-D64A-B274-043060ECC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302" y="4973866"/>
            <a:ext cx="95931" cy="95931"/>
          </a:xfrm>
          <a:custGeom>
            <a:avLst/>
            <a:gdLst>
              <a:gd name="T0" fmla="*/ 44 w 88"/>
              <a:gd name="T1" fmla="*/ 87 h 88"/>
              <a:gd name="T2" fmla="*/ 44 w 88"/>
              <a:gd name="T3" fmla="*/ 87 h 88"/>
              <a:gd name="T4" fmla="*/ 0 w 88"/>
              <a:gd name="T5" fmla="*/ 44 h 88"/>
              <a:gd name="T6" fmla="*/ 44 w 88"/>
              <a:gd name="T7" fmla="*/ 0 h 88"/>
              <a:gd name="T8" fmla="*/ 87 w 88"/>
              <a:gd name="T9" fmla="*/ 44 h 88"/>
              <a:gd name="T10" fmla="*/ 44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4" y="87"/>
                </a:moveTo>
                <a:lnTo>
                  <a:pt x="44" y="87"/>
                </a:lnTo>
                <a:cubicBezTo>
                  <a:pt x="26" y="87"/>
                  <a:pt x="0" y="70"/>
                  <a:pt x="0" y="44"/>
                </a:cubicBezTo>
                <a:cubicBezTo>
                  <a:pt x="0" y="18"/>
                  <a:pt x="26" y="0"/>
                  <a:pt x="44" y="0"/>
                </a:cubicBezTo>
                <a:cubicBezTo>
                  <a:pt x="70" y="0"/>
                  <a:pt x="87" y="18"/>
                  <a:pt x="87" y="44"/>
                </a:cubicBezTo>
                <a:cubicBezTo>
                  <a:pt x="87" y="70"/>
                  <a:pt x="70" y="87"/>
                  <a:pt x="44" y="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4">
            <a:extLst>
              <a:ext uri="{FF2B5EF4-FFF2-40B4-BE49-F238E27FC236}">
                <a16:creationId xmlns:a16="http://schemas.microsoft.com/office/drawing/2014/main" id="{9E48CC2B-6EAF-B548-B017-ED3E5260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8" y="4973866"/>
            <a:ext cx="153490" cy="95931"/>
          </a:xfrm>
          <a:custGeom>
            <a:avLst/>
            <a:gdLst>
              <a:gd name="T0" fmla="*/ 27 w 140"/>
              <a:gd name="T1" fmla="*/ 44 h 88"/>
              <a:gd name="T2" fmla="*/ 27 w 140"/>
              <a:gd name="T3" fmla="*/ 44 h 88"/>
              <a:gd name="T4" fmla="*/ 0 w 140"/>
              <a:gd name="T5" fmla="*/ 0 h 88"/>
              <a:gd name="T6" fmla="*/ 0 w 140"/>
              <a:gd name="T7" fmla="*/ 0 h 88"/>
              <a:gd name="T8" fmla="*/ 70 w 140"/>
              <a:gd name="T9" fmla="*/ 27 h 88"/>
              <a:gd name="T10" fmla="*/ 139 w 140"/>
              <a:gd name="T11" fmla="*/ 44 h 88"/>
              <a:gd name="T12" fmla="*/ 70 w 140"/>
              <a:gd name="T13" fmla="*/ 61 h 88"/>
              <a:gd name="T14" fmla="*/ 0 w 140"/>
              <a:gd name="T15" fmla="*/ 87 h 88"/>
              <a:gd name="T16" fmla="*/ 0 w 140"/>
              <a:gd name="T17" fmla="*/ 87 h 88"/>
              <a:gd name="T18" fmla="*/ 27 w 140"/>
              <a:gd name="T19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27" y="44"/>
                </a:moveTo>
                <a:lnTo>
                  <a:pt x="27" y="4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0" y="27"/>
                  <a:pt x="70" y="27"/>
                  <a:pt x="70" y="27"/>
                </a:cubicBezTo>
                <a:cubicBezTo>
                  <a:pt x="87" y="35"/>
                  <a:pt x="113" y="44"/>
                  <a:pt x="139" y="44"/>
                </a:cubicBezTo>
                <a:cubicBezTo>
                  <a:pt x="113" y="53"/>
                  <a:pt x="87" y="53"/>
                  <a:pt x="70" y="61"/>
                </a:cubicBezTo>
                <a:cubicBezTo>
                  <a:pt x="0" y="87"/>
                  <a:pt x="0" y="87"/>
                  <a:pt x="0" y="87"/>
                </a:cubicBezTo>
                <a:lnTo>
                  <a:pt x="0" y="87"/>
                </a:lnTo>
                <a:lnTo>
                  <a:pt x="27" y="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Line 195">
            <a:extLst>
              <a:ext uri="{FF2B5EF4-FFF2-40B4-BE49-F238E27FC236}">
                <a16:creationId xmlns:a16="http://schemas.microsoft.com/office/drawing/2014/main" id="{294ED0C0-FEC3-D049-B50B-250E7FA1C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955" y="7439304"/>
            <a:ext cx="2954689" cy="479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3" name="Freeform 196">
            <a:extLst>
              <a:ext uri="{FF2B5EF4-FFF2-40B4-BE49-F238E27FC236}">
                <a16:creationId xmlns:a16="http://schemas.microsoft.com/office/drawing/2014/main" id="{78620084-CBD2-8C4D-8D81-949DDAB3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989" y="7391339"/>
            <a:ext cx="95931" cy="95931"/>
          </a:xfrm>
          <a:custGeom>
            <a:avLst/>
            <a:gdLst>
              <a:gd name="T0" fmla="*/ 43 w 88"/>
              <a:gd name="T1" fmla="*/ 87 h 88"/>
              <a:gd name="T2" fmla="*/ 43 w 88"/>
              <a:gd name="T3" fmla="*/ 87 h 88"/>
              <a:gd name="T4" fmla="*/ 0 w 88"/>
              <a:gd name="T5" fmla="*/ 44 h 88"/>
              <a:gd name="T6" fmla="*/ 43 w 88"/>
              <a:gd name="T7" fmla="*/ 0 h 88"/>
              <a:gd name="T8" fmla="*/ 87 w 88"/>
              <a:gd name="T9" fmla="*/ 44 h 88"/>
              <a:gd name="T10" fmla="*/ 43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70"/>
                  <a:pt x="0" y="44"/>
                </a:cubicBezTo>
                <a:cubicBezTo>
                  <a:pt x="0" y="27"/>
                  <a:pt x="17" y="0"/>
                  <a:pt x="43" y="0"/>
                </a:cubicBezTo>
                <a:cubicBezTo>
                  <a:pt x="69" y="0"/>
                  <a:pt x="87" y="27"/>
                  <a:pt x="87" y="44"/>
                </a:cubicBezTo>
                <a:cubicBezTo>
                  <a:pt x="87" y="70"/>
                  <a:pt x="69" y="87"/>
                  <a:pt x="43" y="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7">
            <a:extLst>
              <a:ext uri="{FF2B5EF4-FFF2-40B4-BE49-F238E27FC236}">
                <a16:creationId xmlns:a16="http://schemas.microsoft.com/office/drawing/2014/main" id="{AC296029-5972-D94A-BDDE-06F987DC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8" y="7391339"/>
            <a:ext cx="153490" cy="95931"/>
          </a:xfrm>
          <a:custGeom>
            <a:avLst/>
            <a:gdLst>
              <a:gd name="T0" fmla="*/ 27 w 140"/>
              <a:gd name="T1" fmla="*/ 44 h 88"/>
              <a:gd name="T2" fmla="*/ 27 w 140"/>
              <a:gd name="T3" fmla="*/ 44 h 88"/>
              <a:gd name="T4" fmla="*/ 0 w 140"/>
              <a:gd name="T5" fmla="*/ 0 h 88"/>
              <a:gd name="T6" fmla="*/ 0 w 140"/>
              <a:gd name="T7" fmla="*/ 0 h 88"/>
              <a:gd name="T8" fmla="*/ 70 w 140"/>
              <a:gd name="T9" fmla="*/ 27 h 88"/>
              <a:gd name="T10" fmla="*/ 139 w 140"/>
              <a:gd name="T11" fmla="*/ 44 h 88"/>
              <a:gd name="T12" fmla="*/ 70 w 140"/>
              <a:gd name="T13" fmla="*/ 61 h 88"/>
              <a:gd name="T14" fmla="*/ 0 w 140"/>
              <a:gd name="T15" fmla="*/ 87 h 88"/>
              <a:gd name="T16" fmla="*/ 0 w 140"/>
              <a:gd name="T17" fmla="*/ 87 h 88"/>
              <a:gd name="T18" fmla="*/ 27 w 140"/>
              <a:gd name="T19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27" y="44"/>
                </a:moveTo>
                <a:lnTo>
                  <a:pt x="27" y="4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0" y="27"/>
                  <a:pt x="70" y="27"/>
                  <a:pt x="70" y="27"/>
                </a:cubicBezTo>
                <a:cubicBezTo>
                  <a:pt x="87" y="35"/>
                  <a:pt x="113" y="44"/>
                  <a:pt x="139" y="44"/>
                </a:cubicBezTo>
                <a:cubicBezTo>
                  <a:pt x="113" y="53"/>
                  <a:pt x="87" y="53"/>
                  <a:pt x="70" y="61"/>
                </a:cubicBezTo>
                <a:cubicBezTo>
                  <a:pt x="0" y="87"/>
                  <a:pt x="0" y="87"/>
                  <a:pt x="0" y="87"/>
                </a:cubicBezTo>
                <a:lnTo>
                  <a:pt x="0" y="87"/>
                </a:lnTo>
                <a:lnTo>
                  <a:pt x="27" y="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Line 198">
            <a:extLst>
              <a:ext uri="{FF2B5EF4-FFF2-40B4-BE49-F238E27FC236}">
                <a16:creationId xmlns:a16="http://schemas.microsoft.com/office/drawing/2014/main" id="{C7BE2E7B-6C44-7E47-A5A6-7863999E2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691" y="9856777"/>
            <a:ext cx="1462953" cy="4795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199">
            <a:extLst>
              <a:ext uri="{FF2B5EF4-FFF2-40B4-BE49-F238E27FC236}">
                <a16:creationId xmlns:a16="http://schemas.microsoft.com/office/drawing/2014/main" id="{612E4FA5-E786-394E-9D4E-C4274A0B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725" y="9808811"/>
            <a:ext cx="95931" cy="95931"/>
          </a:xfrm>
          <a:custGeom>
            <a:avLst/>
            <a:gdLst>
              <a:gd name="T0" fmla="*/ 43 w 88"/>
              <a:gd name="T1" fmla="*/ 87 h 88"/>
              <a:gd name="T2" fmla="*/ 43 w 88"/>
              <a:gd name="T3" fmla="*/ 87 h 88"/>
              <a:gd name="T4" fmla="*/ 0 w 88"/>
              <a:gd name="T5" fmla="*/ 44 h 88"/>
              <a:gd name="T6" fmla="*/ 43 w 88"/>
              <a:gd name="T7" fmla="*/ 0 h 88"/>
              <a:gd name="T8" fmla="*/ 87 w 88"/>
              <a:gd name="T9" fmla="*/ 44 h 88"/>
              <a:gd name="T10" fmla="*/ 43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70"/>
                  <a:pt x="0" y="44"/>
                </a:cubicBezTo>
                <a:cubicBezTo>
                  <a:pt x="0" y="26"/>
                  <a:pt x="17" y="0"/>
                  <a:pt x="43" y="0"/>
                </a:cubicBezTo>
                <a:cubicBezTo>
                  <a:pt x="69" y="0"/>
                  <a:pt x="87" y="26"/>
                  <a:pt x="87" y="44"/>
                </a:cubicBezTo>
                <a:cubicBezTo>
                  <a:pt x="87" y="70"/>
                  <a:pt x="69" y="87"/>
                  <a:pt x="43" y="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0">
            <a:extLst>
              <a:ext uri="{FF2B5EF4-FFF2-40B4-BE49-F238E27FC236}">
                <a16:creationId xmlns:a16="http://schemas.microsoft.com/office/drawing/2014/main" id="{EA8722E6-3096-D64E-8989-ED02AB35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8" y="9808811"/>
            <a:ext cx="153490" cy="95931"/>
          </a:xfrm>
          <a:custGeom>
            <a:avLst/>
            <a:gdLst>
              <a:gd name="T0" fmla="*/ 27 w 140"/>
              <a:gd name="T1" fmla="*/ 44 h 88"/>
              <a:gd name="T2" fmla="*/ 27 w 140"/>
              <a:gd name="T3" fmla="*/ 44 h 88"/>
              <a:gd name="T4" fmla="*/ 0 w 140"/>
              <a:gd name="T5" fmla="*/ 9 h 88"/>
              <a:gd name="T6" fmla="*/ 0 w 140"/>
              <a:gd name="T7" fmla="*/ 0 h 88"/>
              <a:gd name="T8" fmla="*/ 70 w 140"/>
              <a:gd name="T9" fmla="*/ 35 h 88"/>
              <a:gd name="T10" fmla="*/ 139 w 140"/>
              <a:gd name="T11" fmla="*/ 44 h 88"/>
              <a:gd name="T12" fmla="*/ 70 w 140"/>
              <a:gd name="T13" fmla="*/ 61 h 88"/>
              <a:gd name="T14" fmla="*/ 0 w 140"/>
              <a:gd name="T15" fmla="*/ 87 h 88"/>
              <a:gd name="T16" fmla="*/ 0 w 140"/>
              <a:gd name="T17" fmla="*/ 87 h 88"/>
              <a:gd name="T18" fmla="*/ 27 w 140"/>
              <a:gd name="T19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27" y="44"/>
                </a:moveTo>
                <a:lnTo>
                  <a:pt x="27" y="44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70" y="35"/>
                  <a:pt x="70" y="35"/>
                  <a:pt x="70" y="35"/>
                </a:cubicBezTo>
                <a:cubicBezTo>
                  <a:pt x="87" y="35"/>
                  <a:pt x="113" y="44"/>
                  <a:pt x="139" y="44"/>
                </a:cubicBezTo>
                <a:cubicBezTo>
                  <a:pt x="113" y="53"/>
                  <a:pt x="87" y="61"/>
                  <a:pt x="70" y="61"/>
                </a:cubicBezTo>
                <a:cubicBezTo>
                  <a:pt x="0" y="87"/>
                  <a:pt x="0" y="87"/>
                  <a:pt x="0" y="87"/>
                </a:cubicBezTo>
                <a:lnTo>
                  <a:pt x="0" y="87"/>
                </a:lnTo>
                <a:lnTo>
                  <a:pt x="27" y="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9" name="Group 54">
            <a:extLst>
              <a:ext uri="{FF2B5EF4-FFF2-40B4-BE49-F238E27FC236}">
                <a16:creationId xmlns:a16="http://schemas.microsoft.com/office/drawing/2014/main" id="{840DEAE6-D988-B64A-BF5E-4B6E1880863A}"/>
              </a:ext>
            </a:extLst>
          </p:cNvPr>
          <p:cNvGrpSpPr/>
          <p:nvPr/>
        </p:nvGrpSpPr>
        <p:grpSpPr>
          <a:xfrm>
            <a:off x="13995706" y="10096606"/>
            <a:ext cx="3151555" cy="1188463"/>
            <a:chOff x="5517310" y="11234807"/>
            <a:chExt cx="3676939" cy="1188463"/>
          </a:xfrm>
        </p:grpSpPr>
        <p:sp>
          <p:nvSpPr>
            <p:cNvPr id="260" name="CuadroTexto 395">
              <a:extLst>
                <a:ext uri="{FF2B5EF4-FFF2-40B4-BE49-F238E27FC236}">
                  <a16:creationId xmlns:a16="http://schemas.microsoft.com/office/drawing/2014/main" id="{6F98C098-F67F-2240-8210-D92924A7B770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61" name="Rectangle 56">
              <a:extLst>
                <a:ext uri="{FF2B5EF4-FFF2-40B4-BE49-F238E27FC236}">
                  <a16:creationId xmlns:a16="http://schemas.microsoft.com/office/drawing/2014/main" id="{1030D410-84CC-F144-A8E6-499F4665465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2" name="Group 54">
            <a:extLst>
              <a:ext uri="{FF2B5EF4-FFF2-40B4-BE49-F238E27FC236}">
                <a16:creationId xmlns:a16="http://schemas.microsoft.com/office/drawing/2014/main" id="{1F727924-5375-2849-AB7B-93E90FC58DF3}"/>
              </a:ext>
            </a:extLst>
          </p:cNvPr>
          <p:cNvGrpSpPr/>
          <p:nvPr/>
        </p:nvGrpSpPr>
        <p:grpSpPr>
          <a:xfrm>
            <a:off x="13285605" y="7415864"/>
            <a:ext cx="3151555" cy="1188463"/>
            <a:chOff x="5517310" y="11234807"/>
            <a:chExt cx="3676939" cy="1188463"/>
          </a:xfrm>
        </p:grpSpPr>
        <p:sp>
          <p:nvSpPr>
            <p:cNvPr id="263" name="CuadroTexto 395">
              <a:extLst>
                <a:ext uri="{FF2B5EF4-FFF2-40B4-BE49-F238E27FC236}">
                  <a16:creationId xmlns:a16="http://schemas.microsoft.com/office/drawing/2014/main" id="{83A89119-94C3-1640-A3D9-D64C20601CDC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64" name="Rectangle 56">
              <a:extLst>
                <a:ext uri="{FF2B5EF4-FFF2-40B4-BE49-F238E27FC236}">
                  <a16:creationId xmlns:a16="http://schemas.microsoft.com/office/drawing/2014/main" id="{3B3C81FA-131F-F246-A2FA-01379D7459F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5" name="Group 54">
            <a:extLst>
              <a:ext uri="{FF2B5EF4-FFF2-40B4-BE49-F238E27FC236}">
                <a16:creationId xmlns:a16="http://schemas.microsoft.com/office/drawing/2014/main" id="{9DFA965D-E565-9D48-B2DA-79A72522C3FC}"/>
              </a:ext>
            </a:extLst>
          </p:cNvPr>
          <p:cNvGrpSpPr/>
          <p:nvPr/>
        </p:nvGrpSpPr>
        <p:grpSpPr>
          <a:xfrm>
            <a:off x="12902728" y="4937605"/>
            <a:ext cx="3151555" cy="969100"/>
            <a:chOff x="5517310" y="11331059"/>
            <a:chExt cx="3676939" cy="969100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9012A6E0-2287-EC44-91F6-2AED3961ED53}"/>
                </a:ext>
              </a:extLst>
            </p:cNvPr>
            <p:cNvSpPr txBox="1"/>
            <p:nvPr/>
          </p:nvSpPr>
          <p:spPr>
            <a:xfrm>
              <a:off x="5518985" y="11331059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67" name="Rectangle 56">
              <a:extLst>
                <a:ext uri="{FF2B5EF4-FFF2-40B4-BE49-F238E27FC236}">
                  <a16:creationId xmlns:a16="http://schemas.microsoft.com/office/drawing/2014/main" id="{2EF75C07-E85F-7A42-8AAA-34C16FDAA0D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68" name="CuadroTexto 395">
            <a:extLst>
              <a:ext uri="{FF2B5EF4-FFF2-40B4-BE49-F238E27FC236}">
                <a16:creationId xmlns:a16="http://schemas.microsoft.com/office/drawing/2014/main" id="{B5DB0D85-FF07-FF43-B153-56877E68ABDE}"/>
              </a:ext>
            </a:extLst>
          </p:cNvPr>
          <p:cNvSpPr txBox="1"/>
          <p:nvPr/>
        </p:nvSpPr>
        <p:spPr>
          <a:xfrm>
            <a:off x="19015418" y="3829609"/>
            <a:ext cx="2042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69" name="CuadroTexto 395">
            <a:extLst>
              <a:ext uri="{FF2B5EF4-FFF2-40B4-BE49-F238E27FC236}">
                <a16:creationId xmlns:a16="http://schemas.microsoft.com/office/drawing/2014/main" id="{5E63DECD-94CE-1741-A390-8751EA67409A}"/>
              </a:ext>
            </a:extLst>
          </p:cNvPr>
          <p:cNvSpPr txBox="1"/>
          <p:nvPr/>
        </p:nvSpPr>
        <p:spPr>
          <a:xfrm>
            <a:off x="19024431" y="6158472"/>
            <a:ext cx="2042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0" name="CuadroTexto 395">
            <a:extLst>
              <a:ext uri="{FF2B5EF4-FFF2-40B4-BE49-F238E27FC236}">
                <a16:creationId xmlns:a16="http://schemas.microsoft.com/office/drawing/2014/main" id="{39741606-DC19-EE43-8DB0-FF48FFDD3222}"/>
              </a:ext>
            </a:extLst>
          </p:cNvPr>
          <p:cNvSpPr txBox="1"/>
          <p:nvPr/>
        </p:nvSpPr>
        <p:spPr>
          <a:xfrm>
            <a:off x="19024431" y="8644889"/>
            <a:ext cx="2042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2" name="CuadroTexto 395">
            <a:extLst>
              <a:ext uri="{FF2B5EF4-FFF2-40B4-BE49-F238E27FC236}">
                <a16:creationId xmlns:a16="http://schemas.microsoft.com/office/drawing/2014/main" id="{B9D8C7BD-F28F-FE4E-BC8A-C412CAC2F4D4}"/>
              </a:ext>
            </a:extLst>
          </p:cNvPr>
          <p:cNvSpPr txBox="1"/>
          <p:nvPr/>
        </p:nvSpPr>
        <p:spPr>
          <a:xfrm>
            <a:off x="20661997" y="4425854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273" name="Rectangle 56">
            <a:extLst>
              <a:ext uri="{FF2B5EF4-FFF2-40B4-BE49-F238E27FC236}">
                <a16:creationId xmlns:a16="http://schemas.microsoft.com/office/drawing/2014/main" id="{931BB12C-7745-D54B-BCEE-9DCBCAA890C6}"/>
              </a:ext>
            </a:extLst>
          </p:cNvPr>
          <p:cNvSpPr/>
          <p:nvPr/>
        </p:nvSpPr>
        <p:spPr>
          <a:xfrm>
            <a:off x="20660561" y="4906431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75" name="CuadroTexto 395">
            <a:extLst>
              <a:ext uri="{FF2B5EF4-FFF2-40B4-BE49-F238E27FC236}">
                <a16:creationId xmlns:a16="http://schemas.microsoft.com/office/drawing/2014/main" id="{233CD964-65B5-C546-ACF8-7F253EEE4CD8}"/>
              </a:ext>
            </a:extLst>
          </p:cNvPr>
          <p:cNvSpPr txBox="1"/>
          <p:nvPr/>
        </p:nvSpPr>
        <p:spPr>
          <a:xfrm>
            <a:off x="20646692" y="6672235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276" name="Rectangle 56">
            <a:extLst>
              <a:ext uri="{FF2B5EF4-FFF2-40B4-BE49-F238E27FC236}">
                <a16:creationId xmlns:a16="http://schemas.microsoft.com/office/drawing/2014/main" id="{14529D0F-00B6-DB4C-9466-BB19CB443E60}"/>
              </a:ext>
            </a:extLst>
          </p:cNvPr>
          <p:cNvSpPr/>
          <p:nvPr/>
        </p:nvSpPr>
        <p:spPr>
          <a:xfrm>
            <a:off x="20645256" y="7152812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78" name="CuadroTexto 395">
            <a:extLst>
              <a:ext uri="{FF2B5EF4-FFF2-40B4-BE49-F238E27FC236}">
                <a16:creationId xmlns:a16="http://schemas.microsoft.com/office/drawing/2014/main" id="{FED44D95-2FBE-1E49-BC4B-8121350F7035}"/>
              </a:ext>
            </a:extLst>
          </p:cNvPr>
          <p:cNvSpPr txBox="1"/>
          <p:nvPr/>
        </p:nvSpPr>
        <p:spPr>
          <a:xfrm>
            <a:off x="20661996" y="9158652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279" name="Rectangle 56">
            <a:extLst>
              <a:ext uri="{FF2B5EF4-FFF2-40B4-BE49-F238E27FC236}">
                <a16:creationId xmlns:a16="http://schemas.microsoft.com/office/drawing/2014/main" id="{46F558F1-E379-6342-BE28-6D0FAB9D63DF}"/>
              </a:ext>
            </a:extLst>
          </p:cNvPr>
          <p:cNvSpPr/>
          <p:nvPr/>
        </p:nvSpPr>
        <p:spPr>
          <a:xfrm>
            <a:off x="20660560" y="9639229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7A0276F7-0678-BE4D-8228-944923A4CE75}"/>
              </a:ext>
            </a:extLst>
          </p:cNvPr>
          <p:cNvGrpSpPr/>
          <p:nvPr/>
        </p:nvGrpSpPr>
        <p:grpSpPr>
          <a:xfrm>
            <a:off x="1491428" y="1374897"/>
            <a:ext cx="8456869" cy="2589577"/>
            <a:chOff x="2605116" y="4073388"/>
            <a:chExt cx="8456869" cy="2589577"/>
          </a:xfrm>
        </p:grpSpPr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5F5A5BD7-8B3E-7A4B-B139-EE3D360A4891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489E49CD-E89A-6842-933D-BB0E5F47C351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49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>
            <a:extLst>
              <a:ext uri="{FF2B5EF4-FFF2-40B4-BE49-F238E27FC236}">
                <a16:creationId xmlns:a16="http://schemas.microsoft.com/office/drawing/2014/main" id="{7F32302B-CA0E-394D-B857-E9AC22272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378" y="5762750"/>
            <a:ext cx="3124748" cy="1727911"/>
          </a:xfrm>
          <a:custGeom>
            <a:avLst/>
            <a:gdLst>
              <a:gd name="T0" fmla="*/ 3037 w 3038"/>
              <a:gd name="T1" fmla="*/ 1681 h 1682"/>
              <a:gd name="T2" fmla="*/ 3037 w 3038"/>
              <a:gd name="T3" fmla="*/ 1681 h 1682"/>
              <a:gd name="T4" fmla="*/ 841 w 3038"/>
              <a:gd name="T5" fmla="*/ 1681 h 1682"/>
              <a:gd name="T6" fmla="*/ 0 w 3038"/>
              <a:gd name="T7" fmla="*/ 841 h 1682"/>
              <a:gd name="T8" fmla="*/ 0 w 3038"/>
              <a:gd name="T9" fmla="*/ 841 h 1682"/>
              <a:gd name="T10" fmla="*/ 841 w 3038"/>
              <a:gd name="T11" fmla="*/ 0 h 1682"/>
              <a:gd name="T12" fmla="*/ 3037 w 3038"/>
              <a:gd name="T13" fmla="*/ 0 h 1682"/>
              <a:gd name="T14" fmla="*/ 3037 w 3038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8" h="1682">
                <a:moveTo>
                  <a:pt x="3037" y="1681"/>
                </a:moveTo>
                <a:lnTo>
                  <a:pt x="3037" y="1681"/>
                </a:lnTo>
                <a:cubicBezTo>
                  <a:pt x="841" y="1681"/>
                  <a:pt x="841" y="1681"/>
                  <a:pt x="841" y="1681"/>
                </a:cubicBezTo>
                <a:cubicBezTo>
                  <a:pt x="380" y="1681"/>
                  <a:pt x="0" y="1310"/>
                  <a:pt x="0" y="841"/>
                </a:cubicBezTo>
                <a:lnTo>
                  <a:pt x="0" y="841"/>
                </a:lnTo>
                <a:cubicBezTo>
                  <a:pt x="0" y="380"/>
                  <a:pt x="380" y="0"/>
                  <a:pt x="841" y="0"/>
                </a:cubicBezTo>
                <a:cubicBezTo>
                  <a:pt x="3037" y="0"/>
                  <a:pt x="3037" y="0"/>
                  <a:pt x="3037" y="0"/>
                </a:cubicBezTo>
                <a:lnTo>
                  <a:pt x="3037" y="1681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">
            <a:extLst>
              <a:ext uri="{FF2B5EF4-FFF2-40B4-BE49-F238E27FC236}">
                <a16:creationId xmlns:a16="http://schemas.microsoft.com/office/drawing/2014/main" id="{238E221A-0AA6-FE4F-BEE0-A823E395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326" y="7871617"/>
            <a:ext cx="3356045" cy="1732445"/>
          </a:xfrm>
          <a:custGeom>
            <a:avLst/>
            <a:gdLst>
              <a:gd name="T0" fmla="*/ 3263 w 3264"/>
              <a:gd name="T1" fmla="*/ 1682 h 1683"/>
              <a:gd name="T2" fmla="*/ 3263 w 3264"/>
              <a:gd name="T3" fmla="*/ 1682 h 1683"/>
              <a:gd name="T4" fmla="*/ 841 w 3264"/>
              <a:gd name="T5" fmla="*/ 1682 h 1683"/>
              <a:gd name="T6" fmla="*/ 0 w 3264"/>
              <a:gd name="T7" fmla="*/ 841 h 1683"/>
              <a:gd name="T8" fmla="*/ 0 w 3264"/>
              <a:gd name="T9" fmla="*/ 841 h 1683"/>
              <a:gd name="T10" fmla="*/ 841 w 3264"/>
              <a:gd name="T11" fmla="*/ 0 h 1683"/>
              <a:gd name="T12" fmla="*/ 3263 w 3264"/>
              <a:gd name="T13" fmla="*/ 0 h 1683"/>
              <a:gd name="T14" fmla="*/ 3263 w 3264"/>
              <a:gd name="T15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4" h="1683">
                <a:moveTo>
                  <a:pt x="3263" y="1682"/>
                </a:moveTo>
                <a:lnTo>
                  <a:pt x="3263" y="1682"/>
                </a:lnTo>
                <a:cubicBezTo>
                  <a:pt x="841" y="1682"/>
                  <a:pt x="841" y="1682"/>
                  <a:pt x="841" y="1682"/>
                </a:cubicBezTo>
                <a:cubicBezTo>
                  <a:pt x="380" y="1682"/>
                  <a:pt x="0" y="1311"/>
                  <a:pt x="0" y="841"/>
                </a:cubicBezTo>
                <a:lnTo>
                  <a:pt x="0" y="841"/>
                </a:lnTo>
                <a:cubicBezTo>
                  <a:pt x="0" y="380"/>
                  <a:pt x="380" y="0"/>
                  <a:pt x="841" y="0"/>
                </a:cubicBezTo>
                <a:cubicBezTo>
                  <a:pt x="3263" y="0"/>
                  <a:pt x="3263" y="0"/>
                  <a:pt x="3263" y="0"/>
                </a:cubicBezTo>
                <a:lnTo>
                  <a:pt x="3263" y="1682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59FF2497-C414-E24A-AEA0-2D118091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68" y="10066652"/>
            <a:ext cx="3478496" cy="1727908"/>
          </a:xfrm>
          <a:custGeom>
            <a:avLst/>
            <a:gdLst>
              <a:gd name="T0" fmla="*/ 3381 w 3382"/>
              <a:gd name="T1" fmla="*/ 1681 h 1682"/>
              <a:gd name="T2" fmla="*/ 3381 w 3382"/>
              <a:gd name="T3" fmla="*/ 1681 h 1682"/>
              <a:gd name="T4" fmla="*/ 841 w 3382"/>
              <a:gd name="T5" fmla="*/ 1681 h 1682"/>
              <a:gd name="T6" fmla="*/ 0 w 3382"/>
              <a:gd name="T7" fmla="*/ 840 h 1682"/>
              <a:gd name="T8" fmla="*/ 0 w 3382"/>
              <a:gd name="T9" fmla="*/ 840 h 1682"/>
              <a:gd name="T10" fmla="*/ 841 w 3382"/>
              <a:gd name="T11" fmla="*/ 0 h 1682"/>
              <a:gd name="T12" fmla="*/ 3381 w 3382"/>
              <a:gd name="T13" fmla="*/ 0 h 1682"/>
              <a:gd name="T14" fmla="*/ 3381 w 3382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2" h="1682">
                <a:moveTo>
                  <a:pt x="3381" y="1681"/>
                </a:moveTo>
                <a:lnTo>
                  <a:pt x="3381" y="1681"/>
                </a:lnTo>
                <a:cubicBezTo>
                  <a:pt x="841" y="1681"/>
                  <a:pt x="841" y="1681"/>
                  <a:pt x="841" y="1681"/>
                </a:cubicBezTo>
                <a:cubicBezTo>
                  <a:pt x="379" y="1681"/>
                  <a:pt x="0" y="1310"/>
                  <a:pt x="0" y="840"/>
                </a:cubicBezTo>
                <a:lnTo>
                  <a:pt x="0" y="840"/>
                </a:lnTo>
                <a:cubicBezTo>
                  <a:pt x="0" y="379"/>
                  <a:pt x="379" y="0"/>
                  <a:pt x="841" y="0"/>
                </a:cubicBezTo>
                <a:cubicBezTo>
                  <a:pt x="3381" y="0"/>
                  <a:pt x="3381" y="0"/>
                  <a:pt x="3381" y="0"/>
                </a:cubicBezTo>
                <a:lnTo>
                  <a:pt x="3381" y="1681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">
            <a:extLst>
              <a:ext uri="{FF2B5EF4-FFF2-40B4-BE49-F238E27FC236}">
                <a16:creationId xmlns:a16="http://schemas.microsoft.com/office/drawing/2014/main" id="{9A5E3B7C-ACB3-A047-B373-29CE20B2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962" y="5762750"/>
            <a:ext cx="3088470" cy="1727911"/>
          </a:xfrm>
          <a:custGeom>
            <a:avLst/>
            <a:gdLst>
              <a:gd name="T0" fmla="*/ 2160 w 3002"/>
              <a:gd name="T1" fmla="*/ 1681 h 1682"/>
              <a:gd name="T2" fmla="*/ 2160 w 3002"/>
              <a:gd name="T3" fmla="*/ 1681 h 1682"/>
              <a:gd name="T4" fmla="*/ 0 w 3002"/>
              <a:gd name="T5" fmla="*/ 1681 h 1682"/>
              <a:gd name="T6" fmla="*/ 0 w 3002"/>
              <a:gd name="T7" fmla="*/ 0 h 1682"/>
              <a:gd name="T8" fmla="*/ 2160 w 3002"/>
              <a:gd name="T9" fmla="*/ 0 h 1682"/>
              <a:gd name="T10" fmla="*/ 3001 w 3002"/>
              <a:gd name="T11" fmla="*/ 841 h 1682"/>
              <a:gd name="T12" fmla="*/ 3001 w 3002"/>
              <a:gd name="T13" fmla="*/ 841 h 1682"/>
              <a:gd name="T14" fmla="*/ 2160 w 3002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2" h="1682">
                <a:moveTo>
                  <a:pt x="2160" y="1681"/>
                </a:moveTo>
                <a:lnTo>
                  <a:pt x="2160" y="1681"/>
                </a:lnTo>
                <a:cubicBezTo>
                  <a:pt x="0" y="1681"/>
                  <a:pt x="0" y="1681"/>
                  <a:pt x="0" y="1681"/>
                </a:cubicBezTo>
                <a:cubicBezTo>
                  <a:pt x="0" y="0"/>
                  <a:pt x="0" y="0"/>
                  <a:pt x="0" y="0"/>
                </a:cubicBezTo>
                <a:cubicBezTo>
                  <a:pt x="2160" y="0"/>
                  <a:pt x="2160" y="0"/>
                  <a:pt x="2160" y="0"/>
                </a:cubicBezTo>
                <a:cubicBezTo>
                  <a:pt x="2622" y="0"/>
                  <a:pt x="3001" y="380"/>
                  <a:pt x="3001" y="841"/>
                </a:cubicBezTo>
                <a:lnTo>
                  <a:pt x="3001" y="841"/>
                </a:lnTo>
                <a:cubicBezTo>
                  <a:pt x="3001" y="1310"/>
                  <a:pt x="2622" y="1681"/>
                  <a:pt x="2160" y="16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B2949316-7392-344C-8FD3-6FFFFF95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972" y="7871617"/>
            <a:ext cx="3319763" cy="1732445"/>
          </a:xfrm>
          <a:custGeom>
            <a:avLst/>
            <a:gdLst>
              <a:gd name="T0" fmla="*/ 2387 w 3228"/>
              <a:gd name="T1" fmla="*/ 1682 h 1683"/>
              <a:gd name="T2" fmla="*/ 2387 w 3228"/>
              <a:gd name="T3" fmla="*/ 1682 h 1683"/>
              <a:gd name="T4" fmla="*/ 0 w 3228"/>
              <a:gd name="T5" fmla="*/ 1682 h 1683"/>
              <a:gd name="T6" fmla="*/ 0 w 3228"/>
              <a:gd name="T7" fmla="*/ 0 h 1683"/>
              <a:gd name="T8" fmla="*/ 2387 w 3228"/>
              <a:gd name="T9" fmla="*/ 0 h 1683"/>
              <a:gd name="T10" fmla="*/ 3227 w 3228"/>
              <a:gd name="T11" fmla="*/ 841 h 1683"/>
              <a:gd name="T12" fmla="*/ 3227 w 3228"/>
              <a:gd name="T13" fmla="*/ 841 h 1683"/>
              <a:gd name="T14" fmla="*/ 2387 w 3228"/>
              <a:gd name="T15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8" h="1683">
                <a:moveTo>
                  <a:pt x="2387" y="1682"/>
                </a:moveTo>
                <a:lnTo>
                  <a:pt x="2387" y="1682"/>
                </a:lnTo>
                <a:cubicBezTo>
                  <a:pt x="0" y="1682"/>
                  <a:pt x="0" y="1682"/>
                  <a:pt x="0" y="1682"/>
                </a:cubicBezTo>
                <a:cubicBezTo>
                  <a:pt x="0" y="0"/>
                  <a:pt x="0" y="0"/>
                  <a:pt x="0" y="0"/>
                </a:cubicBezTo>
                <a:cubicBezTo>
                  <a:pt x="2387" y="0"/>
                  <a:pt x="2387" y="0"/>
                  <a:pt x="2387" y="0"/>
                </a:cubicBezTo>
                <a:cubicBezTo>
                  <a:pt x="2848" y="0"/>
                  <a:pt x="3227" y="380"/>
                  <a:pt x="3227" y="841"/>
                </a:cubicBezTo>
                <a:lnTo>
                  <a:pt x="3227" y="841"/>
                </a:lnTo>
                <a:cubicBezTo>
                  <a:pt x="3227" y="1311"/>
                  <a:pt x="2848" y="1682"/>
                  <a:pt x="2387" y="16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CA3A372C-E19A-4F4E-A6C2-108BA190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504" y="10066652"/>
            <a:ext cx="3560127" cy="1727908"/>
          </a:xfrm>
          <a:custGeom>
            <a:avLst/>
            <a:gdLst>
              <a:gd name="T0" fmla="*/ 2621 w 3463"/>
              <a:gd name="T1" fmla="*/ 1681 h 1682"/>
              <a:gd name="T2" fmla="*/ 2621 w 3463"/>
              <a:gd name="T3" fmla="*/ 1681 h 1682"/>
              <a:gd name="T4" fmla="*/ 0 w 3463"/>
              <a:gd name="T5" fmla="*/ 1681 h 1682"/>
              <a:gd name="T6" fmla="*/ 0 w 3463"/>
              <a:gd name="T7" fmla="*/ 0 h 1682"/>
              <a:gd name="T8" fmla="*/ 2621 w 3463"/>
              <a:gd name="T9" fmla="*/ 0 h 1682"/>
              <a:gd name="T10" fmla="*/ 3462 w 3463"/>
              <a:gd name="T11" fmla="*/ 840 h 1682"/>
              <a:gd name="T12" fmla="*/ 3462 w 3463"/>
              <a:gd name="T13" fmla="*/ 840 h 1682"/>
              <a:gd name="T14" fmla="*/ 2621 w 3463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63" h="1682">
                <a:moveTo>
                  <a:pt x="2621" y="1681"/>
                </a:moveTo>
                <a:lnTo>
                  <a:pt x="2621" y="1681"/>
                </a:lnTo>
                <a:cubicBezTo>
                  <a:pt x="0" y="1681"/>
                  <a:pt x="0" y="1681"/>
                  <a:pt x="0" y="1681"/>
                </a:cubicBezTo>
                <a:cubicBezTo>
                  <a:pt x="0" y="0"/>
                  <a:pt x="0" y="0"/>
                  <a:pt x="0" y="0"/>
                </a:cubicBezTo>
                <a:cubicBezTo>
                  <a:pt x="2621" y="0"/>
                  <a:pt x="2621" y="0"/>
                  <a:pt x="2621" y="0"/>
                </a:cubicBezTo>
                <a:cubicBezTo>
                  <a:pt x="3082" y="0"/>
                  <a:pt x="3462" y="379"/>
                  <a:pt x="3462" y="840"/>
                </a:cubicBezTo>
                <a:lnTo>
                  <a:pt x="3462" y="840"/>
                </a:lnTo>
                <a:cubicBezTo>
                  <a:pt x="3462" y="1310"/>
                  <a:pt x="3082" y="1681"/>
                  <a:pt x="2621" y="16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6">
            <a:extLst>
              <a:ext uri="{FF2B5EF4-FFF2-40B4-BE49-F238E27FC236}">
                <a16:creationId xmlns:a16="http://schemas.microsoft.com/office/drawing/2014/main" id="{D570196E-AF82-304E-88E9-BEFF5075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3318281"/>
            <a:ext cx="18141" cy="9070"/>
          </a:xfrm>
          <a:custGeom>
            <a:avLst/>
            <a:gdLst>
              <a:gd name="T0" fmla="*/ 9 w 18"/>
              <a:gd name="T1" fmla="*/ 0 h 10"/>
              <a:gd name="T2" fmla="*/ 0 w 18"/>
              <a:gd name="T3" fmla="*/ 9 h 10"/>
              <a:gd name="T4" fmla="*/ 17 w 18"/>
              <a:gd name="T5" fmla="*/ 9 h 10"/>
              <a:gd name="T6" fmla="*/ 9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9" y="0"/>
                </a:moveTo>
                <a:lnTo>
                  <a:pt x="0" y="9"/>
                </a:lnTo>
                <a:lnTo>
                  <a:pt x="17" y="9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7">
            <a:extLst>
              <a:ext uri="{FF2B5EF4-FFF2-40B4-BE49-F238E27FC236}">
                <a16:creationId xmlns:a16="http://schemas.microsoft.com/office/drawing/2014/main" id="{BDAD950C-EB94-614C-BF2D-B9DBA13F9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9821751"/>
            <a:ext cx="5020460" cy="3115678"/>
          </a:xfrm>
          <a:custGeom>
            <a:avLst/>
            <a:gdLst>
              <a:gd name="T0" fmla="*/ 3669 w 4882"/>
              <a:gd name="T1" fmla="*/ 9 h 3030"/>
              <a:gd name="T2" fmla="*/ 3661 w 4882"/>
              <a:gd name="T3" fmla="*/ 0 h 3030"/>
              <a:gd name="T4" fmla="*/ 3543 w 4882"/>
              <a:gd name="T5" fmla="*/ 9 h 3030"/>
              <a:gd name="T6" fmla="*/ 0 w 4882"/>
              <a:gd name="T7" fmla="*/ 706 h 3030"/>
              <a:gd name="T8" fmla="*/ 0 w 4882"/>
              <a:gd name="T9" fmla="*/ 3020 h 3030"/>
              <a:gd name="T10" fmla="*/ 17 w 4882"/>
              <a:gd name="T11" fmla="*/ 3029 h 3030"/>
              <a:gd name="T12" fmla="*/ 4881 w 4882"/>
              <a:gd name="T13" fmla="*/ 2116 h 3030"/>
              <a:gd name="T14" fmla="*/ 3669 w 4882"/>
              <a:gd name="T15" fmla="*/ 9 h 3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2" h="3030">
                <a:moveTo>
                  <a:pt x="3669" y="9"/>
                </a:moveTo>
                <a:lnTo>
                  <a:pt x="3661" y="0"/>
                </a:lnTo>
                <a:lnTo>
                  <a:pt x="3543" y="9"/>
                </a:lnTo>
                <a:lnTo>
                  <a:pt x="0" y="706"/>
                </a:lnTo>
                <a:lnTo>
                  <a:pt x="0" y="3020"/>
                </a:lnTo>
                <a:lnTo>
                  <a:pt x="17" y="3029"/>
                </a:lnTo>
                <a:lnTo>
                  <a:pt x="4881" y="2116"/>
                </a:lnTo>
                <a:lnTo>
                  <a:pt x="3669" y="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8">
            <a:extLst>
              <a:ext uri="{FF2B5EF4-FFF2-40B4-BE49-F238E27FC236}">
                <a16:creationId xmlns:a16="http://schemas.microsoft.com/office/drawing/2014/main" id="{C9C587CF-2702-7F45-899D-CC230D59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758" y="9821751"/>
            <a:ext cx="5002322" cy="3106608"/>
          </a:xfrm>
          <a:custGeom>
            <a:avLst/>
            <a:gdLst>
              <a:gd name="T0" fmla="*/ 1338 w 4864"/>
              <a:gd name="T1" fmla="*/ 9 h 3021"/>
              <a:gd name="T2" fmla="*/ 1220 w 4864"/>
              <a:gd name="T3" fmla="*/ 0 h 3021"/>
              <a:gd name="T4" fmla="*/ 1211 w 4864"/>
              <a:gd name="T5" fmla="*/ 9 h 3021"/>
              <a:gd name="T6" fmla="*/ 0 w 4864"/>
              <a:gd name="T7" fmla="*/ 2116 h 3021"/>
              <a:gd name="T8" fmla="*/ 4863 w 4864"/>
              <a:gd name="T9" fmla="*/ 3020 h 3021"/>
              <a:gd name="T10" fmla="*/ 4863 w 4864"/>
              <a:gd name="T11" fmla="*/ 706 h 3021"/>
              <a:gd name="T12" fmla="*/ 1338 w 4864"/>
              <a:gd name="T13" fmla="*/ 9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64" h="3021">
                <a:moveTo>
                  <a:pt x="1338" y="9"/>
                </a:moveTo>
                <a:lnTo>
                  <a:pt x="1220" y="0"/>
                </a:lnTo>
                <a:lnTo>
                  <a:pt x="1211" y="9"/>
                </a:lnTo>
                <a:lnTo>
                  <a:pt x="0" y="2116"/>
                </a:lnTo>
                <a:lnTo>
                  <a:pt x="4863" y="3020"/>
                </a:lnTo>
                <a:lnTo>
                  <a:pt x="4863" y="706"/>
                </a:lnTo>
                <a:lnTo>
                  <a:pt x="1338" y="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9">
            <a:extLst>
              <a:ext uri="{FF2B5EF4-FFF2-40B4-BE49-F238E27FC236}">
                <a16:creationId xmlns:a16="http://schemas.microsoft.com/office/drawing/2014/main" id="{33832478-C254-AD4D-8BB4-8564498F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09" y="7658461"/>
            <a:ext cx="3746072" cy="2893455"/>
          </a:xfrm>
          <a:custGeom>
            <a:avLst/>
            <a:gdLst>
              <a:gd name="T0" fmla="*/ 3607 w 3644"/>
              <a:gd name="T1" fmla="*/ 507 h 2813"/>
              <a:gd name="T2" fmla="*/ 1293 w 3644"/>
              <a:gd name="T3" fmla="*/ 9 h 2813"/>
              <a:gd name="T4" fmla="*/ 1221 w 3644"/>
              <a:gd name="T5" fmla="*/ 0 h 2813"/>
              <a:gd name="T6" fmla="*/ 1211 w 3644"/>
              <a:gd name="T7" fmla="*/ 9 h 2813"/>
              <a:gd name="T8" fmla="*/ 0 w 3644"/>
              <a:gd name="T9" fmla="*/ 2106 h 2813"/>
              <a:gd name="T10" fmla="*/ 118 w 3644"/>
              <a:gd name="T11" fmla="*/ 2115 h 2813"/>
              <a:gd name="T12" fmla="*/ 3643 w 3644"/>
              <a:gd name="T13" fmla="*/ 2812 h 2813"/>
              <a:gd name="T14" fmla="*/ 3643 w 3644"/>
              <a:gd name="T15" fmla="*/ 2522 h 2813"/>
              <a:gd name="T16" fmla="*/ 3643 w 3644"/>
              <a:gd name="T17" fmla="*/ 2513 h 2813"/>
              <a:gd name="T18" fmla="*/ 3643 w 3644"/>
              <a:gd name="T19" fmla="*/ 498 h 2813"/>
              <a:gd name="T20" fmla="*/ 3607 w 3644"/>
              <a:gd name="T21" fmla="*/ 507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44" h="2813">
                <a:moveTo>
                  <a:pt x="3607" y="507"/>
                </a:moveTo>
                <a:lnTo>
                  <a:pt x="1293" y="9"/>
                </a:lnTo>
                <a:lnTo>
                  <a:pt x="1221" y="0"/>
                </a:lnTo>
                <a:lnTo>
                  <a:pt x="1211" y="9"/>
                </a:lnTo>
                <a:lnTo>
                  <a:pt x="0" y="2106"/>
                </a:lnTo>
                <a:lnTo>
                  <a:pt x="118" y="2115"/>
                </a:lnTo>
                <a:lnTo>
                  <a:pt x="3643" y="2812"/>
                </a:lnTo>
                <a:lnTo>
                  <a:pt x="3643" y="2522"/>
                </a:lnTo>
                <a:lnTo>
                  <a:pt x="3643" y="2513"/>
                </a:lnTo>
                <a:lnTo>
                  <a:pt x="3643" y="498"/>
                </a:lnTo>
                <a:lnTo>
                  <a:pt x="3607" y="507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0">
            <a:extLst>
              <a:ext uri="{FF2B5EF4-FFF2-40B4-BE49-F238E27FC236}">
                <a16:creationId xmlns:a16="http://schemas.microsoft.com/office/drawing/2014/main" id="{CA8CD422-CD46-FE40-AFD1-90E32B159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7658461"/>
            <a:ext cx="3764212" cy="2893455"/>
          </a:xfrm>
          <a:custGeom>
            <a:avLst/>
            <a:gdLst>
              <a:gd name="T0" fmla="*/ 2449 w 3662"/>
              <a:gd name="T1" fmla="*/ 9 h 2813"/>
              <a:gd name="T2" fmla="*/ 2449 w 3662"/>
              <a:gd name="T3" fmla="*/ 0 h 2813"/>
              <a:gd name="T4" fmla="*/ 2368 w 3662"/>
              <a:gd name="T5" fmla="*/ 9 h 2813"/>
              <a:gd name="T6" fmla="*/ 0 w 3662"/>
              <a:gd name="T7" fmla="*/ 498 h 2813"/>
              <a:gd name="T8" fmla="*/ 0 w 3662"/>
              <a:gd name="T9" fmla="*/ 2513 h 2813"/>
              <a:gd name="T10" fmla="*/ 0 w 3662"/>
              <a:gd name="T11" fmla="*/ 2522 h 2813"/>
              <a:gd name="T12" fmla="*/ 0 w 3662"/>
              <a:gd name="T13" fmla="*/ 2812 h 2813"/>
              <a:gd name="T14" fmla="*/ 3543 w 3662"/>
              <a:gd name="T15" fmla="*/ 2115 h 2813"/>
              <a:gd name="T16" fmla="*/ 3661 w 3662"/>
              <a:gd name="T17" fmla="*/ 2106 h 2813"/>
              <a:gd name="T18" fmla="*/ 2449 w 3662"/>
              <a:gd name="T19" fmla="*/ 9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62" h="2813">
                <a:moveTo>
                  <a:pt x="2449" y="9"/>
                </a:moveTo>
                <a:lnTo>
                  <a:pt x="2449" y="0"/>
                </a:lnTo>
                <a:lnTo>
                  <a:pt x="2368" y="9"/>
                </a:lnTo>
                <a:lnTo>
                  <a:pt x="0" y="498"/>
                </a:lnTo>
                <a:lnTo>
                  <a:pt x="0" y="2513"/>
                </a:lnTo>
                <a:lnTo>
                  <a:pt x="0" y="2522"/>
                </a:lnTo>
                <a:lnTo>
                  <a:pt x="0" y="2812"/>
                </a:lnTo>
                <a:lnTo>
                  <a:pt x="3543" y="2115"/>
                </a:lnTo>
                <a:lnTo>
                  <a:pt x="3661" y="2106"/>
                </a:lnTo>
                <a:lnTo>
                  <a:pt x="2449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1">
            <a:extLst>
              <a:ext uri="{FF2B5EF4-FFF2-40B4-BE49-F238E27FC236}">
                <a16:creationId xmlns:a16="http://schemas.microsoft.com/office/drawing/2014/main" id="{112119E7-6299-9D47-9B99-AFA51B9E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5499708"/>
            <a:ext cx="2521569" cy="2666695"/>
          </a:xfrm>
          <a:custGeom>
            <a:avLst/>
            <a:gdLst>
              <a:gd name="T0" fmla="*/ 1238 w 2450"/>
              <a:gd name="T1" fmla="*/ 0 h 2595"/>
              <a:gd name="T2" fmla="*/ 17 w 2450"/>
              <a:gd name="T3" fmla="*/ 407 h 2595"/>
              <a:gd name="T4" fmla="*/ 0 w 2450"/>
              <a:gd name="T5" fmla="*/ 398 h 2595"/>
              <a:gd name="T6" fmla="*/ 0 w 2450"/>
              <a:gd name="T7" fmla="*/ 2295 h 2595"/>
              <a:gd name="T8" fmla="*/ 0 w 2450"/>
              <a:gd name="T9" fmla="*/ 2304 h 2595"/>
              <a:gd name="T10" fmla="*/ 0 w 2450"/>
              <a:gd name="T11" fmla="*/ 2594 h 2595"/>
              <a:gd name="T12" fmla="*/ 2368 w 2450"/>
              <a:gd name="T13" fmla="*/ 2105 h 2595"/>
              <a:gd name="T14" fmla="*/ 2449 w 2450"/>
              <a:gd name="T15" fmla="*/ 2096 h 2595"/>
              <a:gd name="T16" fmla="*/ 1238 w 2450"/>
              <a:gd name="T17" fmla="*/ 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595">
                <a:moveTo>
                  <a:pt x="1238" y="0"/>
                </a:moveTo>
                <a:lnTo>
                  <a:pt x="17" y="407"/>
                </a:lnTo>
                <a:lnTo>
                  <a:pt x="0" y="398"/>
                </a:lnTo>
                <a:lnTo>
                  <a:pt x="0" y="2295"/>
                </a:lnTo>
                <a:lnTo>
                  <a:pt x="0" y="2304"/>
                </a:lnTo>
                <a:lnTo>
                  <a:pt x="0" y="2594"/>
                </a:lnTo>
                <a:lnTo>
                  <a:pt x="2368" y="2105"/>
                </a:lnTo>
                <a:lnTo>
                  <a:pt x="2449" y="2096"/>
                </a:lnTo>
                <a:lnTo>
                  <a:pt x="123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2">
            <a:extLst>
              <a:ext uri="{FF2B5EF4-FFF2-40B4-BE49-F238E27FC236}">
                <a16:creationId xmlns:a16="http://schemas.microsoft.com/office/drawing/2014/main" id="{475562B4-2E25-E248-81AD-7C945454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257" y="5499708"/>
            <a:ext cx="2489824" cy="2680302"/>
          </a:xfrm>
          <a:custGeom>
            <a:avLst/>
            <a:gdLst>
              <a:gd name="T0" fmla="*/ 1202 w 2423"/>
              <a:gd name="T1" fmla="*/ 0 h 2604"/>
              <a:gd name="T2" fmla="*/ 0 w 2423"/>
              <a:gd name="T3" fmla="*/ 2096 h 2604"/>
              <a:gd name="T4" fmla="*/ 72 w 2423"/>
              <a:gd name="T5" fmla="*/ 2105 h 2604"/>
              <a:gd name="T6" fmla="*/ 2386 w 2423"/>
              <a:gd name="T7" fmla="*/ 2603 h 2604"/>
              <a:gd name="T8" fmla="*/ 2422 w 2423"/>
              <a:gd name="T9" fmla="*/ 2594 h 2604"/>
              <a:gd name="T10" fmla="*/ 2422 w 2423"/>
              <a:gd name="T11" fmla="*/ 2304 h 2604"/>
              <a:gd name="T12" fmla="*/ 2422 w 2423"/>
              <a:gd name="T13" fmla="*/ 2295 h 2604"/>
              <a:gd name="T14" fmla="*/ 2422 w 2423"/>
              <a:gd name="T15" fmla="*/ 398 h 2604"/>
              <a:gd name="T16" fmla="*/ 1202 w 2423"/>
              <a:gd name="T17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3" h="2604">
                <a:moveTo>
                  <a:pt x="1202" y="0"/>
                </a:moveTo>
                <a:lnTo>
                  <a:pt x="0" y="2096"/>
                </a:lnTo>
                <a:lnTo>
                  <a:pt x="72" y="2105"/>
                </a:lnTo>
                <a:lnTo>
                  <a:pt x="2386" y="2603"/>
                </a:lnTo>
                <a:lnTo>
                  <a:pt x="2422" y="2594"/>
                </a:lnTo>
                <a:lnTo>
                  <a:pt x="2422" y="2304"/>
                </a:lnTo>
                <a:lnTo>
                  <a:pt x="2422" y="2295"/>
                </a:lnTo>
                <a:lnTo>
                  <a:pt x="2422" y="398"/>
                </a:lnTo>
                <a:lnTo>
                  <a:pt x="1202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3">
            <a:extLst>
              <a:ext uri="{FF2B5EF4-FFF2-40B4-BE49-F238E27FC236}">
                <a16:creationId xmlns:a16="http://schemas.microsoft.com/office/drawing/2014/main" id="{69956C55-84E1-1142-B8E7-E814B190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830" y="3327351"/>
            <a:ext cx="1256251" cy="2585061"/>
          </a:xfrm>
          <a:custGeom>
            <a:avLst/>
            <a:gdLst>
              <a:gd name="T0" fmla="*/ 9 w 1221"/>
              <a:gd name="T1" fmla="*/ 2106 h 2514"/>
              <a:gd name="T2" fmla="*/ 0 w 1221"/>
              <a:gd name="T3" fmla="*/ 2115 h 2514"/>
              <a:gd name="T4" fmla="*/ 1220 w 1221"/>
              <a:gd name="T5" fmla="*/ 2513 h 2514"/>
              <a:gd name="T6" fmla="*/ 1220 w 1221"/>
              <a:gd name="T7" fmla="*/ 2215 h 2514"/>
              <a:gd name="T8" fmla="*/ 1220 w 1221"/>
              <a:gd name="T9" fmla="*/ 2206 h 2514"/>
              <a:gd name="T10" fmla="*/ 1220 w 1221"/>
              <a:gd name="T11" fmla="*/ 0 h 2514"/>
              <a:gd name="T12" fmla="*/ 9 w 1221"/>
              <a:gd name="T13" fmla="*/ 2106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1" h="2514">
                <a:moveTo>
                  <a:pt x="9" y="2106"/>
                </a:moveTo>
                <a:lnTo>
                  <a:pt x="0" y="2115"/>
                </a:lnTo>
                <a:lnTo>
                  <a:pt x="1220" y="2513"/>
                </a:lnTo>
                <a:lnTo>
                  <a:pt x="1220" y="2215"/>
                </a:lnTo>
                <a:lnTo>
                  <a:pt x="1220" y="2206"/>
                </a:lnTo>
                <a:lnTo>
                  <a:pt x="1220" y="0"/>
                </a:lnTo>
                <a:lnTo>
                  <a:pt x="9" y="210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4">
            <a:extLst>
              <a:ext uri="{FF2B5EF4-FFF2-40B4-BE49-F238E27FC236}">
                <a16:creationId xmlns:a16="http://schemas.microsoft.com/office/drawing/2014/main" id="{64D1A17C-97F4-384E-B998-30E9B1D0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3327351"/>
            <a:ext cx="1274389" cy="2594132"/>
          </a:xfrm>
          <a:custGeom>
            <a:avLst/>
            <a:gdLst>
              <a:gd name="T0" fmla="*/ 1229 w 1239"/>
              <a:gd name="T1" fmla="*/ 2106 h 2523"/>
              <a:gd name="T2" fmla="*/ 17 w 1239"/>
              <a:gd name="T3" fmla="*/ 0 h 2523"/>
              <a:gd name="T4" fmla="*/ 0 w 1239"/>
              <a:gd name="T5" fmla="*/ 0 h 2523"/>
              <a:gd name="T6" fmla="*/ 0 w 1239"/>
              <a:gd name="T7" fmla="*/ 2206 h 2523"/>
              <a:gd name="T8" fmla="*/ 0 w 1239"/>
              <a:gd name="T9" fmla="*/ 2215 h 2523"/>
              <a:gd name="T10" fmla="*/ 0 w 1239"/>
              <a:gd name="T11" fmla="*/ 2513 h 2523"/>
              <a:gd name="T12" fmla="*/ 17 w 1239"/>
              <a:gd name="T13" fmla="*/ 2522 h 2523"/>
              <a:gd name="T14" fmla="*/ 1238 w 1239"/>
              <a:gd name="T15" fmla="*/ 2115 h 2523"/>
              <a:gd name="T16" fmla="*/ 1229 w 1239"/>
              <a:gd name="T17" fmla="*/ 2106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9" h="2523">
                <a:moveTo>
                  <a:pt x="1229" y="2106"/>
                </a:moveTo>
                <a:lnTo>
                  <a:pt x="17" y="0"/>
                </a:lnTo>
                <a:lnTo>
                  <a:pt x="0" y="0"/>
                </a:lnTo>
                <a:lnTo>
                  <a:pt x="0" y="2206"/>
                </a:lnTo>
                <a:lnTo>
                  <a:pt x="0" y="2215"/>
                </a:lnTo>
                <a:lnTo>
                  <a:pt x="0" y="2513"/>
                </a:lnTo>
                <a:lnTo>
                  <a:pt x="17" y="2522"/>
                </a:lnTo>
                <a:lnTo>
                  <a:pt x="1238" y="2115"/>
                </a:lnTo>
                <a:lnTo>
                  <a:pt x="1229" y="2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5">
            <a:extLst>
              <a:ext uri="{FF2B5EF4-FFF2-40B4-BE49-F238E27FC236}">
                <a16:creationId xmlns:a16="http://schemas.microsoft.com/office/drawing/2014/main" id="{73E8357F-9A2A-7340-A889-07CF1FBE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8737838"/>
            <a:ext cx="671209" cy="408168"/>
          </a:xfrm>
          <a:custGeom>
            <a:avLst/>
            <a:gdLst>
              <a:gd name="T0" fmla="*/ 524 w 652"/>
              <a:gd name="T1" fmla="*/ 398 h 399"/>
              <a:gd name="T2" fmla="*/ 524 w 652"/>
              <a:gd name="T3" fmla="*/ 398 h 399"/>
              <a:gd name="T4" fmla="*/ 244 w 652"/>
              <a:gd name="T5" fmla="*/ 398 h 399"/>
              <a:gd name="T6" fmla="*/ 190 w 652"/>
              <a:gd name="T7" fmla="*/ 343 h 399"/>
              <a:gd name="T8" fmla="*/ 99 w 652"/>
              <a:gd name="T9" fmla="*/ 63 h 399"/>
              <a:gd name="T10" fmla="*/ 36 w 652"/>
              <a:gd name="T11" fmla="*/ 63 h 399"/>
              <a:gd name="T12" fmla="*/ 0 w 652"/>
              <a:gd name="T13" fmla="*/ 27 h 399"/>
              <a:gd name="T14" fmla="*/ 36 w 652"/>
              <a:gd name="T15" fmla="*/ 0 h 399"/>
              <a:gd name="T16" fmla="*/ 127 w 652"/>
              <a:gd name="T17" fmla="*/ 0 h 399"/>
              <a:gd name="T18" fmla="*/ 154 w 652"/>
              <a:gd name="T19" fmla="*/ 27 h 399"/>
              <a:gd name="T20" fmla="*/ 244 w 652"/>
              <a:gd name="T21" fmla="*/ 334 h 399"/>
              <a:gd name="T22" fmla="*/ 253 w 652"/>
              <a:gd name="T23" fmla="*/ 343 h 399"/>
              <a:gd name="T24" fmla="*/ 524 w 652"/>
              <a:gd name="T25" fmla="*/ 334 h 399"/>
              <a:gd name="T26" fmla="*/ 524 w 652"/>
              <a:gd name="T27" fmla="*/ 334 h 399"/>
              <a:gd name="T28" fmla="*/ 579 w 652"/>
              <a:gd name="T29" fmla="*/ 154 h 399"/>
              <a:gd name="T30" fmla="*/ 343 w 652"/>
              <a:gd name="T31" fmla="*/ 154 h 399"/>
              <a:gd name="T32" fmla="*/ 307 w 652"/>
              <a:gd name="T33" fmla="*/ 126 h 399"/>
              <a:gd name="T34" fmla="*/ 343 w 652"/>
              <a:gd name="T35" fmla="*/ 90 h 399"/>
              <a:gd name="T36" fmla="*/ 615 w 652"/>
              <a:gd name="T37" fmla="*/ 90 h 399"/>
              <a:gd name="T38" fmla="*/ 642 w 652"/>
              <a:gd name="T39" fmla="*/ 108 h 399"/>
              <a:gd name="T40" fmla="*/ 651 w 652"/>
              <a:gd name="T41" fmla="*/ 136 h 399"/>
              <a:gd name="T42" fmla="*/ 588 w 652"/>
              <a:gd name="T43" fmla="*/ 343 h 399"/>
              <a:gd name="T44" fmla="*/ 524 w 652"/>
              <a:gd name="T4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2" h="399">
                <a:moveTo>
                  <a:pt x="524" y="398"/>
                </a:moveTo>
                <a:lnTo>
                  <a:pt x="524" y="398"/>
                </a:lnTo>
                <a:cubicBezTo>
                  <a:pt x="244" y="398"/>
                  <a:pt x="244" y="398"/>
                  <a:pt x="244" y="398"/>
                </a:cubicBezTo>
                <a:cubicBezTo>
                  <a:pt x="217" y="398"/>
                  <a:pt x="190" y="379"/>
                  <a:pt x="190" y="343"/>
                </a:cubicBezTo>
                <a:cubicBezTo>
                  <a:pt x="99" y="63"/>
                  <a:pt x="99" y="63"/>
                  <a:pt x="99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5" y="0"/>
                  <a:pt x="154" y="9"/>
                  <a:pt x="154" y="27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34"/>
                  <a:pt x="253" y="334"/>
                  <a:pt x="253" y="343"/>
                </a:cubicBezTo>
                <a:cubicBezTo>
                  <a:pt x="524" y="334"/>
                  <a:pt x="524" y="334"/>
                  <a:pt x="524" y="334"/>
                </a:cubicBezTo>
                <a:lnTo>
                  <a:pt x="524" y="334"/>
                </a:lnTo>
                <a:cubicBezTo>
                  <a:pt x="579" y="154"/>
                  <a:pt x="579" y="154"/>
                  <a:pt x="579" y="154"/>
                </a:cubicBezTo>
                <a:cubicBezTo>
                  <a:pt x="343" y="154"/>
                  <a:pt x="343" y="154"/>
                  <a:pt x="343" y="154"/>
                </a:cubicBezTo>
                <a:cubicBezTo>
                  <a:pt x="326" y="154"/>
                  <a:pt x="307" y="145"/>
                  <a:pt x="307" y="126"/>
                </a:cubicBezTo>
                <a:cubicBezTo>
                  <a:pt x="307" y="108"/>
                  <a:pt x="326" y="90"/>
                  <a:pt x="343" y="90"/>
                </a:cubicBezTo>
                <a:cubicBezTo>
                  <a:pt x="615" y="90"/>
                  <a:pt x="615" y="90"/>
                  <a:pt x="615" y="90"/>
                </a:cubicBezTo>
                <a:cubicBezTo>
                  <a:pt x="624" y="90"/>
                  <a:pt x="633" y="99"/>
                  <a:pt x="642" y="108"/>
                </a:cubicBezTo>
                <a:cubicBezTo>
                  <a:pt x="651" y="108"/>
                  <a:pt x="651" y="126"/>
                  <a:pt x="651" y="136"/>
                </a:cubicBezTo>
                <a:cubicBezTo>
                  <a:pt x="588" y="343"/>
                  <a:pt x="588" y="343"/>
                  <a:pt x="588" y="343"/>
                </a:cubicBezTo>
                <a:cubicBezTo>
                  <a:pt x="588" y="379"/>
                  <a:pt x="560" y="398"/>
                  <a:pt x="524" y="3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6">
            <a:extLst>
              <a:ext uri="{FF2B5EF4-FFF2-40B4-BE49-F238E27FC236}">
                <a16:creationId xmlns:a16="http://schemas.microsoft.com/office/drawing/2014/main" id="{E5CA7114-1F2D-2A4C-8045-10C75618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818" y="9209498"/>
            <a:ext cx="131522" cy="131522"/>
          </a:xfrm>
          <a:custGeom>
            <a:avLst/>
            <a:gdLst>
              <a:gd name="T0" fmla="*/ 0 w 127"/>
              <a:gd name="T1" fmla="*/ 63 h 127"/>
              <a:gd name="T2" fmla="*/ 0 w 127"/>
              <a:gd name="T3" fmla="*/ 63 h 127"/>
              <a:gd name="T4" fmla="*/ 63 w 127"/>
              <a:gd name="T5" fmla="*/ 0 h 127"/>
              <a:gd name="T6" fmla="*/ 126 w 127"/>
              <a:gd name="T7" fmla="*/ 63 h 127"/>
              <a:gd name="T8" fmla="*/ 63 w 127"/>
              <a:gd name="T9" fmla="*/ 126 h 127"/>
              <a:gd name="T10" fmla="*/ 0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7">
            <a:extLst>
              <a:ext uri="{FF2B5EF4-FFF2-40B4-BE49-F238E27FC236}">
                <a16:creationId xmlns:a16="http://schemas.microsoft.com/office/drawing/2014/main" id="{E3C763FE-4E96-F147-9ACB-9EF000FD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029" y="9209498"/>
            <a:ext cx="122449" cy="131522"/>
          </a:xfrm>
          <a:custGeom>
            <a:avLst/>
            <a:gdLst>
              <a:gd name="T0" fmla="*/ 0 w 119"/>
              <a:gd name="T1" fmla="*/ 63 h 127"/>
              <a:gd name="T2" fmla="*/ 0 w 119"/>
              <a:gd name="T3" fmla="*/ 63 h 127"/>
              <a:gd name="T4" fmla="*/ 63 w 119"/>
              <a:gd name="T5" fmla="*/ 0 h 127"/>
              <a:gd name="T6" fmla="*/ 118 w 119"/>
              <a:gd name="T7" fmla="*/ 63 h 127"/>
              <a:gd name="T8" fmla="*/ 63 w 119"/>
              <a:gd name="T9" fmla="*/ 126 h 127"/>
              <a:gd name="T10" fmla="*/ 0 w 119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9"/>
                  <a:pt x="91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8">
            <a:extLst>
              <a:ext uri="{FF2B5EF4-FFF2-40B4-BE49-F238E27FC236}">
                <a16:creationId xmlns:a16="http://schemas.microsoft.com/office/drawing/2014/main" id="{10E998C9-3D30-6F4A-8447-D0E5E5EC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126" y="6683396"/>
            <a:ext cx="775520" cy="557828"/>
          </a:xfrm>
          <a:custGeom>
            <a:avLst/>
            <a:gdLst>
              <a:gd name="T0" fmla="*/ 633 w 752"/>
              <a:gd name="T1" fmla="*/ 542 h 543"/>
              <a:gd name="T2" fmla="*/ 633 w 752"/>
              <a:gd name="T3" fmla="*/ 542 h 543"/>
              <a:gd name="T4" fmla="*/ 109 w 752"/>
              <a:gd name="T5" fmla="*/ 542 h 543"/>
              <a:gd name="T6" fmla="*/ 0 w 752"/>
              <a:gd name="T7" fmla="*/ 433 h 543"/>
              <a:gd name="T8" fmla="*/ 0 w 752"/>
              <a:gd name="T9" fmla="*/ 118 h 543"/>
              <a:gd name="T10" fmla="*/ 109 w 752"/>
              <a:gd name="T11" fmla="*/ 0 h 543"/>
              <a:gd name="T12" fmla="*/ 633 w 752"/>
              <a:gd name="T13" fmla="*/ 0 h 543"/>
              <a:gd name="T14" fmla="*/ 751 w 752"/>
              <a:gd name="T15" fmla="*/ 118 h 543"/>
              <a:gd name="T16" fmla="*/ 751 w 752"/>
              <a:gd name="T17" fmla="*/ 433 h 543"/>
              <a:gd name="T18" fmla="*/ 633 w 752"/>
              <a:gd name="T19" fmla="*/ 542 h 543"/>
              <a:gd name="T20" fmla="*/ 109 w 752"/>
              <a:gd name="T21" fmla="*/ 63 h 543"/>
              <a:gd name="T22" fmla="*/ 109 w 752"/>
              <a:gd name="T23" fmla="*/ 63 h 543"/>
              <a:gd name="T24" fmla="*/ 55 w 752"/>
              <a:gd name="T25" fmla="*/ 118 h 543"/>
              <a:gd name="T26" fmla="*/ 55 w 752"/>
              <a:gd name="T27" fmla="*/ 433 h 543"/>
              <a:gd name="T28" fmla="*/ 109 w 752"/>
              <a:gd name="T29" fmla="*/ 487 h 543"/>
              <a:gd name="T30" fmla="*/ 633 w 752"/>
              <a:gd name="T31" fmla="*/ 487 h 543"/>
              <a:gd name="T32" fmla="*/ 687 w 752"/>
              <a:gd name="T33" fmla="*/ 433 h 543"/>
              <a:gd name="T34" fmla="*/ 687 w 752"/>
              <a:gd name="T35" fmla="*/ 118 h 543"/>
              <a:gd name="T36" fmla="*/ 633 w 752"/>
              <a:gd name="T37" fmla="*/ 63 h 543"/>
              <a:gd name="T38" fmla="*/ 109 w 752"/>
              <a:gd name="T39" fmla="*/ 63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2" h="543">
                <a:moveTo>
                  <a:pt x="633" y="542"/>
                </a:moveTo>
                <a:lnTo>
                  <a:pt x="633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96"/>
                  <a:pt x="0" y="43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6" y="0"/>
                  <a:pt x="109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97" y="0"/>
                  <a:pt x="751" y="54"/>
                  <a:pt x="751" y="118"/>
                </a:cubicBezTo>
                <a:cubicBezTo>
                  <a:pt x="751" y="433"/>
                  <a:pt x="751" y="433"/>
                  <a:pt x="751" y="433"/>
                </a:cubicBezTo>
                <a:cubicBezTo>
                  <a:pt x="751" y="496"/>
                  <a:pt x="697" y="542"/>
                  <a:pt x="633" y="542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2" y="63"/>
                  <a:pt x="55" y="82"/>
                  <a:pt x="55" y="118"/>
                </a:cubicBezTo>
                <a:cubicBezTo>
                  <a:pt x="55" y="433"/>
                  <a:pt x="55" y="433"/>
                  <a:pt x="55" y="433"/>
                </a:cubicBezTo>
                <a:cubicBezTo>
                  <a:pt x="55" y="460"/>
                  <a:pt x="82" y="487"/>
                  <a:pt x="109" y="487"/>
                </a:cubicBezTo>
                <a:cubicBezTo>
                  <a:pt x="633" y="487"/>
                  <a:pt x="633" y="487"/>
                  <a:pt x="633" y="487"/>
                </a:cubicBezTo>
                <a:cubicBezTo>
                  <a:pt x="661" y="487"/>
                  <a:pt x="687" y="460"/>
                  <a:pt x="687" y="433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2"/>
                  <a:pt x="661" y="63"/>
                  <a:pt x="633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9">
            <a:extLst>
              <a:ext uri="{FF2B5EF4-FFF2-40B4-BE49-F238E27FC236}">
                <a16:creationId xmlns:a16="http://schemas.microsoft.com/office/drawing/2014/main" id="{8070E3A9-EE68-FE4B-A381-EB3FC1DC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915" y="6851196"/>
            <a:ext cx="167801" cy="231296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9 h 227"/>
              <a:gd name="T8" fmla="*/ 9 w 164"/>
              <a:gd name="T9" fmla="*/ 199 h 227"/>
              <a:gd name="T10" fmla="*/ 36 w 164"/>
              <a:gd name="T11" fmla="*/ 181 h 227"/>
              <a:gd name="T12" fmla="*/ 90 w 164"/>
              <a:gd name="T13" fmla="*/ 181 h 227"/>
              <a:gd name="T14" fmla="*/ 117 w 164"/>
              <a:gd name="T15" fmla="*/ 154 h 227"/>
              <a:gd name="T16" fmla="*/ 90 w 164"/>
              <a:gd name="T17" fmla="*/ 136 h 227"/>
              <a:gd name="T18" fmla="*/ 72 w 164"/>
              <a:gd name="T19" fmla="*/ 136 h 227"/>
              <a:gd name="T20" fmla="*/ 9 w 164"/>
              <a:gd name="T21" fmla="*/ 72 h 227"/>
              <a:gd name="T22" fmla="*/ 72 w 164"/>
              <a:gd name="T23" fmla="*/ 0 h 227"/>
              <a:gd name="T24" fmla="*/ 135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5 w 164"/>
              <a:gd name="T31" fmla="*/ 45 h 227"/>
              <a:gd name="T32" fmla="*/ 72 w 164"/>
              <a:gd name="T33" fmla="*/ 45 h 227"/>
              <a:gd name="T34" fmla="*/ 54 w 164"/>
              <a:gd name="T35" fmla="*/ 63 h 227"/>
              <a:gd name="T36" fmla="*/ 72 w 164"/>
              <a:gd name="T37" fmla="*/ 90 h 227"/>
              <a:gd name="T38" fmla="*/ 90 w 164"/>
              <a:gd name="T39" fmla="*/ 90 h 227"/>
              <a:gd name="T40" fmla="*/ 163 w 164"/>
              <a:gd name="T41" fmla="*/ 163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08"/>
                  <a:pt x="9" y="199"/>
                </a:cubicBezTo>
                <a:lnTo>
                  <a:pt x="9" y="199"/>
                </a:lnTo>
                <a:cubicBezTo>
                  <a:pt x="9" y="190"/>
                  <a:pt x="18" y="181"/>
                  <a:pt x="36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108" y="181"/>
                  <a:pt x="117" y="163"/>
                  <a:pt x="117" y="154"/>
                </a:cubicBezTo>
                <a:cubicBezTo>
                  <a:pt x="117" y="145"/>
                  <a:pt x="108" y="136"/>
                  <a:pt x="90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45" y="136"/>
                  <a:pt x="9" y="108"/>
                  <a:pt x="9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4" y="45"/>
                  <a:pt x="135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54"/>
                  <a:pt x="54" y="63"/>
                </a:cubicBezTo>
                <a:cubicBezTo>
                  <a:pt x="54" y="81"/>
                  <a:pt x="63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5" y="90"/>
                  <a:pt x="163" y="117"/>
                  <a:pt x="163" y="163"/>
                </a:cubicBezTo>
                <a:cubicBezTo>
                  <a:pt x="154" y="199"/>
                  <a:pt x="126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0">
            <a:extLst>
              <a:ext uri="{FF2B5EF4-FFF2-40B4-BE49-F238E27FC236}">
                <a16:creationId xmlns:a16="http://schemas.microsoft.com/office/drawing/2014/main" id="{7408506A-5D14-4845-939C-1FBEAFE7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942" y="6814915"/>
            <a:ext cx="45352" cy="54422"/>
          </a:xfrm>
          <a:custGeom>
            <a:avLst/>
            <a:gdLst>
              <a:gd name="T0" fmla="*/ 45 w 46"/>
              <a:gd name="T1" fmla="*/ 53 h 54"/>
              <a:gd name="T2" fmla="*/ 0 w 46"/>
              <a:gd name="T3" fmla="*/ 53 h 54"/>
              <a:gd name="T4" fmla="*/ 0 w 46"/>
              <a:gd name="T5" fmla="*/ 0 h 54"/>
              <a:gd name="T6" fmla="*/ 45 w 46"/>
              <a:gd name="T7" fmla="*/ 0 h 54"/>
              <a:gd name="T8" fmla="*/ 45 w 4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4">
                <a:moveTo>
                  <a:pt x="45" y="53"/>
                </a:moveTo>
                <a:lnTo>
                  <a:pt x="0" y="53"/>
                </a:lnTo>
                <a:lnTo>
                  <a:pt x="0" y="0"/>
                </a:lnTo>
                <a:lnTo>
                  <a:pt x="45" y="0"/>
                </a:lnTo>
                <a:lnTo>
                  <a:pt x="45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1">
            <a:extLst>
              <a:ext uri="{FF2B5EF4-FFF2-40B4-BE49-F238E27FC236}">
                <a16:creationId xmlns:a16="http://schemas.microsoft.com/office/drawing/2014/main" id="{8D7622BC-B151-284A-A20F-16D3EB50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942" y="7055282"/>
            <a:ext cx="45352" cy="54422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2">
            <a:extLst>
              <a:ext uri="{FF2B5EF4-FFF2-40B4-BE49-F238E27FC236}">
                <a16:creationId xmlns:a16="http://schemas.microsoft.com/office/drawing/2014/main" id="{C152915F-9B75-4646-B529-A62E3D89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308" y="6765029"/>
            <a:ext cx="86167" cy="72563"/>
          </a:xfrm>
          <a:custGeom>
            <a:avLst/>
            <a:gdLst>
              <a:gd name="T0" fmla="*/ 36 w 82"/>
              <a:gd name="T1" fmla="*/ 9 h 72"/>
              <a:gd name="T2" fmla="*/ 36 w 82"/>
              <a:gd name="T3" fmla="*/ 9 h 72"/>
              <a:gd name="T4" fmla="*/ 9 w 82"/>
              <a:gd name="T5" fmla="*/ 27 h 72"/>
              <a:gd name="T6" fmla="*/ 0 w 82"/>
              <a:gd name="T7" fmla="*/ 62 h 72"/>
              <a:gd name="T8" fmla="*/ 0 w 82"/>
              <a:gd name="T9" fmla="*/ 62 h 72"/>
              <a:gd name="T10" fmla="*/ 36 w 82"/>
              <a:gd name="T11" fmla="*/ 62 h 72"/>
              <a:gd name="T12" fmla="*/ 63 w 82"/>
              <a:gd name="T13" fmla="*/ 45 h 72"/>
              <a:gd name="T14" fmla="*/ 73 w 82"/>
              <a:gd name="T15" fmla="*/ 18 h 72"/>
              <a:gd name="T16" fmla="*/ 73 w 82"/>
              <a:gd name="T17" fmla="*/ 18 h 72"/>
              <a:gd name="T18" fmla="*/ 36 w 82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2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0" y="62"/>
                </a:cubicBezTo>
                <a:lnTo>
                  <a:pt x="0" y="62"/>
                </a:lnTo>
                <a:cubicBezTo>
                  <a:pt x="9" y="71"/>
                  <a:pt x="27" y="71"/>
                  <a:pt x="36" y="62"/>
                </a:cubicBezTo>
                <a:cubicBezTo>
                  <a:pt x="63" y="45"/>
                  <a:pt x="63" y="45"/>
                  <a:pt x="63" y="45"/>
                </a:cubicBezTo>
                <a:cubicBezTo>
                  <a:pt x="73" y="36"/>
                  <a:pt x="81" y="27"/>
                  <a:pt x="73" y="18"/>
                </a:cubicBezTo>
                <a:lnTo>
                  <a:pt x="73" y="18"/>
                </a:lnTo>
                <a:cubicBezTo>
                  <a:pt x="63" y="0"/>
                  <a:pt x="54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3">
            <a:extLst>
              <a:ext uri="{FF2B5EF4-FFF2-40B4-BE49-F238E27FC236}">
                <a16:creationId xmlns:a16="http://schemas.microsoft.com/office/drawing/2014/main" id="{B2880C9E-73A9-BD40-9F3E-4EE8B27D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760" y="7082493"/>
            <a:ext cx="86170" cy="77097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54 h 73"/>
              <a:gd name="T8" fmla="*/ 9 w 82"/>
              <a:gd name="T9" fmla="*/ 54 h 73"/>
              <a:gd name="T10" fmla="*/ 45 w 82"/>
              <a:gd name="T11" fmla="*/ 63 h 73"/>
              <a:gd name="T12" fmla="*/ 72 w 82"/>
              <a:gd name="T13" fmla="*/ 45 h 73"/>
              <a:gd name="T14" fmla="*/ 81 w 82"/>
              <a:gd name="T15" fmla="*/ 9 h 73"/>
              <a:gd name="T16" fmla="*/ 81 w 82"/>
              <a:gd name="T17" fmla="*/ 9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36" y="72"/>
                  <a:pt x="45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36"/>
                  <a:pt x="81" y="18"/>
                  <a:pt x="81" y="9"/>
                </a:cubicBezTo>
                <a:lnTo>
                  <a:pt x="81" y="9"/>
                </a:lnTo>
                <a:cubicBezTo>
                  <a:pt x="72" y="0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4">
            <a:extLst>
              <a:ext uri="{FF2B5EF4-FFF2-40B4-BE49-F238E27FC236}">
                <a16:creationId xmlns:a16="http://schemas.microsoft.com/office/drawing/2014/main" id="{D16A983C-777B-294D-B92F-39F83DE7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949" y="11300225"/>
            <a:ext cx="598646" cy="68027"/>
          </a:xfrm>
          <a:custGeom>
            <a:avLst/>
            <a:gdLst>
              <a:gd name="T0" fmla="*/ 579 w 580"/>
              <a:gd name="T1" fmla="*/ 63 h 64"/>
              <a:gd name="T2" fmla="*/ 0 w 580"/>
              <a:gd name="T3" fmla="*/ 63 h 64"/>
              <a:gd name="T4" fmla="*/ 0 w 580"/>
              <a:gd name="T5" fmla="*/ 0 h 64"/>
              <a:gd name="T6" fmla="*/ 579 w 580"/>
              <a:gd name="T7" fmla="*/ 0 h 64"/>
              <a:gd name="T8" fmla="*/ 579 w 580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64">
                <a:moveTo>
                  <a:pt x="579" y="63"/>
                </a:moveTo>
                <a:lnTo>
                  <a:pt x="0" y="63"/>
                </a:lnTo>
                <a:lnTo>
                  <a:pt x="0" y="0"/>
                </a:lnTo>
                <a:lnTo>
                  <a:pt x="579" y="0"/>
                </a:lnTo>
                <a:lnTo>
                  <a:pt x="57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5">
            <a:extLst>
              <a:ext uri="{FF2B5EF4-FFF2-40B4-BE49-F238E27FC236}">
                <a16:creationId xmlns:a16="http://schemas.microsoft.com/office/drawing/2014/main" id="{23BF6FCF-56CB-EB4D-9AAD-92D06C80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975" y="11477096"/>
            <a:ext cx="122452" cy="45352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1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17 w 118"/>
              <a:gd name="T11" fmla="*/ 0 h 46"/>
              <a:gd name="T12" fmla="*/ 90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17" y="45"/>
                  <a:pt x="17" y="45"/>
                  <a:pt x="17" y="45"/>
                </a:cubicBezTo>
                <a:cubicBezTo>
                  <a:pt x="8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6">
            <a:extLst>
              <a:ext uri="{FF2B5EF4-FFF2-40B4-BE49-F238E27FC236}">
                <a16:creationId xmlns:a16="http://schemas.microsoft.com/office/drawing/2014/main" id="{B0050F7C-AE62-594D-85A4-7EB8C407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667" y="11123351"/>
            <a:ext cx="662139" cy="503408"/>
          </a:xfrm>
          <a:custGeom>
            <a:avLst/>
            <a:gdLst>
              <a:gd name="T0" fmla="*/ 542 w 643"/>
              <a:gd name="T1" fmla="*/ 488 h 489"/>
              <a:gd name="T2" fmla="*/ 542 w 643"/>
              <a:gd name="T3" fmla="*/ 488 h 489"/>
              <a:gd name="T4" fmla="*/ 100 w 643"/>
              <a:gd name="T5" fmla="*/ 488 h 489"/>
              <a:gd name="T6" fmla="*/ 0 w 643"/>
              <a:gd name="T7" fmla="*/ 398 h 489"/>
              <a:gd name="T8" fmla="*/ 0 w 643"/>
              <a:gd name="T9" fmla="*/ 99 h 489"/>
              <a:gd name="T10" fmla="*/ 100 w 643"/>
              <a:gd name="T11" fmla="*/ 0 h 489"/>
              <a:gd name="T12" fmla="*/ 542 w 643"/>
              <a:gd name="T13" fmla="*/ 0 h 489"/>
              <a:gd name="T14" fmla="*/ 642 w 643"/>
              <a:gd name="T15" fmla="*/ 99 h 489"/>
              <a:gd name="T16" fmla="*/ 642 w 643"/>
              <a:gd name="T17" fmla="*/ 398 h 489"/>
              <a:gd name="T18" fmla="*/ 542 w 643"/>
              <a:gd name="T19" fmla="*/ 488 h 489"/>
              <a:gd name="T20" fmla="*/ 100 w 643"/>
              <a:gd name="T21" fmla="*/ 54 h 489"/>
              <a:gd name="T22" fmla="*/ 100 w 643"/>
              <a:gd name="T23" fmla="*/ 54 h 489"/>
              <a:gd name="T24" fmla="*/ 54 w 643"/>
              <a:gd name="T25" fmla="*/ 99 h 489"/>
              <a:gd name="T26" fmla="*/ 54 w 643"/>
              <a:gd name="T27" fmla="*/ 398 h 489"/>
              <a:gd name="T28" fmla="*/ 100 w 643"/>
              <a:gd name="T29" fmla="*/ 443 h 489"/>
              <a:gd name="T30" fmla="*/ 542 w 643"/>
              <a:gd name="T31" fmla="*/ 443 h 489"/>
              <a:gd name="T32" fmla="*/ 588 w 643"/>
              <a:gd name="T33" fmla="*/ 398 h 489"/>
              <a:gd name="T34" fmla="*/ 588 w 643"/>
              <a:gd name="T35" fmla="*/ 99 h 489"/>
              <a:gd name="T36" fmla="*/ 542 w 643"/>
              <a:gd name="T37" fmla="*/ 54 h 489"/>
              <a:gd name="T38" fmla="*/ 100 w 643"/>
              <a:gd name="T39" fmla="*/ 5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3" h="489">
                <a:moveTo>
                  <a:pt x="542" y="488"/>
                </a:moveTo>
                <a:lnTo>
                  <a:pt x="542" y="488"/>
                </a:lnTo>
                <a:cubicBezTo>
                  <a:pt x="100" y="488"/>
                  <a:pt x="100" y="488"/>
                  <a:pt x="100" y="488"/>
                </a:cubicBezTo>
                <a:cubicBezTo>
                  <a:pt x="45" y="488"/>
                  <a:pt x="0" y="452"/>
                  <a:pt x="0" y="39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97" y="0"/>
                  <a:pt x="642" y="45"/>
                  <a:pt x="642" y="99"/>
                </a:cubicBezTo>
                <a:cubicBezTo>
                  <a:pt x="642" y="398"/>
                  <a:pt x="642" y="398"/>
                  <a:pt x="642" y="398"/>
                </a:cubicBezTo>
                <a:cubicBezTo>
                  <a:pt x="642" y="452"/>
                  <a:pt x="597" y="488"/>
                  <a:pt x="542" y="488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72" y="54"/>
                  <a:pt x="54" y="72"/>
                  <a:pt x="54" y="99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16"/>
                  <a:pt x="72" y="443"/>
                  <a:pt x="100" y="443"/>
                </a:cubicBezTo>
                <a:cubicBezTo>
                  <a:pt x="542" y="443"/>
                  <a:pt x="542" y="443"/>
                  <a:pt x="542" y="443"/>
                </a:cubicBezTo>
                <a:cubicBezTo>
                  <a:pt x="570" y="443"/>
                  <a:pt x="588" y="416"/>
                  <a:pt x="588" y="398"/>
                </a:cubicBezTo>
                <a:cubicBezTo>
                  <a:pt x="588" y="99"/>
                  <a:pt x="588" y="99"/>
                  <a:pt x="588" y="99"/>
                </a:cubicBezTo>
                <a:cubicBezTo>
                  <a:pt x="588" y="72"/>
                  <a:pt x="570" y="54"/>
                  <a:pt x="542" y="54"/>
                </a:cubicBezTo>
                <a:lnTo>
                  <a:pt x="10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5A695BFF-5A3C-8944-86E7-15382D0FCECE}"/>
              </a:ext>
            </a:extLst>
          </p:cNvPr>
          <p:cNvSpPr txBox="1"/>
          <p:nvPr/>
        </p:nvSpPr>
        <p:spPr>
          <a:xfrm>
            <a:off x="8118652" y="366335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340" name="CuadroTexto 339">
            <a:extLst>
              <a:ext uri="{FF2B5EF4-FFF2-40B4-BE49-F238E27FC236}">
                <a16:creationId xmlns:a16="http://schemas.microsoft.com/office/drawing/2014/main" id="{5E509A52-55FD-AE4B-B090-567B5448A4A4}"/>
              </a:ext>
            </a:extLst>
          </p:cNvPr>
          <p:cNvSpPr txBox="1"/>
          <p:nvPr/>
        </p:nvSpPr>
        <p:spPr>
          <a:xfrm>
            <a:off x="2451398" y="180107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sp>
        <p:nvSpPr>
          <p:cNvPr id="341" name="CuadroTexto 395">
            <a:extLst>
              <a:ext uri="{FF2B5EF4-FFF2-40B4-BE49-F238E27FC236}">
                <a16:creationId xmlns:a16="http://schemas.microsoft.com/office/drawing/2014/main" id="{84E9CA11-8A41-9D4D-A90B-41DB18ECC3C5}"/>
              </a:ext>
            </a:extLst>
          </p:cNvPr>
          <p:cNvSpPr txBox="1"/>
          <p:nvPr/>
        </p:nvSpPr>
        <p:spPr>
          <a:xfrm>
            <a:off x="8260678" y="5896957"/>
            <a:ext cx="87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42" name="CuadroTexto 395">
            <a:extLst>
              <a:ext uri="{FF2B5EF4-FFF2-40B4-BE49-F238E27FC236}">
                <a16:creationId xmlns:a16="http://schemas.microsoft.com/office/drawing/2014/main" id="{77E5C152-C1FD-D34D-AF72-D06F9879FD50}"/>
              </a:ext>
            </a:extLst>
          </p:cNvPr>
          <p:cNvSpPr txBox="1"/>
          <p:nvPr/>
        </p:nvSpPr>
        <p:spPr>
          <a:xfrm>
            <a:off x="6810617" y="8005822"/>
            <a:ext cx="87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3" name="CuadroTexto 395">
            <a:extLst>
              <a:ext uri="{FF2B5EF4-FFF2-40B4-BE49-F238E27FC236}">
                <a16:creationId xmlns:a16="http://schemas.microsoft.com/office/drawing/2014/main" id="{75CC9AF1-E2C9-3347-BA35-EE8BEE4AE58E}"/>
              </a:ext>
            </a:extLst>
          </p:cNvPr>
          <p:cNvSpPr txBox="1"/>
          <p:nvPr/>
        </p:nvSpPr>
        <p:spPr>
          <a:xfrm>
            <a:off x="5380421" y="10247996"/>
            <a:ext cx="87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46" name="Rectangle 56">
            <a:extLst>
              <a:ext uri="{FF2B5EF4-FFF2-40B4-BE49-F238E27FC236}">
                <a16:creationId xmlns:a16="http://schemas.microsoft.com/office/drawing/2014/main" id="{BF2D634F-05C9-CC44-898D-B6D0FB0F2603}"/>
              </a:ext>
            </a:extLst>
          </p:cNvPr>
          <p:cNvSpPr/>
          <p:nvPr/>
        </p:nvSpPr>
        <p:spPr>
          <a:xfrm rot="20766972">
            <a:off x="13045813" y="11087682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49" name="Rectangle 56">
            <a:extLst>
              <a:ext uri="{FF2B5EF4-FFF2-40B4-BE49-F238E27FC236}">
                <a16:creationId xmlns:a16="http://schemas.microsoft.com/office/drawing/2014/main" id="{DAFF810D-D1D7-FE40-B358-B4428216142E}"/>
              </a:ext>
            </a:extLst>
          </p:cNvPr>
          <p:cNvSpPr/>
          <p:nvPr/>
        </p:nvSpPr>
        <p:spPr>
          <a:xfrm rot="20766972">
            <a:off x="12549807" y="8696556"/>
            <a:ext cx="3151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2" name="Rectangle 56">
            <a:extLst>
              <a:ext uri="{FF2B5EF4-FFF2-40B4-BE49-F238E27FC236}">
                <a16:creationId xmlns:a16="http://schemas.microsoft.com/office/drawing/2014/main" id="{6BA79BB0-E2C6-504A-88C5-FA66D023B67D}"/>
              </a:ext>
            </a:extLst>
          </p:cNvPr>
          <p:cNvSpPr/>
          <p:nvPr/>
        </p:nvSpPr>
        <p:spPr>
          <a:xfrm rot="20766972">
            <a:off x="12357459" y="6607911"/>
            <a:ext cx="187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353" name="Group 54">
            <a:extLst>
              <a:ext uri="{FF2B5EF4-FFF2-40B4-BE49-F238E27FC236}">
                <a16:creationId xmlns:a16="http://schemas.microsoft.com/office/drawing/2014/main" id="{09999411-C884-AF42-8CE9-0627A3249F55}"/>
              </a:ext>
            </a:extLst>
          </p:cNvPr>
          <p:cNvGrpSpPr/>
          <p:nvPr/>
        </p:nvGrpSpPr>
        <p:grpSpPr>
          <a:xfrm>
            <a:off x="14279899" y="6191481"/>
            <a:ext cx="2332140" cy="870447"/>
            <a:chOff x="5517310" y="11368157"/>
            <a:chExt cx="3676939" cy="870447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52EEB3DE-3329-0947-A9A9-DCDEDEC00A9D}"/>
                </a:ext>
              </a:extLst>
            </p:cNvPr>
            <p:cNvSpPr txBox="1"/>
            <p:nvPr/>
          </p:nvSpPr>
          <p:spPr>
            <a:xfrm>
              <a:off x="5518984" y="11368157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355" name="Rectangle 56">
              <a:extLst>
                <a:ext uri="{FF2B5EF4-FFF2-40B4-BE49-F238E27FC236}">
                  <a16:creationId xmlns:a16="http://schemas.microsoft.com/office/drawing/2014/main" id="{6C8C8828-DF2A-0249-9DFC-B1F7A3FCA7A0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oup 54">
            <a:extLst>
              <a:ext uri="{FF2B5EF4-FFF2-40B4-BE49-F238E27FC236}">
                <a16:creationId xmlns:a16="http://schemas.microsoft.com/office/drawing/2014/main" id="{ADDA0E1E-014C-6249-8E11-34EA27F771E2}"/>
              </a:ext>
            </a:extLst>
          </p:cNvPr>
          <p:cNvGrpSpPr/>
          <p:nvPr/>
        </p:nvGrpSpPr>
        <p:grpSpPr>
          <a:xfrm>
            <a:off x="15643595" y="8230587"/>
            <a:ext cx="2332140" cy="870447"/>
            <a:chOff x="5517310" y="11368157"/>
            <a:chExt cx="3676939" cy="870447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C2F459AD-404F-BB43-B9A7-0E2FD650BACE}"/>
                </a:ext>
              </a:extLst>
            </p:cNvPr>
            <p:cNvSpPr txBox="1"/>
            <p:nvPr/>
          </p:nvSpPr>
          <p:spPr>
            <a:xfrm>
              <a:off x="5518984" y="11368157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358" name="Rectangle 56">
              <a:extLst>
                <a:ext uri="{FF2B5EF4-FFF2-40B4-BE49-F238E27FC236}">
                  <a16:creationId xmlns:a16="http://schemas.microsoft.com/office/drawing/2014/main" id="{D8B0AE2D-C039-F942-BC08-296573D3D82E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oup 54">
            <a:extLst>
              <a:ext uri="{FF2B5EF4-FFF2-40B4-BE49-F238E27FC236}">
                <a16:creationId xmlns:a16="http://schemas.microsoft.com/office/drawing/2014/main" id="{637F2D94-3702-FF4D-9D92-07CABDE34981}"/>
              </a:ext>
            </a:extLst>
          </p:cNvPr>
          <p:cNvGrpSpPr/>
          <p:nvPr/>
        </p:nvGrpSpPr>
        <p:grpSpPr>
          <a:xfrm>
            <a:off x="17038692" y="10476216"/>
            <a:ext cx="2332140" cy="870447"/>
            <a:chOff x="5517310" y="11368157"/>
            <a:chExt cx="3676939" cy="870447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1C2879D4-1261-A44E-8719-149A388A09D3}"/>
                </a:ext>
              </a:extLst>
            </p:cNvPr>
            <p:cNvSpPr txBox="1"/>
            <p:nvPr/>
          </p:nvSpPr>
          <p:spPr>
            <a:xfrm>
              <a:off x="5518984" y="11368157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Process</a:t>
              </a:r>
            </a:p>
          </p:txBody>
        </p:sp>
        <p:sp>
          <p:nvSpPr>
            <p:cNvPr id="361" name="Rectangle 56">
              <a:extLst>
                <a:ext uri="{FF2B5EF4-FFF2-40B4-BE49-F238E27FC236}">
                  <a16:creationId xmlns:a16="http://schemas.microsoft.com/office/drawing/2014/main" id="{6FE87ED0-0FED-4248-B2DC-BF5E4D59731C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42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50">
            <a:extLst>
              <a:ext uri="{FF2B5EF4-FFF2-40B4-BE49-F238E27FC236}">
                <a16:creationId xmlns:a16="http://schemas.microsoft.com/office/drawing/2014/main" id="{1A42FA98-8D13-D44E-A423-8105256E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801" y="3548198"/>
            <a:ext cx="5345050" cy="4626992"/>
          </a:xfrm>
          <a:custGeom>
            <a:avLst/>
            <a:gdLst>
              <a:gd name="T0" fmla="*/ 2620 w 5251"/>
              <a:gd name="T1" fmla="*/ 0 h 4545"/>
              <a:gd name="T2" fmla="*/ 3940 w 5251"/>
              <a:gd name="T3" fmla="*/ 2268 h 4545"/>
              <a:gd name="T4" fmla="*/ 5250 w 5251"/>
              <a:gd name="T5" fmla="*/ 4544 h 4545"/>
              <a:gd name="T6" fmla="*/ 2620 w 5251"/>
              <a:gd name="T7" fmla="*/ 4544 h 4545"/>
              <a:gd name="T8" fmla="*/ 0 w 5251"/>
              <a:gd name="T9" fmla="*/ 4544 h 4545"/>
              <a:gd name="T10" fmla="*/ 1310 w 5251"/>
              <a:gd name="T11" fmla="*/ 2268 h 4545"/>
              <a:gd name="T12" fmla="*/ 2620 w 5251"/>
              <a:gd name="T13" fmla="*/ 0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1" h="4545">
                <a:moveTo>
                  <a:pt x="2620" y="0"/>
                </a:moveTo>
                <a:lnTo>
                  <a:pt x="3940" y="2268"/>
                </a:lnTo>
                <a:lnTo>
                  <a:pt x="5250" y="4544"/>
                </a:lnTo>
                <a:lnTo>
                  <a:pt x="2620" y="4544"/>
                </a:lnTo>
                <a:lnTo>
                  <a:pt x="0" y="4544"/>
                </a:lnTo>
                <a:lnTo>
                  <a:pt x="1310" y="2268"/>
                </a:lnTo>
                <a:lnTo>
                  <a:pt x="262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1">
            <a:extLst>
              <a:ext uri="{FF2B5EF4-FFF2-40B4-BE49-F238E27FC236}">
                <a16:creationId xmlns:a16="http://schemas.microsoft.com/office/drawing/2014/main" id="{D5245761-D762-0046-B55A-462786B1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522" y="8161724"/>
            <a:ext cx="5336071" cy="4626992"/>
          </a:xfrm>
          <a:custGeom>
            <a:avLst/>
            <a:gdLst>
              <a:gd name="T0" fmla="*/ 2620 w 5241"/>
              <a:gd name="T1" fmla="*/ 0 h 4546"/>
              <a:gd name="T2" fmla="*/ 3930 w 5241"/>
              <a:gd name="T3" fmla="*/ 2277 h 4546"/>
              <a:gd name="T4" fmla="*/ 5240 w 5241"/>
              <a:gd name="T5" fmla="*/ 4545 h 4546"/>
              <a:gd name="T6" fmla="*/ 2620 w 5241"/>
              <a:gd name="T7" fmla="*/ 4545 h 4546"/>
              <a:gd name="T8" fmla="*/ 0 w 5241"/>
              <a:gd name="T9" fmla="*/ 4545 h 4546"/>
              <a:gd name="T10" fmla="*/ 1310 w 5241"/>
              <a:gd name="T11" fmla="*/ 2277 h 4546"/>
              <a:gd name="T12" fmla="*/ 2620 w 5241"/>
              <a:gd name="T13" fmla="*/ 0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1" h="4546">
                <a:moveTo>
                  <a:pt x="2620" y="0"/>
                </a:moveTo>
                <a:lnTo>
                  <a:pt x="3930" y="2277"/>
                </a:lnTo>
                <a:lnTo>
                  <a:pt x="5240" y="4545"/>
                </a:lnTo>
                <a:lnTo>
                  <a:pt x="2620" y="4545"/>
                </a:lnTo>
                <a:lnTo>
                  <a:pt x="0" y="4545"/>
                </a:lnTo>
                <a:lnTo>
                  <a:pt x="1310" y="2277"/>
                </a:lnTo>
                <a:lnTo>
                  <a:pt x="26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2">
            <a:extLst>
              <a:ext uri="{FF2B5EF4-FFF2-40B4-BE49-F238E27FC236}">
                <a16:creationId xmlns:a16="http://schemas.microsoft.com/office/drawing/2014/main" id="{1A98A132-B916-A541-B523-906AE92D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594" y="8161724"/>
            <a:ext cx="5345050" cy="4626992"/>
          </a:xfrm>
          <a:custGeom>
            <a:avLst/>
            <a:gdLst>
              <a:gd name="T0" fmla="*/ 2630 w 5250"/>
              <a:gd name="T1" fmla="*/ 0 h 4546"/>
              <a:gd name="T2" fmla="*/ 3939 w 5250"/>
              <a:gd name="T3" fmla="*/ 2277 h 4546"/>
              <a:gd name="T4" fmla="*/ 5249 w 5250"/>
              <a:gd name="T5" fmla="*/ 4545 h 4546"/>
              <a:gd name="T6" fmla="*/ 2630 w 5250"/>
              <a:gd name="T7" fmla="*/ 4545 h 4546"/>
              <a:gd name="T8" fmla="*/ 0 w 5250"/>
              <a:gd name="T9" fmla="*/ 4545 h 4546"/>
              <a:gd name="T10" fmla="*/ 1320 w 5250"/>
              <a:gd name="T11" fmla="*/ 2277 h 4546"/>
              <a:gd name="T12" fmla="*/ 2630 w 5250"/>
              <a:gd name="T13" fmla="*/ 0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0" h="4546">
                <a:moveTo>
                  <a:pt x="2630" y="0"/>
                </a:moveTo>
                <a:lnTo>
                  <a:pt x="3939" y="2277"/>
                </a:lnTo>
                <a:lnTo>
                  <a:pt x="5249" y="4545"/>
                </a:lnTo>
                <a:lnTo>
                  <a:pt x="2630" y="4545"/>
                </a:lnTo>
                <a:lnTo>
                  <a:pt x="0" y="4545"/>
                </a:lnTo>
                <a:lnTo>
                  <a:pt x="1320" y="2277"/>
                </a:lnTo>
                <a:lnTo>
                  <a:pt x="263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3">
            <a:extLst>
              <a:ext uri="{FF2B5EF4-FFF2-40B4-BE49-F238E27FC236}">
                <a16:creationId xmlns:a16="http://schemas.microsoft.com/office/drawing/2014/main" id="{85D3DB95-71E1-4E4C-9BBA-8EA7AA19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801" y="8161724"/>
            <a:ext cx="5345050" cy="4626992"/>
          </a:xfrm>
          <a:custGeom>
            <a:avLst/>
            <a:gdLst>
              <a:gd name="T0" fmla="*/ 2620 w 5251"/>
              <a:gd name="T1" fmla="*/ 4545 h 4546"/>
              <a:gd name="T2" fmla="*/ 3940 w 5251"/>
              <a:gd name="T3" fmla="*/ 2277 h 4546"/>
              <a:gd name="T4" fmla="*/ 5250 w 5251"/>
              <a:gd name="T5" fmla="*/ 0 h 4546"/>
              <a:gd name="T6" fmla="*/ 2620 w 5251"/>
              <a:gd name="T7" fmla="*/ 0 h 4546"/>
              <a:gd name="T8" fmla="*/ 0 w 5251"/>
              <a:gd name="T9" fmla="*/ 0 h 4546"/>
              <a:gd name="T10" fmla="*/ 1310 w 5251"/>
              <a:gd name="T11" fmla="*/ 2277 h 4546"/>
              <a:gd name="T12" fmla="*/ 2620 w 5251"/>
              <a:gd name="T13" fmla="*/ 4545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1" h="4546">
                <a:moveTo>
                  <a:pt x="2620" y="4545"/>
                </a:moveTo>
                <a:lnTo>
                  <a:pt x="3940" y="2277"/>
                </a:lnTo>
                <a:lnTo>
                  <a:pt x="5250" y="0"/>
                </a:lnTo>
                <a:lnTo>
                  <a:pt x="2620" y="0"/>
                </a:lnTo>
                <a:lnTo>
                  <a:pt x="0" y="0"/>
                </a:lnTo>
                <a:lnTo>
                  <a:pt x="1310" y="2277"/>
                </a:lnTo>
                <a:lnTo>
                  <a:pt x="2620" y="45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5">
            <a:extLst>
              <a:ext uri="{FF2B5EF4-FFF2-40B4-BE49-F238E27FC236}">
                <a16:creationId xmlns:a16="http://schemas.microsoft.com/office/drawing/2014/main" id="{2E71094D-B28D-3144-9B67-0CAD6252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4495139"/>
            <a:ext cx="139122" cy="1234162"/>
          </a:xfrm>
          <a:custGeom>
            <a:avLst/>
            <a:gdLst>
              <a:gd name="T0" fmla="*/ 136 w 137"/>
              <a:gd name="T1" fmla="*/ 1211 h 1212"/>
              <a:gd name="T2" fmla="*/ 0 w 137"/>
              <a:gd name="T3" fmla="*/ 1211 h 1212"/>
              <a:gd name="T4" fmla="*/ 0 w 137"/>
              <a:gd name="T5" fmla="*/ 0 h 1212"/>
              <a:gd name="T6" fmla="*/ 136 w 137"/>
              <a:gd name="T7" fmla="*/ 0 h 1212"/>
              <a:gd name="T8" fmla="*/ 136 w 137"/>
              <a:gd name="T9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12">
                <a:moveTo>
                  <a:pt x="136" y="1211"/>
                </a:moveTo>
                <a:lnTo>
                  <a:pt x="0" y="1211"/>
                </a:lnTo>
                <a:lnTo>
                  <a:pt x="0" y="0"/>
                </a:lnTo>
                <a:lnTo>
                  <a:pt x="136" y="0"/>
                </a:lnTo>
                <a:lnTo>
                  <a:pt x="136" y="12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9">
            <a:extLst>
              <a:ext uri="{FF2B5EF4-FFF2-40B4-BE49-F238E27FC236}">
                <a16:creationId xmlns:a16="http://schemas.microsoft.com/office/drawing/2014/main" id="{4FAB573D-3528-ED4A-83D7-F6A71145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6433897"/>
            <a:ext cx="139122" cy="1225186"/>
          </a:xfrm>
          <a:custGeom>
            <a:avLst/>
            <a:gdLst>
              <a:gd name="T0" fmla="*/ 136 w 137"/>
              <a:gd name="T1" fmla="*/ 1201 h 1202"/>
              <a:gd name="T2" fmla="*/ 0 w 137"/>
              <a:gd name="T3" fmla="*/ 1201 h 1202"/>
              <a:gd name="T4" fmla="*/ 0 w 137"/>
              <a:gd name="T5" fmla="*/ 0 h 1202"/>
              <a:gd name="T6" fmla="*/ 136 w 137"/>
              <a:gd name="T7" fmla="*/ 0 h 1202"/>
              <a:gd name="T8" fmla="*/ 136 w 137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02">
                <a:moveTo>
                  <a:pt x="136" y="1201"/>
                </a:moveTo>
                <a:lnTo>
                  <a:pt x="0" y="1201"/>
                </a:lnTo>
                <a:lnTo>
                  <a:pt x="0" y="0"/>
                </a:lnTo>
                <a:lnTo>
                  <a:pt x="136" y="0"/>
                </a:lnTo>
                <a:lnTo>
                  <a:pt x="136" y="12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43">
            <a:extLst>
              <a:ext uri="{FF2B5EF4-FFF2-40B4-BE49-F238E27FC236}">
                <a16:creationId xmlns:a16="http://schemas.microsoft.com/office/drawing/2014/main" id="{261BB792-3ACE-4146-A640-67EE27C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8363680"/>
            <a:ext cx="139122" cy="1234162"/>
          </a:xfrm>
          <a:custGeom>
            <a:avLst/>
            <a:gdLst>
              <a:gd name="T0" fmla="*/ 136 w 137"/>
              <a:gd name="T1" fmla="*/ 1210 h 1211"/>
              <a:gd name="T2" fmla="*/ 0 w 137"/>
              <a:gd name="T3" fmla="*/ 1210 h 1211"/>
              <a:gd name="T4" fmla="*/ 0 w 137"/>
              <a:gd name="T5" fmla="*/ 0 h 1211"/>
              <a:gd name="T6" fmla="*/ 136 w 137"/>
              <a:gd name="T7" fmla="*/ 0 h 1211"/>
              <a:gd name="T8" fmla="*/ 136 w 137"/>
              <a:gd name="T9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11">
                <a:moveTo>
                  <a:pt x="136" y="1210"/>
                </a:moveTo>
                <a:lnTo>
                  <a:pt x="0" y="1210"/>
                </a:lnTo>
                <a:lnTo>
                  <a:pt x="0" y="0"/>
                </a:lnTo>
                <a:lnTo>
                  <a:pt x="136" y="0"/>
                </a:lnTo>
                <a:lnTo>
                  <a:pt x="136" y="12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7">
            <a:extLst>
              <a:ext uri="{FF2B5EF4-FFF2-40B4-BE49-F238E27FC236}">
                <a16:creationId xmlns:a16="http://schemas.microsoft.com/office/drawing/2014/main" id="{098E6FF1-A6A7-1149-A72D-1B4287EC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10306925"/>
            <a:ext cx="139122" cy="1225189"/>
          </a:xfrm>
          <a:custGeom>
            <a:avLst/>
            <a:gdLst>
              <a:gd name="T0" fmla="*/ 136 w 137"/>
              <a:gd name="T1" fmla="*/ 1202 h 1203"/>
              <a:gd name="T2" fmla="*/ 0 w 137"/>
              <a:gd name="T3" fmla="*/ 1202 h 1203"/>
              <a:gd name="T4" fmla="*/ 0 w 137"/>
              <a:gd name="T5" fmla="*/ 0 h 1203"/>
              <a:gd name="T6" fmla="*/ 136 w 137"/>
              <a:gd name="T7" fmla="*/ 0 h 1203"/>
              <a:gd name="T8" fmla="*/ 136 w 137"/>
              <a:gd name="T9" fmla="*/ 1202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03">
                <a:moveTo>
                  <a:pt x="136" y="1202"/>
                </a:moveTo>
                <a:lnTo>
                  <a:pt x="0" y="1202"/>
                </a:lnTo>
                <a:lnTo>
                  <a:pt x="0" y="0"/>
                </a:lnTo>
                <a:lnTo>
                  <a:pt x="136" y="0"/>
                </a:lnTo>
                <a:lnTo>
                  <a:pt x="136" y="12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8">
            <a:extLst>
              <a:ext uri="{FF2B5EF4-FFF2-40B4-BE49-F238E27FC236}">
                <a16:creationId xmlns:a16="http://schemas.microsoft.com/office/drawing/2014/main" id="{C6FC017E-9694-6E43-B8C7-BAD5AD62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337" y="10257559"/>
            <a:ext cx="489176" cy="489176"/>
          </a:xfrm>
          <a:custGeom>
            <a:avLst/>
            <a:gdLst>
              <a:gd name="T0" fmla="*/ 243 w 479"/>
              <a:gd name="T1" fmla="*/ 479 h 480"/>
              <a:gd name="T2" fmla="*/ 243 w 479"/>
              <a:gd name="T3" fmla="*/ 479 h 480"/>
              <a:gd name="T4" fmla="*/ 172 w 479"/>
              <a:gd name="T5" fmla="*/ 452 h 480"/>
              <a:gd name="T6" fmla="*/ 36 w 479"/>
              <a:gd name="T7" fmla="*/ 316 h 480"/>
              <a:gd name="T8" fmla="*/ 36 w 479"/>
              <a:gd name="T9" fmla="*/ 181 h 480"/>
              <a:gd name="T10" fmla="*/ 207 w 479"/>
              <a:gd name="T11" fmla="*/ 9 h 480"/>
              <a:gd name="T12" fmla="*/ 225 w 479"/>
              <a:gd name="T13" fmla="*/ 9 h 480"/>
              <a:gd name="T14" fmla="*/ 433 w 479"/>
              <a:gd name="T15" fmla="*/ 9 h 480"/>
              <a:gd name="T16" fmla="*/ 478 w 479"/>
              <a:gd name="T17" fmla="*/ 54 h 480"/>
              <a:gd name="T18" fmla="*/ 478 w 479"/>
              <a:gd name="T19" fmla="*/ 262 h 480"/>
              <a:gd name="T20" fmla="*/ 469 w 479"/>
              <a:gd name="T21" fmla="*/ 280 h 480"/>
              <a:gd name="T22" fmla="*/ 306 w 479"/>
              <a:gd name="T23" fmla="*/ 443 h 480"/>
              <a:gd name="T24" fmla="*/ 243 w 479"/>
              <a:gd name="T25" fmla="*/ 479 h 480"/>
              <a:gd name="T26" fmla="*/ 234 w 479"/>
              <a:gd name="T27" fmla="*/ 54 h 480"/>
              <a:gd name="T28" fmla="*/ 234 w 479"/>
              <a:gd name="T29" fmla="*/ 54 h 480"/>
              <a:gd name="T30" fmla="*/ 72 w 479"/>
              <a:gd name="T31" fmla="*/ 217 h 480"/>
              <a:gd name="T32" fmla="*/ 72 w 479"/>
              <a:gd name="T33" fmla="*/ 280 h 480"/>
              <a:gd name="T34" fmla="*/ 207 w 479"/>
              <a:gd name="T35" fmla="*/ 416 h 480"/>
              <a:gd name="T36" fmla="*/ 270 w 479"/>
              <a:gd name="T37" fmla="*/ 416 h 480"/>
              <a:gd name="T38" fmla="*/ 433 w 479"/>
              <a:gd name="T39" fmla="*/ 253 h 480"/>
              <a:gd name="T40" fmla="*/ 433 w 479"/>
              <a:gd name="T41" fmla="*/ 54 h 480"/>
              <a:gd name="T42" fmla="*/ 234 w 479"/>
              <a:gd name="T43" fmla="*/ 5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9" h="480">
                <a:moveTo>
                  <a:pt x="243" y="479"/>
                </a:moveTo>
                <a:lnTo>
                  <a:pt x="243" y="479"/>
                </a:lnTo>
                <a:cubicBezTo>
                  <a:pt x="216" y="479"/>
                  <a:pt x="189" y="470"/>
                  <a:pt x="172" y="452"/>
                </a:cubicBezTo>
                <a:cubicBezTo>
                  <a:pt x="36" y="316"/>
                  <a:pt x="36" y="316"/>
                  <a:pt x="36" y="316"/>
                </a:cubicBezTo>
                <a:cubicBezTo>
                  <a:pt x="0" y="280"/>
                  <a:pt x="0" y="217"/>
                  <a:pt x="36" y="181"/>
                </a:cubicBezTo>
                <a:cubicBezTo>
                  <a:pt x="207" y="9"/>
                  <a:pt x="207" y="9"/>
                  <a:pt x="207" y="9"/>
                </a:cubicBezTo>
                <a:cubicBezTo>
                  <a:pt x="207" y="9"/>
                  <a:pt x="216" y="9"/>
                  <a:pt x="225" y="9"/>
                </a:cubicBezTo>
                <a:cubicBezTo>
                  <a:pt x="433" y="9"/>
                  <a:pt x="433" y="9"/>
                  <a:pt x="433" y="9"/>
                </a:cubicBezTo>
                <a:cubicBezTo>
                  <a:pt x="460" y="0"/>
                  <a:pt x="478" y="27"/>
                  <a:pt x="478" y="54"/>
                </a:cubicBezTo>
                <a:cubicBezTo>
                  <a:pt x="478" y="262"/>
                  <a:pt x="478" y="262"/>
                  <a:pt x="478" y="262"/>
                </a:cubicBezTo>
                <a:cubicBezTo>
                  <a:pt x="478" y="271"/>
                  <a:pt x="478" y="271"/>
                  <a:pt x="469" y="280"/>
                </a:cubicBezTo>
                <a:cubicBezTo>
                  <a:pt x="306" y="443"/>
                  <a:pt x="306" y="443"/>
                  <a:pt x="306" y="443"/>
                </a:cubicBezTo>
                <a:cubicBezTo>
                  <a:pt x="288" y="461"/>
                  <a:pt x="261" y="479"/>
                  <a:pt x="243" y="479"/>
                </a:cubicBezTo>
                <a:close/>
                <a:moveTo>
                  <a:pt x="234" y="54"/>
                </a:moveTo>
                <a:lnTo>
                  <a:pt x="234" y="54"/>
                </a:lnTo>
                <a:cubicBezTo>
                  <a:pt x="72" y="217"/>
                  <a:pt x="72" y="217"/>
                  <a:pt x="72" y="217"/>
                </a:cubicBezTo>
                <a:cubicBezTo>
                  <a:pt x="54" y="235"/>
                  <a:pt x="54" y="262"/>
                  <a:pt x="72" y="280"/>
                </a:cubicBezTo>
                <a:cubicBezTo>
                  <a:pt x="207" y="416"/>
                  <a:pt x="207" y="416"/>
                  <a:pt x="207" y="416"/>
                </a:cubicBezTo>
                <a:cubicBezTo>
                  <a:pt x="225" y="434"/>
                  <a:pt x="252" y="434"/>
                  <a:pt x="270" y="416"/>
                </a:cubicBezTo>
                <a:cubicBezTo>
                  <a:pt x="433" y="253"/>
                  <a:pt x="433" y="253"/>
                  <a:pt x="433" y="253"/>
                </a:cubicBezTo>
                <a:cubicBezTo>
                  <a:pt x="433" y="54"/>
                  <a:pt x="433" y="54"/>
                  <a:pt x="433" y="54"/>
                </a:cubicBezTo>
                <a:lnTo>
                  <a:pt x="23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9">
            <a:extLst>
              <a:ext uri="{FF2B5EF4-FFF2-40B4-BE49-F238E27FC236}">
                <a16:creationId xmlns:a16="http://schemas.microsoft.com/office/drawing/2014/main" id="{45C5C0D4-9711-B64D-95A8-38CD0B49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487" y="10369755"/>
            <a:ext cx="85268" cy="76295"/>
          </a:xfrm>
          <a:custGeom>
            <a:avLst/>
            <a:gdLst>
              <a:gd name="T0" fmla="*/ 64 w 83"/>
              <a:gd name="T1" fmla="*/ 64 h 74"/>
              <a:gd name="T2" fmla="*/ 64 w 83"/>
              <a:gd name="T3" fmla="*/ 64 h 74"/>
              <a:gd name="T4" fmla="*/ 9 w 83"/>
              <a:gd name="T5" fmla="*/ 64 h 74"/>
              <a:gd name="T6" fmla="*/ 9 w 83"/>
              <a:gd name="T7" fmla="*/ 10 h 74"/>
              <a:gd name="T8" fmla="*/ 64 w 83"/>
              <a:gd name="T9" fmla="*/ 10 h 74"/>
              <a:gd name="T10" fmla="*/ 64 w 83"/>
              <a:gd name="T1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74">
                <a:moveTo>
                  <a:pt x="64" y="64"/>
                </a:moveTo>
                <a:lnTo>
                  <a:pt x="64" y="64"/>
                </a:lnTo>
                <a:cubicBezTo>
                  <a:pt x="55" y="73"/>
                  <a:pt x="28" y="73"/>
                  <a:pt x="9" y="64"/>
                </a:cubicBezTo>
                <a:cubicBezTo>
                  <a:pt x="0" y="46"/>
                  <a:pt x="0" y="28"/>
                  <a:pt x="9" y="10"/>
                </a:cubicBezTo>
                <a:cubicBezTo>
                  <a:pt x="28" y="0"/>
                  <a:pt x="46" y="0"/>
                  <a:pt x="64" y="10"/>
                </a:cubicBezTo>
                <a:cubicBezTo>
                  <a:pt x="82" y="28"/>
                  <a:pt x="82" y="46"/>
                  <a:pt x="64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60">
            <a:extLst>
              <a:ext uri="{FF2B5EF4-FFF2-40B4-BE49-F238E27FC236}">
                <a16:creationId xmlns:a16="http://schemas.microsoft.com/office/drawing/2014/main" id="{045EA43E-A888-544E-A534-DDAADC55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622" y="5792131"/>
            <a:ext cx="139122" cy="130150"/>
          </a:xfrm>
          <a:custGeom>
            <a:avLst/>
            <a:gdLst>
              <a:gd name="T0" fmla="*/ 100 w 137"/>
              <a:gd name="T1" fmla="*/ 126 h 127"/>
              <a:gd name="T2" fmla="*/ 100 w 137"/>
              <a:gd name="T3" fmla="*/ 126 h 127"/>
              <a:gd name="T4" fmla="*/ 36 w 137"/>
              <a:gd name="T5" fmla="*/ 126 h 127"/>
              <a:gd name="T6" fmla="*/ 0 w 137"/>
              <a:gd name="T7" fmla="*/ 90 h 127"/>
              <a:gd name="T8" fmla="*/ 0 w 137"/>
              <a:gd name="T9" fmla="*/ 36 h 127"/>
              <a:gd name="T10" fmla="*/ 36 w 137"/>
              <a:gd name="T11" fmla="*/ 0 h 127"/>
              <a:gd name="T12" fmla="*/ 100 w 137"/>
              <a:gd name="T13" fmla="*/ 0 h 127"/>
              <a:gd name="T14" fmla="*/ 136 w 137"/>
              <a:gd name="T15" fmla="*/ 36 h 127"/>
              <a:gd name="T16" fmla="*/ 136 w 137"/>
              <a:gd name="T17" fmla="*/ 90 h 127"/>
              <a:gd name="T18" fmla="*/ 100 w 137"/>
              <a:gd name="T19" fmla="*/ 126 h 127"/>
              <a:gd name="T20" fmla="*/ 100 w 137"/>
              <a:gd name="T21" fmla="*/ 36 h 127"/>
              <a:gd name="T22" fmla="*/ 100 w 137"/>
              <a:gd name="T23" fmla="*/ 36 h 127"/>
              <a:gd name="T24" fmla="*/ 36 w 137"/>
              <a:gd name="T25" fmla="*/ 36 h 127"/>
              <a:gd name="T26" fmla="*/ 36 w 137"/>
              <a:gd name="T27" fmla="*/ 90 h 127"/>
              <a:gd name="T28" fmla="*/ 100 w 137"/>
              <a:gd name="T29" fmla="*/ 90 h 127"/>
              <a:gd name="T30" fmla="*/ 100 w 137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27">
                <a:moveTo>
                  <a:pt x="100" y="126"/>
                </a:moveTo>
                <a:lnTo>
                  <a:pt x="100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08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7" y="0"/>
                  <a:pt x="136" y="9"/>
                  <a:pt x="136" y="36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108"/>
                  <a:pt x="117" y="126"/>
                  <a:pt x="100" y="126"/>
                </a:cubicBezTo>
                <a:close/>
                <a:moveTo>
                  <a:pt x="100" y="36"/>
                </a:moveTo>
                <a:lnTo>
                  <a:pt x="100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100" y="90"/>
                  <a:pt x="100" y="90"/>
                  <a:pt x="100" y="90"/>
                </a:cubicBezTo>
                <a:lnTo>
                  <a:pt x="10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61">
            <a:extLst>
              <a:ext uri="{FF2B5EF4-FFF2-40B4-BE49-F238E27FC236}">
                <a16:creationId xmlns:a16="http://schemas.microsoft.com/office/drawing/2014/main" id="{6B2357D6-789D-CA4E-8756-62CA8E81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738" y="5617106"/>
            <a:ext cx="560982" cy="444297"/>
          </a:xfrm>
          <a:custGeom>
            <a:avLst/>
            <a:gdLst>
              <a:gd name="T0" fmla="*/ 460 w 552"/>
              <a:gd name="T1" fmla="*/ 434 h 435"/>
              <a:gd name="T2" fmla="*/ 460 w 552"/>
              <a:gd name="T3" fmla="*/ 434 h 435"/>
              <a:gd name="T4" fmla="*/ 90 w 552"/>
              <a:gd name="T5" fmla="*/ 434 h 435"/>
              <a:gd name="T6" fmla="*/ 0 w 552"/>
              <a:gd name="T7" fmla="*/ 344 h 435"/>
              <a:gd name="T8" fmla="*/ 0 w 552"/>
              <a:gd name="T9" fmla="*/ 0 h 435"/>
              <a:gd name="T10" fmla="*/ 54 w 552"/>
              <a:gd name="T11" fmla="*/ 0 h 435"/>
              <a:gd name="T12" fmla="*/ 54 w 552"/>
              <a:gd name="T13" fmla="*/ 344 h 435"/>
              <a:gd name="T14" fmla="*/ 90 w 552"/>
              <a:gd name="T15" fmla="*/ 380 h 435"/>
              <a:gd name="T16" fmla="*/ 460 w 552"/>
              <a:gd name="T17" fmla="*/ 380 h 435"/>
              <a:gd name="T18" fmla="*/ 497 w 552"/>
              <a:gd name="T19" fmla="*/ 344 h 435"/>
              <a:gd name="T20" fmla="*/ 497 w 552"/>
              <a:gd name="T21" fmla="*/ 118 h 435"/>
              <a:gd name="T22" fmla="*/ 460 w 552"/>
              <a:gd name="T23" fmla="*/ 81 h 435"/>
              <a:gd name="T24" fmla="*/ 90 w 552"/>
              <a:gd name="T25" fmla="*/ 81 h 435"/>
              <a:gd name="T26" fmla="*/ 90 w 552"/>
              <a:gd name="T27" fmla="*/ 36 h 435"/>
              <a:gd name="T28" fmla="*/ 460 w 552"/>
              <a:gd name="T29" fmla="*/ 36 h 435"/>
              <a:gd name="T30" fmla="*/ 551 w 552"/>
              <a:gd name="T31" fmla="*/ 118 h 435"/>
              <a:gd name="T32" fmla="*/ 551 w 552"/>
              <a:gd name="T33" fmla="*/ 344 h 435"/>
              <a:gd name="T34" fmla="*/ 460 w 552"/>
              <a:gd name="T3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2" h="435">
                <a:moveTo>
                  <a:pt x="460" y="434"/>
                </a:moveTo>
                <a:lnTo>
                  <a:pt x="460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45" y="434"/>
                  <a:pt x="0" y="389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44"/>
                  <a:pt x="54" y="344"/>
                  <a:pt x="54" y="344"/>
                </a:cubicBezTo>
                <a:cubicBezTo>
                  <a:pt x="54" y="362"/>
                  <a:pt x="72" y="380"/>
                  <a:pt x="90" y="380"/>
                </a:cubicBezTo>
                <a:cubicBezTo>
                  <a:pt x="460" y="380"/>
                  <a:pt x="460" y="380"/>
                  <a:pt x="460" y="380"/>
                </a:cubicBezTo>
                <a:cubicBezTo>
                  <a:pt x="478" y="380"/>
                  <a:pt x="497" y="362"/>
                  <a:pt x="497" y="344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7" y="100"/>
                  <a:pt x="478" y="81"/>
                  <a:pt x="460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36"/>
                  <a:pt x="90" y="36"/>
                  <a:pt x="90" y="36"/>
                </a:cubicBezTo>
                <a:cubicBezTo>
                  <a:pt x="460" y="36"/>
                  <a:pt x="460" y="36"/>
                  <a:pt x="460" y="36"/>
                </a:cubicBezTo>
                <a:cubicBezTo>
                  <a:pt x="506" y="36"/>
                  <a:pt x="551" y="72"/>
                  <a:pt x="551" y="118"/>
                </a:cubicBezTo>
                <a:cubicBezTo>
                  <a:pt x="551" y="344"/>
                  <a:pt x="551" y="344"/>
                  <a:pt x="551" y="344"/>
                </a:cubicBezTo>
                <a:cubicBezTo>
                  <a:pt x="551" y="389"/>
                  <a:pt x="506" y="434"/>
                  <a:pt x="460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2">
            <a:extLst>
              <a:ext uri="{FF2B5EF4-FFF2-40B4-BE49-F238E27FC236}">
                <a16:creationId xmlns:a16="http://schemas.microsoft.com/office/drawing/2014/main" id="{215D9C7B-3A0C-5C40-A314-1CFA6FB1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738" y="5513883"/>
            <a:ext cx="507127" cy="184004"/>
          </a:xfrm>
          <a:custGeom>
            <a:avLst/>
            <a:gdLst>
              <a:gd name="T0" fmla="*/ 90 w 498"/>
              <a:gd name="T1" fmla="*/ 180 h 181"/>
              <a:gd name="T2" fmla="*/ 90 w 498"/>
              <a:gd name="T3" fmla="*/ 180 h 181"/>
              <a:gd name="T4" fmla="*/ 0 w 498"/>
              <a:gd name="T5" fmla="*/ 81 h 181"/>
              <a:gd name="T6" fmla="*/ 99 w 498"/>
              <a:gd name="T7" fmla="*/ 0 h 181"/>
              <a:gd name="T8" fmla="*/ 424 w 498"/>
              <a:gd name="T9" fmla="*/ 0 h 181"/>
              <a:gd name="T10" fmla="*/ 497 w 498"/>
              <a:gd name="T11" fmla="*/ 72 h 181"/>
              <a:gd name="T12" fmla="*/ 497 w 498"/>
              <a:gd name="T13" fmla="*/ 90 h 181"/>
              <a:gd name="T14" fmla="*/ 469 w 498"/>
              <a:gd name="T15" fmla="*/ 117 h 181"/>
              <a:gd name="T16" fmla="*/ 469 w 498"/>
              <a:gd name="T17" fmla="*/ 117 h 181"/>
              <a:gd name="T18" fmla="*/ 451 w 498"/>
              <a:gd name="T19" fmla="*/ 90 h 181"/>
              <a:gd name="T20" fmla="*/ 451 w 498"/>
              <a:gd name="T21" fmla="*/ 72 h 181"/>
              <a:gd name="T22" fmla="*/ 424 w 498"/>
              <a:gd name="T23" fmla="*/ 45 h 181"/>
              <a:gd name="T24" fmla="*/ 99 w 498"/>
              <a:gd name="T25" fmla="*/ 45 h 181"/>
              <a:gd name="T26" fmla="*/ 54 w 498"/>
              <a:gd name="T27" fmla="*/ 81 h 181"/>
              <a:gd name="T28" fmla="*/ 90 w 498"/>
              <a:gd name="T29" fmla="*/ 135 h 181"/>
              <a:gd name="T30" fmla="*/ 90 w 498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35"/>
                  <a:pt x="0" y="81"/>
                </a:cubicBezTo>
                <a:cubicBezTo>
                  <a:pt x="9" y="27"/>
                  <a:pt x="54" y="0"/>
                  <a:pt x="9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0" y="0"/>
                  <a:pt x="497" y="36"/>
                  <a:pt x="497" y="72"/>
                </a:cubicBezTo>
                <a:cubicBezTo>
                  <a:pt x="497" y="90"/>
                  <a:pt x="497" y="90"/>
                  <a:pt x="497" y="90"/>
                </a:cubicBezTo>
                <a:cubicBezTo>
                  <a:pt x="497" y="99"/>
                  <a:pt x="487" y="117"/>
                  <a:pt x="469" y="117"/>
                </a:cubicBezTo>
                <a:lnTo>
                  <a:pt x="469" y="117"/>
                </a:lnTo>
                <a:cubicBezTo>
                  <a:pt x="460" y="117"/>
                  <a:pt x="451" y="99"/>
                  <a:pt x="451" y="90"/>
                </a:cubicBezTo>
                <a:cubicBezTo>
                  <a:pt x="451" y="72"/>
                  <a:pt x="451" y="72"/>
                  <a:pt x="451" y="72"/>
                </a:cubicBezTo>
                <a:cubicBezTo>
                  <a:pt x="451" y="54"/>
                  <a:pt x="433" y="45"/>
                  <a:pt x="424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72" y="45"/>
                  <a:pt x="54" y="63"/>
                  <a:pt x="54" y="81"/>
                </a:cubicBezTo>
                <a:cubicBezTo>
                  <a:pt x="45" y="108"/>
                  <a:pt x="63" y="135"/>
                  <a:pt x="90" y="135"/>
                </a:cubicBezTo>
                <a:lnTo>
                  <a:pt x="90" y="1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3">
            <a:extLst>
              <a:ext uri="{FF2B5EF4-FFF2-40B4-BE49-F238E27FC236}">
                <a16:creationId xmlns:a16="http://schemas.microsoft.com/office/drawing/2014/main" id="{C5A4C875-1D31-7C4F-9786-E13A19EB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748" y="10131899"/>
            <a:ext cx="560985" cy="534055"/>
          </a:xfrm>
          <a:custGeom>
            <a:avLst/>
            <a:gdLst>
              <a:gd name="T0" fmla="*/ 479 w 552"/>
              <a:gd name="T1" fmla="*/ 523 h 524"/>
              <a:gd name="T2" fmla="*/ 479 w 552"/>
              <a:gd name="T3" fmla="*/ 523 h 524"/>
              <a:gd name="T4" fmla="*/ 81 w 552"/>
              <a:gd name="T5" fmla="*/ 523 h 524"/>
              <a:gd name="T6" fmla="*/ 0 w 552"/>
              <a:gd name="T7" fmla="*/ 451 h 524"/>
              <a:gd name="T8" fmla="*/ 0 w 552"/>
              <a:gd name="T9" fmla="*/ 72 h 524"/>
              <a:gd name="T10" fmla="*/ 81 w 552"/>
              <a:gd name="T11" fmla="*/ 0 h 524"/>
              <a:gd name="T12" fmla="*/ 117 w 552"/>
              <a:gd name="T13" fmla="*/ 0 h 524"/>
              <a:gd name="T14" fmla="*/ 117 w 552"/>
              <a:gd name="T15" fmla="*/ 45 h 524"/>
              <a:gd name="T16" fmla="*/ 81 w 552"/>
              <a:gd name="T17" fmla="*/ 45 h 524"/>
              <a:gd name="T18" fmla="*/ 45 w 552"/>
              <a:gd name="T19" fmla="*/ 72 h 524"/>
              <a:gd name="T20" fmla="*/ 45 w 552"/>
              <a:gd name="T21" fmla="*/ 451 h 524"/>
              <a:gd name="T22" fmla="*/ 81 w 552"/>
              <a:gd name="T23" fmla="*/ 478 h 524"/>
              <a:gd name="T24" fmla="*/ 479 w 552"/>
              <a:gd name="T25" fmla="*/ 478 h 524"/>
              <a:gd name="T26" fmla="*/ 506 w 552"/>
              <a:gd name="T27" fmla="*/ 451 h 524"/>
              <a:gd name="T28" fmla="*/ 506 w 552"/>
              <a:gd name="T29" fmla="*/ 72 h 524"/>
              <a:gd name="T30" fmla="*/ 479 w 552"/>
              <a:gd name="T31" fmla="*/ 45 h 524"/>
              <a:gd name="T32" fmla="*/ 433 w 552"/>
              <a:gd name="T33" fmla="*/ 45 h 524"/>
              <a:gd name="T34" fmla="*/ 433 w 552"/>
              <a:gd name="T35" fmla="*/ 0 h 524"/>
              <a:gd name="T36" fmla="*/ 479 w 552"/>
              <a:gd name="T37" fmla="*/ 0 h 524"/>
              <a:gd name="T38" fmla="*/ 551 w 552"/>
              <a:gd name="T39" fmla="*/ 72 h 524"/>
              <a:gd name="T40" fmla="*/ 551 w 552"/>
              <a:gd name="T41" fmla="*/ 451 h 524"/>
              <a:gd name="T42" fmla="*/ 479 w 552"/>
              <a:gd name="T43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4">
                <a:moveTo>
                  <a:pt x="479" y="523"/>
                </a:moveTo>
                <a:lnTo>
                  <a:pt x="479" y="523"/>
                </a:lnTo>
                <a:cubicBezTo>
                  <a:pt x="81" y="523"/>
                  <a:pt x="81" y="523"/>
                  <a:pt x="81" y="523"/>
                </a:cubicBezTo>
                <a:cubicBezTo>
                  <a:pt x="36" y="523"/>
                  <a:pt x="0" y="487"/>
                  <a:pt x="0" y="45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45" y="63"/>
                  <a:pt x="45" y="72"/>
                </a:cubicBezTo>
                <a:cubicBezTo>
                  <a:pt x="45" y="451"/>
                  <a:pt x="45" y="451"/>
                  <a:pt x="45" y="451"/>
                </a:cubicBezTo>
                <a:cubicBezTo>
                  <a:pt x="45" y="460"/>
                  <a:pt x="63" y="478"/>
                  <a:pt x="81" y="478"/>
                </a:cubicBezTo>
                <a:cubicBezTo>
                  <a:pt x="479" y="478"/>
                  <a:pt x="479" y="478"/>
                  <a:pt x="479" y="478"/>
                </a:cubicBezTo>
                <a:cubicBezTo>
                  <a:pt x="488" y="478"/>
                  <a:pt x="506" y="460"/>
                  <a:pt x="506" y="451"/>
                </a:cubicBezTo>
                <a:cubicBezTo>
                  <a:pt x="506" y="72"/>
                  <a:pt x="506" y="72"/>
                  <a:pt x="506" y="72"/>
                </a:cubicBezTo>
                <a:cubicBezTo>
                  <a:pt x="506" y="63"/>
                  <a:pt x="488" y="45"/>
                  <a:pt x="479" y="45"/>
                </a:cubicBezTo>
                <a:cubicBezTo>
                  <a:pt x="433" y="45"/>
                  <a:pt x="433" y="45"/>
                  <a:pt x="433" y="45"/>
                </a:cubicBezTo>
                <a:cubicBezTo>
                  <a:pt x="433" y="0"/>
                  <a:pt x="433" y="0"/>
                  <a:pt x="433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36"/>
                  <a:pt x="551" y="72"/>
                </a:cubicBezTo>
                <a:cubicBezTo>
                  <a:pt x="551" y="451"/>
                  <a:pt x="551" y="451"/>
                  <a:pt x="551" y="451"/>
                </a:cubicBezTo>
                <a:cubicBezTo>
                  <a:pt x="551" y="487"/>
                  <a:pt x="515" y="523"/>
                  <a:pt x="479" y="5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4">
            <a:extLst>
              <a:ext uri="{FF2B5EF4-FFF2-40B4-BE49-F238E27FC236}">
                <a16:creationId xmlns:a16="http://schemas.microsoft.com/office/drawing/2014/main" id="{8585F3BE-6498-274C-916A-8AC10F22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824" y="10055604"/>
            <a:ext cx="251321" cy="44879"/>
          </a:xfrm>
          <a:custGeom>
            <a:avLst/>
            <a:gdLst>
              <a:gd name="T0" fmla="*/ 244 w 245"/>
              <a:gd name="T1" fmla="*/ 45 h 46"/>
              <a:gd name="T2" fmla="*/ 0 w 245"/>
              <a:gd name="T3" fmla="*/ 45 h 46"/>
              <a:gd name="T4" fmla="*/ 0 w 245"/>
              <a:gd name="T5" fmla="*/ 0 h 46"/>
              <a:gd name="T6" fmla="*/ 244 w 245"/>
              <a:gd name="T7" fmla="*/ 0 h 46"/>
              <a:gd name="T8" fmla="*/ 244 w 24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5">
            <a:extLst>
              <a:ext uri="{FF2B5EF4-FFF2-40B4-BE49-F238E27FC236}">
                <a16:creationId xmlns:a16="http://schemas.microsoft.com/office/drawing/2014/main" id="{C9FE710D-B343-A141-8106-EE8E062A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12" y="10055604"/>
            <a:ext cx="157074" cy="130150"/>
          </a:xfrm>
          <a:custGeom>
            <a:avLst/>
            <a:gdLst>
              <a:gd name="T0" fmla="*/ 36 w 154"/>
              <a:gd name="T1" fmla="*/ 109 h 128"/>
              <a:gd name="T2" fmla="*/ 36 w 154"/>
              <a:gd name="T3" fmla="*/ 109 h 128"/>
              <a:gd name="T4" fmla="*/ 0 w 154"/>
              <a:gd name="T5" fmla="*/ 82 h 128"/>
              <a:gd name="T6" fmla="*/ 72 w 154"/>
              <a:gd name="T7" fmla="*/ 9 h 128"/>
              <a:gd name="T8" fmla="*/ 90 w 154"/>
              <a:gd name="T9" fmla="*/ 0 h 128"/>
              <a:gd name="T10" fmla="*/ 108 w 154"/>
              <a:gd name="T11" fmla="*/ 9 h 128"/>
              <a:gd name="T12" fmla="*/ 145 w 154"/>
              <a:gd name="T13" fmla="*/ 82 h 128"/>
              <a:gd name="T14" fmla="*/ 136 w 154"/>
              <a:gd name="T15" fmla="*/ 118 h 128"/>
              <a:gd name="T16" fmla="*/ 136 w 154"/>
              <a:gd name="T17" fmla="*/ 118 h 128"/>
              <a:gd name="T18" fmla="*/ 108 w 154"/>
              <a:gd name="T19" fmla="*/ 109 h 128"/>
              <a:gd name="T20" fmla="*/ 81 w 154"/>
              <a:gd name="T21" fmla="*/ 64 h 128"/>
              <a:gd name="T22" fmla="*/ 36 w 154"/>
              <a:gd name="T23" fmla="*/ 109 h 128"/>
              <a:gd name="T24" fmla="*/ 108 w 154"/>
              <a:gd name="T25" fmla="*/ 36 h 128"/>
              <a:gd name="T26" fmla="*/ 108 w 154"/>
              <a:gd name="T27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8">
                <a:moveTo>
                  <a:pt x="36" y="109"/>
                </a:moveTo>
                <a:lnTo>
                  <a:pt x="36" y="109"/>
                </a:lnTo>
                <a:cubicBezTo>
                  <a:pt x="0" y="82"/>
                  <a:pt x="0" y="82"/>
                  <a:pt x="0" y="82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81" y="0"/>
                  <a:pt x="90" y="0"/>
                </a:cubicBezTo>
                <a:cubicBezTo>
                  <a:pt x="99" y="0"/>
                  <a:pt x="108" y="9"/>
                  <a:pt x="108" y="9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53" y="100"/>
                  <a:pt x="145" y="109"/>
                  <a:pt x="136" y="118"/>
                </a:cubicBezTo>
                <a:lnTo>
                  <a:pt x="136" y="118"/>
                </a:lnTo>
                <a:cubicBezTo>
                  <a:pt x="126" y="127"/>
                  <a:pt x="108" y="118"/>
                  <a:pt x="108" y="109"/>
                </a:cubicBezTo>
                <a:cubicBezTo>
                  <a:pt x="81" y="64"/>
                  <a:pt x="81" y="64"/>
                  <a:pt x="81" y="64"/>
                </a:cubicBezTo>
                <a:lnTo>
                  <a:pt x="36" y="109"/>
                </a:ln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6">
            <a:extLst>
              <a:ext uri="{FF2B5EF4-FFF2-40B4-BE49-F238E27FC236}">
                <a16:creationId xmlns:a16="http://schemas.microsoft.com/office/drawing/2014/main" id="{75F01D05-9E4E-264F-87C3-32995E707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582" y="10131899"/>
            <a:ext cx="219904" cy="157074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54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9 w 217"/>
              <a:gd name="T13" fmla="*/ 36 h 154"/>
              <a:gd name="T14" fmla="*/ 63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8 w 217"/>
              <a:gd name="T21" fmla="*/ 9 h 154"/>
              <a:gd name="T22" fmla="*/ 208 w 217"/>
              <a:gd name="T23" fmla="*/ 9 h 154"/>
              <a:gd name="T24" fmla="*/ 208 w 217"/>
              <a:gd name="T25" fmla="*/ 36 h 154"/>
              <a:gd name="T26" fmla="*/ 117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72" y="153"/>
                  <a:pt x="63" y="144"/>
                  <a:pt x="5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63" y="72"/>
                  <a:pt x="63" y="72"/>
                  <a:pt x="63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9" y="0"/>
                  <a:pt x="208" y="9"/>
                </a:cubicBezTo>
                <a:lnTo>
                  <a:pt x="208" y="9"/>
                </a:lnTo>
                <a:cubicBezTo>
                  <a:pt x="216" y="18"/>
                  <a:pt x="216" y="27"/>
                  <a:pt x="208" y="36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08" y="144"/>
                  <a:pt x="99" y="153"/>
                  <a:pt x="90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7">
            <a:extLst>
              <a:ext uri="{FF2B5EF4-FFF2-40B4-BE49-F238E27FC236}">
                <a16:creationId xmlns:a16="http://schemas.microsoft.com/office/drawing/2014/main" id="{27E68B69-81DE-2347-8F21-7B790FFC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505" y="10055604"/>
            <a:ext cx="157077" cy="130150"/>
          </a:xfrm>
          <a:custGeom>
            <a:avLst/>
            <a:gdLst>
              <a:gd name="T0" fmla="*/ 126 w 155"/>
              <a:gd name="T1" fmla="*/ 109 h 128"/>
              <a:gd name="T2" fmla="*/ 126 w 155"/>
              <a:gd name="T3" fmla="*/ 109 h 128"/>
              <a:gd name="T4" fmla="*/ 154 w 155"/>
              <a:gd name="T5" fmla="*/ 82 h 128"/>
              <a:gd name="T6" fmla="*/ 81 w 155"/>
              <a:gd name="T7" fmla="*/ 9 h 128"/>
              <a:gd name="T8" fmla="*/ 63 w 155"/>
              <a:gd name="T9" fmla="*/ 0 h 128"/>
              <a:gd name="T10" fmla="*/ 45 w 155"/>
              <a:gd name="T11" fmla="*/ 9 h 128"/>
              <a:gd name="T12" fmla="*/ 9 w 155"/>
              <a:gd name="T13" fmla="*/ 82 h 128"/>
              <a:gd name="T14" fmla="*/ 18 w 155"/>
              <a:gd name="T15" fmla="*/ 118 h 128"/>
              <a:gd name="T16" fmla="*/ 18 w 155"/>
              <a:gd name="T17" fmla="*/ 118 h 128"/>
              <a:gd name="T18" fmla="*/ 54 w 155"/>
              <a:gd name="T19" fmla="*/ 109 h 128"/>
              <a:gd name="T20" fmla="*/ 72 w 155"/>
              <a:gd name="T21" fmla="*/ 64 h 128"/>
              <a:gd name="T22" fmla="*/ 126 w 155"/>
              <a:gd name="T23" fmla="*/ 109 h 128"/>
              <a:gd name="T24" fmla="*/ 45 w 155"/>
              <a:gd name="T25" fmla="*/ 36 h 128"/>
              <a:gd name="T26" fmla="*/ 45 w 155"/>
              <a:gd name="T27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8">
                <a:moveTo>
                  <a:pt x="126" y="109"/>
                </a:moveTo>
                <a:lnTo>
                  <a:pt x="126" y="109"/>
                </a:lnTo>
                <a:cubicBezTo>
                  <a:pt x="154" y="82"/>
                  <a:pt x="154" y="82"/>
                  <a:pt x="154" y="82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9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100"/>
                  <a:pt x="9" y="109"/>
                  <a:pt x="18" y="118"/>
                </a:cubicBezTo>
                <a:lnTo>
                  <a:pt x="18" y="118"/>
                </a:lnTo>
                <a:cubicBezTo>
                  <a:pt x="27" y="127"/>
                  <a:pt x="45" y="118"/>
                  <a:pt x="54" y="109"/>
                </a:cubicBezTo>
                <a:cubicBezTo>
                  <a:pt x="72" y="64"/>
                  <a:pt x="72" y="64"/>
                  <a:pt x="72" y="64"/>
                </a:cubicBezTo>
                <a:lnTo>
                  <a:pt x="126" y="109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8">
            <a:extLst>
              <a:ext uri="{FF2B5EF4-FFF2-40B4-BE49-F238E27FC236}">
                <a16:creationId xmlns:a16="http://schemas.microsoft.com/office/drawing/2014/main" id="{260750F3-2196-CF4F-8B9E-70491B04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505" y="10131899"/>
            <a:ext cx="219907" cy="157074"/>
          </a:xfrm>
          <a:custGeom>
            <a:avLst/>
            <a:gdLst>
              <a:gd name="T0" fmla="*/ 126 w 218"/>
              <a:gd name="T1" fmla="*/ 153 h 154"/>
              <a:gd name="T2" fmla="*/ 126 w 218"/>
              <a:gd name="T3" fmla="*/ 153 h 154"/>
              <a:gd name="T4" fmla="*/ 126 w 218"/>
              <a:gd name="T5" fmla="*/ 153 h 154"/>
              <a:gd name="T6" fmla="*/ 163 w 218"/>
              <a:gd name="T7" fmla="*/ 135 h 154"/>
              <a:gd name="T8" fmla="*/ 217 w 218"/>
              <a:gd name="T9" fmla="*/ 72 h 154"/>
              <a:gd name="T10" fmla="*/ 154 w 218"/>
              <a:gd name="T11" fmla="*/ 9 h 154"/>
              <a:gd name="T12" fmla="*/ 126 w 218"/>
              <a:gd name="T13" fmla="*/ 36 h 154"/>
              <a:gd name="T14" fmla="*/ 154 w 218"/>
              <a:gd name="T15" fmla="*/ 72 h 154"/>
              <a:gd name="T16" fmla="*/ 126 w 218"/>
              <a:gd name="T17" fmla="*/ 99 h 154"/>
              <a:gd name="T18" fmla="*/ 45 w 218"/>
              <a:gd name="T19" fmla="*/ 9 h 154"/>
              <a:gd name="T20" fmla="*/ 9 w 218"/>
              <a:gd name="T21" fmla="*/ 9 h 154"/>
              <a:gd name="T22" fmla="*/ 9 w 218"/>
              <a:gd name="T23" fmla="*/ 9 h 154"/>
              <a:gd name="T24" fmla="*/ 9 w 218"/>
              <a:gd name="T25" fmla="*/ 36 h 154"/>
              <a:gd name="T26" fmla="*/ 100 w 218"/>
              <a:gd name="T27" fmla="*/ 135 h 154"/>
              <a:gd name="T28" fmla="*/ 126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45" y="153"/>
                  <a:pt x="154" y="144"/>
                  <a:pt x="163" y="135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9" y="144"/>
                  <a:pt x="117" y="153"/>
                  <a:pt x="126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9">
            <a:extLst>
              <a:ext uri="{FF2B5EF4-FFF2-40B4-BE49-F238E27FC236}">
                <a16:creationId xmlns:a16="http://schemas.microsoft.com/office/drawing/2014/main" id="{B9E4BAC6-1414-534E-9053-BC5D7378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77" y="10351803"/>
            <a:ext cx="112198" cy="40392"/>
          </a:xfrm>
          <a:custGeom>
            <a:avLst/>
            <a:gdLst>
              <a:gd name="T0" fmla="*/ 0 w 109"/>
              <a:gd name="T1" fmla="*/ 18 h 38"/>
              <a:gd name="T2" fmla="*/ 0 w 109"/>
              <a:gd name="T3" fmla="*/ 18 h 38"/>
              <a:gd name="T4" fmla="*/ 0 w 109"/>
              <a:gd name="T5" fmla="*/ 18 h 38"/>
              <a:gd name="T6" fmla="*/ 18 w 109"/>
              <a:gd name="T7" fmla="*/ 0 h 38"/>
              <a:gd name="T8" fmla="*/ 91 w 109"/>
              <a:gd name="T9" fmla="*/ 0 h 38"/>
              <a:gd name="T10" fmla="*/ 108 w 109"/>
              <a:gd name="T11" fmla="*/ 18 h 38"/>
              <a:gd name="T12" fmla="*/ 108 w 109"/>
              <a:gd name="T13" fmla="*/ 18 h 38"/>
              <a:gd name="T14" fmla="*/ 91 w 109"/>
              <a:gd name="T15" fmla="*/ 37 h 38"/>
              <a:gd name="T16" fmla="*/ 18 w 109"/>
              <a:gd name="T17" fmla="*/ 37 h 38"/>
              <a:gd name="T18" fmla="*/ 0 w 109"/>
              <a:gd name="T1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8"/>
                  <a:pt x="100" y="37"/>
                  <a:pt x="91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0" y="37"/>
                  <a:pt x="0" y="28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70">
            <a:extLst>
              <a:ext uri="{FF2B5EF4-FFF2-40B4-BE49-F238E27FC236}">
                <a16:creationId xmlns:a16="http://schemas.microsoft.com/office/drawing/2014/main" id="{5DCA9A39-FB46-814A-9017-DD9C7BDC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57" y="10360779"/>
            <a:ext cx="35903" cy="287223"/>
          </a:xfrm>
          <a:custGeom>
            <a:avLst/>
            <a:gdLst>
              <a:gd name="T0" fmla="*/ 36 w 37"/>
              <a:gd name="T1" fmla="*/ 281 h 282"/>
              <a:gd name="T2" fmla="*/ 36 w 37"/>
              <a:gd name="T3" fmla="*/ 281 h 282"/>
              <a:gd name="T4" fmla="*/ 0 w 37"/>
              <a:gd name="T5" fmla="*/ 281 h 282"/>
              <a:gd name="T6" fmla="*/ 0 w 37"/>
              <a:gd name="T7" fmla="*/ 19 h 282"/>
              <a:gd name="T8" fmla="*/ 18 w 37"/>
              <a:gd name="T9" fmla="*/ 0 h 282"/>
              <a:gd name="T10" fmla="*/ 18 w 37"/>
              <a:gd name="T11" fmla="*/ 0 h 282"/>
              <a:gd name="T12" fmla="*/ 36 w 37"/>
              <a:gd name="T13" fmla="*/ 19 h 282"/>
              <a:gd name="T14" fmla="*/ 36 w 37"/>
              <a:gd name="T15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2">
                <a:moveTo>
                  <a:pt x="36" y="281"/>
                </a:moveTo>
                <a:lnTo>
                  <a:pt x="36" y="281"/>
                </a:lnTo>
                <a:cubicBezTo>
                  <a:pt x="0" y="281"/>
                  <a:pt x="0" y="281"/>
                  <a:pt x="0" y="2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9"/>
                </a:cubicBezTo>
                <a:lnTo>
                  <a:pt x="36" y="2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71">
            <a:extLst>
              <a:ext uri="{FF2B5EF4-FFF2-40B4-BE49-F238E27FC236}">
                <a16:creationId xmlns:a16="http://schemas.microsoft.com/office/drawing/2014/main" id="{2AC902C4-1FB2-6E4B-9902-F970FD7B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18" y="8722709"/>
            <a:ext cx="201955" cy="219904"/>
          </a:xfrm>
          <a:custGeom>
            <a:avLst/>
            <a:gdLst>
              <a:gd name="T0" fmla="*/ 9 w 200"/>
              <a:gd name="T1" fmla="*/ 208 h 218"/>
              <a:gd name="T2" fmla="*/ 9 w 200"/>
              <a:gd name="T3" fmla="*/ 208 h 218"/>
              <a:gd name="T4" fmla="*/ 9 w 200"/>
              <a:gd name="T5" fmla="*/ 208 h 218"/>
              <a:gd name="T6" fmla="*/ 9 w 200"/>
              <a:gd name="T7" fmla="*/ 181 h 218"/>
              <a:gd name="T8" fmla="*/ 163 w 200"/>
              <a:gd name="T9" fmla="*/ 9 h 218"/>
              <a:gd name="T10" fmla="*/ 190 w 200"/>
              <a:gd name="T11" fmla="*/ 0 h 218"/>
              <a:gd name="T12" fmla="*/ 190 w 200"/>
              <a:gd name="T13" fmla="*/ 0 h 218"/>
              <a:gd name="T14" fmla="*/ 190 w 200"/>
              <a:gd name="T15" fmla="*/ 27 h 218"/>
              <a:gd name="T16" fmla="*/ 37 w 200"/>
              <a:gd name="T17" fmla="*/ 208 h 218"/>
              <a:gd name="T18" fmla="*/ 9 w 200"/>
              <a:gd name="T19" fmla="*/ 2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18">
                <a:moveTo>
                  <a:pt x="9" y="208"/>
                </a:moveTo>
                <a:lnTo>
                  <a:pt x="9" y="208"/>
                </a:lnTo>
                <a:lnTo>
                  <a:pt x="9" y="208"/>
                </a:lnTo>
                <a:cubicBezTo>
                  <a:pt x="0" y="208"/>
                  <a:pt x="0" y="190"/>
                  <a:pt x="9" y="181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0"/>
                </a:cubicBezTo>
                <a:lnTo>
                  <a:pt x="190" y="0"/>
                </a:lnTo>
                <a:cubicBezTo>
                  <a:pt x="199" y="9"/>
                  <a:pt x="199" y="18"/>
                  <a:pt x="190" y="27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8" y="217"/>
                  <a:pt x="19" y="217"/>
                  <a:pt x="9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72">
            <a:extLst>
              <a:ext uri="{FF2B5EF4-FFF2-40B4-BE49-F238E27FC236}">
                <a16:creationId xmlns:a16="http://schemas.microsoft.com/office/drawing/2014/main" id="{14E45EE3-E4EB-644C-AC6D-88A72693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327" y="8843880"/>
            <a:ext cx="121174" cy="12117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73">
            <a:extLst>
              <a:ext uri="{FF2B5EF4-FFF2-40B4-BE49-F238E27FC236}">
                <a16:creationId xmlns:a16="http://schemas.microsoft.com/office/drawing/2014/main" id="{B77FA0A1-523E-264E-9B07-90AC7AF5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715" y="8695782"/>
            <a:ext cx="121174" cy="130147"/>
          </a:xfrm>
          <a:custGeom>
            <a:avLst/>
            <a:gdLst>
              <a:gd name="T0" fmla="*/ 64 w 119"/>
              <a:gd name="T1" fmla="*/ 126 h 127"/>
              <a:gd name="T2" fmla="*/ 64 w 119"/>
              <a:gd name="T3" fmla="*/ 126 h 127"/>
              <a:gd name="T4" fmla="*/ 0 w 119"/>
              <a:gd name="T5" fmla="*/ 63 h 127"/>
              <a:gd name="T6" fmla="*/ 64 w 119"/>
              <a:gd name="T7" fmla="*/ 0 h 127"/>
              <a:gd name="T8" fmla="*/ 118 w 119"/>
              <a:gd name="T9" fmla="*/ 63 h 127"/>
              <a:gd name="T10" fmla="*/ 64 w 119"/>
              <a:gd name="T11" fmla="*/ 126 h 127"/>
              <a:gd name="T12" fmla="*/ 64 w 119"/>
              <a:gd name="T13" fmla="*/ 36 h 127"/>
              <a:gd name="T14" fmla="*/ 64 w 119"/>
              <a:gd name="T15" fmla="*/ 36 h 127"/>
              <a:gd name="T16" fmla="*/ 36 w 119"/>
              <a:gd name="T17" fmla="*/ 63 h 127"/>
              <a:gd name="T18" fmla="*/ 64 w 119"/>
              <a:gd name="T19" fmla="*/ 90 h 127"/>
              <a:gd name="T20" fmla="*/ 81 w 119"/>
              <a:gd name="T21" fmla="*/ 63 h 127"/>
              <a:gd name="T22" fmla="*/ 64 w 119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27">
                <a:moveTo>
                  <a:pt x="64" y="126"/>
                </a:moveTo>
                <a:lnTo>
                  <a:pt x="64" y="126"/>
                </a:lnTo>
                <a:cubicBezTo>
                  <a:pt x="27" y="126"/>
                  <a:pt x="0" y="100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18" y="27"/>
                  <a:pt x="118" y="63"/>
                </a:cubicBezTo>
                <a:cubicBezTo>
                  <a:pt x="118" y="100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72"/>
                  <a:pt x="45" y="90"/>
                  <a:pt x="64" y="90"/>
                </a:cubicBezTo>
                <a:cubicBezTo>
                  <a:pt x="73" y="90"/>
                  <a:pt x="81" y="72"/>
                  <a:pt x="81" y="63"/>
                </a:cubicBezTo>
                <a:cubicBezTo>
                  <a:pt x="81" y="54"/>
                  <a:pt x="73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4">
            <a:extLst>
              <a:ext uri="{FF2B5EF4-FFF2-40B4-BE49-F238E27FC236}">
                <a16:creationId xmlns:a16="http://schemas.microsoft.com/office/drawing/2014/main" id="{8D75C216-4EC2-4447-8957-F6C10024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668855"/>
            <a:ext cx="26927" cy="35903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5">
            <a:extLst>
              <a:ext uri="{FF2B5EF4-FFF2-40B4-BE49-F238E27FC236}">
                <a16:creationId xmlns:a16="http://schemas.microsoft.com/office/drawing/2014/main" id="{FFBCA061-8EDD-D04B-B9CE-9D78DEDA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740661"/>
            <a:ext cx="26927" cy="76292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6">
            <a:extLst>
              <a:ext uri="{FF2B5EF4-FFF2-40B4-BE49-F238E27FC236}">
                <a16:creationId xmlns:a16="http://schemas.microsoft.com/office/drawing/2014/main" id="{35D62D2C-0EE6-0244-97F7-257BE3A7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852856"/>
            <a:ext cx="26927" cy="76295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7">
            <a:extLst>
              <a:ext uri="{FF2B5EF4-FFF2-40B4-BE49-F238E27FC236}">
                <a16:creationId xmlns:a16="http://schemas.microsoft.com/office/drawing/2014/main" id="{9BFDE743-8D54-5140-93C6-6380A463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956078"/>
            <a:ext cx="26927" cy="44879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78">
            <a:extLst>
              <a:ext uri="{FF2B5EF4-FFF2-40B4-BE49-F238E27FC236}">
                <a16:creationId xmlns:a16="http://schemas.microsoft.com/office/drawing/2014/main" id="{212A8A92-E2A7-5449-AD6C-2A9B256B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19" y="8606025"/>
            <a:ext cx="619326" cy="453273"/>
          </a:xfrm>
          <a:custGeom>
            <a:avLst/>
            <a:gdLst>
              <a:gd name="T0" fmla="*/ 533 w 607"/>
              <a:gd name="T1" fmla="*/ 443 h 444"/>
              <a:gd name="T2" fmla="*/ 533 w 607"/>
              <a:gd name="T3" fmla="*/ 443 h 444"/>
              <a:gd name="T4" fmla="*/ 27 w 607"/>
              <a:gd name="T5" fmla="*/ 443 h 444"/>
              <a:gd name="T6" fmla="*/ 0 w 607"/>
              <a:gd name="T7" fmla="*/ 415 h 444"/>
              <a:gd name="T8" fmla="*/ 0 w 607"/>
              <a:gd name="T9" fmla="*/ 325 h 444"/>
              <a:gd name="T10" fmla="*/ 27 w 607"/>
              <a:gd name="T11" fmla="*/ 298 h 444"/>
              <a:gd name="T12" fmla="*/ 91 w 607"/>
              <a:gd name="T13" fmla="*/ 226 h 444"/>
              <a:gd name="T14" fmla="*/ 27 w 607"/>
              <a:gd name="T15" fmla="*/ 144 h 444"/>
              <a:gd name="T16" fmla="*/ 0 w 607"/>
              <a:gd name="T17" fmla="*/ 126 h 444"/>
              <a:gd name="T18" fmla="*/ 0 w 607"/>
              <a:gd name="T19" fmla="*/ 27 h 444"/>
              <a:gd name="T20" fmla="*/ 27 w 607"/>
              <a:gd name="T21" fmla="*/ 0 h 444"/>
              <a:gd name="T22" fmla="*/ 533 w 607"/>
              <a:gd name="T23" fmla="*/ 0 h 444"/>
              <a:gd name="T24" fmla="*/ 606 w 607"/>
              <a:gd name="T25" fmla="*/ 72 h 444"/>
              <a:gd name="T26" fmla="*/ 606 w 607"/>
              <a:gd name="T27" fmla="*/ 370 h 444"/>
              <a:gd name="T28" fmla="*/ 533 w 607"/>
              <a:gd name="T29" fmla="*/ 443 h 444"/>
              <a:gd name="T30" fmla="*/ 45 w 607"/>
              <a:gd name="T31" fmla="*/ 397 h 444"/>
              <a:gd name="T32" fmla="*/ 45 w 607"/>
              <a:gd name="T33" fmla="*/ 397 h 444"/>
              <a:gd name="T34" fmla="*/ 533 w 607"/>
              <a:gd name="T35" fmla="*/ 397 h 444"/>
              <a:gd name="T36" fmla="*/ 551 w 607"/>
              <a:gd name="T37" fmla="*/ 370 h 444"/>
              <a:gd name="T38" fmla="*/ 551 w 607"/>
              <a:gd name="T39" fmla="*/ 72 h 444"/>
              <a:gd name="T40" fmla="*/ 533 w 607"/>
              <a:gd name="T41" fmla="*/ 45 h 444"/>
              <a:gd name="T42" fmla="*/ 45 w 607"/>
              <a:gd name="T43" fmla="*/ 45 h 444"/>
              <a:gd name="T44" fmla="*/ 45 w 607"/>
              <a:gd name="T45" fmla="*/ 108 h 444"/>
              <a:gd name="T46" fmla="*/ 136 w 607"/>
              <a:gd name="T47" fmla="*/ 226 h 444"/>
              <a:gd name="T48" fmla="*/ 45 w 607"/>
              <a:gd name="T49" fmla="*/ 343 h 444"/>
              <a:gd name="T50" fmla="*/ 45 w 607"/>
              <a:gd name="T51" fmla="*/ 39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9" y="443"/>
                  <a:pt x="0" y="433"/>
                  <a:pt x="0" y="41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07"/>
                  <a:pt x="9" y="298"/>
                  <a:pt x="27" y="298"/>
                </a:cubicBezTo>
                <a:cubicBezTo>
                  <a:pt x="64" y="289"/>
                  <a:pt x="91" y="262"/>
                  <a:pt x="91" y="226"/>
                </a:cubicBezTo>
                <a:cubicBezTo>
                  <a:pt x="91" y="180"/>
                  <a:pt x="64" y="153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0" y="0"/>
                  <a:pt x="606" y="27"/>
                  <a:pt x="606" y="72"/>
                </a:cubicBezTo>
                <a:cubicBezTo>
                  <a:pt x="606" y="370"/>
                  <a:pt x="606" y="370"/>
                  <a:pt x="606" y="370"/>
                </a:cubicBezTo>
                <a:cubicBezTo>
                  <a:pt x="606" y="415"/>
                  <a:pt x="570" y="443"/>
                  <a:pt x="533" y="443"/>
                </a:cubicBezTo>
                <a:close/>
                <a:moveTo>
                  <a:pt x="45" y="397"/>
                </a:moveTo>
                <a:lnTo>
                  <a:pt x="45" y="397"/>
                </a:lnTo>
                <a:cubicBezTo>
                  <a:pt x="533" y="397"/>
                  <a:pt x="533" y="397"/>
                  <a:pt x="533" y="397"/>
                </a:cubicBezTo>
                <a:cubicBezTo>
                  <a:pt x="542" y="397"/>
                  <a:pt x="551" y="388"/>
                  <a:pt x="551" y="370"/>
                </a:cubicBezTo>
                <a:cubicBezTo>
                  <a:pt x="551" y="72"/>
                  <a:pt x="551" y="72"/>
                  <a:pt x="551" y="72"/>
                </a:cubicBezTo>
                <a:cubicBezTo>
                  <a:pt x="551" y="54"/>
                  <a:pt x="542" y="45"/>
                  <a:pt x="533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00" y="117"/>
                  <a:pt x="136" y="171"/>
                  <a:pt x="136" y="226"/>
                </a:cubicBezTo>
                <a:cubicBezTo>
                  <a:pt x="136" y="280"/>
                  <a:pt x="100" y="325"/>
                  <a:pt x="45" y="343"/>
                </a:cubicBezTo>
                <a:lnTo>
                  <a:pt x="45" y="3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6A1C3ADD-7219-8C4F-B314-42FAAD6DEA56}"/>
              </a:ext>
            </a:extLst>
          </p:cNvPr>
          <p:cNvSpPr txBox="1"/>
          <p:nvPr/>
        </p:nvSpPr>
        <p:spPr>
          <a:xfrm>
            <a:off x="8118652" y="395832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2EB1AFFF-7C69-244E-A860-D817FEA7BA27}"/>
              </a:ext>
            </a:extLst>
          </p:cNvPr>
          <p:cNvSpPr txBox="1"/>
          <p:nvPr/>
        </p:nvSpPr>
        <p:spPr>
          <a:xfrm>
            <a:off x="2451398" y="18305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grpSp>
        <p:nvGrpSpPr>
          <p:cNvPr id="333" name="Group 54">
            <a:extLst>
              <a:ext uri="{FF2B5EF4-FFF2-40B4-BE49-F238E27FC236}">
                <a16:creationId xmlns:a16="http://schemas.microsoft.com/office/drawing/2014/main" id="{0A2CFAD2-319E-6348-9933-1AD844534234}"/>
              </a:ext>
            </a:extLst>
          </p:cNvPr>
          <p:cNvGrpSpPr/>
          <p:nvPr/>
        </p:nvGrpSpPr>
        <p:grpSpPr>
          <a:xfrm>
            <a:off x="7765522" y="6303642"/>
            <a:ext cx="3555414" cy="1061845"/>
            <a:chOff x="5517310" y="11299870"/>
            <a:chExt cx="3676939" cy="1061845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1DEC8F16-8B81-4B48-AB75-678D3EBFB85F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335" name="Rectangle 56">
              <a:extLst>
                <a:ext uri="{FF2B5EF4-FFF2-40B4-BE49-F238E27FC236}">
                  <a16:creationId xmlns:a16="http://schemas.microsoft.com/office/drawing/2014/main" id="{D9E4EC1E-35B2-804E-906A-5B9BC06C0E0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oup 54">
            <a:extLst>
              <a:ext uri="{FF2B5EF4-FFF2-40B4-BE49-F238E27FC236}">
                <a16:creationId xmlns:a16="http://schemas.microsoft.com/office/drawing/2014/main" id="{8F79D335-36F1-2B4C-A60C-DB1E97E1E8F9}"/>
              </a:ext>
            </a:extLst>
          </p:cNvPr>
          <p:cNvGrpSpPr/>
          <p:nvPr/>
        </p:nvGrpSpPr>
        <p:grpSpPr>
          <a:xfrm>
            <a:off x="4998238" y="10885858"/>
            <a:ext cx="3555414" cy="1061845"/>
            <a:chOff x="5517310" y="11299870"/>
            <a:chExt cx="3676939" cy="1061845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055D3280-2679-FB47-A9DE-F6813D9B4CED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338" name="Rectangle 56">
              <a:extLst>
                <a:ext uri="{FF2B5EF4-FFF2-40B4-BE49-F238E27FC236}">
                  <a16:creationId xmlns:a16="http://schemas.microsoft.com/office/drawing/2014/main" id="{399EFD64-E050-624F-BAFD-60A9A9B761C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oup 54">
            <a:extLst>
              <a:ext uri="{FF2B5EF4-FFF2-40B4-BE49-F238E27FC236}">
                <a16:creationId xmlns:a16="http://schemas.microsoft.com/office/drawing/2014/main" id="{84E403C4-1AB5-0A4F-B45A-8C8E1D124B47}"/>
              </a:ext>
            </a:extLst>
          </p:cNvPr>
          <p:cNvGrpSpPr/>
          <p:nvPr/>
        </p:nvGrpSpPr>
        <p:grpSpPr>
          <a:xfrm>
            <a:off x="7746404" y="9180468"/>
            <a:ext cx="3555414" cy="1061845"/>
            <a:chOff x="5517310" y="11299870"/>
            <a:chExt cx="3676939" cy="1061845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14CAF763-6ADC-C242-BE14-1B08FB5CB942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Process</a:t>
              </a:r>
            </a:p>
          </p:txBody>
        </p:sp>
        <p:sp>
          <p:nvSpPr>
            <p:cNvPr id="341" name="Rectangle 56">
              <a:extLst>
                <a:ext uri="{FF2B5EF4-FFF2-40B4-BE49-F238E27FC236}">
                  <a16:creationId xmlns:a16="http://schemas.microsoft.com/office/drawing/2014/main" id="{AF01745F-C101-664A-9CC6-50395455007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oup 54">
            <a:extLst>
              <a:ext uri="{FF2B5EF4-FFF2-40B4-BE49-F238E27FC236}">
                <a16:creationId xmlns:a16="http://schemas.microsoft.com/office/drawing/2014/main" id="{9D80FAE6-3682-FD49-A5B1-FBD641D0DA1A}"/>
              </a:ext>
            </a:extLst>
          </p:cNvPr>
          <p:cNvGrpSpPr/>
          <p:nvPr/>
        </p:nvGrpSpPr>
        <p:grpSpPr>
          <a:xfrm>
            <a:off x="10467218" y="10922765"/>
            <a:ext cx="3555414" cy="1061845"/>
            <a:chOff x="5517310" y="11299870"/>
            <a:chExt cx="3676939" cy="1061845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FD45B32E-4A40-1444-B1B9-771587344B75}"/>
                </a:ext>
              </a:extLst>
            </p:cNvPr>
            <p:cNvSpPr txBox="1"/>
            <p:nvPr/>
          </p:nvSpPr>
          <p:spPr>
            <a:xfrm>
              <a:off x="5787138" y="11299870"/>
              <a:ext cx="31372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Implementation</a:t>
              </a:r>
            </a:p>
          </p:txBody>
        </p:sp>
        <p:sp>
          <p:nvSpPr>
            <p:cNvPr id="347" name="Rectangle 56">
              <a:extLst>
                <a:ext uri="{FF2B5EF4-FFF2-40B4-BE49-F238E27FC236}">
                  <a16:creationId xmlns:a16="http://schemas.microsoft.com/office/drawing/2014/main" id="{7BDF484F-DE60-104A-A488-7A7D99DC4AC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49" name="CuadroTexto 395">
            <a:extLst>
              <a:ext uri="{FF2B5EF4-FFF2-40B4-BE49-F238E27FC236}">
                <a16:creationId xmlns:a16="http://schemas.microsoft.com/office/drawing/2014/main" id="{5B4AD86B-E18E-2742-B403-C9ACA2A15482}"/>
              </a:ext>
            </a:extLst>
          </p:cNvPr>
          <p:cNvSpPr txBox="1"/>
          <p:nvPr/>
        </p:nvSpPr>
        <p:spPr>
          <a:xfrm>
            <a:off x="16557326" y="4522643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350" name="Rectangle 56">
            <a:extLst>
              <a:ext uri="{FF2B5EF4-FFF2-40B4-BE49-F238E27FC236}">
                <a16:creationId xmlns:a16="http://schemas.microsoft.com/office/drawing/2014/main" id="{F8AF1490-B7A8-2A49-B4C8-6CE19FD10429}"/>
              </a:ext>
            </a:extLst>
          </p:cNvPr>
          <p:cNvSpPr/>
          <p:nvPr/>
        </p:nvSpPr>
        <p:spPr>
          <a:xfrm>
            <a:off x="16555890" y="5003220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2" name="CuadroTexto 395">
            <a:extLst>
              <a:ext uri="{FF2B5EF4-FFF2-40B4-BE49-F238E27FC236}">
                <a16:creationId xmlns:a16="http://schemas.microsoft.com/office/drawing/2014/main" id="{E1F5AD43-6165-AC47-A3AC-C3F41F89FE03}"/>
              </a:ext>
            </a:extLst>
          </p:cNvPr>
          <p:cNvSpPr txBox="1"/>
          <p:nvPr/>
        </p:nvSpPr>
        <p:spPr>
          <a:xfrm>
            <a:off x="16549753" y="6452258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353" name="Rectangle 56">
            <a:extLst>
              <a:ext uri="{FF2B5EF4-FFF2-40B4-BE49-F238E27FC236}">
                <a16:creationId xmlns:a16="http://schemas.microsoft.com/office/drawing/2014/main" id="{01DE86A6-3F21-8F46-964C-C4A94A1FDFEA}"/>
              </a:ext>
            </a:extLst>
          </p:cNvPr>
          <p:cNvSpPr/>
          <p:nvPr/>
        </p:nvSpPr>
        <p:spPr>
          <a:xfrm>
            <a:off x="16548317" y="6932835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5" name="CuadroTexto 395">
            <a:extLst>
              <a:ext uri="{FF2B5EF4-FFF2-40B4-BE49-F238E27FC236}">
                <a16:creationId xmlns:a16="http://schemas.microsoft.com/office/drawing/2014/main" id="{E68F6904-B8D6-E64B-88B4-CDBFEA7AF661}"/>
              </a:ext>
            </a:extLst>
          </p:cNvPr>
          <p:cNvSpPr txBox="1"/>
          <p:nvPr/>
        </p:nvSpPr>
        <p:spPr>
          <a:xfrm>
            <a:off x="16556033" y="8384285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356" name="Rectangle 56">
            <a:extLst>
              <a:ext uri="{FF2B5EF4-FFF2-40B4-BE49-F238E27FC236}">
                <a16:creationId xmlns:a16="http://schemas.microsoft.com/office/drawing/2014/main" id="{F422E74E-18B7-C344-9855-F011AAE77663}"/>
              </a:ext>
            </a:extLst>
          </p:cNvPr>
          <p:cNvSpPr/>
          <p:nvPr/>
        </p:nvSpPr>
        <p:spPr>
          <a:xfrm>
            <a:off x="16554597" y="8864862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8" name="CuadroTexto 395">
            <a:extLst>
              <a:ext uri="{FF2B5EF4-FFF2-40B4-BE49-F238E27FC236}">
                <a16:creationId xmlns:a16="http://schemas.microsoft.com/office/drawing/2014/main" id="{7C636BDA-98D0-C246-B725-340C1D8A2CF3}"/>
              </a:ext>
            </a:extLst>
          </p:cNvPr>
          <p:cNvSpPr txBox="1"/>
          <p:nvPr/>
        </p:nvSpPr>
        <p:spPr>
          <a:xfrm>
            <a:off x="16556033" y="10323507"/>
            <a:ext cx="300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359" name="Rectangle 56">
            <a:extLst>
              <a:ext uri="{FF2B5EF4-FFF2-40B4-BE49-F238E27FC236}">
                <a16:creationId xmlns:a16="http://schemas.microsoft.com/office/drawing/2014/main" id="{174D3EB6-F85C-D04A-AAFB-0A66DEB3A76D}"/>
              </a:ext>
            </a:extLst>
          </p:cNvPr>
          <p:cNvSpPr/>
          <p:nvPr/>
        </p:nvSpPr>
        <p:spPr>
          <a:xfrm>
            <a:off x="16554597" y="10804084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303203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50">
            <a:extLst>
              <a:ext uri="{FF2B5EF4-FFF2-40B4-BE49-F238E27FC236}">
                <a16:creationId xmlns:a16="http://schemas.microsoft.com/office/drawing/2014/main" id="{F8002454-0F85-3446-A8A7-D31208E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488" y="3125655"/>
            <a:ext cx="11286322" cy="9772849"/>
          </a:xfrm>
          <a:custGeom>
            <a:avLst/>
            <a:gdLst>
              <a:gd name="T0" fmla="*/ 4954 w 11147"/>
              <a:gd name="T1" fmla="*/ 479 h 9655"/>
              <a:gd name="T2" fmla="*/ 4954 w 11147"/>
              <a:gd name="T3" fmla="*/ 479 h 9655"/>
              <a:gd name="T4" fmla="*/ 6193 w 11147"/>
              <a:gd name="T5" fmla="*/ 479 h 9655"/>
              <a:gd name="T6" fmla="*/ 8534 w 11147"/>
              <a:gd name="T7" fmla="*/ 4528 h 9655"/>
              <a:gd name="T8" fmla="*/ 10866 w 11147"/>
              <a:gd name="T9" fmla="*/ 8578 h 9655"/>
              <a:gd name="T10" fmla="*/ 10251 w 11147"/>
              <a:gd name="T11" fmla="*/ 9654 h 9655"/>
              <a:gd name="T12" fmla="*/ 5569 w 11147"/>
              <a:gd name="T13" fmla="*/ 9654 h 9655"/>
              <a:gd name="T14" fmla="*/ 895 w 11147"/>
              <a:gd name="T15" fmla="*/ 9654 h 9655"/>
              <a:gd name="T16" fmla="*/ 272 w 11147"/>
              <a:gd name="T17" fmla="*/ 8578 h 9655"/>
              <a:gd name="T18" fmla="*/ 2613 w 11147"/>
              <a:gd name="T19" fmla="*/ 4528 h 9655"/>
              <a:gd name="T20" fmla="*/ 4954 w 11147"/>
              <a:gd name="T21" fmla="*/ 479 h 9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47" h="9655">
                <a:moveTo>
                  <a:pt x="4954" y="479"/>
                </a:moveTo>
                <a:lnTo>
                  <a:pt x="4954" y="479"/>
                </a:lnTo>
                <a:cubicBezTo>
                  <a:pt x="5225" y="0"/>
                  <a:pt x="5913" y="0"/>
                  <a:pt x="6193" y="479"/>
                </a:cubicBezTo>
                <a:cubicBezTo>
                  <a:pt x="8534" y="4528"/>
                  <a:pt x="8534" y="4528"/>
                  <a:pt x="8534" y="4528"/>
                </a:cubicBezTo>
                <a:cubicBezTo>
                  <a:pt x="10866" y="8578"/>
                  <a:pt x="10866" y="8578"/>
                  <a:pt x="10866" y="8578"/>
                </a:cubicBezTo>
                <a:cubicBezTo>
                  <a:pt x="11146" y="9057"/>
                  <a:pt x="10802" y="9654"/>
                  <a:pt x="10251" y="9654"/>
                </a:cubicBezTo>
                <a:cubicBezTo>
                  <a:pt x="5569" y="9654"/>
                  <a:pt x="5569" y="9654"/>
                  <a:pt x="5569" y="9654"/>
                </a:cubicBezTo>
                <a:cubicBezTo>
                  <a:pt x="895" y="9654"/>
                  <a:pt x="895" y="9654"/>
                  <a:pt x="895" y="9654"/>
                </a:cubicBezTo>
                <a:cubicBezTo>
                  <a:pt x="344" y="9654"/>
                  <a:pt x="0" y="9057"/>
                  <a:pt x="272" y="8578"/>
                </a:cubicBezTo>
                <a:cubicBezTo>
                  <a:pt x="2613" y="4528"/>
                  <a:pt x="2613" y="4528"/>
                  <a:pt x="2613" y="4528"/>
                </a:cubicBezTo>
                <a:lnTo>
                  <a:pt x="4954" y="479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3">
            <a:extLst>
              <a:ext uri="{FF2B5EF4-FFF2-40B4-BE49-F238E27FC236}">
                <a16:creationId xmlns:a16="http://schemas.microsoft.com/office/drawing/2014/main" id="{6E178D77-0894-904A-9EEC-F97F6C0A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13" y="10099245"/>
            <a:ext cx="11165781" cy="1245604"/>
          </a:xfrm>
          <a:custGeom>
            <a:avLst/>
            <a:gdLst>
              <a:gd name="T0" fmla="*/ 10413 w 11029"/>
              <a:gd name="T1" fmla="*/ 1229 h 1230"/>
              <a:gd name="T2" fmla="*/ 10413 w 11029"/>
              <a:gd name="T3" fmla="*/ 1229 h 1230"/>
              <a:gd name="T4" fmla="*/ 614 w 11029"/>
              <a:gd name="T5" fmla="*/ 1229 h 1230"/>
              <a:gd name="T6" fmla="*/ 0 w 11029"/>
              <a:gd name="T7" fmla="*/ 614 h 1230"/>
              <a:gd name="T8" fmla="*/ 0 w 11029"/>
              <a:gd name="T9" fmla="*/ 614 h 1230"/>
              <a:gd name="T10" fmla="*/ 614 w 11029"/>
              <a:gd name="T11" fmla="*/ 0 h 1230"/>
              <a:gd name="T12" fmla="*/ 10413 w 11029"/>
              <a:gd name="T13" fmla="*/ 0 h 1230"/>
              <a:gd name="T14" fmla="*/ 11028 w 11029"/>
              <a:gd name="T15" fmla="*/ 614 h 1230"/>
              <a:gd name="T16" fmla="*/ 11028 w 11029"/>
              <a:gd name="T17" fmla="*/ 614 h 1230"/>
              <a:gd name="T18" fmla="*/ 10413 w 11029"/>
              <a:gd name="T1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9" h="1230">
                <a:moveTo>
                  <a:pt x="10413" y="1229"/>
                </a:moveTo>
                <a:lnTo>
                  <a:pt x="10413" y="1229"/>
                </a:lnTo>
                <a:cubicBezTo>
                  <a:pt x="614" y="1229"/>
                  <a:pt x="614" y="1229"/>
                  <a:pt x="614" y="1229"/>
                </a:cubicBezTo>
                <a:cubicBezTo>
                  <a:pt x="271" y="1229"/>
                  <a:pt x="0" y="958"/>
                  <a:pt x="0" y="614"/>
                </a:cubicBezTo>
                <a:lnTo>
                  <a:pt x="0" y="614"/>
                </a:lnTo>
                <a:cubicBezTo>
                  <a:pt x="0" y="280"/>
                  <a:pt x="271" y="0"/>
                  <a:pt x="614" y="0"/>
                </a:cubicBezTo>
                <a:cubicBezTo>
                  <a:pt x="10413" y="0"/>
                  <a:pt x="10413" y="0"/>
                  <a:pt x="10413" y="0"/>
                </a:cubicBezTo>
                <a:cubicBezTo>
                  <a:pt x="10748" y="0"/>
                  <a:pt x="11028" y="280"/>
                  <a:pt x="11028" y="614"/>
                </a:cubicBezTo>
                <a:lnTo>
                  <a:pt x="11028" y="614"/>
                </a:lnTo>
                <a:cubicBezTo>
                  <a:pt x="11028" y="958"/>
                  <a:pt x="10748" y="1229"/>
                  <a:pt x="10413" y="1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4">
            <a:extLst>
              <a:ext uri="{FF2B5EF4-FFF2-40B4-BE49-F238E27FC236}">
                <a16:creationId xmlns:a16="http://schemas.microsoft.com/office/drawing/2014/main" id="{A366B339-8A7D-B44A-A95B-232F1AF19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542" y="8210751"/>
            <a:ext cx="9335323" cy="1245601"/>
          </a:xfrm>
          <a:custGeom>
            <a:avLst/>
            <a:gdLst>
              <a:gd name="T0" fmla="*/ 8605 w 9221"/>
              <a:gd name="T1" fmla="*/ 1230 h 1231"/>
              <a:gd name="T2" fmla="*/ 8605 w 9221"/>
              <a:gd name="T3" fmla="*/ 1230 h 1231"/>
              <a:gd name="T4" fmla="*/ 614 w 9221"/>
              <a:gd name="T5" fmla="*/ 1230 h 1231"/>
              <a:gd name="T6" fmla="*/ 0 w 9221"/>
              <a:gd name="T7" fmla="*/ 615 h 1231"/>
              <a:gd name="T8" fmla="*/ 0 w 9221"/>
              <a:gd name="T9" fmla="*/ 615 h 1231"/>
              <a:gd name="T10" fmla="*/ 614 w 9221"/>
              <a:gd name="T11" fmla="*/ 0 h 1231"/>
              <a:gd name="T12" fmla="*/ 8605 w 9221"/>
              <a:gd name="T13" fmla="*/ 0 h 1231"/>
              <a:gd name="T14" fmla="*/ 9220 w 9221"/>
              <a:gd name="T15" fmla="*/ 615 h 1231"/>
              <a:gd name="T16" fmla="*/ 9220 w 9221"/>
              <a:gd name="T17" fmla="*/ 615 h 1231"/>
              <a:gd name="T18" fmla="*/ 8605 w 9221"/>
              <a:gd name="T19" fmla="*/ 123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21" h="1231">
                <a:moveTo>
                  <a:pt x="8605" y="1230"/>
                </a:moveTo>
                <a:lnTo>
                  <a:pt x="8605" y="1230"/>
                </a:lnTo>
                <a:cubicBezTo>
                  <a:pt x="614" y="1230"/>
                  <a:pt x="614" y="1230"/>
                  <a:pt x="614" y="1230"/>
                </a:cubicBezTo>
                <a:cubicBezTo>
                  <a:pt x="271" y="1230"/>
                  <a:pt x="0" y="959"/>
                  <a:pt x="0" y="615"/>
                </a:cubicBezTo>
                <a:lnTo>
                  <a:pt x="0" y="615"/>
                </a:lnTo>
                <a:cubicBezTo>
                  <a:pt x="0" y="281"/>
                  <a:pt x="271" y="0"/>
                  <a:pt x="614" y="0"/>
                </a:cubicBezTo>
                <a:cubicBezTo>
                  <a:pt x="8605" y="0"/>
                  <a:pt x="8605" y="0"/>
                  <a:pt x="8605" y="0"/>
                </a:cubicBezTo>
                <a:cubicBezTo>
                  <a:pt x="8940" y="0"/>
                  <a:pt x="9220" y="281"/>
                  <a:pt x="9220" y="615"/>
                </a:cubicBezTo>
                <a:lnTo>
                  <a:pt x="9220" y="615"/>
                </a:lnTo>
                <a:cubicBezTo>
                  <a:pt x="9220" y="959"/>
                  <a:pt x="8940" y="1230"/>
                  <a:pt x="8605" y="1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5">
            <a:extLst>
              <a:ext uri="{FF2B5EF4-FFF2-40B4-BE49-F238E27FC236}">
                <a16:creationId xmlns:a16="http://schemas.microsoft.com/office/drawing/2014/main" id="{2016A7BB-74DB-6946-8B65-AE7E636A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41" y="6326721"/>
            <a:ext cx="7250390" cy="1245601"/>
          </a:xfrm>
          <a:custGeom>
            <a:avLst/>
            <a:gdLst>
              <a:gd name="T0" fmla="*/ 6545 w 7161"/>
              <a:gd name="T1" fmla="*/ 1229 h 1230"/>
              <a:gd name="T2" fmla="*/ 6545 w 7161"/>
              <a:gd name="T3" fmla="*/ 1229 h 1230"/>
              <a:gd name="T4" fmla="*/ 615 w 7161"/>
              <a:gd name="T5" fmla="*/ 1229 h 1230"/>
              <a:gd name="T6" fmla="*/ 0 w 7161"/>
              <a:gd name="T7" fmla="*/ 614 h 1230"/>
              <a:gd name="T8" fmla="*/ 0 w 7161"/>
              <a:gd name="T9" fmla="*/ 614 h 1230"/>
              <a:gd name="T10" fmla="*/ 615 w 7161"/>
              <a:gd name="T11" fmla="*/ 0 h 1230"/>
              <a:gd name="T12" fmla="*/ 6545 w 7161"/>
              <a:gd name="T13" fmla="*/ 0 h 1230"/>
              <a:gd name="T14" fmla="*/ 7160 w 7161"/>
              <a:gd name="T15" fmla="*/ 614 h 1230"/>
              <a:gd name="T16" fmla="*/ 7160 w 7161"/>
              <a:gd name="T17" fmla="*/ 614 h 1230"/>
              <a:gd name="T18" fmla="*/ 6545 w 7161"/>
              <a:gd name="T1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61" h="1230">
                <a:moveTo>
                  <a:pt x="6545" y="1229"/>
                </a:moveTo>
                <a:lnTo>
                  <a:pt x="6545" y="1229"/>
                </a:lnTo>
                <a:cubicBezTo>
                  <a:pt x="615" y="1229"/>
                  <a:pt x="615" y="1229"/>
                  <a:pt x="615" y="1229"/>
                </a:cubicBezTo>
                <a:cubicBezTo>
                  <a:pt x="271" y="1229"/>
                  <a:pt x="0" y="957"/>
                  <a:pt x="0" y="614"/>
                </a:cubicBezTo>
                <a:lnTo>
                  <a:pt x="0" y="614"/>
                </a:lnTo>
                <a:cubicBezTo>
                  <a:pt x="0" y="271"/>
                  <a:pt x="271" y="0"/>
                  <a:pt x="615" y="0"/>
                </a:cubicBezTo>
                <a:cubicBezTo>
                  <a:pt x="6545" y="0"/>
                  <a:pt x="6545" y="0"/>
                  <a:pt x="6545" y="0"/>
                </a:cubicBezTo>
                <a:cubicBezTo>
                  <a:pt x="6880" y="0"/>
                  <a:pt x="7160" y="271"/>
                  <a:pt x="7160" y="614"/>
                </a:cubicBezTo>
                <a:lnTo>
                  <a:pt x="7160" y="614"/>
                </a:lnTo>
                <a:cubicBezTo>
                  <a:pt x="7160" y="957"/>
                  <a:pt x="6880" y="1229"/>
                  <a:pt x="6545" y="12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6">
            <a:extLst>
              <a:ext uri="{FF2B5EF4-FFF2-40B4-BE49-F238E27FC236}">
                <a16:creationId xmlns:a16="http://schemas.microsoft.com/office/drawing/2014/main" id="{2FE241AF-D345-5446-B20B-197D59BE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89" y="4442691"/>
            <a:ext cx="4933300" cy="1245601"/>
          </a:xfrm>
          <a:custGeom>
            <a:avLst/>
            <a:gdLst>
              <a:gd name="T0" fmla="*/ 4258 w 4874"/>
              <a:gd name="T1" fmla="*/ 1229 h 1230"/>
              <a:gd name="T2" fmla="*/ 4258 w 4874"/>
              <a:gd name="T3" fmla="*/ 1229 h 1230"/>
              <a:gd name="T4" fmla="*/ 615 w 4874"/>
              <a:gd name="T5" fmla="*/ 1229 h 1230"/>
              <a:gd name="T6" fmla="*/ 0 w 4874"/>
              <a:gd name="T7" fmla="*/ 615 h 1230"/>
              <a:gd name="T8" fmla="*/ 0 w 4874"/>
              <a:gd name="T9" fmla="*/ 615 h 1230"/>
              <a:gd name="T10" fmla="*/ 615 w 4874"/>
              <a:gd name="T11" fmla="*/ 0 h 1230"/>
              <a:gd name="T12" fmla="*/ 4258 w 4874"/>
              <a:gd name="T13" fmla="*/ 0 h 1230"/>
              <a:gd name="T14" fmla="*/ 4873 w 4874"/>
              <a:gd name="T15" fmla="*/ 615 h 1230"/>
              <a:gd name="T16" fmla="*/ 4873 w 4874"/>
              <a:gd name="T17" fmla="*/ 615 h 1230"/>
              <a:gd name="T18" fmla="*/ 4258 w 4874"/>
              <a:gd name="T1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4" h="1230">
                <a:moveTo>
                  <a:pt x="4258" y="1229"/>
                </a:moveTo>
                <a:lnTo>
                  <a:pt x="4258" y="1229"/>
                </a:lnTo>
                <a:cubicBezTo>
                  <a:pt x="615" y="1229"/>
                  <a:pt x="615" y="1229"/>
                  <a:pt x="615" y="1229"/>
                </a:cubicBezTo>
                <a:cubicBezTo>
                  <a:pt x="281" y="1229"/>
                  <a:pt x="0" y="949"/>
                  <a:pt x="0" y="615"/>
                </a:cubicBezTo>
                <a:lnTo>
                  <a:pt x="0" y="615"/>
                </a:lnTo>
                <a:cubicBezTo>
                  <a:pt x="0" y="271"/>
                  <a:pt x="281" y="0"/>
                  <a:pt x="615" y="0"/>
                </a:cubicBezTo>
                <a:cubicBezTo>
                  <a:pt x="4258" y="0"/>
                  <a:pt x="4258" y="0"/>
                  <a:pt x="4258" y="0"/>
                </a:cubicBezTo>
                <a:cubicBezTo>
                  <a:pt x="4602" y="0"/>
                  <a:pt x="4873" y="271"/>
                  <a:pt x="4873" y="615"/>
                </a:cubicBezTo>
                <a:lnTo>
                  <a:pt x="4873" y="615"/>
                </a:lnTo>
                <a:cubicBezTo>
                  <a:pt x="4873" y="949"/>
                  <a:pt x="4602" y="1229"/>
                  <a:pt x="4258" y="12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Line 239">
            <a:extLst>
              <a:ext uri="{FF2B5EF4-FFF2-40B4-BE49-F238E27FC236}">
                <a16:creationId xmlns:a16="http://schemas.microsoft.com/office/drawing/2014/main" id="{064A89CC-84E1-E148-A4F4-8A466837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76388" y="10719815"/>
            <a:ext cx="2866226" cy="4463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Freeform 240">
            <a:extLst>
              <a:ext uri="{FF2B5EF4-FFF2-40B4-BE49-F238E27FC236}">
                <a16:creationId xmlns:a16="http://schemas.microsoft.com/office/drawing/2014/main" id="{295CEFBA-FD5B-E84D-A9E6-8461AF0B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743" y="10675170"/>
            <a:ext cx="93756" cy="93754"/>
          </a:xfrm>
          <a:custGeom>
            <a:avLst/>
            <a:gdLst>
              <a:gd name="T0" fmla="*/ 46 w 92"/>
              <a:gd name="T1" fmla="*/ 90 h 91"/>
              <a:gd name="T2" fmla="*/ 46 w 92"/>
              <a:gd name="T3" fmla="*/ 90 h 91"/>
              <a:gd name="T4" fmla="*/ 0 w 92"/>
              <a:gd name="T5" fmla="*/ 45 h 91"/>
              <a:gd name="T6" fmla="*/ 46 w 92"/>
              <a:gd name="T7" fmla="*/ 0 h 91"/>
              <a:gd name="T8" fmla="*/ 91 w 92"/>
              <a:gd name="T9" fmla="*/ 45 h 91"/>
              <a:gd name="T10" fmla="*/ 46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6" y="90"/>
                </a:moveTo>
                <a:lnTo>
                  <a:pt x="46" y="90"/>
                </a:lnTo>
                <a:cubicBezTo>
                  <a:pt x="19" y="90"/>
                  <a:pt x="0" y="73"/>
                  <a:pt x="0" y="45"/>
                </a:cubicBezTo>
                <a:cubicBezTo>
                  <a:pt x="0" y="27"/>
                  <a:pt x="19" y="0"/>
                  <a:pt x="46" y="0"/>
                </a:cubicBezTo>
                <a:cubicBezTo>
                  <a:pt x="73" y="0"/>
                  <a:pt x="91" y="27"/>
                  <a:pt x="91" y="45"/>
                </a:cubicBezTo>
                <a:cubicBezTo>
                  <a:pt x="91" y="73"/>
                  <a:pt x="73" y="90"/>
                  <a:pt x="46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41">
            <a:extLst>
              <a:ext uri="{FF2B5EF4-FFF2-40B4-BE49-F238E27FC236}">
                <a16:creationId xmlns:a16="http://schemas.microsoft.com/office/drawing/2014/main" id="{318BDD31-4BFD-3B4D-9AF9-1F156BF4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10675170"/>
            <a:ext cx="147331" cy="93754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9 h 91"/>
              <a:gd name="T6" fmla="*/ 0 w 146"/>
              <a:gd name="T7" fmla="*/ 0 h 91"/>
              <a:gd name="T8" fmla="*/ 72 w 146"/>
              <a:gd name="T9" fmla="*/ 36 h 91"/>
              <a:gd name="T10" fmla="*/ 145 w 146"/>
              <a:gd name="T11" fmla="*/ 45 h 91"/>
              <a:gd name="T12" fmla="*/ 72 w 146"/>
              <a:gd name="T13" fmla="*/ 63 h 91"/>
              <a:gd name="T14" fmla="*/ 0 w 146"/>
              <a:gd name="T15" fmla="*/ 90 h 91"/>
              <a:gd name="T16" fmla="*/ 0 w 146"/>
              <a:gd name="T17" fmla="*/ 90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72" y="36"/>
                  <a:pt x="72" y="36"/>
                  <a:pt x="72" y="36"/>
                </a:cubicBezTo>
                <a:cubicBezTo>
                  <a:pt x="90" y="36"/>
                  <a:pt x="118" y="45"/>
                  <a:pt x="145" y="45"/>
                </a:cubicBezTo>
                <a:cubicBezTo>
                  <a:pt x="118" y="54"/>
                  <a:pt x="90" y="63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Line 242">
            <a:extLst>
              <a:ext uri="{FF2B5EF4-FFF2-40B4-BE49-F238E27FC236}">
                <a16:creationId xmlns:a16="http://schemas.microsoft.com/office/drawing/2014/main" id="{0D839AF4-F987-B04E-8071-9E29D198F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54915" y="8782211"/>
            <a:ext cx="3687699" cy="4463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8" name="Freeform 243">
            <a:extLst>
              <a:ext uri="{FF2B5EF4-FFF2-40B4-BE49-F238E27FC236}">
                <a16:creationId xmlns:a16="http://schemas.microsoft.com/office/drawing/2014/main" id="{991A5FC1-4ECA-164E-A250-E6FB20AF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807" y="8733100"/>
            <a:ext cx="93754" cy="93756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72" y="90"/>
                  <a:pt x="45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4">
            <a:extLst>
              <a:ext uri="{FF2B5EF4-FFF2-40B4-BE49-F238E27FC236}">
                <a16:creationId xmlns:a16="http://schemas.microsoft.com/office/drawing/2014/main" id="{561E1CDB-3588-5F43-A1D2-9EBA1F11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8733100"/>
            <a:ext cx="147331" cy="93756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0 h 91"/>
              <a:gd name="T6" fmla="*/ 0 w 146"/>
              <a:gd name="T7" fmla="*/ 0 h 91"/>
              <a:gd name="T8" fmla="*/ 72 w 146"/>
              <a:gd name="T9" fmla="*/ 27 h 91"/>
              <a:gd name="T10" fmla="*/ 145 w 146"/>
              <a:gd name="T11" fmla="*/ 45 h 91"/>
              <a:gd name="T12" fmla="*/ 72 w 146"/>
              <a:gd name="T13" fmla="*/ 54 h 91"/>
              <a:gd name="T14" fmla="*/ 0 w 146"/>
              <a:gd name="T15" fmla="*/ 90 h 91"/>
              <a:gd name="T16" fmla="*/ 0 w 146"/>
              <a:gd name="T17" fmla="*/ 81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27"/>
                  <a:pt x="118" y="36"/>
                  <a:pt x="145" y="45"/>
                </a:cubicBezTo>
                <a:cubicBezTo>
                  <a:pt x="118" y="45"/>
                  <a:pt x="90" y="54"/>
                  <a:pt x="72" y="5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1"/>
                  <a:pt x="0" y="81"/>
                  <a:pt x="0" y="81"/>
                </a:cubicBez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Line 245">
            <a:extLst>
              <a:ext uri="{FF2B5EF4-FFF2-40B4-BE49-F238E27FC236}">
                <a16:creationId xmlns:a16="http://schemas.microsoft.com/office/drawing/2014/main" id="{61751E7A-28B2-AF43-9ADB-BA510680C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10216" y="6902644"/>
            <a:ext cx="4732398" cy="4466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1" name="Freeform 246">
            <a:extLst>
              <a:ext uri="{FF2B5EF4-FFF2-40B4-BE49-F238E27FC236}">
                <a16:creationId xmlns:a16="http://schemas.microsoft.com/office/drawing/2014/main" id="{5E0397C1-F48F-0546-A24D-0EA42301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571" y="6857999"/>
            <a:ext cx="93756" cy="93756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0 w 92"/>
              <a:gd name="T5" fmla="*/ 46 h 92"/>
              <a:gd name="T6" fmla="*/ 45 w 92"/>
              <a:gd name="T7" fmla="*/ 0 h 92"/>
              <a:gd name="T8" fmla="*/ 91 w 92"/>
              <a:gd name="T9" fmla="*/ 46 h 92"/>
              <a:gd name="T10" fmla="*/ 45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28"/>
                  <a:pt x="18" y="0"/>
                  <a:pt x="45" y="0"/>
                </a:cubicBezTo>
                <a:cubicBezTo>
                  <a:pt x="73" y="0"/>
                  <a:pt x="91" y="28"/>
                  <a:pt x="91" y="46"/>
                </a:cubicBezTo>
                <a:cubicBezTo>
                  <a:pt x="91" y="73"/>
                  <a:pt x="73" y="91"/>
                  <a:pt x="45" y="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7">
            <a:extLst>
              <a:ext uri="{FF2B5EF4-FFF2-40B4-BE49-F238E27FC236}">
                <a16:creationId xmlns:a16="http://schemas.microsoft.com/office/drawing/2014/main" id="{C0E2ECF6-957E-A140-B302-9988A6AB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6857999"/>
            <a:ext cx="147331" cy="93756"/>
          </a:xfrm>
          <a:custGeom>
            <a:avLst/>
            <a:gdLst>
              <a:gd name="T0" fmla="*/ 27 w 146"/>
              <a:gd name="T1" fmla="*/ 46 h 92"/>
              <a:gd name="T2" fmla="*/ 27 w 146"/>
              <a:gd name="T3" fmla="*/ 46 h 92"/>
              <a:gd name="T4" fmla="*/ 0 w 146"/>
              <a:gd name="T5" fmla="*/ 0 h 92"/>
              <a:gd name="T6" fmla="*/ 0 w 146"/>
              <a:gd name="T7" fmla="*/ 0 h 92"/>
              <a:gd name="T8" fmla="*/ 72 w 146"/>
              <a:gd name="T9" fmla="*/ 28 h 92"/>
              <a:gd name="T10" fmla="*/ 145 w 146"/>
              <a:gd name="T11" fmla="*/ 46 h 92"/>
              <a:gd name="T12" fmla="*/ 72 w 146"/>
              <a:gd name="T13" fmla="*/ 64 h 92"/>
              <a:gd name="T14" fmla="*/ 0 w 146"/>
              <a:gd name="T15" fmla="*/ 91 h 92"/>
              <a:gd name="T16" fmla="*/ 0 w 146"/>
              <a:gd name="T17" fmla="*/ 91 h 92"/>
              <a:gd name="T18" fmla="*/ 27 w 146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2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8"/>
                  <a:pt x="72" y="28"/>
                  <a:pt x="72" y="28"/>
                </a:cubicBezTo>
                <a:cubicBezTo>
                  <a:pt x="90" y="37"/>
                  <a:pt x="118" y="46"/>
                  <a:pt x="145" y="46"/>
                </a:cubicBezTo>
                <a:cubicBezTo>
                  <a:pt x="118" y="55"/>
                  <a:pt x="90" y="55"/>
                  <a:pt x="72" y="64"/>
                </a:cubicBezTo>
                <a:cubicBezTo>
                  <a:pt x="0" y="91"/>
                  <a:pt x="0" y="91"/>
                  <a:pt x="0" y="91"/>
                </a:cubicBezTo>
                <a:lnTo>
                  <a:pt x="0" y="91"/>
                </a:lnTo>
                <a:lnTo>
                  <a:pt x="27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Line 248">
            <a:extLst>
              <a:ext uri="{FF2B5EF4-FFF2-40B4-BE49-F238E27FC236}">
                <a16:creationId xmlns:a16="http://schemas.microsoft.com/office/drawing/2014/main" id="{E8C45046-A204-7C44-B633-7D5A088CC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4085" y="5036472"/>
            <a:ext cx="5848529" cy="4466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4" name="Freeform 249">
            <a:extLst>
              <a:ext uri="{FF2B5EF4-FFF2-40B4-BE49-F238E27FC236}">
                <a16:creationId xmlns:a16="http://schemas.microsoft.com/office/drawing/2014/main" id="{D8706A4F-D690-B243-BD13-CF6BA663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39" y="4991827"/>
            <a:ext cx="93756" cy="93756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0 w 92"/>
              <a:gd name="T5" fmla="*/ 46 h 92"/>
              <a:gd name="T6" fmla="*/ 46 w 92"/>
              <a:gd name="T7" fmla="*/ 0 h 92"/>
              <a:gd name="T8" fmla="*/ 91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73" y="0"/>
                  <a:pt x="91" y="18"/>
                  <a:pt x="91" y="46"/>
                </a:cubicBezTo>
                <a:cubicBezTo>
                  <a:pt x="91" y="73"/>
                  <a:pt x="73" y="91"/>
                  <a:pt x="46" y="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50">
            <a:extLst>
              <a:ext uri="{FF2B5EF4-FFF2-40B4-BE49-F238E27FC236}">
                <a16:creationId xmlns:a16="http://schemas.microsoft.com/office/drawing/2014/main" id="{D48B91B0-A0F7-2B49-9A34-C6E1C5C9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4991827"/>
            <a:ext cx="147331" cy="93756"/>
          </a:xfrm>
          <a:custGeom>
            <a:avLst/>
            <a:gdLst>
              <a:gd name="T0" fmla="*/ 27 w 146"/>
              <a:gd name="T1" fmla="*/ 46 h 92"/>
              <a:gd name="T2" fmla="*/ 27 w 146"/>
              <a:gd name="T3" fmla="*/ 46 h 92"/>
              <a:gd name="T4" fmla="*/ 0 w 146"/>
              <a:gd name="T5" fmla="*/ 0 h 92"/>
              <a:gd name="T6" fmla="*/ 0 w 146"/>
              <a:gd name="T7" fmla="*/ 0 h 92"/>
              <a:gd name="T8" fmla="*/ 72 w 146"/>
              <a:gd name="T9" fmla="*/ 27 h 92"/>
              <a:gd name="T10" fmla="*/ 145 w 146"/>
              <a:gd name="T11" fmla="*/ 46 h 92"/>
              <a:gd name="T12" fmla="*/ 72 w 146"/>
              <a:gd name="T13" fmla="*/ 64 h 92"/>
              <a:gd name="T14" fmla="*/ 0 w 146"/>
              <a:gd name="T15" fmla="*/ 91 h 92"/>
              <a:gd name="T16" fmla="*/ 0 w 146"/>
              <a:gd name="T17" fmla="*/ 91 h 92"/>
              <a:gd name="T18" fmla="*/ 27 w 146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2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8" y="36"/>
                  <a:pt x="145" y="46"/>
                </a:cubicBezTo>
                <a:cubicBezTo>
                  <a:pt x="118" y="46"/>
                  <a:pt x="90" y="55"/>
                  <a:pt x="72" y="64"/>
                </a:cubicBezTo>
                <a:cubicBezTo>
                  <a:pt x="0" y="91"/>
                  <a:pt x="0" y="91"/>
                  <a:pt x="0" y="91"/>
                </a:cubicBezTo>
                <a:lnTo>
                  <a:pt x="0" y="91"/>
                </a:lnTo>
                <a:lnTo>
                  <a:pt x="27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51">
            <a:extLst>
              <a:ext uri="{FF2B5EF4-FFF2-40B4-BE49-F238E27FC236}">
                <a16:creationId xmlns:a16="http://schemas.microsoft.com/office/drawing/2014/main" id="{0212ADED-6E81-5742-8112-A4622001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894" y="6768708"/>
            <a:ext cx="183044" cy="263408"/>
          </a:xfrm>
          <a:custGeom>
            <a:avLst/>
            <a:gdLst>
              <a:gd name="T0" fmla="*/ 181 w 182"/>
              <a:gd name="T1" fmla="*/ 261 h 262"/>
              <a:gd name="T2" fmla="*/ 181 w 182"/>
              <a:gd name="T3" fmla="*/ 261 h 262"/>
              <a:gd name="T4" fmla="*/ 0 w 182"/>
              <a:gd name="T5" fmla="*/ 261 h 262"/>
              <a:gd name="T6" fmla="*/ 0 w 182"/>
              <a:gd name="T7" fmla="*/ 36 h 262"/>
              <a:gd name="T8" fmla="*/ 37 w 182"/>
              <a:gd name="T9" fmla="*/ 0 h 262"/>
              <a:gd name="T10" fmla="*/ 145 w 182"/>
              <a:gd name="T11" fmla="*/ 0 h 262"/>
              <a:gd name="T12" fmla="*/ 181 w 182"/>
              <a:gd name="T13" fmla="*/ 36 h 262"/>
              <a:gd name="T14" fmla="*/ 181 w 182"/>
              <a:gd name="T15" fmla="*/ 261 h 262"/>
              <a:gd name="T16" fmla="*/ 37 w 182"/>
              <a:gd name="T17" fmla="*/ 225 h 262"/>
              <a:gd name="T18" fmla="*/ 37 w 182"/>
              <a:gd name="T19" fmla="*/ 225 h 262"/>
              <a:gd name="T20" fmla="*/ 145 w 182"/>
              <a:gd name="T21" fmla="*/ 225 h 262"/>
              <a:gd name="T22" fmla="*/ 145 w 182"/>
              <a:gd name="T23" fmla="*/ 36 h 262"/>
              <a:gd name="T24" fmla="*/ 145 w 182"/>
              <a:gd name="T25" fmla="*/ 36 h 262"/>
              <a:gd name="T26" fmla="*/ 37 w 182"/>
              <a:gd name="T27" fmla="*/ 36 h 262"/>
              <a:gd name="T28" fmla="*/ 37 w 182"/>
              <a:gd name="T29" fmla="*/ 36 h 262"/>
              <a:gd name="T30" fmla="*/ 37 w 182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2">
                <a:moveTo>
                  <a:pt x="181" y="261"/>
                </a:moveTo>
                <a:lnTo>
                  <a:pt x="181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61"/>
                </a:lnTo>
                <a:close/>
                <a:moveTo>
                  <a:pt x="37" y="225"/>
                </a:moveTo>
                <a:lnTo>
                  <a:pt x="37" y="225"/>
                </a:lnTo>
                <a:cubicBezTo>
                  <a:pt x="145" y="225"/>
                  <a:pt x="145" y="225"/>
                  <a:pt x="145" y="225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37" y="36"/>
                  <a:pt x="37" y="36"/>
                  <a:pt x="37" y="36"/>
                </a:cubicBezTo>
                <a:lnTo>
                  <a:pt x="37" y="36"/>
                </a:lnTo>
                <a:lnTo>
                  <a:pt x="37" y="2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52">
            <a:extLst>
              <a:ext uri="{FF2B5EF4-FFF2-40B4-BE49-F238E27FC236}">
                <a16:creationId xmlns:a16="http://schemas.microsoft.com/office/drawing/2014/main" id="{7A74210E-0AF2-AD4D-B956-92FF0497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05" y="6692813"/>
            <a:ext cx="531280" cy="339304"/>
          </a:xfrm>
          <a:custGeom>
            <a:avLst/>
            <a:gdLst>
              <a:gd name="T0" fmla="*/ 470 w 525"/>
              <a:gd name="T1" fmla="*/ 333 h 334"/>
              <a:gd name="T2" fmla="*/ 470 w 525"/>
              <a:gd name="T3" fmla="*/ 333 h 334"/>
              <a:gd name="T4" fmla="*/ 54 w 525"/>
              <a:gd name="T5" fmla="*/ 333 h 334"/>
              <a:gd name="T6" fmla="*/ 0 w 525"/>
              <a:gd name="T7" fmla="*/ 279 h 334"/>
              <a:gd name="T8" fmla="*/ 0 w 525"/>
              <a:gd name="T9" fmla="*/ 63 h 334"/>
              <a:gd name="T10" fmla="*/ 27 w 525"/>
              <a:gd name="T11" fmla="*/ 45 h 334"/>
              <a:gd name="T12" fmla="*/ 27 w 525"/>
              <a:gd name="T13" fmla="*/ 45 h 334"/>
              <a:gd name="T14" fmla="*/ 45 w 525"/>
              <a:gd name="T15" fmla="*/ 63 h 334"/>
              <a:gd name="T16" fmla="*/ 45 w 525"/>
              <a:gd name="T17" fmla="*/ 279 h 334"/>
              <a:gd name="T18" fmla="*/ 54 w 525"/>
              <a:gd name="T19" fmla="*/ 288 h 334"/>
              <a:gd name="T20" fmla="*/ 470 w 525"/>
              <a:gd name="T21" fmla="*/ 288 h 334"/>
              <a:gd name="T22" fmla="*/ 479 w 525"/>
              <a:gd name="T23" fmla="*/ 279 h 334"/>
              <a:gd name="T24" fmla="*/ 479 w 525"/>
              <a:gd name="T25" fmla="*/ 0 h 334"/>
              <a:gd name="T26" fmla="*/ 524 w 525"/>
              <a:gd name="T27" fmla="*/ 0 h 334"/>
              <a:gd name="T28" fmla="*/ 524 w 525"/>
              <a:gd name="T29" fmla="*/ 279 h 334"/>
              <a:gd name="T30" fmla="*/ 470 w 525"/>
              <a:gd name="T3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4">
                <a:moveTo>
                  <a:pt x="470" y="333"/>
                </a:moveTo>
                <a:lnTo>
                  <a:pt x="470" y="333"/>
                </a:lnTo>
                <a:cubicBezTo>
                  <a:pt x="54" y="333"/>
                  <a:pt x="54" y="333"/>
                  <a:pt x="54" y="333"/>
                </a:cubicBezTo>
                <a:cubicBezTo>
                  <a:pt x="27" y="333"/>
                  <a:pt x="0" y="315"/>
                  <a:pt x="0" y="2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5"/>
                  <a:pt x="27" y="45"/>
                </a:cubicBezTo>
                <a:lnTo>
                  <a:pt x="27" y="45"/>
                </a:lnTo>
                <a:cubicBezTo>
                  <a:pt x="36" y="45"/>
                  <a:pt x="45" y="54"/>
                  <a:pt x="45" y="63"/>
                </a:cubicBezTo>
                <a:cubicBezTo>
                  <a:pt x="45" y="279"/>
                  <a:pt x="45" y="279"/>
                  <a:pt x="45" y="279"/>
                </a:cubicBezTo>
                <a:cubicBezTo>
                  <a:pt x="45" y="288"/>
                  <a:pt x="54" y="288"/>
                  <a:pt x="54" y="288"/>
                </a:cubicBezTo>
                <a:cubicBezTo>
                  <a:pt x="470" y="288"/>
                  <a:pt x="470" y="288"/>
                  <a:pt x="470" y="288"/>
                </a:cubicBezTo>
                <a:cubicBezTo>
                  <a:pt x="479" y="288"/>
                  <a:pt x="479" y="288"/>
                  <a:pt x="479" y="279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79"/>
                  <a:pt x="524" y="279"/>
                  <a:pt x="524" y="279"/>
                </a:cubicBezTo>
                <a:cubicBezTo>
                  <a:pt x="524" y="315"/>
                  <a:pt x="506" y="333"/>
                  <a:pt x="470" y="3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3">
            <a:extLst>
              <a:ext uri="{FF2B5EF4-FFF2-40B4-BE49-F238E27FC236}">
                <a16:creationId xmlns:a16="http://schemas.microsoft.com/office/drawing/2014/main" id="{31BD8409-7C66-D745-9791-F589588C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597" y="6474049"/>
            <a:ext cx="616105" cy="258943"/>
          </a:xfrm>
          <a:custGeom>
            <a:avLst/>
            <a:gdLst>
              <a:gd name="T0" fmla="*/ 516 w 607"/>
              <a:gd name="T1" fmla="*/ 253 h 254"/>
              <a:gd name="T2" fmla="*/ 516 w 607"/>
              <a:gd name="T3" fmla="*/ 253 h 254"/>
              <a:gd name="T4" fmla="*/ 444 w 607"/>
              <a:gd name="T5" fmla="*/ 217 h 254"/>
              <a:gd name="T6" fmla="*/ 371 w 607"/>
              <a:gd name="T7" fmla="*/ 244 h 254"/>
              <a:gd name="T8" fmla="*/ 308 w 607"/>
              <a:gd name="T9" fmla="*/ 217 h 254"/>
              <a:gd name="T10" fmla="*/ 236 w 607"/>
              <a:gd name="T11" fmla="*/ 244 h 254"/>
              <a:gd name="T12" fmla="*/ 163 w 607"/>
              <a:gd name="T13" fmla="*/ 217 h 254"/>
              <a:gd name="T14" fmla="*/ 91 w 607"/>
              <a:gd name="T15" fmla="*/ 244 h 254"/>
              <a:gd name="T16" fmla="*/ 0 w 607"/>
              <a:gd name="T17" fmla="*/ 153 h 254"/>
              <a:gd name="T18" fmla="*/ 0 w 607"/>
              <a:gd name="T19" fmla="*/ 145 h 254"/>
              <a:gd name="T20" fmla="*/ 82 w 607"/>
              <a:gd name="T21" fmla="*/ 18 h 254"/>
              <a:gd name="T22" fmla="*/ 127 w 607"/>
              <a:gd name="T23" fmla="*/ 0 h 254"/>
              <a:gd name="T24" fmla="*/ 489 w 607"/>
              <a:gd name="T25" fmla="*/ 0 h 254"/>
              <a:gd name="T26" fmla="*/ 489 w 607"/>
              <a:gd name="T27" fmla="*/ 0 h 254"/>
              <a:gd name="T28" fmla="*/ 525 w 607"/>
              <a:gd name="T29" fmla="*/ 18 h 254"/>
              <a:gd name="T30" fmla="*/ 606 w 607"/>
              <a:gd name="T31" fmla="*/ 145 h 254"/>
              <a:gd name="T32" fmla="*/ 606 w 607"/>
              <a:gd name="T33" fmla="*/ 153 h 254"/>
              <a:gd name="T34" fmla="*/ 516 w 607"/>
              <a:gd name="T35" fmla="*/ 253 h 254"/>
              <a:gd name="T36" fmla="*/ 444 w 607"/>
              <a:gd name="T37" fmla="*/ 153 h 254"/>
              <a:gd name="T38" fmla="*/ 444 w 607"/>
              <a:gd name="T39" fmla="*/ 153 h 254"/>
              <a:gd name="T40" fmla="*/ 444 w 607"/>
              <a:gd name="T41" fmla="*/ 153 h 254"/>
              <a:gd name="T42" fmla="*/ 471 w 607"/>
              <a:gd name="T43" fmla="*/ 172 h 254"/>
              <a:gd name="T44" fmla="*/ 516 w 607"/>
              <a:gd name="T45" fmla="*/ 199 h 254"/>
              <a:gd name="T46" fmla="*/ 561 w 607"/>
              <a:gd name="T47" fmla="*/ 162 h 254"/>
              <a:gd name="T48" fmla="*/ 489 w 607"/>
              <a:gd name="T49" fmla="*/ 45 h 254"/>
              <a:gd name="T50" fmla="*/ 127 w 607"/>
              <a:gd name="T51" fmla="*/ 45 h 254"/>
              <a:gd name="T52" fmla="*/ 127 w 607"/>
              <a:gd name="T53" fmla="*/ 45 h 254"/>
              <a:gd name="T54" fmla="*/ 55 w 607"/>
              <a:gd name="T55" fmla="*/ 153 h 254"/>
              <a:gd name="T56" fmla="*/ 91 w 607"/>
              <a:gd name="T57" fmla="*/ 199 h 254"/>
              <a:gd name="T58" fmla="*/ 136 w 607"/>
              <a:gd name="T59" fmla="*/ 172 h 254"/>
              <a:gd name="T60" fmla="*/ 163 w 607"/>
              <a:gd name="T61" fmla="*/ 153 h 254"/>
              <a:gd name="T62" fmla="*/ 163 w 607"/>
              <a:gd name="T63" fmla="*/ 153 h 254"/>
              <a:gd name="T64" fmla="*/ 191 w 607"/>
              <a:gd name="T65" fmla="*/ 172 h 254"/>
              <a:gd name="T66" fmla="*/ 236 w 607"/>
              <a:gd name="T67" fmla="*/ 199 h 254"/>
              <a:gd name="T68" fmla="*/ 281 w 607"/>
              <a:gd name="T69" fmla="*/ 172 h 254"/>
              <a:gd name="T70" fmla="*/ 308 w 607"/>
              <a:gd name="T71" fmla="*/ 153 h 254"/>
              <a:gd name="T72" fmla="*/ 308 w 607"/>
              <a:gd name="T73" fmla="*/ 153 h 254"/>
              <a:gd name="T74" fmla="*/ 335 w 607"/>
              <a:gd name="T75" fmla="*/ 172 h 254"/>
              <a:gd name="T76" fmla="*/ 371 w 607"/>
              <a:gd name="T77" fmla="*/ 199 h 254"/>
              <a:gd name="T78" fmla="*/ 416 w 607"/>
              <a:gd name="T79" fmla="*/ 172 h 254"/>
              <a:gd name="T80" fmla="*/ 444 w 607"/>
              <a:gd name="T81" fmla="*/ 1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7" h="254">
                <a:moveTo>
                  <a:pt x="516" y="253"/>
                </a:moveTo>
                <a:lnTo>
                  <a:pt x="516" y="253"/>
                </a:lnTo>
                <a:cubicBezTo>
                  <a:pt x="489" y="253"/>
                  <a:pt x="462" y="235"/>
                  <a:pt x="444" y="217"/>
                </a:cubicBezTo>
                <a:cubicBezTo>
                  <a:pt x="425" y="235"/>
                  <a:pt x="398" y="244"/>
                  <a:pt x="371" y="244"/>
                </a:cubicBezTo>
                <a:cubicBezTo>
                  <a:pt x="344" y="244"/>
                  <a:pt x="326" y="235"/>
                  <a:pt x="308" y="217"/>
                </a:cubicBezTo>
                <a:cubicBezTo>
                  <a:pt x="290" y="235"/>
                  <a:pt x="263" y="244"/>
                  <a:pt x="236" y="244"/>
                </a:cubicBezTo>
                <a:cubicBezTo>
                  <a:pt x="208" y="244"/>
                  <a:pt x="181" y="235"/>
                  <a:pt x="163" y="217"/>
                </a:cubicBezTo>
                <a:cubicBezTo>
                  <a:pt x="145" y="235"/>
                  <a:pt x="118" y="253"/>
                  <a:pt x="91" y="244"/>
                </a:cubicBezTo>
                <a:cubicBezTo>
                  <a:pt x="37" y="244"/>
                  <a:pt x="0" y="199"/>
                  <a:pt x="0" y="153"/>
                </a:cubicBezTo>
                <a:cubicBezTo>
                  <a:pt x="0" y="145"/>
                  <a:pt x="0" y="145"/>
                  <a:pt x="0" y="145"/>
                </a:cubicBezTo>
                <a:cubicBezTo>
                  <a:pt x="82" y="18"/>
                  <a:pt x="82" y="18"/>
                  <a:pt x="82" y="18"/>
                </a:cubicBezTo>
                <a:cubicBezTo>
                  <a:pt x="91" y="9"/>
                  <a:pt x="109" y="0"/>
                  <a:pt x="127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498" y="0"/>
                  <a:pt x="516" y="9"/>
                  <a:pt x="525" y="18"/>
                </a:cubicBezTo>
                <a:cubicBezTo>
                  <a:pt x="606" y="145"/>
                  <a:pt x="606" y="145"/>
                  <a:pt x="606" y="145"/>
                </a:cubicBezTo>
                <a:cubicBezTo>
                  <a:pt x="606" y="153"/>
                  <a:pt x="606" y="153"/>
                  <a:pt x="606" y="153"/>
                </a:cubicBezTo>
                <a:cubicBezTo>
                  <a:pt x="606" y="199"/>
                  <a:pt x="570" y="244"/>
                  <a:pt x="516" y="253"/>
                </a:cubicBezTo>
                <a:close/>
                <a:moveTo>
                  <a:pt x="444" y="153"/>
                </a:moveTo>
                <a:lnTo>
                  <a:pt x="444" y="153"/>
                </a:lnTo>
                <a:lnTo>
                  <a:pt x="444" y="153"/>
                </a:lnTo>
                <a:cubicBezTo>
                  <a:pt x="453" y="153"/>
                  <a:pt x="462" y="162"/>
                  <a:pt x="471" y="172"/>
                </a:cubicBezTo>
                <a:cubicBezTo>
                  <a:pt x="480" y="190"/>
                  <a:pt x="498" y="199"/>
                  <a:pt x="516" y="199"/>
                </a:cubicBezTo>
                <a:cubicBezTo>
                  <a:pt x="534" y="199"/>
                  <a:pt x="552" y="181"/>
                  <a:pt x="561" y="162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127" y="45"/>
                  <a:pt x="127" y="45"/>
                  <a:pt x="127" y="45"/>
                </a:cubicBezTo>
                <a:lnTo>
                  <a:pt x="127" y="45"/>
                </a:lnTo>
                <a:cubicBezTo>
                  <a:pt x="55" y="153"/>
                  <a:pt x="55" y="153"/>
                  <a:pt x="55" y="153"/>
                </a:cubicBezTo>
                <a:cubicBezTo>
                  <a:pt x="55" y="181"/>
                  <a:pt x="73" y="199"/>
                  <a:pt x="91" y="199"/>
                </a:cubicBezTo>
                <a:cubicBezTo>
                  <a:pt x="109" y="199"/>
                  <a:pt x="127" y="190"/>
                  <a:pt x="136" y="172"/>
                </a:cubicBezTo>
                <a:cubicBezTo>
                  <a:pt x="145" y="162"/>
                  <a:pt x="154" y="153"/>
                  <a:pt x="163" y="153"/>
                </a:cubicBezTo>
                <a:lnTo>
                  <a:pt x="163" y="153"/>
                </a:lnTo>
                <a:cubicBezTo>
                  <a:pt x="181" y="153"/>
                  <a:pt x="191" y="162"/>
                  <a:pt x="191" y="172"/>
                </a:cubicBezTo>
                <a:cubicBezTo>
                  <a:pt x="200" y="190"/>
                  <a:pt x="217" y="199"/>
                  <a:pt x="236" y="199"/>
                </a:cubicBezTo>
                <a:cubicBezTo>
                  <a:pt x="254" y="199"/>
                  <a:pt x="272" y="190"/>
                  <a:pt x="281" y="172"/>
                </a:cubicBezTo>
                <a:cubicBezTo>
                  <a:pt x="281" y="162"/>
                  <a:pt x="290" y="153"/>
                  <a:pt x="308" y="153"/>
                </a:cubicBezTo>
                <a:lnTo>
                  <a:pt x="308" y="153"/>
                </a:lnTo>
                <a:cubicBezTo>
                  <a:pt x="317" y="153"/>
                  <a:pt x="326" y="162"/>
                  <a:pt x="335" y="172"/>
                </a:cubicBezTo>
                <a:cubicBezTo>
                  <a:pt x="344" y="190"/>
                  <a:pt x="353" y="199"/>
                  <a:pt x="371" y="199"/>
                </a:cubicBezTo>
                <a:cubicBezTo>
                  <a:pt x="389" y="199"/>
                  <a:pt x="408" y="190"/>
                  <a:pt x="416" y="172"/>
                </a:cubicBezTo>
                <a:cubicBezTo>
                  <a:pt x="416" y="162"/>
                  <a:pt x="434" y="153"/>
                  <a:pt x="444" y="1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4">
            <a:extLst>
              <a:ext uri="{FF2B5EF4-FFF2-40B4-BE49-F238E27FC236}">
                <a16:creationId xmlns:a16="http://schemas.microsoft.com/office/drawing/2014/main" id="{74965175-3301-DF4B-B5CA-7EF96B36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583" y="5036472"/>
            <a:ext cx="156260" cy="35716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5">
            <a:extLst>
              <a:ext uri="{FF2B5EF4-FFF2-40B4-BE49-F238E27FC236}">
                <a16:creationId xmlns:a16="http://schemas.microsoft.com/office/drawing/2014/main" id="{8240F7E2-EAD0-B040-BDF3-3DCCA7DC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441" y="4938252"/>
            <a:ext cx="156260" cy="294659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27 h 290"/>
              <a:gd name="T8" fmla="*/ 45 w 154"/>
              <a:gd name="T9" fmla="*/ 27 h 290"/>
              <a:gd name="T10" fmla="*/ 63 w 154"/>
              <a:gd name="T11" fmla="*/ 36 h 290"/>
              <a:gd name="T12" fmla="*/ 117 w 154"/>
              <a:gd name="T13" fmla="*/ 109 h 290"/>
              <a:gd name="T14" fmla="*/ 117 w 154"/>
              <a:gd name="T15" fmla="*/ 253 h 290"/>
              <a:gd name="T16" fmla="*/ 27 w 154"/>
              <a:gd name="T17" fmla="*/ 253 h 290"/>
              <a:gd name="T18" fmla="*/ 27 w 154"/>
              <a:gd name="T19" fmla="*/ 271 h 290"/>
              <a:gd name="T20" fmla="*/ 18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100 h 290"/>
              <a:gd name="T28" fmla="*/ 153 w 154"/>
              <a:gd name="T29" fmla="*/ 90 h 290"/>
              <a:gd name="T30" fmla="*/ 81 w 154"/>
              <a:gd name="T31" fmla="*/ 0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27"/>
                  <a:pt x="54" y="36"/>
                  <a:pt x="63" y="36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53"/>
                  <a:pt x="27" y="262"/>
                  <a:pt x="27" y="271"/>
                </a:cubicBezTo>
                <a:cubicBezTo>
                  <a:pt x="27" y="271"/>
                  <a:pt x="27" y="280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5" y="289"/>
                  <a:pt x="153" y="271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81" y="0"/>
                  <a:pt x="81" y="0"/>
                  <a:pt x="81" y="0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6">
            <a:extLst>
              <a:ext uri="{FF2B5EF4-FFF2-40B4-BE49-F238E27FC236}">
                <a16:creationId xmlns:a16="http://schemas.microsoft.com/office/drawing/2014/main" id="{AED03ED5-0222-5C40-B2E5-391D3A09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823" y="5183803"/>
            <a:ext cx="183044" cy="53574"/>
          </a:xfrm>
          <a:custGeom>
            <a:avLst/>
            <a:gdLst>
              <a:gd name="T0" fmla="*/ 172 w 182"/>
              <a:gd name="T1" fmla="*/ 0 h 55"/>
              <a:gd name="T2" fmla="*/ 172 w 182"/>
              <a:gd name="T3" fmla="*/ 0 h 55"/>
              <a:gd name="T4" fmla="*/ 0 w 182"/>
              <a:gd name="T5" fmla="*/ 0 h 55"/>
              <a:gd name="T6" fmla="*/ 10 w 182"/>
              <a:gd name="T7" fmla="*/ 27 h 55"/>
              <a:gd name="T8" fmla="*/ 0 w 182"/>
              <a:gd name="T9" fmla="*/ 54 h 55"/>
              <a:gd name="T10" fmla="*/ 181 w 182"/>
              <a:gd name="T11" fmla="*/ 54 h 55"/>
              <a:gd name="T12" fmla="*/ 172 w 182"/>
              <a:gd name="T13" fmla="*/ 27 h 55"/>
              <a:gd name="T14" fmla="*/ 172 w 182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5">
                <a:moveTo>
                  <a:pt x="172" y="0"/>
                </a:moveTo>
                <a:lnTo>
                  <a:pt x="172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10" y="18"/>
                  <a:pt x="10" y="27"/>
                </a:cubicBezTo>
                <a:cubicBezTo>
                  <a:pt x="10" y="36"/>
                  <a:pt x="0" y="45"/>
                  <a:pt x="0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72" y="18"/>
                  <a:pt x="172" y="9"/>
                  <a:pt x="17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7">
            <a:extLst>
              <a:ext uri="{FF2B5EF4-FFF2-40B4-BE49-F238E27FC236}">
                <a16:creationId xmlns:a16="http://schemas.microsoft.com/office/drawing/2014/main" id="{EBCFCC8F-4B93-DF47-80AE-FA859C09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131" y="4844499"/>
            <a:ext cx="468777" cy="330375"/>
          </a:xfrm>
          <a:custGeom>
            <a:avLst/>
            <a:gdLst>
              <a:gd name="T0" fmla="*/ 442 w 462"/>
              <a:gd name="T1" fmla="*/ 307 h 326"/>
              <a:gd name="T2" fmla="*/ 442 w 462"/>
              <a:gd name="T3" fmla="*/ 307 h 326"/>
              <a:gd name="T4" fmla="*/ 461 w 462"/>
              <a:gd name="T5" fmla="*/ 316 h 326"/>
              <a:gd name="T6" fmla="*/ 461 w 462"/>
              <a:gd name="T7" fmla="*/ 117 h 326"/>
              <a:gd name="T8" fmla="*/ 461 w 462"/>
              <a:gd name="T9" fmla="*/ 90 h 326"/>
              <a:gd name="T10" fmla="*/ 461 w 462"/>
              <a:gd name="T11" fmla="*/ 36 h 326"/>
              <a:gd name="T12" fmla="*/ 416 w 462"/>
              <a:gd name="T13" fmla="*/ 0 h 326"/>
              <a:gd name="T14" fmla="*/ 27 w 462"/>
              <a:gd name="T15" fmla="*/ 0 h 326"/>
              <a:gd name="T16" fmla="*/ 0 w 462"/>
              <a:gd name="T17" fmla="*/ 18 h 326"/>
              <a:gd name="T18" fmla="*/ 27 w 462"/>
              <a:gd name="T19" fmla="*/ 45 h 326"/>
              <a:gd name="T20" fmla="*/ 416 w 462"/>
              <a:gd name="T21" fmla="*/ 45 h 326"/>
              <a:gd name="T22" fmla="*/ 416 w 462"/>
              <a:gd name="T23" fmla="*/ 325 h 326"/>
              <a:gd name="T24" fmla="*/ 442 w 462"/>
              <a:gd name="T25" fmla="*/ 30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6">
                <a:moveTo>
                  <a:pt x="442" y="307"/>
                </a:moveTo>
                <a:lnTo>
                  <a:pt x="442" y="307"/>
                </a:lnTo>
                <a:cubicBezTo>
                  <a:pt x="452" y="307"/>
                  <a:pt x="452" y="316"/>
                  <a:pt x="461" y="316"/>
                </a:cubicBezTo>
                <a:cubicBezTo>
                  <a:pt x="461" y="117"/>
                  <a:pt x="461" y="117"/>
                  <a:pt x="461" y="117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461" y="18"/>
                  <a:pt x="442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325"/>
                  <a:pt x="416" y="325"/>
                  <a:pt x="416" y="325"/>
                </a:cubicBezTo>
                <a:cubicBezTo>
                  <a:pt x="424" y="316"/>
                  <a:pt x="433" y="307"/>
                  <a:pt x="442" y="3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8">
            <a:extLst>
              <a:ext uri="{FF2B5EF4-FFF2-40B4-BE49-F238E27FC236}">
                <a16:creationId xmlns:a16="http://schemas.microsoft.com/office/drawing/2014/main" id="{F3327E74-C8F1-AD4B-B6AA-D88C0340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05" y="5018614"/>
            <a:ext cx="93756" cy="218763"/>
          </a:xfrm>
          <a:custGeom>
            <a:avLst/>
            <a:gdLst>
              <a:gd name="T0" fmla="*/ 90 w 91"/>
              <a:gd name="T1" fmla="*/ 163 h 218"/>
              <a:gd name="T2" fmla="*/ 90 w 91"/>
              <a:gd name="T3" fmla="*/ 163 h 218"/>
              <a:gd name="T4" fmla="*/ 45 w 91"/>
              <a:gd name="T5" fmla="*/ 163 h 218"/>
              <a:gd name="T6" fmla="*/ 45 w 91"/>
              <a:gd name="T7" fmla="*/ 0 h 218"/>
              <a:gd name="T8" fmla="*/ 0 w 91"/>
              <a:gd name="T9" fmla="*/ 0 h 218"/>
              <a:gd name="T10" fmla="*/ 0 w 91"/>
              <a:gd name="T11" fmla="*/ 172 h 218"/>
              <a:gd name="T12" fmla="*/ 9 w 91"/>
              <a:gd name="T13" fmla="*/ 199 h 218"/>
              <a:gd name="T14" fmla="*/ 45 w 91"/>
              <a:gd name="T15" fmla="*/ 217 h 218"/>
              <a:gd name="T16" fmla="*/ 45 w 91"/>
              <a:gd name="T17" fmla="*/ 217 h 218"/>
              <a:gd name="T18" fmla="*/ 90 w 91"/>
              <a:gd name="T19" fmla="*/ 217 h 218"/>
              <a:gd name="T20" fmla="*/ 81 w 91"/>
              <a:gd name="T21" fmla="*/ 190 h 218"/>
              <a:gd name="T22" fmla="*/ 90 w 91"/>
              <a:gd name="T23" fmla="*/ 1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18">
                <a:moveTo>
                  <a:pt x="90" y="163"/>
                </a:moveTo>
                <a:lnTo>
                  <a:pt x="90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0" y="190"/>
                  <a:pt x="9" y="199"/>
                </a:cubicBezTo>
                <a:cubicBezTo>
                  <a:pt x="18" y="208"/>
                  <a:pt x="27" y="217"/>
                  <a:pt x="45" y="217"/>
                </a:cubicBezTo>
                <a:lnTo>
                  <a:pt x="45" y="217"/>
                </a:lnTo>
                <a:cubicBezTo>
                  <a:pt x="90" y="217"/>
                  <a:pt x="90" y="217"/>
                  <a:pt x="90" y="217"/>
                </a:cubicBezTo>
                <a:cubicBezTo>
                  <a:pt x="90" y="208"/>
                  <a:pt x="81" y="199"/>
                  <a:pt x="81" y="190"/>
                </a:cubicBezTo>
                <a:cubicBezTo>
                  <a:pt x="81" y="181"/>
                  <a:pt x="81" y="172"/>
                  <a:pt x="90" y="1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9">
            <a:extLst>
              <a:ext uri="{FF2B5EF4-FFF2-40B4-BE49-F238E27FC236}">
                <a16:creationId xmlns:a16="http://schemas.microsoft.com/office/drawing/2014/main" id="{D6E2F08A-ADF5-7943-B227-C183EE13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9080" y="5139157"/>
            <a:ext cx="129473" cy="138399"/>
          </a:xfrm>
          <a:custGeom>
            <a:avLst/>
            <a:gdLst>
              <a:gd name="T0" fmla="*/ 63 w 128"/>
              <a:gd name="T1" fmla="*/ 136 h 137"/>
              <a:gd name="T2" fmla="*/ 63 w 128"/>
              <a:gd name="T3" fmla="*/ 136 h 137"/>
              <a:gd name="T4" fmla="*/ 0 w 128"/>
              <a:gd name="T5" fmla="*/ 72 h 137"/>
              <a:gd name="T6" fmla="*/ 63 w 128"/>
              <a:gd name="T7" fmla="*/ 0 h 137"/>
              <a:gd name="T8" fmla="*/ 127 w 128"/>
              <a:gd name="T9" fmla="*/ 72 h 137"/>
              <a:gd name="T10" fmla="*/ 63 w 128"/>
              <a:gd name="T11" fmla="*/ 136 h 137"/>
              <a:gd name="T12" fmla="*/ 63 w 128"/>
              <a:gd name="T13" fmla="*/ 36 h 137"/>
              <a:gd name="T14" fmla="*/ 63 w 128"/>
              <a:gd name="T15" fmla="*/ 36 h 137"/>
              <a:gd name="T16" fmla="*/ 37 w 128"/>
              <a:gd name="T17" fmla="*/ 72 h 137"/>
              <a:gd name="T18" fmla="*/ 63 w 128"/>
              <a:gd name="T19" fmla="*/ 99 h 137"/>
              <a:gd name="T20" fmla="*/ 91 w 128"/>
              <a:gd name="T21" fmla="*/ 72 h 137"/>
              <a:gd name="T22" fmla="*/ 63 w 128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0" y="0"/>
                  <a:pt x="127" y="36"/>
                  <a:pt x="127" y="72"/>
                </a:cubicBezTo>
                <a:cubicBezTo>
                  <a:pt x="127" y="99"/>
                  <a:pt x="100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7" y="54"/>
                  <a:pt x="37" y="72"/>
                </a:cubicBezTo>
                <a:cubicBezTo>
                  <a:pt x="37" y="81"/>
                  <a:pt x="45" y="99"/>
                  <a:pt x="63" y="99"/>
                </a:cubicBezTo>
                <a:cubicBezTo>
                  <a:pt x="82" y="99"/>
                  <a:pt x="91" y="81"/>
                  <a:pt x="91" y="72"/>
                </a:cubicBezTo>
                <a:cubicBezTo>
                  <a:pt x="91" y="54"/>
                  <a:pt x="8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0">
            <a:extLst>
              <a:ext uri="{FF2B5EF4-FFF2-40B4-BE49-F238E27FC236}">
                <a16:creationId xmlns:a16="http://schemas.microsoft.com/office/drawing/2014/main" id="{50488D74-A1A1-A346-AFBD-91BF9C0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08" y="5139157"/>
            <a:ext cx="138402" cy="138399"/>
          </a:xfrm>
          <a:custGeom>
            <a:avLst/>
            <a:gdLst>
              <a:gd name="T0" fmla="*/ 63 w 137"/>
              <a:gd name="T1" fmla="*/ 136 h 137"/>
              <a:gd name="T2" fmla="*/ 63 w 137"/>
              <a:gd name="T3" fmla="*/ 136 h 137"/>
              <a:gd name="T4" fmla="*/ 0 w 137"/>
              <a:gd name="T5" fmla="*/ 72 h 137"/>
              <a:gd name="T6" fmla="*/ 63 w 137"/>
              <a:gd name="T7" fmla="*/ 0 h 137"/>
              <a:gd name="T8" fmla="*/ 136 w 137"/>
              <a:gd name="T9" fmla="*/ 72 h 137"/>
              <a:gd name="T10" fmla="*/ 63 w 137"/>
              <a:gd name="T11" fmla="*/ 136 h 137"/>
              <a:gd name="T12" fmla="*/ 63 w 137"/>
              <a:gd name="T13" fmla="*/ 36 h 137"/>
              <a:gd name="T14" fmla="*/ 63 w 137"/>
              <a:gd name="T15" fmla="*/ 36 h 137"/>
              <a:gd name="T16" fmla="*/ 36 w 137"/>
              <a:gd name="T17" fmla="*/ 72 h 137"/>
              <a:gd name="T18" fmla="*/ 63 w 137"/>
              <a:gd name="T19" fmla="*/ 99 h 137"/>
              <a:gd name="T20" fmla="*/ 99 w 137"/>
              <a:gd name="T21" fmla="*/ 72 h 137"/>
              <a:gd name="T22" fmla="*/ 63 w 137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99" y="0"/>
                  <a:pt x="136" y="36"/>
                  <a:pt x="136" y="72"/>
                </a:cubicBezTo>
                <a:cubicBezTo>
                  <a:pt x="136" y="99"/>
                  <a:pt x="99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9"/>
                  <a:pt x="63" y="99"/>
                </a:cubicBezTo>
                <a:cubicBezTo>
                  <a:pt x="82" y="99"/>
                  <a:pt x="99" y="81"/>
                  <a:pt x="99" y="72"/>
                </a:cubicBezTo>
                <a:cubicBezTo>
                  <a:pt x="99" y="54"/>
                  <a:pt x="8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1">
            <a:extLst>
              <a:ext uri="{FF2B5EF4-FFF2-40B4-BE49-F238E27FC236}">
                <a16:creationId xmlns:a16="http://schemas.microsoft.com/office/drawing/2014/main" id="{A29DB99C-1097-8F42-97F0-2AEA077B3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989" y="4929323"/>
            <a:ext cx="191976" cy="44645"/>
          </a:xfrm>
          <a:custGeom>
            <a:avLst/>
            <a:gdLst>
              <a:gd name="T0" fmla="*/ 162 w 191"/>
              <a:gd name="T1" fmla="*/ 45 h 46"/>
              <a:gd name="T2" fmla="*/ 162 w 191"/>
              <a:gd name="T3" fmla="*/ 45 h 46"/>
              <a:gd name="T4" fmla="*/ 18 w 191"/>
              <a:gd name="T5" fmla="*/ 45 h 46"/>
              <a:gd name="T6" fmla="*/ 0 w 191"/>
              <a:gd name="T7" fmla="*/ 18 h 46"/>
              <a:gd name="T8" fmla="*/ 0 w 191"/>
              <a:gd name="T9" fmla="*/ 18 h 46"/>
              <a:gd name="T10" fmla="*/ 18 w 191"/>
              <a:gd name="T11" fmla="*/ 0 h 46"/>
              <a:gd name="T12" fmla="*/ 162 w 191"/>
              <a:gd name="T13" fmla="*/ 0 h 46"/>
              <a:gd name="T14" fmla="*/ 190 w 191"/>
              <a:gd name="T15" fmla="*/ 18 h 46"/>
              <a:gd name="T16" fmla="*/ 190 w 191"/>
              <a:gd name="T17" fmla="*/ 18 h 46"/>
              <a:gd name="T18" fmla="*/ 16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62" y="45"/>
                </a:moveTo>
                <a:lnTo>
                  <a:pt x="16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36"/>
                  <a:pt x="181" y="45"/>
                  <a:pt x="162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2">
            <a:extLst>
              <a:ext uri="{FF2B5EF4-FFF2-40B4-BE49-F238E27FC236}">
                <a16:creationId xmlns:a16="http://schemas.microsoft.com/office/drawing/2014/main" id="{2605D6EC-F2AF-4E48-8699-952FFB21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776" y="5000756"/>
            <a:ext cx="102686" cy="35716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7 h 37"/>
              <a:gd name="T8" fmla="*/ 0 w 100"/>
              <a:gd name="T9" fmla="*/ 17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7 h 37"/>
              <a:gd name="T16" fmla="*/ 99 w 100"/>
              <a:gd name="T17" fmla="*/ 17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8"/>
                  <a:pt x="99" y="17"/>
                </a:cubicBezTo>
                <a:lnTo>
                  <a:pt x="99" y="17"/>
                </a:lnTo>
                <a:cubicBezTo>
                  <a:pt x="99" y="26"/>
                  <a:pt x="90" y="36"/>
                  <a:pt x="8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3">
            <a:extLst>
              <a:ext uri="{FF2B5EF4-FFF2-40B4-BE49-F238E27FC236}">
                <a16:creationId xmlns:a16="http://schemas.microsoft.com/office/drawing/2014/main" id="{D0CF661C-A22A-4441-A9AD-5E9F0579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036" y="10938576"/>
            <a:ext cx="401807" cy="44645"/>
          </a:xfrm>
          <a:custGeom>
            <a:avLst/>
            <a:gdLst>
              <a:gd name="T0" fmla="*/ 397 w 398"/>
              <a:gd name="T1" fmla="*/ 45 h 46"/>
              <a:gd name="T2" fmla="*/ 0 w 398"/>
              <a:gd name="T3" fmla="*/ 45 h 46"/>
              <a:gd name="T4" fmla="*/ 0 w 398"/>
              <a:gd name="T5" fmla="*/ 0 h 46"/>
              <a:gd name="T6" fmla="*/ 397 w 398"/>
              <a:gd name="T7" fmla="*/ 0 h 46"/>
              <a:gd name="T8" fmla="*/ 397 w 39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6">
                <a:moveTo>
                  <a:pt x="397" y="45"/>
                </a:moveTo>
                <a:lnTo>
                  <a:pt x="0" y="45"/>
                </a:lnTo>
                <a:lnTo>
                  <a:pt x="0" y="0"/>
                </a:lnTo>
                <a:lnTo>
                  <a:pt x="397" y="0"/>
                </a:lnTo>
                <a:lnTo>
                  <a:pt x="397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4">
            <a:extLst>
              <a:ext uri="{FF2B5EF4-FFF2-40B4-BE49-F238E27FC236}">
                <a16:creationId xmlns:a16="http://schemas.microsoft.com/office/drawing/2014/main" id="{225B5149-6386-EB43-8363-16C83ABF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08" y="10416227"/>
            <a:ext cx="566996" cy="566993"/>
          </a:xfrm>
          <a:custGeom>
            <a:avLst/>
            <a:gdLst>
              <a:gd name="T0" fmla="*/ 479 w 562"/>
              <a:gd name="T1" fmla="*/ 560 h 561"/>
              <a:gd name="T2" fmla="*/ 479 w 562"/>
              <a:gd name="T3" fmla="*/ 560 h 561"/>
              <a:gd name="T4" fmla="*/ 479 w 562"/>
              <a:gd name="T5" fmla="*/ 515 h 561"/>
              <a:gd name="T6" fmla="*/ 506 w 562"/>
              <a:gd name="T7" fmla="*/ 479 h 561"/>
              <a:gd name="T8" fmla="*/ 506 w 562"/>
              <a:gd name="T9" fmla="*/ 443 h 561"/>
              <a:gd name="T10" fmla="*/ 181 w 562"/>
              <a:gd name="T11" fmla="*/ 443 h 561"/>
              <a:gd name="T12" fmla="*/ 181 w 562"/>
              <a:gd name="T13" fmla="*/ 470 h 561"/>
              <a:gd name="T14" fmla="*/ 91 w 562"/>
              <a:gd name="T15" fmla="*/ 560 h 561"/>
              <a:gd name="T16" fmla="*/ 0 w 562"/>
              <a:gd name="T17" fmla="*/ 470 h 561"/>
              <a:gd name="T18" fmla="*/ 0 w 562"/>
              <a:gd name="T19" fmla="*/ 45 h 561"/>
              <a:gd name="T20" fmla="*/ 45 w 562"/>
              <a:gd name="T21" fmla="*/ 0 h 561"/>
              <a:gd name="T22" fmla="*/ 434 w 562"/>
              <a:gd name="T23" fmla="*/ 0 h 561"/>
              <a:gd name="T24" fmla="*/ 470 w 562"/>
              <a:gd name="T25" fmla="*/ 45 h 561"/>
              <a:gd name="T26" fmla="*/ 470 w 562"/>
              <a:gd name="T27" fmla="*/ 389 h 561"/>
              <a:gd name="T28" fmla="*/ 533 w 562"/>
              <a:gd name="T29" fmla="*/ 389 h 561"/>
              <a:gd name="T30" fmla="*/ 561 w 562"/>
              <a:gd name="T31" fmla="*/ 416 h 561"/>
              <a:gd name="T32" fmla="*/ 561 w 562"/>
              <a:gd name="T33" fmla="*/ 479 h 561"/>
              <a:gd name="T34" fmla="*/ 479 w 562"/>
              <a:gd name="T35" fmla="*/ 560 h 561"/>
              <a:gd name="T36" fmla="*/ 54 w 562"/>
              <a:gd name="T37" fmla="*/ 54 h 561"/>
              <a:gd name="T38" fmla="*/ 54 w 562"/>
              <a:gd name="T39" fmla="*/ 54 h 561"/>
              <a:gd name="T40" fmla="*/ 54 w 562"/>
              <a:gd name="T41" fmla="*/ 470 h 561"/>
              <a:gd name="T42" fmla="*/ 91 w 562"/>
              <a:gd name="T43" fmla="*/ 515 h 561"/>
              <a:gd name="T44" fmla="*/ 136 w 562"/>
              <a:gd name="T45" fmla="*/ 470 h 561"/>
              <a:gd name="T46" fmla="*/ 136 w 562"/>
              <a:gd name="T47" fmla="*/ 416 h 561"/>
              <a:gd name="T48" fmla="*/ 163 w 562"/>
              <a:gd name="T49" fmla="*/ 389 h 561"/>
              <a:gd name="T50" fmla="*/ 425 w 562"/>
              <a:gd name="T51" fmla="*/ 389 h 561"/>
              <a:gd name="T52" fmla="*/ 425 w 562"/>
              <a:gd name="T53" fmla="*/ 54 h 561"/>
              <a:gd name="T54" fmla="*/ 54 w 562"/>
              <a:gd name="T55" fmla="*/ 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2" h="561">
                <a:moveTo>
                  <a:pt x="479" y="560"/>
                </a:moveTo>
                <a:lnTo>
                  <a:pt x="479" y="560"/>
                </a:lnTo>
                <a:cubicBezTo>
                  <a:pt x="479" y="515"/>
                  <a:pt x="479" y="515"/>
                  <a:pt x="479" y="515"/>
                </a:cubicBezTo>
                <a:cubicBezTo>
                  <a:pt x="497" y="515"/>
                  <a:pt x="506" y="497"/>
                  <a:pt x="506" y="479"/>
                </a:cubicBezTo>
                <a:cubicBezTo>
                  <a:pt x="506" y="443"/>
                  <a:pt x="506" y="443"/>
                  <a:pt x="506" y="443"/>
                </a:cubicBezTo>
                <a:cubicBezTo>
                  <a:pt x="181" y="443"/>
                  <a:pt x="181" y="443"/>
                  <a:pt x="181" y="443"/>
                </a:cubicBezTo>
                <a:cubicBezTo>
                  <a:pt x="181" y="470"/>
                  <a:pt x="181" y="470"/>
                  <a:pt x="181" y="470"/>
                </a:cubicBezTo>
                <a:cubicBezTo>
                  <a:pt x="181" y="524"/>
                  <a:pt x="145" y="560"/>
                  <a:pt x="91" y="560"/>
                </a:cubicBezTo>
                <a:cubicBezTo>
                  <a:pt x="45" y="560"/>
                  <a:pt x="0" y="524"/>
                  <a:pt x="0" y="47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0" y="18"/>
                  <a:pt x="470" y="45"/>
                </a:cubicBezTo>
                <a:cubicBezTo>
                  <a:pt x="470" y="389"/>
                  <a:pt x="470" y="389"/>
                  <a:pt x="470" y="389"/>
                </a:cubicBezTo>
                <a:cubicBezTo>
                  <a:pt x="533" y="389"/>
                  <a:pt x="533" y="389"/>
                  <a:pt x="533" y="389"/>
                </a:cubicBezTo>
                <a:cubicBezTo>
                  <a:pt x="542" y="389"/>
                  <a:pt x="561" y="407"/>
                  <a:pt x="561" y="416"/>
                </a:cubicBezTo>
                <a:cubicBezTo>
                  <a:pt x="561" y="479"/>
                  <a:pt x="561" y="479"/>
                  <a:pt x="561" y="479"/>
                </a:cubicBezTo>
                <a:cubicBezTo>
                  <a:pt x="561" y="524"/>
                  <a:pt x="524" y="560"/>
                  <a:pt x="479" y="560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470"/>
                  <a:pt x="54" y="470"/>
                  <a:pt x="54" y="470"/>
                </a:cubicBezTo>
                <a:cubicBezTo>
                  <a:pt x="54" y="497"/>
                  <a:pt x="72" y="515"/>
                  <a:pt x="91" y="515"/>
                </a:cubicBezTo>
                <a:cubicBezTo>
                  <a:pt x="118" y="515"/>
                  <a:pt x="136" y="497"/>
                  <a:pt x="136" y="470"/>
                </a:cubicBezTo>
                <a:cubicBezTo>
                  <a:pt x="136" y="416"/>
                  <a:pt x="136" y="416"/>
                  <a:pt x="136" y="416"/>
                </a:cubicBezTo>
                <a:cubicBezTo>
                  <a:pt x="136" y="407"/>
                  <a:pt x="145" y="389"/>
                  <a:pt x="163" y="389"/>
                </a:cubicBezTo>
                <a:cubicBezTo>
                  <a:pt x="425" y="389"/>
                  <a:pt x="425" y="389"/>
                  <a:pt x="425" y="389"/>
                </a:cubicBezTo>
                <a:cubicBezTo>
                  <a:pt x="425" y="54"/>
                  <a:pt x="425" y="54"/>
                  <a:pt x="425" y="54"/>
                </a:cubicBezTo>
                <a:lnTo>
                  <a:pt x="54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5">
            <a:extLst>
              <a:ext uri="{FF2B5EF4-FFF2-40B4-BE49-F238E27FC236}">
                <a16:creationId xmlns:a16="http://schemas.microsoft.com/office/drawing/2014/main" id="{6DAA8E19-7488-5449-9FDA-5B29D254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752" y="10554626"/>
            <a:ext cx="241084" cy="35716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6">
            <a:extLst>
              <a:ext uri="{FF2B5EF4-FFF2-40B4-BE49-F238E27FC236}">
                <a16:creationId xmlns:a16="http://schemas.microsoft.com/office/drawing/2014/main" id="{0071D636-A8AB-E040-A3B0-4B121904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752" y="10639454"/>
            <a:ext cx="241084" cy="35716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7">
            <a:extLst>
              <a:ext uri="{FF2B5EF4-FFF2-40B4-BE49-F238E27FC236}">
                <a16:creationId xmlns:a16="http://schemas.microsoft.com/office/drawing/2014/main" id="{3DE2657C-F4DC-9742-88E1-5F3E5F42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752" y="10710886"/>
            <a:ext cx="156257" cy="40179"/>
          </a:xfrm>
          <a:custGeom>
            <a:avLst/>
            <a:gdLst>
              <a:gd name="T0" fmla="*/ 135 w 154"/>
              <a:gd name="T1" fmla="*/ 37 h 38"/>
              <a:gd name="T2" fmla="*/ 135 w 154"/>
              <a:gd name="T3" fmla="*/ 37 h 38"/>
              <a:gd name="T4" fmla="*/ 18 w 154"/>
              <a:gd name="T5" fmla="*/ 37 h 38"/>
              <a:gd name="T6" fmla="*/ 0 w 154"/>
              <a:gd name="T7" fmla="*/ 18 h 38"/>
              <a:gd name="T8" fmla="*/ 0 w 154"/>
              <a:gd name="T9" fmla="*/ 18 h 38"/>
              <a:gd name="T10" fmla="*/ 18 w 154"/>
              <a:gd name="T11" fmla="*/ 0 h 38"/>
              <a:gd name="T12" fmla="*/ 135 w 154"/>
              <a:gd name="T13" fmla="*/ 0 h 38"/>
              <a:gd name="T14" fmla="*/ 153 w 154"/>
              <a:gd name="T15" fmla="*/ 18 h 38"/>
              <a:gd name="T16" fmla="*/ 153 w 154"/>
              <a:gd name="T17" fmla="*/ 18 h 38"/>
              <a:gd name="T18" fmla="*/ 135 w 154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8">
                <a:moveTo>
                  <a:pt x="135" y="37"/>
                </a:moveTo>
                <a:lnTo>
                  <a:pt x="135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7"/>
                  <a:pt x="135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8">
            <a:extLst>
              <a:ext uri="{FF2B5EF4-FFF2-40B4-BE49-F238E27FC236}">
                <a16:creationId xmlns:a16="http://schemas.microsoft.com/office/drawing/2014/main" id="{9D762BC0-F570-BB41-A0B3-D85987C0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894" y="8496481"/>
            <a:ext cx="147328" cy="165186"/>
          </a:xfrm>
          <a:custGeom>
            <a:avLst/>
            <a:gdLst>
              <a:gd name="T0" fmla="*/ 145 w 146"/>
              <a:gd name="T1" fmla="*/ 162 h 163"/>
              <a:gd name="T2" fmla="*/ 145 w 146"/>
              <a:gd name="T3" fmla="*/ 162 h 163"/>
              <a:gd name="T4" fmla="*/ 73 w 146"/>
              <a:gd name="T5" fmla="*/ 162 h 163"/>
              <a:gd name="T6" fmla="*/ 0 w 146"/>
              <a:gd name="T7" fmla="*/ 81 h 163"/>
              <a:gd name="T8" fmla="*/ 0 w 146"/>
              <a:gd name="T9" fmla="*/ 72 h 163"/>
              <a:gd name="T10" fmla="*/ 73 w 146"/>
              <a:gd name="T11" fmla="*/ 0 h 163"/>
              <a:gd name="T12" fmla="*/ 145 w 146"/>
              <a:gd name="T13" fmla="*/ 72 h 163"/>
              <a:gd name="T14" fmla="*/ 145 w 146"/>
              <a:gd name="T15" fmla="*/ 162 h 163"/>
              <a:gd name="T16" fmla="*/ 73 w 146"/>
              <a:gd name="T17" fmla="*/ 45 h 163"/>
              <a:gd name="T18" fmla="*/ 73 w 146"/>
              <a:gd name="T19" fmla="*/ 45 h 163"/>
              <a:gd name="T20" fmla="*/ 46 w 146"/>
              <a:gd name="T21" fmla="*/ 72 h 163"/>
              <a:gd name="T22" fmla="*/ 46 w 146"/>
              <a:gd name="T23" fmla="*/ 81 h 163"/>
              <a:gd name="T24" fmla="*/ 73 w 146"/>
              <a:gd name="T25" fmla="*/ 108 h 163"/>
              <a:gd name="T26" fmla="*/ 100 w 146"/>
              <a:gd name="T27" fmla="*/ 108 h 163"/>
              <a:gd name="T28" fmla="*/ 100 w 146"/>
              <a:gd name="T29" fmla="*/ 72 h 163"/>
              <a:gd name="T30" fmla="*/ 73 w 146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3">
                <a:moveTo>
                  <a:pt x="145" y="162"/>
                </a:moveTo>
                <a:lnTo>
                  <a:pt x="145" y="162"/>
                </a:lnTo>
                <a:cubicBezTo>
                  <a:pt x="73" y="162"/>
                  <a:pt x="73" y="162"/>
                  <a:pt x="73" y="162"/>
                </a:cubicBezTo>
                <a:cubicBezTo>
                  <a:pt x="28" y="162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45" y="27"/>
                  <a:pt x="145" y="72"/>
                </a:cubicBezTo>
                <a:lnTo>
                  <a:pt x="145" y="162"/>
                </a:ln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72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99"/>
                  <a:pt x="55" y="108"/>
                  <a:pt x="73" y="10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54"/>
                  <a:pt x="91" y="45"/>
                  <a:pt x="73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9">
            <a:extLst>
              <a:ext uri="{FF2B5EF4-FFF2-40B4-BE49-F238E27FC236}">
                <a16:creationId xmlns:a16="http://schemas.microsoft.com/office/drawing/2014/main" id="{488191E1-823B-4843-AF6A-CF3F445B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59" y="8496481"/>
            <a:ext cx="147328" cy="165186"/>
          </a:xfrm>
          <a:custGeom>
            <a:avLst/>
            <a:gdLst>
              <a:gd name="T0" fmla="*/ 72 w 146"/>
              <a:gd name="T1" fmla="*/ 162 h 163"/>
              <a:gd name="T2" fmla="*/ 72 w 146"/>
              <a:gd name="T3" fmla="*/ 162 h 163"/>
              <a:gd name="T4" fmla="*/ 0 w 146"/>
              <a:gd name="T5" fmla="*/ 162 h 163"/>
              <a:gd name="T6" fmla="*/ 0 w 146"/>
              <a:gd name="T7" fmla="*/ 72 h 163"/>
              <a:gd name="T8" fmla="*/ 72 w 146"/>
              <a:gd name="T9" fmla="*/ 0 h 163"/>
              <a:gd name="T10" fmla="*/ 145 w 146"/>
              <a:gd name="T11" fmla="*/ 72 h 163"/>
              <a:gd name="T12" fmla="*/ 145 w 146"/>
              <a:gd name="T13" fmla="*/ 81 h 163"/>
              <a:gd name="T14" fmla="*/ 72 w 146"/>
              <a:gd name="T15" fmla="*/ 162 h 163"/>
              <a:gd name="T16" fmla="*/ 45 w 146"/>
              <a:gd name="T17" fmla="*/ 108 h 163"/>
              <a:gd name="T18" fmla="*/ 45 w 146"/>
              <a:gd name="T19" fmla="*/ 108 h 163"/>
              <a:gd name="T20" fmla="*/ 72 w 146"/>
              <a:gd name="T21" fmla="*/ 108 h 163"/>
              <a:gd name="T22" fmla="*/ 100 w 146"/>
              <a:gd name="T23" fmla="*/ 81 h 163"/>
              <a:gd name="T24" fmla="*/ 100 w 146"/>
              <a:gd name="T25" fmla="*/ 72 h 163"/>
              <a:gd name="T26" fmla="*/ 72 w 146"/>
              <a:gd name="T27" fmla="*/ 45 h 163"/>
              <a:gd name="T28" fmla="*/ 45 w 146"/>
              <a:gd name="T29" fmla="*/ 72 h 163"/>
              <a:gd name="T30" fmla="*/ 45 w 146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3">
                <a:moveTo>
                  <a:pt x="72" y="162"/>
                </a:moveTo>
                <a:lnTo>
                  <a:pt x="72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5" y="126"/>
                  <a:pt x="118" y="162"/>
                  <a:pt x="72" y="162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0" y="99"/>
                  <a:pt x="100" y="81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54"/>
                  <a:pt x="91" y="45"/>
                  <a:pt x="72" y="45"/>
                </a:cubicBezTo>
                <a:cubicBezTo>
                  <a:pt x="55" y="45"/>
                  <a:pt x="45" y="54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0">
            <a:extLst>
              <a:ext uri="{FF2B5EF4-FFF2-40B4-BE49-F238E27FC236}">
                <a16:creationId xmlns:a16="http://schemas.microsoft.com/office/drawing/2014/main" id="{B2A9775A-C42F-E048-A50D-3E79231E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971" y="8808998"/>
            <a:ext cx="44645" cy="227689"/>
          </a:xfrm>
          <a:custGeom>
            <a:avLst/>
            <a:gdLst>
              <a:gd name="T0" fmla="*/ 45 w 46"/>
              <a:gd name="T1" fmla="*/ 226 h 227"/>
              <a:gd name="T2" fmla="*/ 45 w 46"/>
              <a:gd name="T3" fmla="*/ 226 h 227"/>
              <a:gd name="T4" fmla="*/ 0 w 46"/>
              <a:gd name="T5" fmla="*/ 226 h 227"/>
              <a:gd name="T6" fmla="*/ 0 w 46"/>
              <a:gd name="T7" fmla="*/ 27 h 227"/>
              <a:gd name="T8" fmla="*/ 18 w 46"/>
              <a:gd name="T9" fmla="*/ 0 h 227"/>
              <a:gd name="T10" fmla="*/ 18 w 46"/>
              <a:gd name="T11" fmla="*/ 0 h 227"/>
              <a:gd name="T12" fmla="*/ 45 w 46"/>
              <a:gd name="T13" fmla="*/ 27 h 227"/>
              <a:gd name="T14" fmla="*/ 45 w 46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7">
                <a:moveTo>
                  <a:pt x="45" y="226"/>
                </a:moveTo>
                <a:lnTo>
                  <a:pt x="45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lnTo>
                  <a:pt x="45" y="2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1">
            <a:extLst>
              <a:ext uri="{FF2B5EF4-FFF2-40B4-BE49-F238E27FC236}">
                <a16:creationId xmlns:a16="http://schemas.microsoft.com/office/drawing/2014/main" id="{5634CE78-F774-E54E-803A-42D8B14C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971" y="8634880"/>
            <a:ext cx="44645" cy="129473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2">
            <a:extLst>
              <a:ext uri="{FF2B5EF4-FFF2-40B4-BE49-F238E27FC236}">
                <a16:creationId xmlns:a16="http://schemas.microsoft.com/office/drawing/2014/main" id="{AFEB1388-EF89-AC43-BDE2-C62E1546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279" y="8733100"/>
            <a:ext cx="513422" cy="330375"/>
          </a:xfrm>
          <a:custGeom>
            <a:avLst/>
            <a:gdLst>
              <a:gd name="T0" fmla="*/ 54 w 507"/>
              <a:gd name="T1" fmla="*/ 0 h 326"/>
              <a:gd name="T2" fmla="*/ 54 w 507"/>
              <a:gd name="T3" fmla="*/ 0 h 326"/>
              <a:gd name="T4" fmla="*/ 54 w 507"/>
              <a:gd name="T5" fmla="*/ 54 h 326"/>
              <a:gd name="T6" fmla="*/ 452 w 507"/>
              <a:gd name="T7" fmla="*/ 54 h 326"/>
              <a:gd name="T8" fmla="*/ 452 w 507"/>
              <a:gd name="T9" fmla="*/ 271 h 326"/>
              <a:gd name="T10" fmla="*/ 452 w 507"/>
              <a:gd name="T11" fmla="*/ 271 h 326"/>
              <a:gd name="T12" fmla="*/ 54 w 507"/>
              <a:gd name="T13" fmla="*/ 271 h 326"/>
              <a:gd name="T14" fmla="*/ 54 w 507"/>
              <a:gd name="T15" fmla="*/ 90 h 326"/>
              <a:gd name="T16" fmla="*/ 27 w 507"/>
              <a:gd name="T17" fmla="*/ 63 h 326"/>
              <a:gd name="T18" fmla="*/ 27 w 507"/>
              <a:gd name="T19" fmla="*/ 63 h 326"/>
              <a:gd name="T20" fmla="*/ 0 w 507"/>
              <a:gd name="T21" fmla="*/ 90 h 326"/>
              <a:gd name="T22" fmla="*/ 0 w 507"/>
              <a:gd name="T23" fmla="*/ 271 h 326"/>
              <a:gd name="T24" fmla="*/ 54 w 507"/>
              <a:gd name="T25" fmla="*/ 325 h 326"/>
              <a:gd name="T26" fmla="*/ 452 w 507"/>
              <a:gd name="T27" fmla="*/ 325 h 326"/>
              <a:gd name="T28" fmla="*/ 506 w 507"/>
              <a:gd name="T29" fmla="*/ 271 h 326"/>
              <a:gd name="T30" fmla="*/ 506 w 507"/>
              <a:gd name="T31" fmla="*/ 0 h 326"/>
              <a:gd name="T32" fmla="*/ 54 w 507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26">
                <a:moveTo>
                  <a:pt x="54" y="0"/>
                </a:moveTo>
                <a:lnTo>
                  <a:pt x="54" y="0"/>
                </a:lnTo>
                <a:cubicBezTo>
                  <a:pt x="54" y="54"/>
                  <a:pt x="54" y="54"/>
                  <a:pt x="54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54" y="271"/>
                  <a:pt x="54" y="271"/>
                  <a:pt x="54" y="27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81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25"/>
                  <a:pt x="54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3">
            <a:extLst>
              <a:ext uri="{FF2B5EF4-FFF2-40B4-BE49-F238E27FC236}">
                <a16:creationId xmlns:a16="http://schemas.microsoft.com/office/drawing/2014/main" id="{C85BE58B-9A9B-854D-B860-A4270FF4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05" y="8608093"/>
            <a:ext cx="625034" cy="174118"/>
          </a:xfrm>
          <a:custGeom>
            <a:avLst/>
            <a:gdLst>
              <a:gd name="T0" fmla="*/ 542 w 616"/>
              <a:gd name="T1" fmla="*/ 172 h 173"/>
              <a:gd name="T2" fmla="*/ 542 w 616"/>
              <a:gd name="T3" fmla="*/ 172 h 173"/>
              <a:gd name="T4" fmla="*/ 72 w 616"/>
              <a:gd name="T5" fmla="*/ 172 h 173"/>
              <a:gd name="T6" fmla="*/ 0 w 616"/>
              <a:gd name="T7" fmla="*/ 109 h 173"/>
              <a:gd name="T8" fmla="*/ 0 w 616"/>
              <a:gd name="T9" fmla="*/ 72 h 173"/>
              <a:gd name="T10" fmla="*/ 72 w 616"/>
              <a:gd name="T11" fmla="*/ 0 h 173"/>
              <a:gd name="T12" fmla="*/ 542 w 616"/>
              <a:gd name="T13" fmla="*/ 0 h 173"/>
              <a:gd name="T14" fmla="*/ 615 w 616"/>
              <a:gd name="T15" fmla="*/ 72 h 173"/>
              <a:gd name="T16" fmla="*/ 615 w 616"/>
              <a:gd name="T17" fmla="*/ 109 h 173"/>
              <a:gd name="T18" fmla="*/ 542 w 616"/>
              <a:gd name="T19" fmla="*/ 172 h 173"/>
              <a:gd name="T20" fmla="*/ 72 w 616"/>
              <a:gd name="T21" fmla="*/ 54 h 173"/>
              <a:gd name="T22" fmla="*/ 72 w 616"/>
              <a:gd name="T23" fmla="*/ 54 h 173"/>
              <a:gd name="T24" fmla="*/ 54 w 616"/>
              <a:gd name="T25" fmla="*/ 72 h 173"/>
              <a:gd name="T26" fmla="*/ 54 w 616"/>
              <a:gd name="T27" fmla="*/ 109 h 173"/>
              <a:gd name="T28" fmla="*/ 72 w 616"/>
              <a:gd name="T29" fmla="*/ 127 h 173"/>
              <a:gd name="T30" fmla="*/ 542 w 616"/>
              <a:gd name="T31" fmla="*/ 127 h 173"/>
              <a:gd name="T32" fmla="*/ 569 w 616"/>
              <a:gd name="T33" fmla="*/ 109 h 173"/>
              <a:gd name="T34" fmla="*/ 569 w 616"/>
              <a:gd name="T35" fmla="*/ 72 h 173"/>
              <a:gd name="T36" fmla="*/ 542 w 616"/>
              <a:gd name="T37" fmla="*/ 54 h 173"/>
              <a:gd name="T38" fmla="*/ 72 w 616"/>
              <a:gd name="T39" fmla="*/ 5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2" y="172"/>
                </a:moveTo>
                <a:lnTo>
                  <a:pt x="542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36" y="172"/>
                  <a:pt x="0" y="145"/>
                  <a:pt x="0" y="10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7" y="0"/>
                  <a:pt x="615" y="36"/>
                  <a:pt x="615" y="72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145"/>
                  <a:pt x="587" y="172"/>
                  <a:pt x="542" y="172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63" y="54"/>
                  <a:pt x="54" y="63"/>
                  <a:pt x="54" y="72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18"/>
                  <a:pt x="63" y="127"/>
                  <a:pt x="72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60" y="127"/>
                  <a:pt x="569" y="118"/>
                  <a:pt x="569" y="109"/>
                </a:cubicBezTo>
                <a:cubicBezTo>
                  <a:pt x="569" y="72"/>
                  <a:pt x="569" y="72"/>
                  <a:pt x="569" y="72"/>
                </a:cubicBezTo>
                <a:cubicBezTo>
                  <a:pt x="569" y="63"/>
                  <a:pt x="560" y="54"/>
                  <a:pt x="542" y="54"/>
                </a:cubicBezTo>
                <a:lnTo>
                  <a:pt x="72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CuadroTexto 329">
            <a:extLst>
              <a:ext uri="{FF2B5EF4-FFF2-40B4-BE49-F238E27FC236}">
                <a16:creationId xmlns:a16="http://schemas.microsoft.com/office/drawing/2014/main" id="{C7F279E7-0B07-D146-A9F4-0C227E7B4330}"/>
              </a:ext>
            </a:extLst>
          </p:cNvPr>
          <p:cNvSpPr txBox="1"/>
          <p:nvPr/>
        </p:nvSpPr>
        <p:spPr>
          <a:xfrm>
            <a:off x="8118652" y="395832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8B477BD1-3543-9D44-8FAE-E61D95000AC5}"/>
              </a:ext>
            </a:extLst>
          </p:cNvPr>
          <p:cNvSpPr txBox="1"/>
          <p:nvPr/>
        </p:nvSpPr>
        <p:spPr>
          <a:xfrm>
            <a:off x="2451398" y="18305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sp>
        <p:nvSpPr>
          <p:cNvPr id="333" name="CuadroTexto 395">
            <a:extLst>
              <a:ext uri="{FF2B5EF4-FFF2-40B4-BE49-F238E27FC236}">
                <a16:creationId xmlns:a16="http://schemas.microsoft.com/office/drawing/2014/main" id="{8D6F2135-1EFC-2E42-BD12-D3B3A8A14807}"/>
              </a:ext>
            </a:extLst>
          </p:cNvPr>
          <p:cNvSpPr txBox="1"/>
          <p:nvPr/>
        </p:nvSpPr>
        <p:spPr>
          <a:xfrm>
            <a:off x="17605660" y="4471259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334" name="Rectangle 56">
            <a:extLst>
              <a:ext uri="{FF2B5EF4-FFF2-40B4-BE49-F238E27FC236}">
                <a16:creationId xmlns:a16="http://schemas.microsoft.com/office/drawing/2014/main" id="{5E7D66DD-F7AF-FC40-A59A-8A8A8AA90DCA}"/>
              </a:ext>
            </a:extLst>
          </p:cNvPr>
          <p:cNvSpPr/>
          <p:nvPr/>
        </p:nvSpPr>
        <p:spPr>
          <a:xfrm>
            <a:off x="17604224" y="4951836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36" name="CuadroTexto 395">
            <a:extLst>
              <a:ext uri="{FF2B5EF4-FFF2-40B4-BE49-F238E27FC236}">
                <a16:creationId xmlns:a16="http://schemas.microsoft.com/office/drawing/2014/main" id="{37BC6BD9-E7FC-914E-BAAC-F36231A95B0F}"/>
              </a:ext>
            </a:extLst>
          </p:cNvPr>
          <p:cNvSpPr txBox="1"/>
          <p:nvPr/>
        </p:nvSpPr>
        <p:spPr>
          <a:xfrm>
            <a:off x="17590509" y="6129334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337" name="Rectangle 56">
            <a:extLst>
              <a:ext uri="{FF2B5EF4-FFF2-40B4-BE49-F238E27FC236}">
                <a16:creationId xmlns:a16="http://schemas.microsoft.com/office/drawing/2014/main" id="{4B11AD27-8C1E-8247-BF16-1510D1EA7CD0}"/>
              </a:ext>
            </a:extLst>
          </p:cNvPr>
          <p:cNvSpPr/>
          <p:nvPr/>
        </p:nvSpPr>
        <p:spPr>
          <a:xfrm>
            <a:off x="17589073" y="6609911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39" name="CuadroTexto 395">
            <a:extLst>
              <a:ext uri="{FF2B5EF4-FFF2-40B4-BE49-F238E27FC236}">
                <a16:creationId xmlns:a16="http://schemas.microsoft.com/office/drawing/2014/main" id="{361B4436-E66A-5249-BD96-19F52AB123A4}"/>
              </a:ext>
            </a:extLst>
          </p:cNvPr>
          <p:cNvSpPr txBox="1"/>
          <p:nvPr/>
        </p:nvSpPr>
        <p:spPr>
          <a:xfrm>
            <a:off x="17601254" y="8185746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340" name="Rectangle 56">
            <a:extLst>
              <a:ext uri="{FF2B5EF4-FFF2-40B4-BE49-F238E27FC236}">
                <a16:creationId xmlns:a16="http://schemas.microsoft.com/office/drawing/2014/main" id="{D1D4AEED-D52C-B144-95B0-BCB6B3C5C050}"/>
              </a:ext>
            </a:extLst>
          </p:cNvPr>
          <p:cNvSpPr/>
          <p:nvPr/>
        </p:nvSpPr>
        <p:spPr>
          <a:xfrm>
            <a:off x="17599818" y="8666323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42" name="CuadroTexto 395">
            <a:extLst>
              <a:ext uri="{FF2B5EF4-FFF2-40B4-BE49-F238E27FC236}">
                <a16:creationId xmlns:a16="http://schemas.microsoft.com/office/drawing/2014/main" id="{15583DF9-07C2-2F41-BAF8-6B68BDDDF115}"/>
              </a:ext>
            </a:extLst>
          </p:cNvPr>
          <p:cNvSpPr txBox="1"/>
          <p:nvPr/>
        </p:nvSpPr>
        <p:spPr>
          <a:xfrm>
            <a:off x="17600899" y="10057492"/>
            <a:ext cx="305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343" name="Rectangle 56">
            <a:extLst>
              <a:ext uri="{FF2B5EF4-FFF2-40B4-BE49-F238E27FC236}">
                <a16:creationId xmlns:a16="http://schemas.microsoft.com/office/drawing/2014/main" id="{EA926025-C967-2741-A7E0-D02479913912}"/>
              </a:ext>
            </a:extLst>
          </p:cNvPr>
          <p:cNvSpPr/>
          <p:nvPr/>
        </p:nvSpPr>
        <p:spPr>
          <a:xfrm>
            <a:off x="17599464" y="10538069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44" name="CuadroTexto 395">
            <a:extLst>
              <a:ext uri="{FF2B5EF4-FFF2-40B4-BE49-F238E27FC236}">
                <a16:creationId xmlns:a16="http://schemas.microsoft.com/office/drawing/2014/main" id="{24077CDD-29C5-BA43-8CFB-00D1D1AF6B36}"/>
              </a:ext>
            </a:extLst>
          </p:cNvPr>
          <p:cNvSpPr txBox="1"/>
          <p:nvPr/>
        </p:nvSpPr>
        <p:spPr>
          <a:xfrm>
            <a:off x="6931280" y="4713306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45" name="CuadroTexto 395">
            <a:extLst>
              <a:ext uri="{FF2B5EF4-FFF2-40B4-BE49-F238E27FC236}">
                <a16:creationId xmlns:a16="http://schemas.microsoft.com/office/drawing/2014/main" id="{103B6320-05BF-E746-A0BD-7B62D859F2D9}"/>
              </a:ext>
            </a:extLst>
          </p:cNvPr>
          <p:cNvSpPr txBox="1"/>
          <p:nvPr/>
        </p:nvSpPr>
        <p:spPr>
          <a:xfrm>
            <a:off x="6951370" y="6626355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46" name="CuadroTexto 395">
            <a:extLst>
              <a:ext uri="{FF2B5EF4-FFF2-40B4-BE49-F238E27FC236}">
                <a16:creationId xmlns:a16="http://schemas.microsoft.com/office/drawing/2014/main" id="{877BB449-610B-0C47-AC05-4C7D2F026937}"/>
              </a:ext>
            </a:extLst>
          </p:cNvPr>
          <p:cNvSpPr txBox="1"/>
          <p:nvPr/>
        </p:nvSpPr>
        <p:spPr>
          <a:xfrm>
            <a:off x="6931280" y="8516439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47" name="CuadroTexto 395">
            <a:extLst>
              <a:ext uri="{FF2B5EF4-FFF2-40B4-BE49-F238E27FC236}">
                <a16:creationId xmlns:a16="http://schemas.microsoft.com/office/drawing/2014/main" id="{A2AE31B7-DDB6-C943-9763-E9E486928819}"/>
              </a:ext>
            </a:extLst>
          </p:cNvPr>
          <p:cNvSpPr txBox="1"/>
          <p:nvPr/>
        </p:nvSpPr>
        <p:spPr>
          <a:xfrm>
            <a:off x="6951370" y="10407809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577940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198">
            <a:extLst>
              <a:ext uri="{FF2B5EF4-FFF2-40B4-BE49-F238E27FC236}">
                <a16:creationId xmlns:a16="http://schemas.microsoft.com/office/drawing/2014/main" id="{01C75EAC-92AA-D445-8CE6-108DD640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982" y="5097218"/>
            <a:ext cx="8961" cy="17921"/>
          </a:xfrm>
          <a:custGeom>
            <a:avLst/>
            <a:gdLst>
              <a:gd name="T0" fmla="*/ 9 w 10"/>
              <a:gd name="T1" fmla="*/ 18 h 19"/>
              <a:gd name="T2" fmla="*/ 0 w 10"/>
              <a:gd name="T3" fmla="*/ 0 h 19"/>
              <a:gd name="T4" fmla="*/ 0 w 10"/>
              <a:gd name="T5" fmla="*/ 18 h 19"/>
              <a:gd name="T6" fmla="*/ 9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0" y="0"/>
                </a:lnTo>
                <a:lnTo>
                  <a:pt x="0" y="18"/>
                </a:lnTo>
                <a:lnTo>
                  <a:pt x="9" y="18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9">
            <a:extLst>
              <a:ext uri="{FF2B5EF4-FFF2-40B4-BE49-F238E27FC236}">
                <a16:creationId xmlns:a16="http://schemas.microsoft.com/office/drawing/2014/main" id="{F476486A-614E-F241-BFD2-042FC7AF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822" y="5097218"/>
            <a:ext cx="8961" cy="17921"/>
          </a:xfrm>
          <a:custGeom>
            <a:avLst/>
            <a:gdLst>
              <a:gd name="T0" fmla="*/ 9 w 10"/>
              <a:gd name="T1" fmla="*/ 0 h 19"/>
              <a:gd name="T2" fmla="*/ 0 w 10"/>
              <a:gd name="T3" fmla="*/ 18 h 19"/>
              <a:gd name="T4" fmla="*/ 9 w 10"/>
              <a:gd name="T5" fmla="*/ 18 h 19"/>
              <a:gd name="T6" fmla="*/ 9 w 10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0"/>
                </a:moveTo>
                <a:lnTo>
                  <a:pt x="0" y="18"/>
                </a:lnTo>
                <a:lnTo>
                  <a:pt x="9" y="18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0">
            <a:extLst>
              <a:ext uri="{FF2B5EF4-FFF2-40B4-BE49-F238E27FC236}">
                <a16:creationId xmlns:a16="http://schemas.microsoft.com/office/drawing/2014/main" id="{C8539A6A-D759-FD47-9BEF-8DA2D52B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262" y="7628624"/>
            <a:ext cx="17921" cy="26882"/>
          </a:xfrm>
          <a:custGeom>
            <a:avLst/>
            <a:gdLst>
              <a:gd name="T0" fmla="*/ 18 w 19"/>
              <a:gd name="T1" fmla="*/ 0 h 28"/>
              <a:gd name="T2" fmla="*/ 0 w 19"/>
              <a:gd name="T3" fmla="*/ 27 h 28"/>
              <a:gd name="T4" fmla="*/ 18 w 19"/>
              <a:gd name="T5" fmla="*/ 27 h 28"/>
              <a:gd name="T6" fmla="*/ 18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0"/>
                </a:moveTo>
                <a:lnTo>
                  <a:pt x="0" y="27"/>
                </a:lnTo>
                <a:lnTo>
                  <a:pt x="18" y="27"/>
                </a:lnTo>
                <a:lnTo>
                  <a:pt x="18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1">
            <a:extLst>
              <a:ext uri="{FF2B5EF4-FFF2-40B4-BE49-F238E27FC236}">
                <a16:creationId xmlns:a16="http://schemas.microsoft.com/office/drawing/2014/main" id="{4DAAC3E4-7F83-9E4F-9EC8-865ADAFE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102" y="12718320"/>
            <a:ext cx="26882" cy="26882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9 w 28"/>
              <a:gd name="T5" fmla="*/ 27 h 28"/>
              <a:gd name="T6" fmla="*/ 27 w 28"/>
              <a:gd name="T7" fmla="*/ 18 h 28"/>
              <a:gd name="T8" fmla="*/ 27 w 28"/>
              <a:gd name="T9" fmla="*/ 18 h 28"/>
              <a:gd name="T10" fmla="*/ 0 w 28"/>
              <a:gd name="T11" fmla="*/ 8 h 28"/>
              <a:gd name="T12" fmla="*/ 0 w 28"/>
              <a:gd name="T13" fmla="*/ 8 h 28"/>
              <a:gd name="T14" fmla="*/ 9 w 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lnTo>
                  <a:pt x="9" y="27"/>
                </a:lnTo>
                <a:cubicBezTo>
                  <a:pt x="18" y="27"/>
                  <a:pt x="27" y="18"/>
                  <a:pt x="27" y="18"/>
                </a:cubicBezTo>
                <a:lnTo>
                  <a:pt x="27" y="18"/>
                </a:lnTo>
                <a:cubicBezTo>
                  <a:pt x="27" y="0"/>
                  <a:pt x="9" y="0"/>
                  <a:pt x="0" y="8"/>
                </a:cubicBezTo>
                <a:lnTo>
                  <a:pt x="0" y="8"/>
                </a:lnTo>
                <a:cubicBezTo>
                  <a:pt x="0" y="18"/>
                  <a:pt x="0" y="27"/>
                  <a:pt x="9" y="27"/>
                </a:cubicBez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2">
            <a:extLst>
              <a:ext uri="{FF2B5EF4-FFF2-40B4-BE49-F238E27FC236}">
                <a16:creationId xmlns:a16="http://schemas.microsoft.com/office/drawing/2014/main" id="{8F9DDDA7-5AD4-9E46-B091-7BD121A0A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702" y="10155550"/>
            <a:ext cx="26882" cy="49285"/>
          </a:xfrm>
          <a:custGeom>
            <a:avLst/>
            <a:gdLst>
              <a:gd name="T0" fmla="*/ 27 w 28"/>
              <a:gd name="T1" fmla="*/ 46 h 47"/>
              <a:gd name="T2" fmla="*/ 27 w 28"/>
              <a:gd name="T3" fmla="*/ 46 h 47"/>
              <a:gd name="T4" fmla="*/ 0 w 28"/>
              <a:gd name="T5" fmla="*/ 0 h 47"/>
              <a:gd name="T6" fmla="*/ 0 w 28"/>
              <a:gd name="T7" fmla="*/ 37 h 47"/>
              <a:gd name="T8" fmla="*/ 9 w 28"/>
              <a:gd name="T9" fmla="*/ 46 h 47"/>
              <a:gd name="T10" fmla="*/ 27 w 28"/>
              <a:gd name="T1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46"/>
                  <a:pt x="9" y="46"/>
                </a:cubicBezTo>
                <a:lnTo>
                  <a:pt x="27" y="46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3">
            <a:extLst>
              <a:ext uri="{FF2B5EF4-FFF2-40B4-BE49-F238E27FC236}">
                <a16:creationId xmlns:a16="http://schemas.microsoft.com/office/drawing/2014/main" id="{B9982D21-4B92-0B4C-AEDF-15378957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102" y="7628624"/>
            <a:ext cx="17921" cy="26882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0 h 28"/>
              <a:gd name="T4" fmla="*/ 0 w 19"/>
              <a:gd name="T5" fmla="*/ 27 h 28"/>
              <a:gd name="T6" fmla="*/ 18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0"/>
                </a:lnTo>
                <a:lnTo>
                  <a:pt x="0" y="27"/>
                </a:lnTo>
                <a:lnTo>
                  <a:pt x="18" y="27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4">
            <a:extLst>
              <a:ext uri="{FF2B5EF4-FFF2-40B4-BE49-F238E27FC236}">
                <a16:creationId xmlns:a16="http://schemas.microsoft.com/office/drawing/2014/main" id="{9B365A46-9B38-1147-A24D-C905689F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702" y="10155550"/>
            <a:ext cx="26882" cy="49285"/>
          </a:xfrm>
          <a:custGeom>
            <a:avLst/>
            <a:gdLst>
              <a:gd name="T0" fmla="*/ 27 w 28"/>
              <a:gd name="T1" fmla="*/ 0 h 47"/>
              <a:gd name="T2" fmla="*/ 27 w 28"/>
              <a:gd name="T3" fmla="*/ 0 h 47"/>
              <a:gd name="T4" fmla="*/ 0 w 28"/>
              <a:gd name="T5" fmla="*/ 46 h 47"/>
              <a:gd name="T6" fmla="*/ 9 w 28"/>
              <a:gd name="T7" fmla="*/ 46 h 47"/>
              <a:gd name="T8" fmla="*/ 27 w 28"/>
              <a:gd name="T9" fmla="*/ 37 h 47"/>
              <a:gd name="T10" fmla="*/ 27 w 28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7">
                <a:moveTo>
                  <a:pt x="27" y="0"/>
                </a:moveTo>
                <a:lnTo>
                  <a:pt x="27" y="0"/>
                </a:lnTo>
                <a:cubicBezTo>
                  <a:pt x="0" y="46"/>
                  <a:pt x="0" y="46"/>
                  <a:pt x="0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18" y="46"/>
                  <a:pt x="27" y="37"/>
                  <a:pt x="27" y="37"/>
                </a:cubicBezTo>
                <a:lnTo>
                  <a:pt x="27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5">
            <a:extLst>
              <a:ext uri="{FF2B5EF4-FFF2-40B4-BE49-F238E27FC236}">
                <a16:creationId xmlns:a16="http://schemas.microsoft.com/office/drawing/2014/main" id="{E6E390E6-17C6-6241-A39A-E7BFEC4B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3301" y="12718320"/>
            <a:ext cx="26882" cy="26882"/>
          </a:xfrm>
          <a:custGeom>
            <a:avLst/>
            <a:gdLst>
              <a:gd name="T0" fmla="*/ 0 w 28"/>
              <a:gd name="T1" fmla="*/ 18 h 28"/>
              <a:gd name="T2" fmla="*/ 0 w 28"/>
              <a:gd name="T3" fmla="*/ 18 h 28"/>
              <a:gd name="T4" fmla="*/ 0 w 28"/>
              <a:gd name="T5" fmla="*/ 18 h 28"/>
              <a:gd name="T6" fmla="*/ 9 w 28"/>
              <a:gd name="T7" fmla="*/ 27 h 28"/>
              <a:gd name="T8" fmla="*/ 9 w 28"/>
              <a:gd name="T9" fmla="*/ 27 h 28"/>
              <a:gd name="T10" fmla="*/ 18 w 28"/>
              <a:gd name="T11" fmla="*/ 8 h 28"/>
              <a:gd name="T12" fmla="*/ 18 w 28"/>
              <a:gd name="T13" fmla="*/ 8 h 28"/>
              <a:gd name="T14" fmla="*/ 0 w 28"/>
              <a:gd name="T15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18"/>
                  <a:pt x="0" y="27"/>
                  <a:pt x="9" y="27"/>
                </a:cubicBezTo>
                <a:lnTo>
                  <a:pt x="9" y="27"/>
                </a:lnTo>
                <a:cubicBezTo>
                  <a:pt x="18" y="27"/>
                  <a:pt x="27" y="18"/>
                  <a:pt x="18" y="8"/>
                </a:cubicBezTo>
                <a:lnTo>
                  <a:pt x="18" y="8"/>
                </a:lnTo>
                <a:cubicBezTo>
                  <a:pt x="18" y="0"/>
                  <a:pt x="0" y="0"/>
                  <a:pt x="0" y="18"/>
                </a:cubicBez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6">
            <a:extLst>
              <a:ext uri="{FF2B5EF4-FFF2-40B4-BE49-F238E27FC236}">
                <a16:creationId xmlns:a16="http://schemas.microsoft.com/office/drawing/2014/main" id="{E05DDC21-811B-1444-8BE6-A17C719D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126" y="3417079"/>
            <a:ext cx="2388034" cy="2065450"/>
          </a:xfrm>
          <a:custGeom>
            <a:avLst/>
            <a:gdLst>
              <a:gd name="T0" fmla="*/ 1183 w 2351"/>
              <a:gd name="T1" fmla="*/ 0 h 2034"/>
              <a:gd name="T2" fmla="*/ 1183 w 2351"/>
              <a:gd name="T3" fmla="*/ 0 h 2034"/>
              <a:gd name="T4" fmla="*/ 1166 w 2351"/>
              <a:gd name="T5" fmla="*/ 0 h 2034"/>
              <a:gd name="T6" fmla="*/ 0 w 2351"/>
              <a:gd name="T7" fmla="*/ 2025 h 2034"/>
              <a:gd name="T8" fmla="*/ 0 w 2351"/>
              <a:gd name="T9" fmla="*/ 2033 h 2034"/>
              <a:gd name="T10" fmla="*/ 1174 w 2351"/>
              <a:gd name="T11" fmla="*/ 2033 h 2034"/>
              <a:gd name="T12" fmla="*/ 2350 w 2351"/>
              <a:gd name="T13" fmla="*/ 2033 h 2034"/>
              <a:gd name="T14" fmla="*/ 2350 w 2351"/>
              <a:gd name="T15" fmla="*/ 2025 h 2034"/>
              <a:gd name="T16" fmla="*/ 1183 w 2351"/>
              <a:gd name="T17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1" h="2034">
                <a:moveTo>
                  <a:pt x="1183" y="0"/>
                </a:moveTo>
                <a:lnTo>
                  <a:pt x="1183" y="0"/>
                </a:lnTo>
                <a:cubicBezTo>
                  <a:pt x="1174" y="0"/>
                  <a:pt x="1166" y="0"/>
                  <a:pt x="1166" y="0"/>
                </a:cubicBezTo>
                <a:cubicBezTo>
                  <a:pt x="0" y="2025"/>
                  <a:pt x="0" y="2025"/>
                  <a:pt x="0" y="2025"/>
                </a:cubicBezTo>
                <a:cubicBezTo>
                  <a:pt x="0" y="2033"/>
                  <a:pt x="0" y="2033"/>
                  <a:pt x="0" y="2033"/>
                </a:cubicBezTo>
                <a:cubicBezTo>
                  <a:pt x="1174" y="2033"/>
                  <a:pt x="1174" y="2033"/>
                  <a:pt x="1174" y="2033"/>
                </a:cubicBezTo>
                <a:cubicBezTo>
                  <a:pt x="2350" y="2033"/>
                  <a:pt x="2350" y="2033"/>
                  <a:pt x="2350" y="2033"/>
                </a:cubicBezTo>
                <a:cubicBezTo>
                  <a:pt x="2350" y="2025"/>
                  <a:pt x="2350" y="2025"/>
                  <a:pt x="2350" y="2025"/>
                </a:cubicBezTo>
                <a:lnTo>
                  <a:pt x="118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7">
            <a:extLst>
              <a:ext uri="{FF2B5EF4-FFF2-40B4-BE49-F238E27FC236}">
                <a16:creationId xmlns:a16="http://schemas.microsoft.com/office/drawing/2014/main" id="{F73F36E5-61B9-5240-A064-08CF96BE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241" y="7767516"/>
            <a:ext cx="8369324" cy="2437319"/>
          </a:xfrm>
          <a:custGeom>
            <a:avLst/>
            <a:gdLst>
              <a:gd name="T0" fmla="*/ 6888 w 8236"/>
              <a:gd name="T1" fmla="*/ 9 h 2397"/>
              <a:gd name="T2" fmla="*/ 6888 w 8236"/>
              <a:gd name="T3" fmla="*/ 9 h 2397"/>
              <a:gd name="T4" fmla="*/ 6879 w 8236"/>
              <a:gd name="T5" fmla="*/ 0 h 2397"/>
              <a:gd name="T6" fmla="*/ 6870 w 8236"/>
              <a:gd name="T7" fmla="*/ 0 h 2397"/>
              <a:gd name="T8" fmla="*/ 5496 w 8236"/>
              <a:gd name="T9" fmla="*/ 0 h 2397"/>
              <a:gd name="T10" fmla="*/ 4121 w 8236"/>
              <a:gd name="T11" fmla="*/ 0 h 2397"/>
              <a:gd name="T12" fmla="*/ 2748 w 8236"/>
              <a:gd name="T13" fmla="*/ 0 h 2397"/>
              <a:gd name="T14" fmla="*/ 1374 w 8236"/>
              <a:gd name="T15" fmla="*/ 0 h 2397"/>
              <a:gd name="T16" fmla="*/ 1365 w 8236"/>
              <a:gd name="T17" fmla="*/ 0 h 2397"/>
              <a:gd name="T18" fmla="*/ 1356 w 8236"/>
              <a:gd name="T19" fmla="*/ 9 h 2397"/>
              <a:gd name="T20" fmla="*/ 0 w 8236"/>
              <a:gd name="T21" fmla="*/ 2350 h 2397"/>
              <a:gd name="T22" fmla="*/ 0 w 8236"/>
              <a:gd name="T23" fmla="*/ 2360 h 2397"/>
              <a:gd name="T24" fmla="*/ 0 w 8236"/>
              <a:gd name="T25" fmla="*/ 2387 h 2397"/>
              <a:gd name="T26" fmla="*/ 18 w 8236"/>
              <a:gd name="T27" fmla="*/ 2396 h 2397"/>
              <a:gd name="T28" fmla="*/ 1374 w 8236"/>
              <a:gd name="T29" fmla="*/ 2396 h 2397"/>
              <a:gd name="T30" fmla="*/ 2748 w 8236"/>
              <a:gd name="T31" fmla="*/ 2396 h 2397"/>
              <a:gd name="T32" fmla="*/ 4121 w 8236"/>
              <a:gd name="T33" fmla="*/ 2396 h 2397"/>
              <a:gd name="T34" fmla="*/ 5496 w 8236"/>
              <a:gd name="T35" fmla="*/ 2396 h 2397"/>
              <a:gd name="T36" fmla="*/ 6870 w 8236"/>
              <a:gd name="T37" fmla="*/ 2396 h 2397"/>
              <a:gd name="T38" fmla="*/ 8226 w 8236"/>
              <a:gd name="T39" fmla="*/ 2396 h 2397"/>
              <a:gd name="T40" fmla="*/ 8235 w 8236"/>
              <a:gd name="T41" fmla="*/ 2387 h 2397"/>
              <a:gd name="T42" fmla="*/ 8235 w 8236"/>
              <a:gd name="T43" fmla="*/ 2360 h 2397"/>
              <a:gd name="T44" fmla="*/ 8235 w 8236"/>
              <a:gd name="T45" fmla="*/ 2350 h 2397"/>
              <a:gd name="T46" fmla="*/ 6888 w 8236"/>
              <a:gd name="T47" fmla="*/ 9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36" h="2397">
                <a:moveTo>
                  <a:pt x="6888" y="9"/>
                </a:moveTo>
                <a:lnTo>
                  <a:pt x="6888" y="9"/>
                </a:lnTo>
                <a:cubicBezTo>
                  <a:pt x="6879" y="9"/>
                  <a:pt x="6879" y="0"/>
                  <a:pt x="6879" y="0"/>
                </a:cubicBezTo>
                <a:cubicBezTo>
                  <a:pt x="6870" y="0"/>
                  <a:pt x="6870" y="0"/>
                  <a:pt x="6870" y="0"/>
                </a:cubicBezTo>
                <a:cubicBezTo>
                  <a:pt x="5496" y="0"/>
                  <a:pt x="5496" y="0"/>
                  <a:pt x="5496" y="0"/>
                </a:cubicBezTo>
                <a:cubicBezTo>
                  <a:pt x="4121" y="0"/>
                  <a:pt x="4121" y="0"/>
                  <a:pt x="4121" y="0"/>
                </a:cubicBezTo>
                <a:cubicBezTo>
                  <a:pt x="2748" y="0"/>
                  <a:pt x="2748" y="0"/>
                  <a:pt x="2748" y="0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5" y="0"/>
                  <a:pt x="1365" y="0"/>
                  <a:pt x="1365" y="0"/>
                </a:cubicBezTo>
                <a:lnTo>
                  <a:pt x="1356" y="9"/>
                </a:lnTo>
                <a:cubicBezTo>
                  <a:pt x="0" y="2350"/>
                  <a:pt x="0" y="2350"/>
                  <a:pt x="0" y="2350"/>
                </a:cubicBezTo>
                <a:cubicBezTo>
                  <a:pt x="0" y="2350"/>
                  <a:pt x="0" y="2350"/>
                  <a:pt x="0" y="2360"/>
                </a:cubicBezTo>
                <a:cubicBezTo>
                  <a:pt x="0" y="2387"/>
                  <a:pt x="0" y="2387"/>
                  <a:pt x="0" y="2387"/>
                </a:cubicBezTo>
                <a:cubicBezTo>
                  <a:pt x="0" y="2387"/>
                  <a:pt x="9" y="2396"/>
                  <a:pt x="18" y="2396"/>
                </a:cubicBezTo>
                <a:cubicBezTo>
                  <a:pt x="1374" y="2396"/>
                  <a:pt x="1374" y="2396"/>
                  <a:pt x="1374" y="2396"/>
                </a:cubicBezTo>
                <a:cubicBezTo>
                  <a:pt x="2748" y="2396"/>
                  <a:pt x="2748" y="2396"/>
                  <a:pt x="2748" y="2396"/>
                </a:cubicBezTo>
                <a:cubicBezTo>
                  <a:pt x="4121" y="2396"/>
                  <a:pt x="4121" y="2396"/>
                  <a:pt x="4121" y="2396"/>
                </a:cubicBezTo>
                <a:cubicBezTo>
                  <a:pt x="5496" y="2396"/>
                  <a:pt x="5496" y="2396"/>
                  <a:pt x="5496" y="2396"/>
                </a:cubicBezTo>
                <a:cubicBezTo>
                  <a:pt x="6870" y="2396"/>
                  <a:pt x="6870" y="2396"/>
                  <a:pt x="6870" y="2396"/>
                </a:cubicBezTo>
                <a:cubicBezTo>
                  <a:pt x="8226" y="2396"/>
                  <a:pt x="8226" y="2396"/>
                  <a:pt x="8226" y="2396"/>
                </a:cubicBezTo>
                <a:cubicBezTo>
                  <a:pt x="8235" y="2396"/>
                  <a:pt x="8235" y="2387"/>
                  <a:pt x="8235" y="2387"/>
                </a:cubicBezTo>
                <a:cubicBezTo>
                  <a:pt x="8235" y="2360"/>
                  <a:pt x="8235" y="2360"/>
                  <a:pt x="8235" y="2360"/>
                </a:cubicBezTo>
                <a:cubicBezTo>
                  <a:pt x="8235" y="2350"/>
                  <a:pt x="8235" y="2350"/>
                  <a:pt x="8235" y="2350"/>
                </a:cubicBezTo>
                <a:lnTo>
                  <a:pt x="6888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8">
            <a:extLst>
              <a:ext uri="{FF2B5EF4-FFF2-40B4-BE49-F238E27FC236}">
                <a16:creationId xmlns:a16="http://schemas.microsoft.com/office/drawing/2014/main" id="{DF49F138-F339-6B42-BD77-75557D35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409" y="5482529"/>
            <a:ext cx="5255468" cy="2284987"/>
          </a:xfrm>
          <a:custGeom>
            <a:avLst/>
            <a:gdLst>
              <a:gd name="T0" fmla="*/ 3886 w 5171"/>
              <a:gd name="T1" fmla="*/ 0 h 2251"/>
              <a:gd name="T2" fmla="*/ 3886 w 5171"/>
              <a:gd name="T3" fmla="*/ 0 h 2251"/>
              <a:gd name="T4" fmla="*/ 3877 w 5171"/>
              <a:gd name="T5" fmla="*/ 0 h 2251"/>
              <a:gd name="T6" fmla="*/ 2584 w 5171"/>
              <a:gd name="T7" fmla="*/ 0 h 2251"/>
              <a:gd name="T8" fmla="*/ 1293 w 5171"/>
              <a:gd name="T9" fmla="*/ 0 h 2251"/>
              <a:gd name="T10" fmla="*/ 1284 w 5171"/>
              <a:gd name="T11" fmla="*/ 0 h 2251"/>
              <a:gd name="T12" fmla="*/ 0 w 5171"/>
              <a:gd name="T13" fmla="*/ 2223 h 2251"/>
              <a:gd name="T14" fmla="*/ 0 w 5171"/>
              <a:gd name="T15" fmla="*/ 2232 h 2251"/>
              <a:gd name="T16" fmla="*/ 0 w 5171"/>
              <a:gd name="T17" fmla="*/ 2241 h 2251"/>
              <a:gd name="T18" fmla="*/ 9 w 5171"/>
              <a:gd name="T19" fmla="*/ 2250 h 2251"/>
              <a:gd name="T20" fmla="*/ 1293 w 5171"/>
              <a:gd name="T21" fmla="*/ 2250 h 2251"/>
              <a:gd name="T22" fmla="*/ 2584 w 5171"/>
              <a:gd name="T23" fmla="*/ 2250 h 2251"/>
              <a:gd name="T24" fmla="*/ 3877 w 5171"/>
              <a:gd name="T25" fmla="*/ 2250 h 2251"/>
              <a:gd name="T26" fmla="*/ 5152 w 5171"/>
              <a:gd name="T27" fmla="*/ 2250 h 2251"/>
              <a:gd name="T28" fmla="*/ 5170 w 5171"/>
              <a:gd name="T29" fmla="*/ 2241 h 2251"/>
              <a:gd name="T30" fmla="*/ 5170 w 5171"/>
              <a:gd name="T31" fmla="*/ 2232 h 2251"/>
              <a:gd name="T32" fmla="*/ 5170 w 5171"/>
              <a:gd name="T33" fmla="*/ 2223 h 2251"/>
              <a:gd name="T34" fmla="*/ 3886 w 5171"/>
              <a:gd name="T35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71" h="2251">
                <a:moveTo>
                  <a:pt x="3886" y="0"/>
                </a:moveTo>
                <a:lnTo>
                  <a:pt x="3886" y="0"/>
                </a:lnTo>
                <a:cubicBezTo>
                  <a:pt x="3877" y="0"/>
                  <a:pt x="3877" y="0"/>
                  <a:pt x="3877" y="0"/>
                </a:cubicBezTo>
                <a:cubicBezTo>
                  <a:pt x="2584" y="0"/>
                  <a:pt x="2584" y="0"/>
                  <a:pt x="2584" y="0"/>
                </a:cubicBezTo>
                <a:cubicBezTo>
                  <a:pt x="1293" y="0"/>
                  <a:pt x="1293" y="0"/>
                  <a:pt x="1293" y="0"/>
                </a:cubicBezTo>
                <a:cubicBezTo>
                  <a:pt x="1284" y="0"/>
                  <a:pt x="1284" y="0"/>
                  <a:pt x="1284" y="0"/>
                </a:cubicBezTo>
                <a:cubicBezTo>
                  <a:pt x="0" y="2223"/>
                  <a:pt x="0" y="2223"/>
                  <a:pt x="0" y="2223"/>
                </a:cubicBezTo>
                <a:lnTo>
                  <a:pt x="0" y="2232"/>
                </a:lnTo>
                <a:cubicBezTo>
                  <a:pt x="0" y="2241"/>
                  <a:pt x="0" y="2241"/>
                  <a:pt x="0" y="2241"/>
                </a:cubicBezTo>
                <a:cubicBezTo>
                  <a:pt x="0" y="2250"/>
                  <a:pt x="9" y="2250"/>
                  <a:pt x="9" y="2250"/>
                </a:cubicBezTo>
                <a:cubicBezTo>
                  <a:pt x="1293" y="2250"/>
                  <a:pt x="1293" y="2250"/>
                  <a:pt x="1293" y="2250"/>
                </a:cubicBezTo>
                <a:cubicBezTo>
                  <a:pt x="2584" y="2250"/>
                  <a:pt x="2584" y="2250"/>
                  <a:pt x="2584" y="2250"/>
                </a:cubicBezTo>
                <a:cubicBezTo>
                  <a:pt x="3877" y="2250"/>
                  <a:pt x="3877" y="2250"/>
                  <a:pt x="3877" y="2250"/>
                </a:cubicBezTo>
                <a:cubicBezTo>
                  <a:pt x="5152" y="2250"/>
                  <a:pt x="5152" y="2250"/>
                  <a:pt x="5152" y="2250"/>
                </a:cubicBezTo>
                <a:cubicBezTo>
                  <a:pt x="5161" y="2250"/>
                  <a:pt x="5170" y="2250"/>
                  <a:pt x="5170" y="2241"/>
                </a:cubicBezTo>
                <a:cubicBezTo>
                  <a:pt x="5170" y="2232"/>
                  <a:pt x="5170" y="2232"/>
                  <a:pt x="5170" y="2232"/>
                </a:cubicBezTo>
                <a:lnTo>
                  <a:pt x="5170" y="2223"/>
                </a:lnTo>
                <a:lnTo>
                  <a:pt x="388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9">
            <a:extLst>
              <a:ext uri="{FF2B5EF4-FFF2-40B4-BE49-F238E27FC236}">
                <a16:creationId xmlns:a16="http://schemas.microsoft.com/office/drawing/2014/main" id="{BCA41C0D-8E6E-B14D-B766-61A6255F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985" y="10200354"/>
            <a:ext cx="11684796" cy="2544848"/>
          </a:xfrm>
          <a:custGeom>
            <a:avLst/>
            <a:gdLst>
              <a:gd name="T0" fmla="*/ 10088 w 11499"/>
              <a:gd name="T1" fmla="*/ 9 h 2505"/>
              <a:gd name="T2" fmla="*/ 10088 w 11499"/>
              <a:gd name="T3" fmla="*/ 9 h 2505"/>
              <a:gd name="T4" fmla="*/ 10078 w 11499"/>
              <a:gd name="T5" fmla="*/ 0 h 2505"/>
              <a:gd name="T6" fmla="*/ 10061 w 11499"/>
              <a:gd name="T7" fmla="*/ 0 h 2505"/>
              <a:gd name="T8" fmla="*/ 8623 w 11499"/>
              <a:gd name="T9" fmla="*/ 0 h 2505"/>
              <a:gd name="T10" fmla="*/ 7186 w 11499"/>
              <a:gd name="T11" fmla="*/ 0 h 2505"/>
              <a:gd name="T12" fmla="*/ 5748 w 11499"/>
              <a:gd name="T13" fmla="*/ 0 h 2505"/>
              <a:gd name="T14" fmla="*/ 4312 w 11499"/>
              <a:gd name="T15" fmla="*/ 0 h 2505"/>
              <a:gd name="T16" fmla="*/ 2875 w 11499"/>
              <a:gd name="T17" fmla="*/ 0 h 2505"/>
              <a:gd name="T18" fmla="*/ 1437 w 11499"/>
              <a:gd name="T19" fmla="*/ 0 h 2505"/>
              <a:gd name="T20" fmla="*/ 1419 w 11499"/>
              <a:gd name="T21" fmla="*/ 0 h 2505"/>
              <a:gd name="T22" fmla="*/ 1410 w 11499"/>
              <a:gd name="T23" fmla="*/ 9 h 2505"/>
              <a:gd name="T24" fmla="*/ 0 w 11499"/>
              <a:gd name="T25" fmla="*/ 2440 h 2505"/>
              <a:gd name="T26" fmla="*/ 0 w 11499"/>
              <a:gd name="T27" fmla="*/ 2449 h 2505"/>
              <a:gd name="T28" fmla="*/ 0 w 11499"/>
              <a:gd name="T29" fmla="*/ 2495 h 2505"/>
              <a:gd name="T30" fmla="*/ 9 w 11499"/>
              <a:gd name="T31" fmla="*/ 2504 h 2505"/>
              <a:gd name="T32" fmla="*/ 2875 w 11499"/>
              <a:gd name="T33" fmla="*/ 2504 h 2505"/>
              <a:gd name="T34" fmla="*/ 5748 w 11499"/>
              <a:gd name="T35" fmla="*/ 2504 h 2505"/>
              <a:gd name="T36" fmla="*/ 8623 w 11499"/>
              <a:gd name="T37" fmla="*/ 2504 h 2505"/>
              <a:gd name="T38" fmla="*/ 11489 w 11499"/>
              <a:gd name="T39" fmla="*/ 2504 h 2505"/>
              <a:gd name="T40" fmla="*/ 11498 w 11499"/>
              <a:gd name="T41" fmla="*/ 2495 h 2505"/>
              <a:gd name="T42" fmla="*/ 11498 w 11499"/>
              <a:gd name="T43" fmla="*/ 2449 h 2505"/>
              <a:gd name="T44" fmla="*/ 11498 w 11499"/>
              <a:gd name="T45" fmla="*/ 2440 h 2505"/>
              <a:gd name="T46" fmla="*/ 10088 w 11499"/>
              <a:gd name="T47" fmla="*/ 9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99" h="2505">
                <a:moveTo>
                  <a:pt x="10088" y="9"/>
                </a:moveTo>
                <a:lnTo>
                  <a:pt x="10088" y="9"/>
                </a:lnTo>
                <a:cubicBezTo>
                  <a:pt x="10088" y="0"/>
                  <a:pt x="10078" y="0"/>
                  <a:pt x="10078" y="0"/>
                </a:cubicBezTo>
                <a:cubicBezTo>
                  <a:pt x="10061" y="0"/>
                  <a:pt x="10061" y="0"/>
                  <a:pt x="10061" y="0"/>
                </a:cubicBezTo>
                <a:cubicBezTo>
                  <a:pt x="8623" y="0"/>
                  <a:pt x="8623" y="0"/>
                  <a:pt x="8623" y="0"/>
                </a:cubicBezTo>
                <a:cubicBezTo>
                  <a:pt x="7186" y="0"/>
                  <a:pt x="7186" y="0"/>
                  <a:pt x="7186" y="0"/>
                </a:cubicBezTo>
                <a:cubicBezTo>
                  <a:pt x="5748" y="0"/>
                  <a:pt x="5748" y="0"/>
                  <a:pt x="5748" y="0"/>
                </a:cubicBezTo>
                <a:cubicBezTo>
                  <a:pt x="4312" y="0"/>
                  <a:pt x="4312" y="0"/>
                  <a:pt x="4312" y="0"/>
                </a:cubicBezTo>
                <a:cubicBezTo>
                  <a:pt x="2875" y="0"/>
                  <a:pt x="2875" y="0"/>
                  <a:pt x="2875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19" y="0"/>
                  <a:pt x="1419" y="0"/>
                  <a:pt x="1419" y="0"/>
                </a:cubicBezTo>
                <a:cubicBezTo>
                  <a:pt x="1410" y="0"/>
                  <a:pt x="1410" y="0"/>
                  <a:pt x="1410" y="9"/>
                </a:cubicBezTo>
                <a:cubicBezTo>
                  <a:pt x="0" y="2440"/>
                  <a:pt x="0" y="2440"/>
                  <a:pt x="0" y="2440"/>
                </a:cubicBezTo>
                <a:lnTo>
                  <a:pt x="0" y="2449"/>
                </a:lnTo>
                <a:cubicBezTo>
                  <a:pt x="0" y="2495"/>
                  <a:pt x="0" y="2495"/>
                  <a:pt x="0" y="2495"/>
                </a:cubicBezTo>
                <a:cubicBezTo>
                  <a:pt x="0" y="2495"/>
                  <a:pt x="0" y="2504"/>
                  <a:pt x="9" y="2504"/>
                </a:cubicBezTo>
                <a:cubicBezTo>
                  <a:pt x="2875" y="2504"/>
                  <a:pt x="2875" y="2504"/>
                  <a:pt x="2875" y="2504"/>
                </a:cubicBezTo>
                <a:cubicBezTo>
                  <a:pt x="5748" y="2504"/>
                  <a:pt x="5748" y="2504"/>
                  <a:pt x="5748" y="2504"/>
                </a:cubicBezTo>
                <a:cubicBezTo>
                  <a:pt x="8623" y="2504"/>
                  <a:pt x="8623" y="2504"/>
                  <a:pt x="8623" y="2504"/>
                </a:cubicBezTo>
                <a:cubicBezTo>
                  <a:pt x="11489" y="2504"/>
                  <a:pt x="11489" y="2504"/>
                  <a:pt x="11489" y="2504"/>
                </a:cubicBezTo>
                <a:lnTo>
                  <a:pt x="11498" y="2495"/>
                </a:lnTo>
                <a:cubicBezTo>
                  <a:pt x="11498" y="2449"/>
                  <a:pt x="11498" y="2449"/>
                  <a:pt x="11498" y="2449"/>
                </a:cubicBezTo>
                <a:lnTo>
                  <a:pt x="11498" y="2440"/>
                </a:lnTo>
                <a:lnTo>
                  <a:pt x="10088" y="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Line 210">
            <a:extLst>
              <a:ext uri="{FF2B5EF4-FFF2-40B4-BE49-F238E27FC236}">
                <a16:creationId xmlns:a16="http://schemas.microsoft.com/office/drawing/2014/main" id="{D3EE2753-B346-FA46-8928-D8708FF58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3951" y="4783592"/>
            <a:ext cx="5869280" cy="4479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211">
            <a:extLst>
              <a:ext uri="{FF2B5EF4-FFF2-40B4-BE49-F238E27FC236}">
                <a16:creationId xmlns:a16="http://schemas.microsoft.com/office/drawing/2014/main" id="{DE57CC27-029F-FB4C-97BD-6A072D43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47" y="4738789"/>
            <a:ext cx="94089" cy="94086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6"/>
                </a:cubicBezTo>
                <a:cubicBezTo>
                  <a:pt x="90" y="73"/>
                  <a:pt x="72" y="91"/>
                  <a:pt x="45" y="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2">
            <a:extLst>
              <a:ext uri="{FF2B5EF4-FFF2-40B4-BE49-F238E27FC236}">
                <a16:creationId xmlns:a16="http://schemas.microsoft.com/office/drawing/2014/main" id="{C4571932-496D-8740-AEAC-485F6ACB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466" y="4738789"/>
            <a:ext cx="156814" cy="94086"/>
          </a:xfrm>
          <a:custGeom>
            <a:avLst/>
            <a:gdLst>
              <a:gd name="T0" fmla="*/ 27 w 155"/>
              <a:gd name="T1" fmla="*/ 46 h 92"/>
              <a:gd name="T2" fmla="*/ 27 w 155"/>
              <a:gd name="T3" fmla="*/ 46 h 92"/>
              <a:gd name="T4" fmla="*/ 0 w 155"/>
              <a:gd name="T5" fmla="*/ 0 h 92"/>
              <a:gd name="T6" fmla="*/ 9 w 155"/>
              <a:gd name="T7" fmla="*/ 0 h 92"/>
              <a:gd name="T8" fmla="*/ 73 w 155"/>
              <a:gd name="T9" fmla="*/ 28 h 92"/>
              <a:gd name="T10" fmla="*/ 154 w 155"/>
              <a:gd name="T11" fmla="*/ 46 h 92"/>
              <a:gd name="T12" fmla="*/ 73 w 155"/>
              <a:gd name="T13" fmla="*/ 64 h 92"/>
              <a:gd name="T14" fmla="*/ 9 w 155"/>
              <a:gd name="T15" fmla="*/ 91 h 92"/>
              <a:gd name="T16" fmla="*/ 0 w 155"/>
              <a:gd name="T17" fmla="*/ 91 h 92"/>
              <a:gd name="T18" fmla="*/ 27 w 155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92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73" y="28"/>
                  <a:pt x="73" y="28"/>
                  <a:pt x="73" y="28"/>
                </a:cubicBezTo>
                <a:cubicBezTo>
                  <a:pt x="100" y="37"/>
                  <a:pt x="127" y="37"/>
                  <a:pt x="154" y="46"/>
                </a:cubicBezTo>
                <a:cubicBezTo>
                  <a:pt x="127" y="46"/>
                  <a:pt x="100" y="54"/>
                  <a:pt x="73" y="64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91"/>
                  <a:pt x="0" y="91"/>
                  <a:pt x="0" y="91"/>
                </a:cubicBezTo>
                <a:lnTo>
                  <a:pt x="27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Line 213">
            <a:extLst>
              <a:ext uri="{FF2B5EF4-FFF2-40B4-BE49-F238E27FC236}">
                <a16:creationId xmlns:a16="http://schemas.microsoft.com/office/drawing/2014/main" id="{2C335449-765A-B84D-804D-514D7106A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3951" y="8954812"/>
            <a:ext cx="5869280" cy="4482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Freeform 214">
            <a:extLst>
              <a:ext uri="{FF2B5EF4-FFF2-40B4-BE49-F238E27FC236}">
                <a16:creationId xmlns:a16="http://schemas.microsoft.com/office/drawing/2014/main" id="{336E6370-777B-DE46-846E-768C2CF7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47" y="8905529"/>
            <a:ext cx="94089" cy="94086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63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6"/>
                </a:cubicBezTo>
                <a:cubicBezTo>
                  <a:pt x="90" y="63"/>
                  <a:pt x="72" y="91"/>
                  <a:pt x="45" y="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5">
            <a:extLst>
              <a:ext uri="{FF2B5EF4-FFF2-40B4-BE49-F238E27FC236}">
                <a16:creationId xmlns:a16="http://schemas.microsoft.com/office/drawing/2014/main" id="{414F564E-4207-F34F-8E85-48FB7BF6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466" y="8905529"/>
            <a:ext cx="156814" cy="85126"/>
          </a:xfrm>
          <a:custGeom>
            <a:avLst/>
            <a:gdLst>
              <a:gd name="T0" fmla="*/ 27 w 155"/>
              <a:gd name="T1" fmla="*/ 46 h 83"/>
              <a:gd name="T2" fmla="*/ 27 w 155"/>
              <a:gd name="T3" fmla="*/ 46 h 83"/>
              <a:gd name="T4" fmla="*/ 0 w 155"/>
              <a:gd name="T5" fmla="*/ 0 h 83"/>
              <a:gd name="T6" fmla="*/ 9 w 155"/>
              <a:gd name="T7" fmla="*/ 0 h 83"/>
              <a:gd name="T8" fmla="*/ 73 w 155"/>
              <a:gd name="T9" fmla="*/ 27 h 83"/>
              <a:gd name="T10" fmla="*/ 154 w 155"/>
              <a:gd name="T11" fmla="*/ 46 h 83"/>
              <a:gd name="T12" fmla="*/ 73 w 155"/>
              <a:gd name="T13" fmla="*/ 54 h 83"/>
              <a:gd name="T14" fmla="*/ 9 w 155"/>
              <a:gd name="T15" fmla="*/ 82 h 83"/>
              <a:gd name="T16" fmla="*/ 0 w 155"/>
              <a:gd name="T17" fmla="*/ 82 h 83"/>
              <a:gd name="T18" fmla="*/ 27 w 155"/>
              <a:gd name="T19" fmla="*/ 4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83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73" y="27"/>
                  <a:pt x="73" y="27"/>
                  <a:pt x="73" y="27"/>
                </a:cubicBezTo>
                <a:cubicBezTo>
                  <a:pt x="100" y="27"/>
                  <a:pt x="127" y="36"/>
                  <a:pt x="154" y="46"/>
                </a:cubicBezTo>
                <a:cubicBezTo>
                  <a:pt x="127" y="46"/>
                  <a:pt x="100" y="54"/>
                  <a:pt x="73" y="54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82"/>
                  <a:pt x="0" y="82"/>
                  <a:pt x="0" y="82"/>
                </a:cubicBezTo>
                <a:lnTo>
                  <a:pt x="27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Line 216">
            <a:extLst>
              <a:ext uri="{FF2B5EF4-FFF2-40B4-BE49-F238E27FC236}">
                <a16:creationId xmlns:a16="http://schemas.microsoft.com/office/drawing/2014/main" id="{206CFE27-39D5-F847-8162-4ADC05332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6102" y="6866961"/>
            <a:ext cx="5878241" cy="4482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0" name="Freeform 217">
            <a:extLst>
              <a:ext uri="{FF2B5EF4-FFF2-40B4-BE49-F238E27FC236}">
                <a16:creationId xmlns:a16="http://schemas.microsoft.com/office/drawing/2014/main" id="{1D3B513D-4050-BB4F-8AA0-D34D14C6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6822158"/>
            <a:ext cx="94086" cy="94089"/>
          </a:xfrm>
          <a:custGeom>
            <a:avLst/>
            <a:gdLst>
              <a:gd name="T0" fmla="*/ 44 w 91"/>
              <a:gd name="T1" fmla="*/ 0 h 91"/>
              <a:gd name="T2" fmla="*/ 44 w 91"/>
              <a:gd name="T3" fmla="*/ 0 h 91"/>
              <a:gd name="T4" fmla="*/ 90 w 91"/>
              <a:gd name="T5" fmla="*/ 45 h 91"/>
              <a:gd name="T6" fmla="*/ 44 w 91"/>
              <a:gd name="T7" fmla="*/ 90 h 91"/>
              <a:gd name="T8" fmla="*/ 0 w 91"/>
              <a:gd name="T9" fmla="*/ 45 h 91"/>
              <a:gd name="T10" fmla="*/ 44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4" y="0"/>
                </a:moveTo>
                <a:lnTo>
                  <a:pt x="44" y="0"/>
                </a:lnTo>
                <a:cubicBezTo>
                  <a:pt x="72" y="0"/>
                  <a:pt x="90" y="17"/>
                  <a:pt x="90" y="45"/>
                </a:cubicBezTo>
                <a:cubicBezTo>
                  <a:pt x="90" y="62"/>
                  <a:pt x="72" y="90"/>
                  <a:pt x="44" y="90"/>
                </a:cubicBezTo>
                <a:cubicBezTo>
                  <a:pt x="18" y="90"/>
                  <a:pt x="0" y="62"/>
                  <a:pt x="0" y="45"/>
                </a:cubicBezTo>
                <a:cubicBezTo>
                  <a:pt x="0" y="17"/>
                  <a:pt x="18" y="0"/>
                  <a:pt x="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8">
            <a:extLst>
              <a:ext uri="{FF2B5EF4-FFF2-40B4-BE49-F238E27FC236}">
                <a16:creationId xmlns:a16="http://schemas.microsoft.com/office/drawing/2014/main" id="{A89BF271-93B3-DF4B-8BCB-FF3AAA69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016" y="6822158"/>
            <a:ext cx="147851" cy="94089"/>
          </a:xfrm>
          <a:custGeom>
            <a:avLst/>
            <a:gdLst>
              <a:gd name="T0" fmla="*/ 118 w 146"/>
              <a:gd name="T1" fmla="*/ 45 h 91"/>
              <a:gd name="T2" fmla="*/ 118 w 146"/>
              <a:gd name="T3" fmla="*/ 45 h 91"/>
              <a:gd name="T4" fmla="*/ 145 w 146"/>
              <a:gd name="T5" fmla="*/ 90 h 91"/>
              <a:gd name="T6" fmla="*/ 145 w 146"/>
              <a:gd name="T7" fmla="*/ 90 h 91"/>
              <a:gd name="T8" fmla="*/ 73 w 146"/>
              <a:gd name="T9" fmla="*/ 62 h 91"/>
              <a:gd name="T10" fmla="*/ 0 w 146"/>
              <a:gd name="T11" fmla="*/ 45 h 91"/>
              <a:gd name="T12" fmla="*/ 73 w 146"/>
              <a:gd name="T13" fmla="*/ 26 h 91"/>
              <a:gd name="T14" fmla="*/ 145 w 146"/>
              <a:gd name="T15" fmla="*/ 0 h 91"/>
              <a:gd name="T16" fmla="*/ 145 w 146"/>
              <a:gd name="T17" fmla="*/ 0 h 91"/>
              <a:gd name="T18" fmla="*/ 118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118" y="45"/>
                </a:moveTo>
                <a:lnTo>
                  <a:pt x="118" y="45"/>
                </a:lnTo>
                <a:cubicBezTo>
                  <a:pt x="145" y="90"/>
                  <a:pt x="145" y="90"/>
                  <a:pt x="145" y="90"/>
                </a:cubicBezTo>
                <a:lnTo>
                  <a:pt x="145" y="90"/>
                </a:lnTo>
                <a:cubicBezTo>
                  <a:pt x="73" y="62"/>
                  <a:pt x="73" y="62"/>
                  <a:pt x="73" y="62"/>
                </a:cubicBezTo>
                <a:cubicBezTo>
                  <a:pt x="55" y="53"/>
                  <a:pt x="27" y="45"/>
                  <a:pt x="0" y="45"/>
                </a:cubicBezTo>
                <a:cubicBezTo>
                  <a:pt x="27" y="36"/>
                  <a:pt x="55" y="36"/>
                  <a:pt x="73" y="26"/>
                </a:cubicBezTo>
                <a:cubicBezTo>
                  <a:pt x="145" y="0"/>
                  <a:pt x="145" y="0"/>
                  <a:pt x="145" y="0"/>
                </a:cubicBezTo>
                <a:lnTo>
                  <a:pt x="145" y="0"/>
                </a:lnTo>
                <a:lnTo>
                  <a:pt x="118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Line 219">
            <a:extLst>
              <a:ext uri="{FF2B5EF4-FFF2-40B4-BE49-F238E27FC236}">
                <a16:creationId xmlns:a16="http://schemas.microsoft.com/office/drawing/2014/main" id="{4A977A04-EED1-FD4C-9CCC-FA3ED757B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6102" y="11396613"/>
            <a:ext cx="5878241" cy="4479"/>
          </a:xfrm>
          <a:prstGeom prst="line">
            <a:avLst/>
          </a:prstGeom>
          <a:noFill/>
          <a:ln w="3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3" name="Freeform 220">
            <a:extLst>
              <a:ext uri="{FF2B5EF4-FFF2-40B4-BE49-F238E27FC236}">
                <a16:creationId xmlns:a16="http://schemas.microsoft.com/office/drawing/2014/main" id="{4DC18D19-8334-1E45-BB1A-466CF2C6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11351809"/>
            <a:ext cx="94086" cy="94086"/>
          </a:xfrm>
          <a:custGeom>
            <a:avLst/>
            <a:gdLst>
              <a:gd name="T0" fmla="*/ 44 w 91"/>
              <a:gd name="T1" fmla="*/ 0 h 91"/>
              <a:gd name="T2" fmla="*/ 44 w 91"/>
              <a:gd name="T3" fmla="*/ 0 h 91"/>
              <a:gd name="T4" fmla="*/ 90 w 91"/>
              <a:gd name="T5" fmla="*/ 45 h 91"/>
              <a:gd name="T6" fmla="*/ 44 w 91"/>
              <a:gd name="T7" fmla="*/ 90 h 91"/>
              <a:gd name="T8" fmla="*/ 0 w 91"/>
              <a:gd name="T9" fmla="*/ 45 h 91"/>
              <a:gd name="T10" fmla="*/ 44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4" y="0"/>
                </a:moveTo>
                <a:lnTo>
                  <a:pt x="44" y="0"/>
                </a:lnTo>
                <a:cubicBezTo>
                  <a:pt x="72" y="0"/>
                  <a:pt x="90" y="27"/>
                  <a:pt x="90" y="45"/>
                </a:cubicBezTo>
                <a:cubicBezTo>
                  <a:pt x="90" y="72"/>
                  <a:pt x="72" y="90"/>
                  <a:pt x="44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18" y="0"/>
                  <a:pt x="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1">
            <a:extLst>
              <a:ext uri="{FF2B5EF4-FFF2-40B4-BE49-F238E27FC236}">
                <a16:creationId xmlns:a16="http://schemas.microsoft.com/office/drawing/2014/main" id="{6492B20F-9269-8847-B870-DCA0E2C8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016" y="11360770"/>
            <a:ext cx="147851" cy="85126"/>
          </a:xfrm>
          <a:custGeom>
            <a:avLst/>
            <a:gdLst>
              <a:gd name="T0" fmla="*/ 118 w 146"/>
              <a:gd name="T1" fmla="*/ 36 h 82"/>
              <a:gd name="T2" fmla="*/ 118 w 146"/>
              <a:gd name="T3" fmla="*/ 36 h 82"/>
              <a:gd name="T4" fmla="*/ 145 w 146"/>
              <a:gd name="T5" fmla="*/ 81 h 82"/>
              <a:gd name="T6" fmla="*/ 145 w 146"/>
              <a:gd name="T7" fmla="*/ 81 h 82"/>
              <a:gd name="T8" fmla="*/ 73 w 146"/>
              <a:gd name="T9" fmla="*/ 54 h 82"/>
              <a:gd name="T10" fmla="*/ 0 w 146"/>
              <a:gd name="T11" fmla="*/ 36 h 82"/>
              <a:gd name="T12" fmla="*/ 73 w 146"/>
              <a:gd name="T13" fmla="*/ 27 h 82"/>
              <a:gd name="T14" fmla="*/ 145 w 146"/>
              <a:gd name="T15" fmla="*/ 0 h 82"/>
              <a:gd name="T16" fmla="*/ 145 w 146"/>
              <a:gd name="T17" fmla="*/ 0 h 82"/>
              <a:gd name="T18" fmla="*/ 118 w 146"/>
              <a:gd name="T19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82">
                <a:moveTo>
                  <a:pt x="118" y="36"/>
                </a:moveTo>
                <a:lnTo>
                  <a:pt x="118" y="36"/>
                </a:lnTo>
                <a:cubicBezTo>
                  <a:pt x="145" y="81"/>
                  <a:pt x="145" y="81"/>
                  <a:pt x="145" y="81"/>
                </a:cubicBezTo>
                <a:lnTo>
                  <a:pt x="145" y="81"/>
                </a:lnTo>
                <a:cubicBezTo>
                  <a:pt x="73" y="54"/>
                  <a:pt x="73" y="54"/>
                  <a:pt x="73" y="54"/>
                </a:cubicBezTo>
                <a:cubicBezTo>
                  <a:pt x="55" y="54"/>
                  <a:pt x="27" y="45"/>
                  <a:pt x="0" y="36"/>
                </a:cubicBezTo>
                <a:cubicBezTo>
                  <a:pt x="27" y="36"/>
                  <a:pt x="55" y="27"/>
                  <a:pt x="73" y="27"/>
                </a:cubicBezTo>
                <a:cubicBezTo>
                  <a:pt x="145" y="0"/>
                  <a:pt x="145" y="0"/>
                  <a:pt x="145" y="0"/>
                </a:cubicBezTo>
                <a:lnTo>
                  <a:pt x="145" y="0"/>
                </a:lnTo>
                <a:lnTo>
                  <a:pt x="118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2">
            <a:extLst>
              <a:ext uri="{FF2B5EF4-FFF2-40B4-BE49-F238E27FC236}">
                <a16:creationId xmlns:a16="http://schemas.microsoft.com/office/drawing/2014/main" id="{B0D6574D-6900-D746-B3AF-11CB8CB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4250427"/>
            <a:ext cx="1057366" cy="1057366"/>
          </a:xfrm>
          <a:custGeom>
            <a:avLst/>
            <a:gdLst>
              <a:gd name="T0" fmla="*/ 1038 w 1039"/>
              <a:gd name="T1" fmla="*/ 525 h 1041"/>
              <a:gd name="T2" fmla="*/ 1038 w 1039"/>
              <a:gd name="T3" fmla="*/ 525 h 1041"/>
              <a:gd name="T4" fmla="*/ 524 w 1039"/>
              <a:gd name="T5" fmla="*/ 1040 h 1041"/>
              <a:gd name="T6" fmla="*/ 0 w 1039"/>
              <a:gd name="T7" fmla="*/ 525 h 1041"/>
              <a:gd name="T8" fmla="*/ 524 w 1039"/>
              <a:gd name="T9" fmla="*/ 0 h 1041"/>
              <a:gd name="T10" fmla="*/ 1038 w 1039"/>
              <a:gd name="T11" fmla="*/ 525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41">
                <a:moveTo>
                  <a:pt x="1038" y="525"/>
                </a:moveTo>
                <a:lnTo>
                  <a:pt x="1038" y="525"/>
                </a:lnTo>
                <a:cubicBezTo>
                  <a:pt x="1038" y="814"/>
                  <a:pt x="813" y="1040"/>
                  <a:pt x="524" y="1040"/>
                </a:cubicBezTo>
                <a:cubicBezTo>
                  <a:pt x="235" y="1040"/>
                  <a:pt x="0" y="814"/>
                  <a:pt x="0" y="525"/>
                </a:cubicBezTo>
                <a:cubicBezTo>
                  <a:pt x="0" y="235"/>
                  <a:pt x="235" y="0"/>
                  <a:pt x="524" y="0"/>
                </a:cubicBezTo>
                <a:cubicBezTo>
                  <a:pt x="813" y="0"/>
                  <a:pt x="1038" y="235"/>
                  <a:pt x="1038" y="5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3">
            <a:extLst>
              <a:ext uri="{FF2B5EF4-FFF2-40B4-BE49-F238E27FC236}">
                <a16:creationId xmlns:a16="http://schemas.microsoft.com/office/drawing/2014/main" id="{C9F03FB3-9644-EF43-BB80-DB70422A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6163545"/>
            <a:ext cx="1057366" cy="1057366"/>
          </a:xfrm>
          <a:custGeom>
            <a:avLst/>
            <a:gdLst>
              <a:gd name="T0" fmla="*/ 1038 w 1039"/>
              <a:gd name="T1" fmla="*/ 515 h 1039"/>
              <a:gd name="T2" fmla="*/ 1038 w 1039"/>
              <a:gd name="T3" fmla="*/ 515 h 1039"/>
              <a:gd name="T4" fmla="*/ 524 w 1039"/>
              <a:gd name="T5" fmla="*/ 1038 h 1039"/>
              <a:gd name="T6" fmla="*/ 0 w 1039"/>
              <a:gd name="T7" fmla="*/ 515 h 1039"/>
              <a:gd name="T8" fmla="*/ 524 w 1039"/>
              <a:gd name="T9" fmla="*/ 0 h 1039"/>
              <a:gd name="T10" fmla="*/ 1038 w 1039"/>
              <a:gd name="T11" fmla="*/ 51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39">
                <a:moveTo>
                  <a:pt x="1038" y="515"/>
                </a:moveTo>
                <a:lnTo>
                  <a:pt x="1038" y="515"/>
                </a:lnTo>
                <a:cubicBezTo>
                  <a:pt x="1038" y="803"/>
                  <a:pt x="813" y="1038"/>
                  <a:pt x="524" y="1038"/>
                </a:cubicBezTo>
                <a:cubicBezTo>
                  <a:pt x="235" y="1038"/>
                  <a:pt x="0" y="803"/>
                  <a:pt x="0" y="515"/>
                </a:cubicBezTo>
                <a:cubicBezTo>
                  <a:pt x="0" y="234"/>
                  <a:pt x="235" y="0"/>
                  <a:pt x="524" y="0"/>
                </a:cubicBezTo>
                <a:cubicBezTo>
                  <a:pt x="813" y="0"/>
                  <a:pt x="1038" y="234"/>
                  <a:pt x="1038" y="5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4">
            <a:extLst>
              <a:ext uri="{FF2B5EF4-FFF2-40B4-BE49-F238E27FC236}">
                <a16:creationId xmlns:a16="http://schemas.microsoft.com/office/drawing/2014/main" id="{80F20FB3-D88E-F24F-ABCD-56C4A8291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8511257"/>
            <a:ext cx="1057366" cy="1057366"/>
          </a:xfrm>
          <a:custGeom>
            <a:avLst/>
            <a:gdLst>
              <a:gd name="T0" fmla="*/ 1038 w 1039"/>
              <a:gd name="T1" fmla="*/ 524 h 1040"/>
              <a:gd name="T2" fmla="*/ 1038 w 1039"/>
              <a:gd name="T3" fmla="*/ 524 h 1040"/>
              <a:gd name="T4" fmla="*/ 524 w 1039"/>
              <a:gd name="T5" fmla="*/ 1039 h 1040"/>
              <a:gd name="T6" fmla="*/ 0 w 1039"/>
              <a:gd name="T7" fmla="*/ 524 h 1040"/>
              <a:gd name="T8" fmla="*/ 524 w 1039"/>
              <a:gd name="T9" fmla="*/ 0 h 1040"/>
              <a:gd name="T10" fmla="*/ 1038 w 1039"/>
              <a:gd name="T11" fmla="*/ 524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40">
                <a:moveTo>
                  <a:pt x="1038" y="524"/>
                </a:moveTo>
                <a:lnTo>
                  <a:pt x="1038" y="524"/>
                </a:lnTo>
                <a:cubicBezTo>
                  <a:pt x="1038" y="813"/>
                  <a:pt x="813" y="1039"/>
                  <a:pt x="524" y="1039"/>
                </a:cubicBezTo>
                <a:cubicBezTo>
                  <a:pt x="235" y="1039"/>
                  <a:pt x="0" y="813"/>
                  <a:pt x="0" y="524"/>
                </a:cubicBezTo>
                <a:cubicBezTo>
                  <a:pt x="0" y="235"/>
                  <a:pt x="235" y="0"/>
                  <a:pt x="524" y="0"/>
                </a:cubicBezTo>
                <a:cubicBezTo>
                  <a:pt x="813" y="0"/>
                  <a:pt x="1038" y="235"/>
                  <a:pt x="1038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5">
            <a:extLst>
              <a:ext uri="{FF2B5EF4-FFF2-40B4-BE49-F238E27FC236}">
                <a16:creationId xmlns:a16="http://schemas.microsoft.com/office/drawing/2014/main" id="{4C4913CA-0181-0B4D-885D-66F4D314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10845527"/>
            <a:ext cx="1057366" cy="1057366"/>
          </a:xfrm>
          <a:custGeom>
            <a:avLst/>
            <a:gdLst>
              <a:gd name="T0" fmla="*/ 1038 w 1039"/>
              <a:gd name="T1" fmla="*/ 516 h 1041"/>
              <a:gd name="T2" fmla="*/ 1038 w 1039"/>
              <a:gd name="T3" fmla="*/ 516 h 1041"/>
              <a:gd name="T4" fmla="*/ 524 w 1039"/>
              <a:gd name="T5" fmla="*/ 1040 h 1041"/>
              <a:gd name="T6" fmla="*/ 0 w 1039"/>
              <a:gd name="T7" fmla="*/ 516 h 1041"/>
              <a:gd name="T8" fmla="*/ 524 w 1039"/>
              <a:gd name="T9" fmla="*/ 0 h 1041"/>
              <a:gd name="T10" fmla="*/ 1038 w 1039"/>
              <a:gd name="T11" fmla="*/ 516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41">
                <a:moveTo>
                  <a:pt x="1038" y="516"/>
                </a:moveTo>
                <a:lnTo>
                  <a:pt x="1038" y="516"/>
                </a:lnTo>
                <a:cubicBezTo>
                  <a:pt x="1038" y="805"/>
                  <a:pt x="813" y="1040"/>
                  <a:pt x="524" y="1040"/>
                </a:cubicBezTo>
                <a:cubicBezTo>
                  <a:pt x="235" y="1040"/>
                  <a:pt x="0" y="805"/>
                  <a:pt x="0" y="516"/>
                </a:cubicBezTo>
                <a:cubicBezTo>
                  <a:pt x="0" y="226"/>
                  <a:pt x="235" y="0"/>
                  <a:pt x="524" y="0"/>
                </a:cubicBezTo>
                <a:cubicBezTo>
                  <a:pt x="813" y="0"/>
                  <a:pt x="1038" y="226"/>
                  <a:pt x="1038" y="5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6">
            <a:extLst>
              <a:ext uri="{FF2B5EF4-FFF2-40B4-BE49-F238E27FC236}">
                <a16:creationId xmlns:a16="http://schemas.microsoft.com/office/drawing/2014/main" id="{BD96068A-F75E-1746-A2DD-17D99C67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64" y="8860726"/>
            <a:ext cx="403233" cy="250901"/>
          </a:xfrm>
          <a:custGeom>
            <a:avLst/>
            <a:gdLst>
              <a:gd name="T0" fmla="*/ 325 w 398"/>
              <a:gd name="T1" fmla="*/ 244 h 245"/>
              <a:gd name="T2" fmla="*/ 325 w 398"/>
              <a:gd name="T3" fmla="*/ 244 h 245"/>
              <a:gd name="T4" fmla="*/ 145 w 398"/>
              <a:gd name="T5" fmla="*/ 244 h 245"/>
              <a:gd name="T6" fmla="*/ 109 w 398"/>
              <a:gd name="T7" fmla="*/ 208 h 245"/>
              <a:gd name="T8" fmla="*/ 55 w 398"/>
              <a:gd name="T9" fmla="*/ 36 h 245"/>
              <a:gd name="T10" fmla="*/ 18 w 398"/>
              <a:gd name="T11" fmla="*/ 36 h 245"/>
              <a:gd name="T12" fmla="*/ 0 w 398"/>
              <a:gd name="T13" fmla="*/ 18 h 245"/>
              <a:gd name="T14" fmla="*/ 18 w 398"/>
              <a:gd name="T15" fmla="*/ 0 h 245"/>
              <a:gd name="T16" fmla="*/ 73 w 398"/>
              <a:gd name="T17" fmla="*/ 0 h 245"/>
              <a:gd name="T18" fmla="*/ 91 w 398"/>
              <a:gd name="T19" fmla="*/ 9 h 245"/>
              <a:gd name="T20" fmla="*/ 145 w 398"/>
              <a:gd name="T21" fmla="*/ 199 h 245"/>
              <a:gd name="T22" fmla="*/ 154 w 398"/>
              <a:gd name="T23" fmla="*/ 208 h 245"/>
              <a:gd name="T24" fmla="*/ 325 w 398"/>
              <a:gd name="T25" fmla="*/ 208 h 245"/>
              <a:gd name="T26" fmla="*/ 325 w 398"/>
              <a:gd name="T27" fmla="*/ 208 h 245"/>
              <a:gd name="T28" fmla="*/ 352 w 398"/>
              <a:gd name="T29" fmla="*/ 91 h 245"/>
              <a:gd name="T30" fmla="*/ 208 w 398"/>
              <a:gd name="T31" fmla="*/ 91 h 245"/>
              <a:gd name="T32" fmla="*/ 190 w 398"/>
              <a:gd name="T33" fmla="*/ 72 h 245"/>
              <a:gd name="T34" fmla="*/ 208 w 398"/>
              <a:gd name="T35" fmla="*/ 54 h 245"/>
              <a:gd name="T36" fmla="*/ 379 w 398"/>
              <a:gd name="T37" fmla="*/ 54 h 245"/>
              <a:gd name="T38" fmla="*/ 397 w 398"/>
              <a:gd name="T39" fmla="*/ 63 h 245"/>
              <a:gd name="T40" fmla="*/ 397 w 398"/>
              <a:gd name="T41" fmla="*/ 81 h 245"/>
              <a:gd name="T42" fmla="*/ 361 w 398"/>
              <a:gd name="T43" fmla="*/ 208 h 245"/>
              <a:gd name="T44" fmla="*/ 325 w 398"/>
              <a:gd name="T4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8" h="245">
                <a:moveTo>
                  <a:pt x="325" y="244"/>
                </a:moveTo>
                <a:lnTo>
                  <a:pt x="325" y="244"/>
                </a:lnTo>
                <a:cubicBezTo>
                  <a:pt x="145" y="244"/>
                  <a:pt x="145" y="244"/>
                  <a:pt x="145" y="244"/>
                </a:cubicBezTo>
                <a:cubicBezTo>
                  <a:pt x="127" y="244"/>
                  <a:pt x="118" y="235"/>
                  <a:pt x="109" y="208"/>
                </a:cubicBezTo>
                <a:cubicBezTo>
                  <a:pt x="55" y="36"/>
                  <a:pt x="55" y="36"/>
                  <a:pt x="5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0"/>
                  <a:pt x="91" y="9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54" y="208"/>
                  <a:pt x="154" y="208"/>
                  <a:pt x="154" y="208"/>
                </a:cubicBezTo>
                <a:cubicBezTo>
                  <a:pt x="325" y="208"/>
                  <a:pt x="325" y="208"/>
                  <a:pt x="325" y="208"/>
                </a:cubicBezTo>
                <a:lnTo>
                  <a:pt x="325" y="208"/>
                </a:lnTo>
                <a:cubicBezTo>
                  <a:pt x="352" y="91"/>
                  <a:pt x="352" y="91"/>
                  <a:pt x="352" y="91"/>
                </a:cubicBezTo>
                <a:cubicBezTo>
                  <a:pt x="208" y="91"/>
                  <a:pt x="208" y="91"/>
                  <a:pt x="208" y="91"/>
                </a:cubicBezTo>
                <a:cubicBezTo>
                  <a:pt x="199" y="91"/>
                  <a:pt x="190" y="81"/>
                  <a:pt x="190" y="72"/>
                </a:cubicBezTo>
                <a:cubicBezTo>
                  <a:pt x="190" y="63"/>
                  <a:pt x="199" y="54"/>
                  <a:pt x="208" y="54"/>
                </a:cubicBezTo>
                <a:cubicBezTo>
                  <a:pt x="379" y="54"/>
                  <a:pt x="379" y="54"/>
                  <a:pt x="379" y="54"/>
                </a:cubicBezTo>
                <a:cubicBezTo>
                  <a:pt x="388" y="54"/>
                  <a:pt x="388" y="54"/>
                  <a:pt x="397" y="63"/>
                </a:cubicBezTo>
                <a:cubicBezTo>
                  <a:pt x="397" y="63"/>
                  <a:pt x="397" y="72"/>
                  <a:pt x="397" y="81"/>
                </a:cubicBezTo>
                <a:cubicBezTo>
                  <a:pt x="361" y="208"/>
                  <a:pt x="361" y="208"/>
                  <a:pt x="361" y="208"/>
                </a:cubicBezTo>
                <a:cubicBezTo>
                  <a:pt x="361" y="235"/>
                  <a:pt x="343" y="244"/>
                  <a:pt x="325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7">
            <a:extLst>
              <a:ext uri="{FF2B5EF4-FFF2-40B4-BE49-F238E27FC236}">
                <a16:creationId xmlns:a16="http://schemas.microsoft.com/office/drawing/2014/main" id="{C3A6F485-CF69-5742-98E9-4A170597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53" y="9156430"/>
            <a:ext cx="85126" cy="76165"/>
          </a:xfrm>
          <a:custGeom>
            <a:avLst/>
            <a:gdLst>
              <a:gd name="T0" fmla="*/ 0 w 82"/>
              <a:gd name="T1" fmla="*/ 36 h 74"/>
              <a:gd name="T2" fmla="*/ 0 w 82"/>
              <a:gd name="T3" fmla="*/ 36 h 74"/>
              <a:gd name="T4" fmla="*/ 36 w 82"/>
              <a:gd name="T5" fmla="*/ 0 h 74"/>
              <a:gd name="T6" fmla="*/ 81 w 82"/>
              <a:gd name="T7" fmla="*/ 36 h 74"/>
              <a:gd name="T8" fmla="*/ 36 w 82"/>
              <a:gd name="T9" fmla="*/ 73 h 74"/>
              <a:gd name="T10" fmla="*/ 0 w 82"/>
              <a:gd name="T11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74">
                <a:moveTo>
                  <a:pt x="0" y="36"/>
                </a:moveTo>
                <a:lnTo>
                  <a:pt x="0" y="36"/>
                </a:lnTo>
                <a:cubicBezTo>
                  <a:pt x="0" y="9"/>
                  <a:pt x="18" y="0"/>
                  <a:pt x="36" y="0"/>
                </a:cubicBezTo>
                <a:cubicBezTo>
                  <a:pt x="63" y="0"/>
                  <a:pt x="81" y="9"/>
                  <a:pt x="81" y="36"/>
                </a:cubicBezTo>
                <a:cubicBezTo>
                  <a:pt x="81" y="55"/>
                  <a:pt x="63" y="73"/>
                  <a:pt x="36" y="73"/>
                </a:cubicBezTo>
                <a:cubicBezTo>
                  <a:pt x="18" y="73"/>
                  <a:pt x="0" y="55"/>
                  <a:pt x="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8">
            <a:extLst>
              <a:ext uri="{FF2B5EF4-FFF2-40B4-BE49-F238E27FC236}">
                <a16:creationId xmlns:a16="http://schemas.microsoft.com/office/drawing/2014/main" id="{2809FF5D-ABFA-6B4F-A79D-EF320AB3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990" y="9156430"/>
            <a:ext cx="76168" cy="76165"/>
          </a:xfrm>
          <a:custGeom>
            <a:avLst/>
            <a:gdLst>
              <a:gd name="T0" fmla="*/ 0 w 73"/>
              <a:gd name="T1" fmla="*/ 36 h 74"/>
              <a:gd name="T2" fmla="*/ 0 w 73"/>
              <a:gd name="T3" fmla="*/ 36 h 74"/>
              <a:gd name="T4" fmla="*/ 36 w 73"/>
              <a:gd name="T5" fmla="*/ 0 h 74"/>
              <a:gd name="T6" fmla="*/ 72 w 73"/>
              <a:gd name="T7" fmla="*/ 36 h 74"/>
              <a:gd name="T8" fmla="*/ 36 w 73"/>
              <a:gd name="T9" fmla="*/ 73 h 74"/>
              <a:gd name="T10" fmla="*/ 0 w 73"/>
              <a:gd name="T11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4">
                <a:moveTo>
                  <a:pt x="0" y="36"/>
                </a:moveTo>
                <a:lnTo>
                  <a:pt x="0" y="36"/>
                </a:lnTo>
                <a:cubicBezTo>
                  <a:pt x="0" y="9"/>
                  <a:pt x="9" y="0"/>
                  <a:pt x="36" y="0"/>
                </a:cubicBezTo>
                <a:cubicBezTo>
                  <a:pt x="54" y="0"/>
                  <a:pt x="72" y="9"/>
                  <a:pt x="72" y="36"/>
                </a:cubicBezTo>
                <a:cubicBezTo>
                  <a:pt x="72" y="55"/>
                  <a:pt x="54" y="73"/>
                  <a:pt x="36" y="73"/>
                </a:cubicBezTo>
                <a:cubicBezTo>
                  <a:pt x="9" y="73"/>
                  <a:pt x="0" y="55"/>
                  <a:pt x="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9">
            <a:extLst>
              <a:ext uri="{FF2B5EF4-FFF2-40B4-BE49-F238E27FC236}">
                <a16:creationId xmlns:a16="http://schemas.microsoft.com/office/drawing/2014/main" id="{4E003071-7022-A349-8665-A7A4C622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561" y="11186034"/>
            <a:ext cx="497322" cy="367390"/>
          </a:xfrm>
          <a:custGeom>
            <a:avLst/>
            <a:gdLst>
              <a:gd name="T0" fmla="*/ 415 w 488"/>
              <a:gd name="T1" fmla="*/ 361 h 362"/>
              <a:gd name="T2" fmla="*/ 415 w 488"/>
              <a:gd name="T3" fmla="*/ 361 h 362"/>
              <a:gd name="T4" fmla="*/ 72 w 488"/>
              <a:gd name="T5" fmla="*/ 361 h 362"/>
              <a:gd name="T6" fmla="*/ 0 w 488"/>
              <a:gd name="T7" fmla="*/ 289 h 362"/>
              <a:gd name="T8" fmla="*/ 0 w 488"/>
              <a:gd name="T9" fmla="*/ 81 h 362"/>
              <a:gd name="T10" fmla="*/ 72 w 488"/>
              <a:gd name="T11" fmla="*/ 0 h 362"/>
              <a:gd name="T12" fmla="*/ 415 w 488"/>
              <a:gd name="T13" fmla="*/ 0 h 362"/>
              <a:gd name="T14" fmla="*/ 487 w 488"/>
              <a:gd name="T15" fmla="*/ 81 h 362"/>
              <a:gd name="T16" fmla="*/ 487 w 488"/>
              <a:gd name="T17" fmla="*/ 289 h 362"/>
              <a:gd name="T18" fmla="*/ 415 w 488"/>
              <a:gd name="T19" fmla="*/ 361 h 362"/>
              <a:gd name="T20" fmla="*/ 72 w 488"/>
              <a:gd name="T21" fmla="*/ 45 h 362"/>
              <a:gd name="T22" fmla="*/ 72 w 488"/>
              <a:gd name="T23" fmla="*/ 45 h 362"/>
              <a:gd name="T24" fmla="*/ 36 w 488"/>
              <a:gd name="T25" fmla="*/ 81 h 362"/>
              <a:gd name="T26" fmla="*/ 36 w 488"/>
              <a:gd name="T27" fmla="*/ 289 h 362"/>
              <a:gd name="T28" fmla="*/ 72 w 488"/>
              <a:gd name="T29" fmla="*/ 316 h 362"/>
              <a:gd name="T30" fmla="*/ 415 w 488"/>
              <a:gd name="T31" fmla="*/ 316 h 362"/>
              <a:gd name="T32" fmla="*/ 442 w 488"/>
              <a:gd name="T33" fmla="*/ 289 h 362"/>
              <a:gd name="T34" fmla="*/ 442 w 488"/>
              <a:gd name="T35" fmla="*/ 81 h 362"/>
              <a:gd name="T36" fmla="*/ 415 w 488"/>
              <a:gd name="T37" fmla="*/ 45 h 362"/>
              <a:gd name="T38" fmla="*/ 72 w 488"/>
              <a:gd name="T39" fmla="*/ 4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8" h="362">
                <a:moveTo>
                  <a:pt x="415" y="361"/>
                </a:moveTo>
                <a:lnTo>
                  <a:pt x="415" y="361"/>
                </a:lnTo>
                <a:cubicBezTo>
                  <a:pt x="72" y="361"/>
                  <a:pt x="72" y="361"/>
                  <a:pt x="72" y="361"/>
                </a:cubicBezTo>
                <a:cubicBezTo>
                  <a:pt x="36" y="361"/>
                  <a:pt x="0" y="325"/>
                  <a:pt x="0" y="28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51" y="0"/>
                  <a:pt x="487" y="36"/>
                  <a:pt x="487" y="81"/>
                </a:cubicBezTo>
                <a:cubicBezTo>
                  <a:pt x="487" y="289"/>
                  <a:pt x="487" y="289"/>
                  <a:pt x="487" y="289"/>
                </a:cubicBezTo>
                <a:cubicBezTo>
                  <a:pt x="487" y="325"/>
                  <a:pt x="451" y="361"/>
                  <a:pt x="415" y="361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81"/>
                </a:cubicBezTo>
                <a:cubicBezTo>
                  <a:pt x="36" y="289"/>
                  <a:pt x="36" y="289"/>
                  <a:pt x="36" y="289"/>
                </a:cubicBezTo>
                <a:cubicBezTo>
                  <a:pt x="36" y="307"/>
                  <a:pt x="54" y="316"/>
                  <a:pt x="72" y="316"/>
                </a:cubicBezTo>
                <a:cubicBezTo>
                  <a:pt x="415" y="316"/>
                  <a:pt x="415" y="316"/>
                  <a:pt x="415" y="316"/>
                </a:cubicBezTo>
                <a:cubicBezTo>
                  <a:pt x="433" y="316"/>
                  <a:pt x="442" y="307"/>
                  <a:pt x="442" y="289"/>
                </a:cubicBezTo>
                <a:cubicBezTo>
                  <a:pt x="442" y="81"/>
                  <a:pt x="442" y="81"/>
                  <a:pt x="442" y="81"/>
                </a:cubicBezTo>
                <a:cubicBezTo>
                  <a:pt x="442" y="54"/>
                  <a:pt x="433" y="45"/>
                  <a:pt x="415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0">
            <a:extLst>
              <a:ext uri="{FF2B5EF4-FFF2-40B4-BE49-F238E27FC236}">
                <a16:creationId xmlns:a16="http://schemas.microsoft.com/office/drawing/2014/main" id="{0C371217-CA33-8940-BC7F-474F2602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218" y="11293563"/>
            <a:ext cx="112008" cy="147854"/>
          </a:xfrm>
          <a:custGeom>
            <a:avLst/>
            <a:gdLst>
              <a:gd name="T0" fmla="*/ 54 w 109"/>
              <a:gd name="T1" fmla="*/ 145 h 146"/>
              <a:gd name="T2" fmla="*/ 54 w 109"/>
              <a:gd name="T3" fmla="*/ 145 h 146"/>
              <a:gd name="T4" fmla="*/ 18 w 109"/>
              <a:gd name="T5" fmla="*/ 145 h 146"/>
              <a:gd name="T6" fmla="*/ 9 w 109"/>
              <a:gd name="T7" fmla="*/ 127 h 146"/>
              <a:gd name="T8" fmla="*/ 9 w 109"/>
              <a:gd name="T9" fmla="*/ 127 h 146"/>
              <a:gd name="T10" fmla="*/ 18 w 109"/>
              <a:gd name="T11" fmla="*/ 118 h 146"/>
              <a:gd name="T12" fmla="*/ 63 w 109"/>
              <a:gd name="T13" fmla="*/ 118 h 146"/>
              <a:gd name="T14" fmla="*/ 71 w 109"/>
              <a:gd name="T15" fmla="*/ 100 h 146"/>
              <a:gd name="T16" fmla="*/ 63 w 109"/>
              <a:gd name="T17" fmla="*/ 91 h 146"/>
              <a:gd name="T18" fmla="*/ 45 w 109"/>
              <a:gd name="T19" fmla="*/ 91 h 146"/>
              <a:gd name="T20" fmla="*/ 0 w 109"/>
              <a:gd name="T21" fmla="*/ 46 h 146"/>
              <a:gd name="T22" fmla="*/ 45 w 109"/>
              <a:gd name="T23" fmla="*/ 0 h 146"/>
              <a:gd name="T24" fmla="*/ 80 w 109"/>
              <a:gd name="T25" fmla="*/ 0 h 146"/>
              <a:gd name="T26" fmla="*/ 98 w 109"/>
              <a:gd name="T27" fmla="*/ 19 h 146"/>
              <a:gd name="T28" fmla="*/ 98 w 109"/>
              <a:gd name="T29" fmla="*/ 19 h 146"/>
              <a:gd name="T30" fmla="*/ 80 w 109"/>
              <a:gd name="T31" fmla="*/ 28 h 146"/>
              <a:gd name="T32" fmla="*/ 45 w 109"/>
              <a:gd name="T33" fmla="*/ 28 h 146"/>
              <a:gd name="T34" fmla="*/ 36 w 109"/>
              <a:gd name="T35" fmla="*/ 46 h 146"/>
              <a:gd name="T36" fmla="*/ 45 w 109"/>
              <a:gd name="T37" fmla="*/ 55 h 146"/>
              <a:gd name="T38" fmla="*/ 63 w 109"/>
              <a:gd name="T39" fmla="*/ 55 h 146"/>
              <a:gd name="T40" fmla="*/ 98 w 109"/>
              <a:gd name="T41" fmla="*/ 109 h 146"/>
              <a:gd name="T42" fmla="*/ 54 w 109"/>
              <a:gd name="T4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146">
                <a:moveTo>
                  <a:pt x="54" y="145"/>
                </a:moveTo>
                <a:lnTo>
                  <a:pt x="54" y="145"/>
                </a:lnTo>
                <a:cubicBezTo>
                  <a:pt x="18" y="145"/>
                  <a:pt x="18" y="145"/>
                  <a:pt x="18" y="145"/>
                </a:cubicBezTo>
                <a:cubicBezTo>
                  <a:pt x="9" y="145"/>
                  <a:pt x="9" y="136"/>
                  <a:pt x="9" y="127"/>
                </a:cubicBezTo>
                <a:lnTo>
                  <a:pt x="9" y="127"/>
                </a:lnTo>
                <a:cubicBezTo>
                  <a:pt x="9" y="127"/>
                  <a:pt x="9" y="118"/>
                  <a:pt x="18" y="118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18"/>
                  <a:pt x="71" y="109"/>
                  <a:pt x="71" y="100"/>
                </a:cubicBezTo>
                <a:cubicBezTo>
                  <a:pt x="71" y="91"/>
                  <a:pt x="63" y="91"/>
                  <a:pt x="63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27" y="91"/>
                  <a:pt x="9" y="73"/>
                  <a:pt x="0" y="46"/>
                </a:cubicBezTo>
                <a:cubicBezTo>
                  <a:pt x="0" y="19"/>
                  <a:pt x="18" y="0"/>
                  <a:pt x="45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10"/>
                  <a:pt x="98" y="19"/>
                </a:cubicBezTo>
                <a:lnTo>
                  <a:pt x="98" y="19"/>
                </a:lnTo>
                <a:cubicBezTo>
                  <a:pt x="98" y="28"/>
                  <a:pt x="89" y="28"/>
                  <a:pt x="80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36" y="28"/>
                  <a:pt x="36" y="37"/>
                  <a:pt x="36" y="46"/>
                </a:cubicBezTo>
                <a:cubicBezTo>
                  <a:pt x="36" y="55"/>
                  <a:pt x="36" y="55"/>
                  <a:pt x="4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80" y="55"/>
                  <a:pt x="108" y="82"/>
                  <a:pt x="98" y="109"/>
                </a:cubicBezTo>
                <a:cubicBezTo>
                  <a:pt x="98" y="127"/>
                  <a:pt x="80" y="145"/>
                  <a:pt x="54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31">
            <a:extLst>
              <a:ext uri="{FF2B5EF4-FFF2-40B4-BE49-F238E27FC236}">
                <a16:creationId xmlns:a16="http://schemas.microsoft.com/office/drawing/2014/main" id="{77F67323-79AF-4341-87F1-66DFB210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11275642"/>
            <a:ext cx="35843" cy="40325"/>
          </a:xfrm>
          <a:custGeom>
            <a:avLst/>
            <a:gdLst>
              <a:gd name="T0" fmla="*/ 35 w 36"/>
              <a:gd name="T1" fmla="*/ 37 h 38"/>
              <a:gd name="T2" fmla="*/ 0 w 36"/>
              <a:gd name="T3" fmla="*/ 37 h 38"/>
              <a:gd name="T4" fmla="*/ 0 w 36"/>
              <a:gd name="T5" fmla="*/ 0 h 38"/>
              <a:gd name="T6" fmla="*/ 35 w 36"/>
              <a:gd name="T7" fmla="*/ 0 h 38"/>
              <a:gd name="T8" fmla="*/ 35 w 36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8">
                <a:moveTo>
                  <a:pt x="35" y="37"/>
                </a:moveTo>
                <a:lnTo>
                  <a:pt x="0" y="37"/>
                </a:lnTo>
                <a:lnTo>
                  <a:pt x="0" y="0"/>
                </a:lnTo>
                <a:lnTo>
                  <a:pt x="35" y="0"/>
                </a:lnTo>
                <a:lnTo>
                  <a:pt x="35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2">
            <a:extLst>
              <a:ext uri="{FF2B5EF4-FFF2-40B4-BE49-F238E27FC236}">
                <a16:creationId xmlns:a16="http://schemas.microsoft.com/office/drawing/2014/main" id="{BCFBE96C-C224-8440-B034-737EF6C2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11432456"/>
            <a:ext cx="35843" cy="35843"/>
          </a:xfrm>
          <a:custGeom>
            <a:avLst/>
            <a:gdLst>
              <a:gd name="T0" fmla="*/ 35 w 36"/>
              <a:gd name="T1" fmla="*/ 36 h 37"/>
              <a:gd name="T2" fmla="*/ 0 w 36"/>
              <a:gd name="T3" fmla="*/ 36 h 37"/>
              <a:gd name="T4" fmla="*/ 0 w 36"/>
              <a:gd name="T5" fmla="*/ 0 h 37"/>
              <a:gd name="T6" fmla="*/ 35 w 36"/>
              <a:gd name="T7" fmla="*/ 0 h 37"/>
              <a:gd name="T8" fmla="*/ 35 w 36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35" y="36"/>
                </a:move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lnTo>
                  <a:pt x="35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3">
            <a:extLst>
              <a:ext uri="{FF2B5EF4-FFF2-40B4-BE49-F238E27FC236}">
                <a16:creationId xmlns:a16="http://schemas.microsoft.com/office/drawing/2014/main" id="{0CA92F2A-0DE7-BE48-9494-5A206371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872" y="11239799"/>
            <a:ext cx="53764" cy="44804"/>
          </a:xfrm>
          <a:custGeom>
            <a:avLst/>
            <a:gdLst>
              <a:gd name="T0" fmla="*/ 27 w 55"/>
              <a:gd name="T1" fmla="*/ 9 h 46"/>
              <a:gd name="T2" fmla="*/ 27 w 55"/>
              <a:gd name="T3" fmla="*/ 9 h 46"/>
              <a:gd name="T4" fmla="*/ 9 w 55"/>
              <a:gd name="T5" fmla="*/ 18 h 46"/>
              <a:gd name="T6" fmla="*/ 9 w 55"/>
              <a:gd name="T7" fmla="*/ 36 h 46"/>
              <a:gd name="T8" fmla="*/ 9 w 55"/>
              <a:gd name="T9" fmla="*/ 36 h 46"/>
              <a:gd name="T10" fmla="*/ 27 w 55"/>
              <a:gd name="T11" fmla="*/ 45 h 46"/>
              <a:gd name="T12" fmla="*/ 45 w 55"/>
              <a:gd name="T13" fmla="*/ 36 h 46"/>
              <a:gd name="T14" fmla="*/ 45 w 55"/>
              <a:gd name="T15" fmla="*/ 9 h 46"/>
              <a:gd name="T16" fmla="*/ 45 w 55"/>
              <a:gd name="T17" fmla="*/ 9 h 46"/>
              <a:gd name="T18" fmla="*/ 27 w 55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6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7" y="45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27"/>
                  <a:pt x="54" y="18"/>
                  <a:pt x="45" y="9"/>
                </a:cubicBezTo>
                <a:lnTo>
                  <a:pt x="45" y="9"/>
                </a:lnTo>
                <a:cubicBezTo>
                  <a:pt x="45" y="9"/>
                  <a:pt x="36" y="0"/>
                  <a:pt x="27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4">
            <a:extLst>
              <a:ext uri="{FF2B5EF4-FFF2-40B4-BE49-F238E27FC236}">
                <a16:creationId xmlns:a16="http://schemas.microsoft.com/office/drawing/2014/main" id="{AA1FE931-BD62-244A-8597-110BB3DF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325" y="11441417"/>
            <a:ext cx="58246" cy="44804"/>
          </a:xfrm>
          <a:custGeom>
            <a:avLst/>
            <a:gdLst>
              <a:gd name="T0" fmla="*/ 28 w 56"/>
              <a:gd name="T1" fmla="*/ 9 h 46"/>
              <a:gd name="T2" fmla="*/ 28 w 56"/>
              <a:gd name="T3" fmla="*/ 9 h 46"/>
              <a:gd name="T4" fmla="*/ 9 w 56"/>
              <a:gd name="T5" fmla="*/ 18 h 46"/>
              <a:gd name="T6" fmla="*/ 9 w 56"/>
              <a:gd name="T7" fmla="*/ 36 h 46"/>
              <a:gd name="T8" fmla="*/ 9 w 56"/>
              <a:gd name="T9" fmla="*/ 36 h 46"/>
              <a:gd name="T10" fmla="*/ 28 w 56"/>
              <a:gd name="T11" fmla="*/ 45 h 46"/>
              <a:gd name="T12" fmla="*/ 46 w 56"/>
              <a:gd name="T13" fmla="*/ 27 h 46"/>
              <a:gd name="T14" fmla="*/ 46 w 56"/>
              <a:gd name="T15" fmla="*/ 9 h 46"/>
              <a:gd name="T16" fmla="*/ 46 w 56"/>
              <a:gd name="T17" fmla="*/ 9 h 46"/>
              <a:gd name="T18" fmla="*/ 28 w 56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6">
                <a:moveTo>
                  <a:pt x="28" y="9"/>
                </a:moveTo>
                <a:lnTo>
                  <a:pt x="28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8" y="45"/>
                </a:cubicBezTo>
                <a:cubicBezTo>
                  <a:pt x="46" y="27"/>
                  <a:pt x="46" y="27"/>
                  <a:pt x="46" y="27"/>
                </a:cubicBezTo>
                <a:cubicBezTo>
                  <a:pt x="55" y="27"/>
                  <a:pt x="55" y="18"/>
                  <a:pt x="46" y="9"/>
                </a:cubicBezTo>
                <a:lnTo>
                  <a:pt x="46" y="9"/>
                </a:lnTo>
                <a:cubicBezTo>
                  <a:pt x="46" y="0"/>
                  <a:pt x="37" y="0"/>
                  <a:pt x="28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5">
            <a:extLst>
              <a:ext uri="{FF2B5EF4-FFF2-40B4-BE49-F238E27FC236}">
                <a16:creationId xmlns:a16="http://schemas.microsoft.com/office/drawing/2014/main" id="{2E8CA43F-4862-BE44-A123-7DC13066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443" y="4729828"/>
            <a:ext cx="448037" cy="49283"/>
          </a:xfrm>
          <a:custGeom>
            <a:avLst/>
            <a:gdLst>
              <a:gd name="T0" fmla="*/ 442 w 443"/>
              <a:gd name="T1" fmla="*/ 46 h 47"/>
              <a:gd name="T2" fmla="*/ 0 w 443"/>
              <a:gd name="T3" fmla="*/ 46 h 47"/>
              <a:gd name="T4" fmla="*/ 0 w 443"/>
              <a:gd name="T5" fmla="*/ 0 h 47"/>
              <a:gd name="T6" fmla="*/ 442 w 443"/>
              <a:gd name="T7" fmla="*/ 0 h 47"/>
              <a:gd name="T8" fmla="*/ 442 w 443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47">
                <a:moveTo>
                  <a:pt x="442" y="46"/>
                </a:moveTo>
                <a:lnTo>
                  <a:pt x="0" y="46"/>
                </a:lnTo>
                <a:lnTo>
                  <a:pt x="0" y="0"/>
                </a:lnTo>
                <a:lnTo>
                  <a:pt x="442" y="0"/>
                </a:lnTo>
                <a:lnTo>
                  <a:pt x="442" y="4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36">
            <a:extLst>
              <a:ext uri="{FF2B5EF4-FFF2-40B4-BE49-F238E27FC236}">
                <a16:creationId xmlns:a16="http://schemas.microsoft.com/office/drawing/2014/main" id="{27590A7E-3204-A445-AD80-A0C013A0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728" y="4859757"/>
            <a:ext cx="94086" cy="35843"/>
          </a:xfrm>
          <a:custGeom>
            <a:avLst/>
            <a:gdLst>
              <a:gd name="T0" fmla="*/ 73 w 92"/>
              <a:gd name="T1" fmla="*/ 36 h 37"/>
              <a:gd name="T2" fmla="*/ 73 w 92"/>
              <a:gd name="T3" fmla="*/ 36 h 37"/>
              <a:gd name="T4" fmla="*/ 19 w 92"/>
              <a:gd name="T5" fmla="*/ 36 h 37"/>
              <a:gd name="T6" fmla="*/ 0 w 92"/>
              <a:gd name="T7" fmla="*/ 18 h 37"/>
              <a:gd name="T8" fmla="*/ 0 w 92"/>
              <a:gd name="T9" fmla="*/ 18 h 37"/>
              <a:gd name="T10" fmla="*/ 19 w 92"/>
              <a:gd name="T11" fmla="*/ 0 h 37"/>
              <a:gd name="T12" fmla="*/ 73 w 92"/>
              <a:gd name="T13" fmla="*/ 0 h 37"/>
              <a:gd name="T14" fmla="*/ 91 w 92"/>
              <a:gd name="T15" fmla="*/ 18 h 37"/>
              <a:gd name="T16" fmla="*/ 91 w 92"/>
              <a:gd name="T17" fmla="*/ 18 h 37"/>
              <a:gd name="T18" fmla="*/ 73 w 9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7">
                <a:moveTo>
                  <a:pt x="73" y="36"/>
                </a:moveTo>
                <a:lnTo>
                  <a:pt x="73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lnTo>
                  <a:pt x="91" y="18"/>
                </a:lnTo>
                <a:cubicBezTo>
                  <a:pt x="91" y="27"/>
                  <a:pt x="82" y="36"/>
                  <a:pt x="73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7">
            <a:extLst>
              <a:ext uri="{FF2B5EF4-FFF2-40B4-BE49-F238E27FC236}">
                <a16:creationId xmlns:a16="http://schemas.microsoft.com/office/drawing/2014/main" id="{C7A414C3-B6DD-274C-8585-FA7AC2C8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561" y="4590935"/>
            <a:ext cx="497322" cy="385312"/>
          </a:xfrm>
          <a:custGeom>
            <a:avLst/>
            <a:gdLst>
              <a:gd name="T0" fmla="*/ 415 w 488"/>
              <a:gd name="T1" fmla="*/ 379 h 380"/>
              <a:gd name="T2" fmla="*/ 415 w 488"/>
              <a:gd name="T3" fmla="*/ 379 h 380"/>
              <a:gd name="T4" fmla="*/ 72 w 488"/>
              <a:gd name="T5" fmla="*/ 379 h 380"/>
              <a:gd name="T6" fmla="*/ 0 w 488"/>
              <a:gd name="T7" fmla="*/ 298 h 380"/>
              <a:gd name="T8" fmla="*/ 0 w 488"/>
              <a:gd name="T9" fmla="*/ 72 h 380"/>
              <a:gd name="T10" fmla="*/ 72 w 488"/>
              <a:gd name="T11" fmla="*/ 0 h 380"/>
              <a:gd name="T12" fmla="*/ 415 w 488"/>
              <a:gd name="T13" fmla="*/ 0 h 380"/>
              <a:gd name="T14" fmla="*/ 487 w 488"/>
              <a:gd name="T15" fmla="*/ 72 h 380"/>
              <a:gd name="T16" fmla="*/ 487 w 488"/>
              <a:gd name="T17" fmla="*/ 298 h 380"/>
              <a:gd name="T18" fmla="*/ 415 w 488"/>
              <a:gd name="T19" fmla="*/ 379 h 380"/>
              <a:gd name="T20" fmla="*/ 72 w 488"/>
              <a:gd name="T21" fmla="*/ 45 h 380"/>
              <a:gd name="T22" fmla="*/ 72 w 488"/>
              <a:gd name="T23" fmla="*/ 45 h 380"/>
              <a:gd name="T24" fmla="*/ 36 w 488"/>
              <a:gd name="T25" fmla="*/ 72 h 380"/>
              <a:gd name="T26" fmla="*/ 36 w 488"/>
              <a:gd name="T27" fmla="*/ 298 h 380"/>
              <a:gd name="T28" fmla="*/ 72 w 488"/>
              <a:gd name="T29" fmla="*/ 334 h 380"/>
              <a:gd name="T30" fmla="*/ 415 w 488"/>
              <a:gd name="T31" fmla="*/ 334 h 380"/>
              <a:gd name="T32" fmla="*/ 442 w 488"/>
              <a:gd name="T33" fmla="*/ 298 h 380"/>
              <a:gd name="T34" fmla="*/ 442 w 488"/>
              <a:gd name="T35" fmla="*/ 72 h 380"/>
              <a:gd name="T36" fmla="*/ 415 w 488"/>
              <a:gd name="T37" fmla="*/ 45 h 380"/>
              <a:gd name="T38" fmla="*/ 72 w 488"/>
              <a:gd name="T39" fmla="*/ 4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8" h="380">
                <a:moveTo>
                  <a:pt x="415" y="379"/>
                </a:moveTo>
                <a:lnTo>
                  <a:pt x="415" y="379"/>
                </a:lnTo>
                <a:cubicBezTo>
                  <a:pt x="72" y="379"/>
                  <a:pt x="72" y="379"/>
                  <a:pt x="72" y="379"/>
                </a:cubicBezTo>
                <a:cubicBezTo>
                  <a:pt x="36" y="379"/>
                  <a:pt x="0" y="343"/>
                  <a:pt x="0" y="2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51" y="0"/>
                  <a:pt x="487" y="36"/>
                  <a:pt x="487" y="72"/>
                </a:cubicBezTo>
                <a:cubicBezTo>
                  <a:pt x="487" y="298"/>
                  <a:pt x="487" y="298"/>
                  <a:pt x="487" y="298"/>
                </a:cubicBezTo>
                <a:cubicBezTo>
                  <a:pt x="487" y="343"/>
                  <a:pt x="451" y="379"/>
                  <a:pt x="415" y="379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36" y="325"/>
                  <a:pt x="54" y="334"/>
                  <a:pt x="72" y="334"/>
                </a:cubicBezTo>
                <a:cubicBezTo>
                  <a:pt x="415" y="334"/>
                  <a:pt x="415" y="334"/>
                  <a:pt x="415" y="334"/>
                </a:cubicBezTo>
                <a:cubicBezTo>
                  <a:pt x="433" y="334"/>
                  <a:pt x="442" y="325"/>
                  <a:pt x="442" y="298"/>
                </a:cubicBezTo>
                <a:cubicBezTo>
                  <a:pt x="442" y="72"/>
                  <a:pt x="442" y="72"/>
                  <a:pt x="442" y="72"/>
                </a:cubicBezTo>
                <a:cubicBezTo>
                  <a:pt x="442" y="54"/>
                  <a:pt x="433" y="45"/>
                  <a:pt x="415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8">
            <a:extLst>
              <a:ext uri="{FF2B5EF4-FFF2-40B4-BE49-F238E27FC236}">
                <a16:creationId xmlns:a16="http://schemas.microsoft.com/office/drawing/2014/main" id="{288BC840-0BDB-0544-81C6-570D9291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532" y="6822158"/>
            <a:ext cx="282262" cy="26882"/>
          </a:xfrm>
          <a:custGeom>
            <a:avLst/>
            <a:gdLst>
              <a:gd name="T0" fmla="*/ 279 w 280"/>
              <a:gd name="T1" fmla="*/ 26 h 27"/>
              <a:gd name="T2" fmla="*/ 279 w 280"/>
              <a:gd name="T3" fmla="*/ 26 h 27"/>
              <a:gd name="T4" fmla="*/ 18 w 280"/>
              <a:gd name="T5" fmla="*/ 26 h 27"/>
              <a:gd name="T6" fmla="*/ 0 w 280"/>
              <a:gd name="T7" fmla="*/ 17 h 27"/>
              <a:gd name="T8" fmla="*/ 0 w 280"/>
              <a:gd name="T9" fmla="*/ 17 h 27"/>
              <a:gd name="T10" fmla="*/ 18 w 280"/>
              <a:gd name="T11" fmla="*/ 0 h 27"/>
              <a:gd name="T12" fmla="*/ 279 w 280"/>
              <a:gd name="T13" fmla="*/ 0 h 27"/>
              <a:gd name="T14" fmla="*/ 279 w 28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27">
                <a:moveTo>
                  <a:pt x="279" y="26"/>
                </a:moveTo>
                <a:lnTo>
                  <a:pt x="279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79" y="0"/>
                  <a:pt x="279" y="0"/>
                  <a:pt x="279" y="0"/>
                </a:cubicBezTo>
                <a:lnTo>
                  <a:pt x="279" y="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9">
            <a:extLst>
              <a:ext uri="{FF2B5EF4-FFF2-40B4-BE49-F238E27FC236}">
                <a16:creationId xmlns:a16="http://schemas.microsoft.com/office/drawing/2014/main" id="{D8464D18-AD22-014B-A148-88F6CD96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3767" y="6530935"/>
            <a:ext cx="358429" cy="412194"/>
          </a:xfrm>
          <a:custGeom>
            <a:avLst/>
            <a:gdLst>
              <a:gd name="T0" fmla="*/ 271 w 353"/>
              <a:gd name="T1" fmla="*/ 406 h 407"/>
              <a:gd name="T2" fmla="*/ 271 w 353"/>
              <a:gd name="T3" fmla="*/ 406 h 407"/>
              <a:gd name="T4" fmla="*/ 82 w 353"/>
              <a:gd name="T5" fmla="*/ 406 h 407"/>
              <a:gd name="T6" fmla="*/ 28 w 353"/>
              <a:gd name="T7" fmla="*/ 379 h 407"/>
              <a:gd name="T8" fmla="*/ 0 w 353"/>
              <a:gd name="T9" fmla="*/ 315 h 407"/>
              <a:gd name="T10" fmla="*/ 19 w 353"/>
              <a:gd name="T11" fmla="*/ 54 h 407"/>
              <a:gd name="T12" fmla="*/ 82 w 353"/>
              <a:gd name="T13" fmla="*/ 0 h 407"/>
              <a:gd name="T14" fmla="*/ 280 w 353"/>
              <a:gd name="T15" fmla="*/ 0 h 407"/>
              <a:gd name="T16" fmla="*/ 343 w 353"/>
              <a:gd name="T17" fmla="*/ 54 h 407"/>
              <a:gd name="T18" fmla="*/ 352 w 353"/>
              <a:gd name="T19" fmla="*/ 315 h 407"/>
              <a:gd name="T20" fmla="*/ 334 w 353"/>
              <a:gd name="T21" fmla="*/ 379 h 407"/>
              <a:gd name="T22" fmla="*/ 271 w 353"/>
              <a:gd name="T23" fmla="*/ 406 h 407"/>
              <a:gd name="T24" fmla="*/ 82 w 353"/>
              <a:gd name="T25" fmla="*/ 36 h 407"/>
              <a:gd name="T26" fmla="*/ 82 w 353"/>
              <a:gd name="T27" fmla="*/ 36 h 407"/>
              <a:gd name="T28" fmla="*/ 55 w 353"/>
              <a:gd name="T29" fmla="*/ 63 h 407"/>
              <a:gd name="T30" fmla="*/ 46 w 353"/>
              <a:gd name="T31" fmla="*/ 315 h 407"/>
              <a:gd name="T32" fmla="*/ 55 w 353"/>
              <a:gd name="T33" fmla="*/ 351 h 407"/>
              <a:gd name="T34" fmla="*/ 82 w 353"/>
              <a:gd name="T35" fmla="*/ 361 h 407"/>
              <a:gd name="T36" fmla="*/ 271 w 353"/>
              <a:gd name="T37" fmla="*/ 361 h 407"/>
              <a:gd name="T38" fmla="*/ 307 w 353"/>
              <a:gd name="T39" fmla="*/ 351 h 407"/>
              <a:gd name="T40" fmla="*/ 316 w 353"/>
              <a:gd name="T41" fmla="*/ 315 h 407"/>
              <a:gd name="T42" fmla="*/ 298 w 353"/>
              <a:gd name="T43" fmla="*/ 63 h 407"/>
              <a:gd name="T44" fmla="*/ 280 w 353"/>
              <a:gd name="T45" fmla="*/ 36 h 407"/>
              <a:gd name="T46" fmla="*/ 82 w 353"/>
              <a:gd name="T47" fmla="*/ 3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3" h="407">
                <a:moveTo>
                  <a:pt x="271" y="406"/>
                </a:moveTo>
                <a:lnTo>
                  <a:pt x="271" y="406"/>
                </a:lnTo>
                <a:cubicBezTo>
                  <a:pt x="82" y="406"/>
                  <a:pt x="82" y="406"/>
                  <a:pt x="82" y="406"/>
                </a:cubicBezTo>
                <a:cubicBezTo>
                  <a:pt x="64" y="406"/>
                  <a:pt x="46" y="397"/>
                  <a:pt x="28" y="379"/>
                </a:cubicBezTo>
                <a:cubicBezTo>
                  <a:pt x="9" y="361"/>
                  <a:pt x="0" y="342"/>
                  <a:pt x="0" y="315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27"/>
                  <a:pt x="46" y="0"/>
                  <a:pt x="82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316" y="0"/>
                  <a:pt x="334" y="27"/>
                  <a:pt x="343" y="54"/>
                </a:cubicBezTo>
                <a:cubicBezTo>
                  <a:pt x="352" y="315"/>
                  <a:pt x="352" y="315"/>
                  <a:pt x="352" y="315"/>
                </a:cubicBezTo>
                <a:cubicBezTo>
                  <a:pt x="352" y="342"/>
                  <a:pt x="352" y="361"/>
                  <a:pt x="334" y="379"/>
                </a:cubicBezTo>
                <a:cubicBezTo>
                  <a:pt x="316" y="397"/>
                  <a:pt x="298" y="406"/>
                  <a:pt x="271" y="406"/>
                </a:cubicBezTo>
                <a:close/>
                <a:moveTo>
                  <a:pt x="82" y="36"/>
                </a:moveTo>
                <a:lnTo>
                  <a:pt x="82" y="36"/>
                </a:lnTo>
                <a:cubicBezTo>
                  <a:pt x="64" y="36"/>
                  <a:pt x="55" y="45"/>
                  <a:pt x="55" y="63"/>
                </a:cubicBezTo>
                <a:cubicBezTo>
                  <a:pt x="46" y="315"/>
                  <a:pt x="46" y="315"/>
                  <a:pt x="46" y="315"/>
                </a:cubicBezTo>
                <a:cubicBezTo>
                  <a:pt x="46" y="334"/>
                  <a:pt x="46" y="342"/>
                  <a:pt x="55" y="351"/>
                </a:cubicBezTo>
                <a:cubicBezTo>
                  <a:pt x="64" y="361"/>
                  <a:pt x="73" y="361"/>
                  <a:pt x="82" y="361"/>
                </a:cubicBezTo>
                <a:cubicBezTo>
                  <a:pt x="271" y="361"/>
                  <a:pt x="271" y="361"/>
                  <a:pt x="271" y="361"/>
                </a:cubicBezTo>
                <a:cubicBezTo>
                  <a:pt x="289" y="361"/>
                  <a:pt x="298" y="361"/>
                  <a:pt x="307" y="351"/>
                </a:cubicBezTo>
                <a:cubicBezTo>
                  <a:pt x="316" y="342"/>
                  <a:pt x="316" y="334"/>
                  <a:pt x="316" y="315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45"/>
                  <a:pt x="289" y="36"/>
                  <a:pt x="280" y="36"/>
                </a:cubicBezTo>
                <a:lnTo>
                  <a:pt x="82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40">
            <a:extLst>
              <a:ext uri="{FF2B5EF4-FFF2-40B4-BE49-F238E27FC236}">
                <a16:creationId xmlns:a16="http://schemas.microsoft.com/office/drawing/2014/main" id="{41E3612B-ACB1-654A-B8D9-B44A0194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375" y="6436846"/>
            <a:ext cx="183694" cy="183696"/>
          </a:xfrm>
          <a:custGeom>
            <a:avLst/>
            <a:gdLst>
              <a:gd name="T0" fmla="*/ 162 w 181"/>
              <a:gd name="T1" fmla="*/ 180 h 181"/>
              <a:gd name="T2" fmla="*/ 162 w 181"/>
              <a:gd name="T3" fmla="*/ 180 h 181"/>
              <a:gd name="T4" fmla="*/ 162 w 181"/>
              <a:gd name="T5" fmla="*/ 180 h 181"/>
              <a:gd name="T6" fmla="*/ 134 w 181"/>
              <a:gd name="T7" fmla="*/ 162 h 181"/>
              <a:gd name="T8" fmla="*/ 134 w 181"/>
              <a:gd name="T9" fmla="*/ 90 h 181"/>
              <a:gd name="T10" fmla="*/ 99 w 181"/>
              <a:gd name="T11" fmla="*/ 36 h 181"/>
              <a:gd name="T12" fmla="*/ 45 w 181"/>
              <a:gd name="T13" fmla="*/ 90 h 181"/>
              <a:gd name="T14" fmla="*/ 45 w 181"/>
              <a:gd name="T15" fmla="*/ 162 h 181"/>
              <a:gd name="T16" fmla="*/ 27 w 181"/>
              <a:gd name="T17" fmla="*/ 180 h 181"/>
              <a:gd name="T18" fmla="*/ 27 w 181"/>
              <a:gd name="T19" fmla="*/ 180 h 181"/>
              <a:gd name="T20" fmla="*/ 0 w 181"/>
              <a:gd name="T21" fmla="*/ 162 h 181"/>
              <a:gd name="T22" fmla="*/ 0 w 181"/>
              <a:gd name="T23" fmla="*/ 90 h 181"/>
              <a:gd name="T24" fmla="*/ 81 w 181"/>
              <a:gd name="T25" fmla="*/ 0 h 181"/>
              <a:gd name="T26" fmla="*/ 180 w 181"/>
              <a:gd name="T27" fmla="*/ 90 h 181"/>
              <a:gd name="T28" fmla="*/ 180 w 181"/>
              <a:gd name="T29" fmla="*/ 162 h 181"/>
              <a:gd name="T30" fmla="*/ 162 w 181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81">
                <a:moveTo>
                  <a:pt x="162" y="180"/>
                </a:moveTo>
                <a:lnTo>
                  <a:pt x="162" y="180"/>
                </a:lnTo>
                <a:lnTo>
                  <a:pt x="162" y="180"/>
                </a:lnTo>
                <a:cubicBezTo>
                  <a:pt x="144" y="180"/>
                  <a:pt x="134" y="171"/>
                  <a:pt x="134" y="162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63"/>
                  <a:pt x="116" y="45"/>
                  <a:pt x="99" y="36"/>
                </a:cubicBezTo>
                <a:cubicBezTo>
                  <a:pt x="63" y="36"/>
                  <a:pt x="45" y="63"/>
                  <a:pt x="45" y="90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71"/>
                  <a:pt x="36" y="180"/>
                  <a:pt x="27" y="180"/>
                </a:cubicBezTo>
                <a:lnTo>
                  <a:pt x="27" y="180"/>
                </a:lnTo>
                <a:cubicBezTo>
                  <a:pt x="9" y="180"/>
                  <a:pt x="0" y="171"/>
                  <a:pt x="0" y="16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34" y="0"/>
                  <a:pt x="180" y="36"/>
                  <a:pt x="180" y="90"/>
                </a:cubicBezTo>
                <a:cubicBezTo>
                  <a:pt x="180" y="162"/>
                  <a:pt x="180" y="162"/>
                  <a:pt x="180" y="162"/>
                </a:cubicBezTo>
                <a:cubicBezTo>
                  <a:pt x="180" y="171"/>
                  <a:pt x="171" y="180"/>
                  <a:pt x="162" y="1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3A7F2FDC-CD85-E04A-B83F-787CBE40DCE7}"/>
              </a:ext>
            </a:extLst>
          </p:cNvPr>
          <p:cNvSpPr txBox="1"/>
          <p:nvPr/>
        </p:nvSpPr>
        <p:spPr>
          <a:xfrm>
            <a:off x="8118652" y="433932"/>
            <a:ext cx="814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Pyramid Diagram</a:t>
            </a:r>
          </a:p>
        </p:txBody>
      </p: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A0E4C225-4D9D-C645-8151-AC0AB1335886}"/>
              </a:ext>
            </a:extLst>
          </p:cNvPr>
          <p:cNvSpPr txBox="1"/>
          <p:nvPr/>
        </p:nvSpPr>
        <p:spPr>
          <a:xfrm>
            <a:off x="2451398" y="18686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sp>
        <p:nvSpPr>
          <p:cNvPr id="298" name="CuadroTexto 395">
            <a:extLst>
              <a:ext uri="{FF2B5EF4-FFF2-40B4-BE49-F238E27FC236}">
                <a16:creationId xmlns:a16="http://schemas.microsoft.com/office/drawing/2014/main" id="{91F15CD9-C4E9-CC44-AB12-6096804352D9}"/>
              </a:ext>
            </a:extLst>
          </p:cNvPr>
          <p:cNvSpPr txBox="1"/>
          <p:nvPr/>
        </p:nvSpPr>
        <p:spPr>
          <a:xfrm>
            <a:off x="18513939" y="4191599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Strategy</a:t>
            </a:r>
          </a:p>
        </p:txBody>
      </p:sp>
      <p:sp>
        <p:nvSpPr>
          <p:cNvPr id="299" name="Rectangle 56">
            <a:extLst>
              <a:ext uri="{FF2B5EF4-FFF2-40B4-BE49-F238E27FC236}">
                <a16:creationId xmlns:a16="http://schemas.microsoft.com/office/drawing/2014/main" id="{56FC068A-3201-B646-B2DF-2C125EE829D1}"/>
              </a:ext>
            </a:extLst>
          </p:cNvPr>
          <p:cNvSpPr/>
          <p:nvPr/>
        </p:nvSpPr>
        <p:spPr>
          <a:xfrm>
            <a:off x="18512503" y="4672176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01" name="CuadroTexto 395">
            <a:extLst>
              <a:ext uri="{FF2B5EF4-FFF2-40B4-BE49-F238E27FC236}">
                <a16:creationId xmlns:a16="http://schemas.microsoft.com/office/drawing/2014/main" id="{48CB27C9-BA9D-B749-836E-E7602171918F}"/>
              </a:ext>
            </a:extLst>
          </p:cNvPr>
          <p:cNvSpPr txBox="1"/>
          <p:nvPr/>
        </p:nvSpPr>
        <p:spPr>
          <a:xfrm>
            <a:off x="18513939" y="8360580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302" name="Rectangle 56">
            <a:extLst>
              <a:ext uri="{FF2B5EF4-FFF2-40B4-BE49-F238E27FC236}">
                <a16:creationId xmlns:a16="http://schemas.microsoft.com/office/drawing/2014/main" id="{69217CD0-304B-3D4B-9BA1-91A80DF81743}"/>
              </a:ext>
            </a:extLst>
          </p:cNvPr>
          <p:cNvSpPr/>
          <p:nvPr/>
        </p:nvSpPr>
        <p:spPr>
          <a:xfrm>
            <a:off x="18512503" y="8841157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04" name="CuadroTexto 395">
            <a:extLst>
              <a:ext uri="{FF2B5EF4-FFF2-40B4-BE49-F238E27FC236}">
                <a16:creationId xmlns:a16="http://schemas.microsoft.com/office/drawing/2014/main" id="{707427CD-A216-3C4A-9C9A-D4D20FF29357}"/>
              </a:ext>
            </a:extLst>
          </p:cNvPr>
          <p:cNvSpPr txBox="1"/>
          <p:nvPr/>
        </p:nvSpPr>
        <p:spPr>
          <a:xfrm>
            <a:off x="2673033" y="10773258"/>
            <a:ext cx="315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Implementation</a:t>
            </a:r>
          </a:p>
        </p:txBody>
      </p:sp>
      <p:sp>
        <p:nvSpPr>
          <p:cNvPr id="305" name="Rectangle 56">
            <a:extLst>
              <a:ext uri="{FF2B5EF4-FFF2-40B4-BE49-F238E27FC236}">
                <a16:creationId xmlns:a16="http://schemas.microsoft.com/office/drawing/2014/main" id="{4CF1F930-A259-A045-BC25-41EBF6F4BE28}"/>
              </a:ext>
            </a:extLst>
          </p:cNvPr>
          <p:cNvSpPr/>
          <p:nvPr/>
        </p:nvSpPr>
        <p:spPr>
          <a:xfrm>
            <a:off x="2675148" y="11253835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07" name="CuadroTexto 395">
            <a:extLst>
              <a:ext uri="{FF2B5EF4-FFF2-40B4-BE49-F238E27FC236}">
                <a16:creationId xmlns:a16="http://schemas.microsoft.com/office/drawing/2014/main" id="{EC208FB4-9F23-1945-9786-331DEDBEC712}"/>
              </a:ext>
            </a:extLst>
          </p:cNvPr>
          <p:cNvSpPr txBox="1"/>
          <p:nvPr/>
        </p:nvSpPr>
        <p:spPr>
          <a:xfrm>
            <a:off x="3763439" y="6272729"/>
            <a:ext cx="204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Structure</a:t>
            </a:r>
          </a:p>
        </p:txBody>
      </p:sp>
      <p:sp>
        <p:nvSpPr>
          <p:cNvPr id="308" name="Rectangle 56">
            <a:extLst>
              <a:ext uri="{FF2B5EF4-FFF2-40B4-BE49-F238E27FC236}">
                <a16:creationId xmlns:a16="http://schemas.microsoft.com/office/drawing/2014/main" id="{D2F3C67F-3A91-1740-B431-038A0D6AC7A9}"/>
              </a:ext>
            </a:extLst>
          </p:cNvPr>
          <p:cNvSpPr/>
          <p:nvPr/>
        </p:nvSpPr>
        <p:spPr>
          <a:xfrm>
            <a:off x="2656223" y="6753306"/>
            <a:ext cx="3151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68264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>
            <a:extLst>
              <a:ext uri="{FF2B5EF4-FFF2-40B4-BE49-F238E27FC236}">
                <a16:creationId xmlns:a16="http://schemas.microsoft.com/office/drawing/2014/main" id="{C1336730-1371-D542-ABB6-13C19B3B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284" y="2206951"/>
            <a:ext cx="4235218" cy="1759467"/>
          </a:xfrm>
          <a:custGeom>
            <a:avLst/>
            <a:gdLst>
              <a:gd name="T0" fmla="*/ 3883 w 3884"/>
              <a:gd name="T1" fmla="*/ 1611 h 1612"/>
              <a:gd name="T2" fmla="*/ 0 w 3884"/>
              <a:gd name="T3" fmla="*/ 1611 h 1612"/>
              <a:gd name="T4" fmla="*/ 0 w 3884"/>
              <a:gd name="T5" fmla="*/ 0 h 1612"/>
              <a:gd name="T6" fmla="*/ 2951 w 3884"/>
              <a:gd name="T7" fmla="*/ 0 h 1612"/>
              <a:gd name="T8" fmla="*/ 3883 w 3884"/>
              <a:gd name="T9" fmla="*/ 1611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4" h="1612">
                <a:moveTo>
                  <a:pt x="3883" y="1611"/>
                </a:moveTo>
                <a:lnTo>
                  <a:pt x="0" y="1611"/>
                </a:lnTo>
                <a:lnTo>
                  <a:pt x="0" y="0"/>
                </a:lnTo>
                <a:lnTo>
                  <a:pt x="2951" y="0"/>
                </a:lnTo>
                <a:lnTo>
                  <a:pt x="3883" y="16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">
            <a:extLst>
              <a:ext uri="{FF2B5EF4-FFF2-40B4-BE49-F238E27FC236}">
                <a16:creationId xmlns:a16="http://schemas.microsoft.com/office/drawing/2014/main" id="{9BA38B92-CC53-C748-A747-4224831B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370" y="4725969"/>
            <a:ext cx="4244836" cy="1749852"/>
          </a:xfrm>
          <a:custGeom>
            <a:avLst/>
            <a:gdLst>
              <a:gd name="T0" fmla="*/ 3892 w 3893"/>
              <a:gd name="T1" fmla="*/ 1602 h 1603"/>
              <a:gd name="T2" fmla="*/ 0 w 3893"/>
              <a:gd name="T3" fmla="*/ 1602 h 1603"/>
              <a:gd name="T4" fmla="*/ 0 w 3893"/>
              <a:gd name="T5" fmla="*/ 0 h 1603"/>
              <a:gd name="T6" fmla="*/ 2960 w 3893"/>
              <a:gd name="T7" fmla="*/ 0 h 1603"/>
              <a:gd name="T8" fmla="*/ 3892 w 3893"/>
              <a:gd name="T9" fmla="*/ 160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1603">
                <a:moveTo>
                  <a:pt x="3892" y="1602"/>
                </a:moveTo>
                <a:lnTo>
                  <a:pt x="0" y="1602"/>
                </a:lnTo>
                <a:lnTo>
                  <a:pt x="0" y="0"/>
                </a:lnTo>
                <a:lnTo>
                  <a:pt x="2960" y="0"/>
                </a:lnTo>
                <a:lnTo>
                  <a:pt x="3892" y="16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">
            <a:extLst>
              <a:ext uri="{FF2B5EF4-FFF2-40B4-BE49-F238E27FC236}">
                <a16:creationId xmlns:a16="http://schemas.microsoft.com/office/drawing/2014/main" id="{E3C4091F-F127-BB4B-83FC-ECD9D62D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025" y="7249793"/>
            <a:ext cx="4244836" cy="1749852"/>
          </a:xfrm>
          <a:custGeom>
            <a:avLst/>
            <a:gdLst>
              <a:gd name="T0" fmla="*/ 3892 w 3893"/>
              <a:gd name="T1" fmla="*/ 1602 h 1603"/>
              <a:gd name="T2" fmla="*/ 0 w 3893"/>
              <a:gd name="T3" fmla="*/ 1602 h 1603"/>
              <a:gd name="T4" fmla="*/ 0 w 3893"/>
              <a:gd name="T5" fmla="*/ 0 h 1603"/>
              <a:gd name="T6" fmla="*/ 2960 w 3893"/>
              <a:gd name="T7" fmla="*/ 0 h 1603"/>
              <a:gd name="T8" fmla="*/ 3892 w 3893"/>
              <a:gd name="T9" fmla="*/ 160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1603">
                <a:moveTo>
                  <a:pt x="3892" y="1602"/>
                </a:moveTo>
                <a:lnTo>
                  <a:pt x="0" y="1602"/>
                </a:lnTo>
                <a:lnTo>
                  <a:pt x="0" y="0"/>
                </a:lnTo>
                <a:lnTo>
                  <a:pt x="2960" y="0"/>
                </a:lnTo>
                <a:lnTo>
                  <a:pt x="3892" y="16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BE1DD11E-6AD1-9743-8F85-E8E8DB18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957" y="9764006"/>
            <a:ext cx="4244833" cy="1754658"/>
          </a:xfrm>
          <a:custGeom>
            <a:avLst/>
            <a:gdLst>
              <a:gd name="T0" fmla="*/ 3892 w 3893"/>
              <a:gd name="T1" fmla="*/ 1610 h 1611"/>
              <a:gd name="T2" fmla="*/ 0 w 3893"/>
              <a:gd name="T3" fmla="*/ 1610 h 1611"/>
              <a:gd name="T4" fmla="*/ 0 w 3893"/>
              <a:gd name="T5" fmla="*/ 0 h 1611"/>
              <a:gd name="T6" fmla="*/ 2960 w 3893"/>
              <a:gd name="T7" fmla="*/ 0 h 1611"/>
              <a:gd name="T8" fmla="*/ 3892 w 3893"/>
              <a:gd name="T9" fmla="*/ 161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1611">
                <a:moveTo>
                  <a:pt x="3892" y="1610"/>
                </a:moveTo>
                <a:lnTo>
                  <a:pt x="0" y="1610"/>
                </a:lnTo>
                <a:lnTo>
                  <a:pt x="0" y="0"/>
                </a:lnTo>
                <a:lnTo>
                  <a:pt x="2960" y="0"/>
                </a:lnTo>
                <a:lnTo>
                  <a:pt x="3892" y="16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FF3CB015-D729-9646-8DA3-6F7EA29F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610" y="4326963"/>
            <a:ext cx="9615" cy="9615"/>
          </a:xfrm>
          <a:custGeom>
            <a:avLst/>
            <a:gdLst>
              <a:gd name="T0" fmla="*/ 9 w 10"/>
              <a:gd name="T1" fmla="*/ 9 h 10"/>
              <a:gd name="T2" fmla="*/ 0 w 10"/>
              <a:gd name="T3" fmla="*/ 0 h 10"/>
              <a:gd name="T4" fmla="*/ 0 w 10"/>
              <a:gd name="T5" fmla="*/ 9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0" y="0"/>
                </a:lnTo>
                <a:lnTo>
                  <a:pt x="0" y="9"/>
                </a:lnTo>
                <a:lnTo>
                  <a:pt x="9" y="9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473CB6CE-69EB-A043-B52E-17D0E3DE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685" y="4326963"/>
            <a:ext cx="9615" cy="9615"/>
          </a:xfrm>
          <a:custGeom>
            <a:avLst/>
            <a:gdLst>
              <a:gd name="T0" fmla="*/ 8 w 9"/>
              <a:gd name="T1" fmla="*/ 0 h 10"/>
              <a:gd name="T2" fmla="*/ 0 w 9"/>
              <a:gd name="T3" fmla="*/ 9 h 10"/>
              <a:gd name="T4" fmla="*/ 8 w 9"/>
              <a:gd name="T5" fmla="*/ 9 h 10"/>
              <a:gd name="T6" fmla="*/ 8 w 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8" y="0"/>
                </a:moveTo>
                <a:lnTo>
                  <a:pt x="0" y="9"/>
                </a:lnTo>
                <a:lnTo>
                  <a:pt x="8" y="9"/>
                </a:lnTo>
                <a:lnTo>
                  <a:pt x="8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45F68E84-9E12-9640-86D7-81778BA5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610" y="6831561"/>
            <a:ext cx="19229" cy="28844"/>
          </a:xfrm>
          <a:custGeom>
            <a:avLst/>
            <a:gdLst>
              <a:gd name="T0" fmla="*/ 17 w 18"/>
              <a:gd name="T1" fmla="*/ 0 h 27"/>
              <a:gd name="T2" fmla="*/ 0 w 18"/>
              <a:gd name="T3" fmla="*/ 26 h 27"/>
              <a:gd name="T4" fmla="*/ 17 w 18"/>
              <a:gd name="T5" fmla="*/ 26 h 27"/>
              <a:gd name="T6" fmla="*/ 17 w 18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7">
                <a:moveTo>
                  <a:pt x="17" y="0"/>
                </a:moveTo>
                <a:lnTo>
                  <a:pt x="0" y="26"/>
                </a:lnTo>
                <a:lnTo>
                  <a:pt x="17" y="26"/>
                </a:lnTo>
                <a:lnTo>
                  <a:pt x="17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">
            <a:extLst>
              <a:ext uri="{FF2B5EF4-FFF2-40B4-BE49-F238E27FC236}">
                <a16:creationId xmlns:a16="http://schemas.microsoft.com/office/drawing/2014/main" id="{FD132D83-A4ED-4444-9C69-EBB95767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686" y="11840754"/>
            <a:ext cx="28844" cy="57687"/>
          </a:xfrm>
          <a:custGeom>
            <a:avLst/>
            <a:gdLst>
              <a:gd name="T0" fmla="*/ 0 w 27"/>
              <a:gd name="T1" fmla="*/ 53 h 54"/>
              <a:gd name="T2" fmla="*/ 26 w 27"/>
              <a:gd name="T3" fmla="*/ 53 h 54"/>
              <a:gd name="T4" fmla="*/ 26 w 27"/>
              <a:gd name="T5" fmla="*/ 0 h 54"/>
              <a:gd name="T6" fmla="*/ 0 w 27"/>
              <a:gd name="T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4">
                <a:moveTo>
                  <a:pt x="0" y="53"/>
                </a:moveTo>
                <a:lnTo>
                  <a:pt x="26" y="53"/>
                </a:lnTo>
                <a:lnTo>
                  <a:pt x="26" y="0"/>
                </a:lnTo>
                <a:lnTo>
                  <a:pt x="0" y="53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">
            <a:extLst>
              <a:ext uri="{FF2B5EF4-FFF2-40B4-BE49-F238E27FC236}">
                <a16:creationId xmlns:a16="http://schemas.microsoft.com/office/drawing/2014/main" id="{A3BF19EB-B55F-F64E-AE48-C53102D3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728" y="9336156"/>
            <a:ext cx="19229" cy="48073"/>
          </a:xfrm>
          <a:custGeom>
            <a:avLst/>
            <a:gdLst>
              <a:gd name="T0" fmla="*/ 17 w 18"/>
              <a:gd name="T1" fmla="*/ 44 h 45"/>
              <a:gd name="T2" fmla="*/ 0 w 18"/>
              <a:gd name="T3" fmla="*/ 0 h 45"/>
              <a:gd name="T4" fmla="*/ 0 w 18"/>
              <a:gd name="T5" fmla="*/ 44 h 45"/>
              <a:gd name="T6" fmla="*/ 17 w 18"/>
              <a:gd name="T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0"/>
                </a:lnTo>
                <a:lnTo>
                  <a:pt x="0" y="44"/>
                </a:lnTo>
                <a:lnTo>
                  <a:pt x="17" y="44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0">
            <a:extLst>
              <a:ext uri="{FF2B5EF4-FFF2-40B4-BE49-F238E27FC236}">
                <a16:creationId xmlns:a16="http://schemas.microsoft.com/office/drawing/2014/main" id="{768D727F-3572-8746-983E-A4F5F3C4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264" y="6831561"/>
            <a:ext cx="19229" cy="28844"/>
          </a:xfrm>
          <a:custGeom>
            <a:avLst/>
            <a:gdLst>
              <a:gd name="T0" fmla="*/ 18 w 19"/>
              <a:gd name="T1" fmla="*/ 26 h 27"/>
              <a:gd name="T2" fmla="*/ 0 w 19"/>
              <a:gd name="T3" fmla="*/ 0 h 27"/>
              <a:gd name="T4" fmla="*/ 0 w 19"/>
              <a:gd name="T5" fmla="*/ 26 h 27"/>
              <a:gd name="T6" fmla="*/ 18 w 19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7">
                <a:moveTo>
                  <a:pt x="18" y="26"/>
                </a:moveTo>
                <a:lnTo>
                  <a:pt x="0" y="0"/>
                </a:lnTo>
                <a:lnTo>
                  <a:pt x="0" y="26"/>
                </a:lnTo>
                <a:lnTo>
                  <a:pt x="18" y="26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A5444AB5-B3B6-9646-B845-38E98717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55" y="9336156"/>
            <a:ext cx="19229" cy="48073"/>
          </a:xfrm>
          <a:custGeom>
            <a:avLst/>
            <a:gdLst>
              <a:gd name="T0" fmla="*/ 17 w 18"/>
              <a:gd name="T1" fmla="*/ 0 h 45"/>
              <a:gd name="T2" fmla="*/ 0 w 18"/>
              <a:gd name="T3" fmla="*/ 44 h 45"/>
              <a:gd name="T4" fmla="*/ 17 w 18"/>
              <a:gd name="T5" fmla="*/ 44 h 45"/>
              <a:gd name="T6" fmla="*/ 17 w 18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45">
                <a:moveTo>
                  <a:pt x="17" y="0"/>
                </a:moveTo>
                <a:lnTo>
                  <a:pt x="0" y="44"/>
                </a:lnTo>
                <a:lnTo>
                  <a:pt x="17" y="44"/>
                </a:lnTo>
                <a:lnTo>
                  <a:pt x="17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383D621C-E918-734B-BC08-AF6A4BF3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5383" y="11840754"/>
            <a:ext cx="28844" cy="57687"/>
          </a:xfrm>
          <a:custGeom>
            <a:avLst/>
            <a:gdLst>
              <a:gd name="T0" fmla="*/ 0 w 27"/>
              <a:gd name="T1" fmla="*/ 0 h 54"/>
              <a:gd name="T2" fmla="*/ 0 w 27"/>
              <a:gd name="T3" fmla="*/ 53 h 54"/>
              <a:gd name="T4" fmla="*/ 26 w 27"/>
              <a:gd name="T5" fmla="*/ 53 h 54"/>
              <a:gd name="T6" fmla="*/ 0 w 27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4">
                <a:moveTo>
                  <a:pt x="0" y="0"/>
                </a:moveTo>
                <a:lnTo>
                  <a:pt x="0" y="53"/>
                </a:lnTo>
                <a:lnTo>
                  <a:pt x="26" y="53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219C228C-1BF5-A946-878A-7A7A3E6C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088" y="1817559"/>
            <a:ext cx="2716116" cy="2514213"/>
          </a:xfrm>
          <a:custGeom>
            <a:avLst/>
            <a:gdLst>
              <a:gd name="T0" fmla="*/ 1245 w 2491"/>
              <a:gd name="T1" fmla="*/ 0 h 2308"/>
              <a:gd name="T2" fmla="*/ 0 w 2491"/>
              <a:gd name="T3" fmla="*/ 2298 h 2308"/>
              <a:gd name="T4" fmla="*/ 0 w 2491"/>
              <a:gd name="T5" fmla="*/ 2307 h 2308"/>
              <a:gd name="T6" fmla="*/ 1245 w 2491"/>
              <a:gd name="T7" fmla="*/ 2307 h 2308"/>
              <a:gd name="T8" fmla="*/ 2490 w 2491"/>
              <a:gd name="T9" fmla="*/ 2307 h 2308"/>
              <a:gd name="T10" fmla="*/ 2490 w 2491"/>
              <a:gd name="T11" fmla="*/ 2298 h 2308"/>
              <a:gd name="T12" fmla="*/ 1245 w 2491"/>
              <a:gd name="T1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1" h="2308">
                <a:moveTo>
                  <a:pt x="1245" y="0"/>
                </a:moveTo>
                <a:lnTo>
                  <a:pt x="0" y="2298"/>
                </a:lnTo>
                <a:lnTo>
                  <a:pt x="0" y="2307"/>
                </a:lnTo>
                <a:lnTo>
                  <a:pt x="1245" y="2307"/>
                </a:lnTo>
                <a:lnTo>
                  <a:pt x="2490" y="2307"/>
                </a:lnTo>
                <a:lnTo>
                  <a:pt x="2490" y="2298"/>
                </a:lnTo>
                <a:lnTo>
                  <a:pt x="12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D724004C-03C8-9B4F-A45A-CE7EAF07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958" y="6860404"/>
            <a:ext cx="8143544" cy="2523824"/>
          </a:xfrm>
          <a:custGeom>
            <a:avLst/>
            <a:gdLst>
              <a:gd name="T0" fmla="*/ 6242 w 7471"/>
              <a:gd name="T1" fmla="*/ 0 h 2316"/>
              <a:gd name="T2" fmla="*/ 6225 w 7471"/>
              <a:gd name="T3" fmla="*/ 0 h 2316"/>
              <a:gd name="T4" fmla="*/ 4980 w 7471"/>
              <a:gd name="T5" fmla="*/ 0 h 2316"/>
              <a:gd name="T6" fmla="*/ 3735 w 7471"/>
              <a:gd name="T7" fmla="*/ 0 h 2316"/>
              <a:gd name="T8" fmla="*/ 2490 w 7471"/>
              <a:gd name="T9" fmla="*/ 0 h 2316"/>
              <a:gd name="T10" fmla="*/ 1244 w 7471"/>
              <a:gd name="T11" fmla="*/ 0 h 2316"/>
              <a:gd name="T12" fmla="*/ 1228 w 7471"/>
              <a:gd name="T13" fmla="*/ 0 h 2316"/>
              <a:gd name="T14" fmla="*/ 0 w 7471"/>
              <a:gd name="T15" fmla="*/ 2271 h 2316"/>
              <a:gd name="T16" fmla="*/ 0 w 7471"/>
              <a:gd name="T17" fmla="*/ 2315 h 2316"/>
              <a:gd name="T18" fmla="*/ 1244 w 7471"/>
              <a:gd name="T19" fmla="*/ 2315 h 2316"/>
              <a:gd name="T20" fmla="*/ 2490 w 7471"/>
              <a:gd name="T21" fmla="*/ 2315 h 2316"/>
              <a:gd name="T22" fmla="*/ 3735 w 7471"/>
              <a:gd name="T23" fmla="*/ 2315 h 2316"/>
              <a:gd name="T24" fmla="*/ 4980 w 7471"/>
              <a:gd name="T25" fmla="*/ 2315 h 2316"/>
              <a:gd name="T26" fmla="*/ 6225 w 7471"/>
              <a:gd name="T27" fmla="*/ 2315 h 2316"/>
              <a:gd name="T28" fmla="*/ 7470 w 7471"/>
              <a:gd name="T29" fmla="*/ 2315 h 2316"/>
              <a:gd name="T30" fmla="*/ 7470 w 7471"/>
              <a:gd name="T31" fmla="*/ 2271 h 2316"/>
              <a:gd name="T32" fmla="*/ 6242 w 7471"/>
              <a:gd name="T33" fmla="*/ 0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71" h="2316">
                <a:moveTo>
                  <a:pt x="6242" y="0"/>
                </a:moveTo>
                <a:lnTo>
                  <a:pt x="6225" y="0"/>
                </a:lnTo>
                <a:lnTo>
                  <a:pt x="4980" y="0"/>
                </a:lnTo>
                <a:lnTo>
                  <a:pt x="3735" y="0"/>
                </a:lnTo>
                <a:lnTo>
                  <a:pt x="2490" y="0"/>
                </a:lnTo>
                <a:lnTo>
                  <a:pt x="1244" y="0"/>
                </a:lnTo>
                <a:lnTo>
                  <a:pt x="1228" y="0"/>
                </a:lnTo>
                <a:lnTo>
                  <a:pt x="0" y="2271"/>
                </a:lnTo>
                <a:lnTo>
                  <a:pt x="0" y="2315"/>
                </a:lnTo>
                <a:lnTo>
                  <a:pt x="1244" y="2315"/>
                </a:lnTo>
                <a:lnTo>
                  <a:pt x="2490" y="2315"/>
                </a:lnTo>
                <a:lnTo>
                  <a:pt x="3735" y="2315"/>
                </a:lnTo>
                <a:lnTo>
                  <a:pt x="4980" y="2315"/>
                </a:lnTo>
                <a:lnTo>
                  <a:pt x="6225" y="2315"/>
                </a:lnTo>
                <a:lnTo>
                  <a:pt x="7470" y="2315"/>
                </a:lnTo>
                <a:lnTo>
                  <a:pt x="7470" y="2271"/>
                </a:lnTo>
                <a:lnTo>
                  <a:pt x="62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9F0FA8D3-6AE7-3440-B146-B425F6D3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839" y="4336577"/>
            <a:ext cx="5427425" cy="2523827"/>
          </a:xfrm>
          <a:custGeom>
            <a:avLst/>
            <a:gdLst>
              <a:gd name="T0" fmla="*/ 3743 w 4980"/>
              <a:gd name="T1" fmla="*/ 0 h 2317"/>
              <a:gd name="T2" fmla="*/ 3734 w 4980"/>
              <a:gd name="T3" fmla="*/ 0 h 2317"/>
              <a:gd name="T4" fmla="*/ 2489 w 4980"/>
              <a:gd name="T5" fmla="*/ 0 h 2317"/>
              <a:gd name="T6" fmla="*/ 1244 w 4980"/>
              <a:gd name="T7" fmla="*/ 0 h 2317"/>
              <a:gd name="T8" fmla="*/ 1236 w 4980"/>
              <a:gd name="T9" fmla="*/ 0 h 2317"/>
              <a:gd name="T10" fmla="*/ 0 w 4980"/>
              <a:gd name="T11" fmla="*/ 2290 h 2317"/>
              <a:gd name="T12" fmla="*/ 0 w 4980"/>
              <a:gd name="T13" fmla="*/ 2316 h 2317"/>
              <a:gd name="T14" fmla="*/ 1244 w 4980"/>
              <a:gd name="T15" fmla="*/ 2316 h 2317"/>
              <a:gd name="T16" fmla="*/ 2489 w 4980"/>
              <a:gd name="T17" fmla="*/ 2316 h 2317"/>
              <a:gd name="T18" fmla="*/ 3734 w 4980"/>
              <a:gd name="T19" fmla="*/ 2316 h 2317"/>
              <a:gd name="T20" fmla="*/ 4979 w 4980"/>
              <a:gd name="T21" fmla="*/ 2316 h 2317"/>
              <a:gd name="T22" fmla="*/ 4979 w 4980"/>
              <a:gd name="T23" fmla="*/ 2290 h 2317"/>
              <a:gd name="T24" fmla="*/ 3743 w 4980"/>
              <a:gd name="T25" fmla="*/ 0 h 2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80" h="2317">
                <a:moveTo>
                  <a:pt x="3743" y="0"/>
                </a:moveTo>
                <a:lnTo>
                  <a:pt x="3734" y="0"/>
                </a:lnTo>
                <a:lnTo>
                  <a:pt x="2489" y="0"/>
                </a:lnTo>
                <a:lnTo>
                  <a:pt x="1244" y="0"/>
                </a:lnTo>
                <a:lnTo>
                  <a:pt x="1236" y="0"/>
                </a:lnTo>
                <a:lnTo>
                  <a:pt x="0" y="2290"/>
                </a:lnTo>
                <a:lnTo>
                  <a:pt x="0" y="2316"/>
                </a:lnTo>
                <a:lnTo>
                  <a:pt x="1244" y="2316"/>
                </a:lnTo>
                <a:lnTo>
                  <a:pt x="2489" y="2316"/>
                </a:lnTo>
                <a:lnTo>
                  <a:pt x="3734" y="2316"/>
                </a:lnTo>
                <a:lnTo>
                  <a:pt x="4979" y="2316"/>
                </a:lnTo>
                <a:lnTo>
                  <a:pt x="4979" y="2290"/>
                </a:lnTo>
                <a:lnTo>
                  <a:pt x="37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6AFA1263-E3F9-6644-A6C1-4991B90D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529" y="9384228"/>
            <a:ext cx="10859659" cy="2514213"/>
          </a:xfrm>
          <a:custGeom>
            <a:avLst/>
            <a:gdLst>
              <a:gd name="T0" fmla="*/ 8732 w 9961"/>
              <a:gd name="T1" fmla="*/ 0 h 2308"/>
              <a:gd name="T2" fmla="*/ 8715 w 9961"/>
              <a:gd name="T3" fmla="*/ 0 h 2308"/>
              <a:gd name="T4" fmla="*/ 7469 w 9961"/>
              <a:gd name="T5" fmla="*/ 0 h 2308"/>
              <a:gd name="T6" fmla="*/ 6224 w 9961"/>
              <a:gd name="T7" fmla="*/ 0 h 2308"/>
              <a:gd name="T8" fmla="*/ 4979 w 9961"/>
              <a:gd name="T9" fmla="*/ 0 h 2308"/>
              <a:gd name="T10" fmla="*/ 3734 w 9961"/>
              <a:gd name="T11" fmla="*/ 0 h 2308"/>
              <a:gd name="T12" fmla="*/ 2490 w 9961"/>
              <a:gd name="T13" fmla="*/ 0 h 2308"/>
              <a:gd name="T14" fmla="*/ 1245 w 9961"/>
              <a:gd name="T15" fmla="*/ 0 h 2308"/>
              <a:gd name="T16" fmla="*/ 1228 w 9961"/>
              <a:gd name="T17" fmla="*/ 0 h 2308"/>
              <a:gd name="T18" fmla="*/ 0 w 9961"/>
              <a:gd name="T19" fmla="*/ 2254 h 2308"/>
              <a:gd name="T20" fmla="*/ 0 w 9961"/>
              <a:gd name="T21" fmla="*/ 2307 h 2308"/>
              <a:gd name="T22" fmla="*/ 2490 w 9961"/>
              <a:gd name="T23" fmla="*/ 2307 h 2308"/>
              <a:gd name="T24" fmla="*/ 4979 w 9961"/>
              <a:gd name="T25" fmla="*/ 2307 h 2308"/>
              <a:gd name="T26" fmla="*/ 7469 w 9961"/>
              <a:gd name="T27" fmla="*/ 2307 h 2308"/>
              <a:gd name="T28" fmla="*/ 9960 w 9961"/>
              <a:gd name="T29" fmla="*/ 2307 h 2308"/>
              <a:gd name="T30" fmla="*/ 9960 w 9961"/>
              <a:gd name="T31" fmla="*/ 2254 h 2308"/>
              <a:gd name="T32" fmla="*/ 8732 w 9961"/>
              <a:gd name="T3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61" h="2308">
                <a:moveTo>
                  <a:pt x="8732" y="0"/>
                </a:moveTo>
                <a:lnTo>
                  <a:pt x="8715" y="0"/>
                </a:lnTo>
                <a:lnTo>
                  <a:pt x="7469" y="0"/>
                </a:lnTo>
                <a:lnTo>
                  <a:pt x="6224" y="0"/>
                </a:lnTo>
                <a:lnTo>
                  <a:pt x="4979" y="0"/>
                </a:lnTo>
                <a:lnTo>
                  <a:pt x="3734" y="0"/>
                </a:lnTo>
                <a:lnTo>
                  <a:pt x="2490" y="0"/>
                </a:lnTo>
                <a:lnTo>
                  <a:pt x="1245" y="0"/>
                </a:lnTo>
                <a:lnTo>
                  <a:pt x="1228" y="0"/>
                </a:lnTo>
                <a:lnTo>
                  <a:pt x="0" y="2254"/>
                </a:lnTo>
                <a:lnTo>
                  <a:pt x="0" y="2307"/>
                </a:lnTo>
                <a:lnTo>
                  <a:pt x="2490" y="2307"/>
                </a:lnTo>
                <a:lnTo>
                  <a:pt x="4979" y="2307"/>
                </a:lnTo>
                <a:lnTo>
                  <a:pt x="7469" y="2307"/>
                </a:lnTo>
                <a:lnTo>
                  <a:pt x="9960" y="2307"/>
                </a:lnTo>
                <a:lnTo>
                  <a:pt x="9960" y="2254"/>
                </a:lnTo>
                <a:lnTo>
                  <a:pt x="873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10">
            <a:extLst>
              <a:ext uri="{FF2B5EF4-FFF2-40B4-BE49-F238E27FC236}">
                <a16:creationId xmlns:a16="http://schemas.microsoft.com/office/drawing/2014/main" id="{381744B1-25D2-A645-B736-0D11258E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719" y="5302843"/>
            <a:ext cx="610524" cy="600909"/>
          </a:xfrm>
          <a:custGeom>
            <a:avLst/>
            <a:gdLst>
              <a:gd name="T0" fmla="*/ 279 w 558"/>
              <a:gd name="T1" fmla="*/ 549 h 550"/>
              <a:gd name="T2" fmla="*/ 279 w 558"/>
              <a:gd name="T3" fmla="*/ 549 h 550"/>
              <a:gd name="T4" fmla="*/ 200 w 558"/>
              <a:gd name="T5" fmla="*/ 514 h 550"/>
              <a:gd name="T6" fmla="*/ 44 w 558"/>
              <a:gd name="T7" fmla="*/ 357 h 550"/>
              <a:gd name="T8" fmla="*/ 44 w 558"/>
              <a:gd name="T9" fmla="*/ 200 h 550"/>
              <a:gd name="T10" fmla="*/ 235 w 558"/>
              <a:gd name="T11" fmla="*/ 9 h 550"/>
              <a:gd name="T12" fmla="*/ 253 w 558"/>
              <a:gd name="T13" fmla="*/ 0 h 550"/>
              <a:gd name="T14" fmla="*/ 505 w 558"/>
              <a:gd name="T15" fmla="*/ 0 h 550"/>
              <a:gd name="T16" fmla="*/ 557 w 558"/>
              <a:gd name="T17" fmla="*/ 52 h 550"/>
              <a:gd name="T18" fmla="*/ 557 w 558"/>
              <a:gd name="T19" fmla="*/ 296 h 550"/>
              <a:gd name="T20" fmla="*/ 549 w 558"/>
              <a:gd name="T21" fmla="*/ 314 h 550"/>
              <a:gd name="T22" fmla="*/ 357 w 558"/>
              <a:gd name="T23" fmla="*/ 514 h 550"/>
              <a:gd name="T24" fmla="*/ 279 w 558"/>
              <a:gd name="T25" fmla="*/ 549 h 550"/>
              <a:gd name="T26" fmla="*/ 261 w 558"/>
              <a:gd name="T27" fmla="*/ 52 h 550"/>
              <a:gd name="T28" fmla="*/ 261 w 558"/>
              <a:gd name="T29" fmla="*/ 52 h 550"/>
              <a:gd name="T30" fmla="*/ 78 w 558"/>
              <a:gd name="T31" fmla="*/ 244 h 550"/>
              <a:gd name="T32" fmla="*/ 78 w 558"/>
              <a:gd name="T33" fmla="*/ 322 h 550"/>
              <a:gd name="T34" fmla="*/ 235 w 558"/>
              <a:gd name="T35" fmla="*/ 479 h 550"/>
              <a:gd name="T36" fmla="*/ 314 w 558"/>
              <a:gd name="T37" fmla="*/ 479 h 550"/>
              <a:gd name="T38" fmla="*/ 505 w 558"/>
              <a:gd name="T39" fmla="*/ 287 h 550"/>
              <a:gd name="T40" fmla="*/ 496 w 558"/>
              <a:gd name="T41" fmla="*/ 52 h 550"/>
              <a:gd name="T42" fmla="*/ 261 w 558"/>
              <a:gd name="T43" fmla="*/ 52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8" h="550">
                <a:moveTo>
                  <a:pt x="279" y="549"/>
                </a:moveTo>
                <a:lnTo>
                  <a:pt x="279" y="549"/>
                </a:lnTo>
                <a:cubicBezTo>
                  <a:pt x="244" y="549"/>
                  <a:pt x="218" y="540"/>
                  <a:pt x="200" y="514"/>
                </a:cubicBezTo>
                <a:cubicBezTo>
                  <a:pt x="44" y="357"/>
                  <a:pt x="44" y="357"/>
                  <a:pt x="44" y="357"/>
                </a:cubicBezTo>
                <a:cubicBezTo>
                  <a:pt x="0" y="314"/>
                  <a:pt x="0" y="244"/>
                  <a:pt x="44" y="200"/>
                </a:cubicBezTo>
                <a:cubicBezTo>
                  <a:pt x="235" y="9"/>
                  <a:pt x="235" y="9"/>
                  <a:pt x="235" y="9"/>
                </a:cubicBezTo>
                <a:cubicBezTo>
                  <a:pt x="235" y="0"/>
                  <a:pt x="244" y="0"/>
                  <a:pt x="253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31" y="0"/>
                  <a:pt x="557" y="18"/>
                  <a:pt x="557" y="52"/>
                </a:cubicBezTo>
                <a:cubicBezTo>
                  <a:pt x="557" y="296"/>
                  <a:pt x="557" y="296"/>
                  <a:pt x="557" y="296"/>
                </a:cubicBezTo>
                <a:cubicBezTo>
                  <a:pt x="557" y="305"/>
                  <a:pt x="557" y="314"/>
                  <a:pt x="549" y="314"/>
                </a:cubicBezTo>
                <a:cubicBezTo>
                  <a:pt x="357" y="514"/>
                  <a:pt x="357" y="514"/>
                  <a:pt x="357" y="514"/>
                </a:cubicBezTo>
                <a:cubicBezTo>
                  <a:pt x="331" y="540"/>
                  <a:pt x="305" y="549"/>
                  <a:pt x="279" y="549"/>
                </a:cubicBezTo>
                <a:close/>
                <a:moveTo>
                  <a:pt x="261" y="52"/>
                </a:moveTo>
                <a:lnTo>
                  <a:pt x="261" y="52"/>
                </a:lnTo>
                <a:cubicBezTo>
                  <a:pt x="78" y="244"/>
                  <a:pt x="78" y="244"/>
                  <a:pt x="78" y="244"/>
                </a:cubicBezTo>
                <a:cubicBezTo>
                  <a:pt x="61" y="261"/>
                  <a:pt x="61" y="296"/>
                  <a:pt x="78" y="322"/>
                </a:cubicBezTo>
                <a:cubicBezTo>
                  <a:pt x="235" y="479"/>
                  <a:pt x="235" y="479"/>
                  <a:pt x="235" y="479"/>
                </a:cubicBezTo>
                <a:cubicBezTo>
                  <a:pt x="261" y="496"/>
                  <a:pt x="296" y="496"/>
                  <a:pt x="314" y="479"/>
                </a:cubicBezTo>
                <a:cubicBezTo>
                  <a:pt x="505" y="287"/>
                  <a:pt x="505" y="287"/>
                  <a:pt x="505" y="287"/>
                </a:cubicBezTo>
                <a:cubicBezTo>
                  <a:pt x="496" y="52"/>
                  <a:pt x="496" y="52"/>
                  <a:pt x="496" y="52"/>
                </a:cubicBezTo>
                <a:lnTo>
                  <a:pt x="261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11">
            <a:extLst>
              <a:ext uri="{FF2B5EF4-FFF2-40B4-BE49-F238E27FC236}">
                <a16:creationId xmlns:a16="http://schemas.microsoft.com/office/drawing/2014/main" id="{A4ECFCE9-D0CA-B74C-A1B3-D287C7CF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493" y="5427833"/>
            <a:ext cx="105760" cy="105760"/>
          </a:xfrm>
          <a:custGeom>
            <a:avLst/>
            <a:gdLst>
              <a:gd name="T0" fmla="*/ 79 w 97"/>
              <a:gd name="T1" fmla="*/ 79 h 97"/>
              <a:gd name="T2" fmla="*/ 79 w 97"/>
              <a:gd name="T3" fmla="*/ 79 h 97"/>
              <a:gd name="T4" fmla="*/ 18 w 97"/>
              <a:gd name="T5" fmla="*/ 79 h 97"/>
              <a:gd name="T6" fmla="*/ 18 w 97"/>
              <a:gd name="T7" fmla="*/ 18 h 97"/>
              <a:gd name="T8" fmla="*/ 79 w 97"/>
              <a:gd name="T9" fmla="*/ 18 h 97"/>
              <a:gd name="T10" fmla="*/ 79 w 97"/>
              <a:gd name="T11" fmla="*/ 7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79" y="79"/>
                </a:moveTo>
                <a:lnTo>
                  <a:pt x="79" y="79"/>
                </a:lnTo>
                <a:cubicBezTo>
                  <a:pt x="61" y="96"/>
                  <a:pt x="35" y="96"/>
                  <a:pt x="18" y="79"/>
                </a:cubicBezTo>
                <a:cubicBezTo>
                  <a:pt x="0" y="61"/>
                  <a:pt x="0" y="35"/>
                  <a:pt x="18" y="18"/>
                </a:cubicBezTo>
                <a:cubicBezTo>
                  <a:pt x="35" y="0"/>
                  <a:pt x="61" y="0"/>
                  <a:pt x="79" y="18"/>
                </a:cubicBezTo>
                <a:cubicBezTo>
                  <a:pt x="96" y="35"/>
                  <a:pt x="96" y="61"/>
                  <a:pt x="79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12">
            <a:extLst>
              <a:ext uri="{FF2B5EF4-FFF2-40B4-BE49-F238E27FC236}">
                <a16:creationId xmlns:a16="http://schemas.microsoft.com/office/drawing/2014/main" id="{90DA2920-CA43-7547-8421-AC2E721B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1962" y="3081877"/>
            <a:ext cx="182677" cy="173062"/>
          </a:xfrm>
          <a:custGeom>
            <a:avLst/>
            <a:gdLst>
              <a:gd name="T0" fmla="*/ 122 w 167"/>
              <a:gd name="T1" fmla="*/ 157 h 158"/>
              <a:gd name="T2" fmla="*/ 122 w 167"/>
              <a:gd name="T3" fmla="*/ 157 h 158"/>
              <a:gd name="T4" fmla="*/ 44 w 167"/>
              <a:gd name="T5" fmla="*/ 157 h 158"/>
              <a:gd name="T6" fmla="*/ 0 w 167"/>
              <a:gd name="T7" fmla="*/ 113 h 158"/>
              <a:gd name="T8" fmla="*/ 0 w 167"/>
              <a:gd name="T9" fmla="*/ 44 h 158"/>
              <a:gd name="T10" fmla="*/ 44 w 167"/>
              <a:gd name="T11" fmla="*/ 0 h 158"/>
              <a:gd name="T12" fmla="*/ 122 w 167"/>
              <a:gd name="T13" fmla="*/ 0 h 158"/>
              <a:gd name="T14" fmla="*/ 166 w 167"/>
              <a:gd name="T15" fmla="*/ 44 h 158"/>
              <a:gd name="T16" fmla="*/ 166 w 167"/>
              <a:gd name="T17" fmla="*/ 113 h 158"/>
              <a:gd name="T18" fmla="*/ 122 w 167"/>
              <a:gd name="T19" fmla="*/ 157 h 158"/>
              <a:gd name="T20" fmla="*/ 122 w 167"/>
              <a:gd name="T21" fmla="*/ 44 h 158"/>
              <a:gd name="T22" fmla="*/ 122 w 167"/>
              <a:gd name="T23" fmla="*/ 44 h 158"/>
              <a:gd name="T24" fmla="*/ 44 w 167"/>
              <a:gd name="T25" fmla="*/ 44 h 158"/>
              <a:gd name="T26" fmla="*/ 44 w 167"/>
              <a:gd name="T27" fmla="*/ 113 h 158"/>
              <a:gd name="T28" fmla="*/ 122 w 167"/>
              <a:gd name="T29" fmla="*/ 113 h 158"/>
              <a:gd name="T30" fmla="*/ 122 w 167"/>
              <a:gd name="T31" fmla="*/ 4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58">
                <a:moveTo>
                  <a:pt x="122" y="157"/>
                </a:moveTo>
                <a:lnTo>
                  <a:pt x="122" y="157"/>
                </a:lnTo>
                <a:cubicBezTo>
                  <a:pt x="44" y="157"/>
                  <a:pt x="44" y="157"/>
                  <a:pt x="44" y="157"/>
                </a:cubicBezTo>
                <a:cubicBezTo>
                  <a:pt x="27" y="157"/>
                  <a:pt x="0" y="139"/>
                  <a:pt x="0" y="1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7" y="0"/>
                  <a:pt x="4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0" y="0"/>
                  <a:pt x="166" y="17"/>
                  <a:pt x="166" y="44"/>
                </a:cubicBezTo>
                <a:cubicBezTo>
                  <a:pt x="166" y="113"/>
                  <a:pt x="166" y="113"/>
                  <a:pt x="166" y="113"/>
                </a:cubicBezTo>
                <a:cubicBezTo>
                  <a:pt x="166" y="139"/>
                  <a:pt x="140" y="157"/>
                  <a:pt x="122" y="157"/>
                </a:cubicBezTo>
                <a:close/>
                <a:moveTo>
                  <a:pt x="122" y="44"/>
                </a:moveTo>
                <a:lnTo>
                  <a:pt x="122" y="44"/>
                </a:lnTo>
                <a:cubicBezTo>
                  <a:pt x="44" y="44"/>
                  <a:pt x="44" y="44"/>
                  <a:pt x="44" y="44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122" y="113"/>
                  <a:pt x="122" y="113"/>
                  <a:pt x="122" y="113"/>
                </a:cubicBezTo>
                <a:lnTo>
                  <a:pt x="122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13">
            <a:extLst>
              <a:ext uri="{FF2B5EF4-FFF2-40B4-BE49-F238E27FC236}">
                <a16:creationId xmlns:a16="http://schemas.microsoft.com/office/drawing/2014/main" id="{4439F48C-9A58-754C-9346-B9D96DC8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390" y="2865548"/>
            <a:ext cx="692249" cy="552839"/>
          </a:xfrm>
          <a:custGeom>
            <a:avLst/>
            <a:gdLst>
              <a:gd name="T0" fmla="*/ 531 w 637"/>
              <a:gd name="T1" fmla="*/ 505 h 506"/>
              <a:gd name="T2" fmla="*/ 531 w 637"/>
              <a:gd name="T3" fmla="*/ 505 h 506"/>
              <a:gd name="T4" fmla="*/ 105 w 637"/>
              <a:gd name="T5" fmla="*/ 505 h 506"/>
              <a:gd name="T6" fmla="*/ 0 w 637"/>
              <a:gd name="T7" fmla="*/ 400 h 506"/>
              <a:gd name="T8" fmla="*/ 0 w 637"/>
              <a:gd name="T9" fmla="*/ 0 h 506"/>
              <a:gd name="T10" fmla="*/ 52 w 637"/>
              <a:gd name="T11" fmla="*/ 0 h 506"/>
              <a:gd name="T12" fmla="*/ 52 w 637"/>
              <a:gd name="T13" fmla="*/ 400 h 506"/>
              <a:gd name="T14" fmla="*/ 105 w 637"/>
              <a:gd name="T15" fmla="*/ 452 h 506"/>
              <a:gd name="T16" fmla="*/ 531 w 637"/>
              <a:gd name="T17" fmla="*/ 452 h 506"/>
              <a:gd name="T18" fmla="*/ 584 w 637"/>
              <a:gd name="T19" fmla="*/ 400 h 506"/>
              <a:gd name="T20" fmla="*/ 584 w 637"/>
              <a:gd name="T21" fmla="*/ 148 h 506"/>
              <a:gd name="T22" fmla="*/ 531 w 637"/>
              <a:gd name="T23" fmla="*/ 96 h 506"/>
              <a:gd name="T24" fmla="*/ 105 w 637"/>
              <a:gd name="T25" fmla="*/ 96 h 506"/>
              <a:gd name="T26" fmla="*/ 105 w 637"/>
              <a:gd name="T27" fmla="*/ 43 h 506"/>
              <a:gd name="T28" fmla="*/ 531 w 637"/>
              <a:gd name="T29" fmla="*/ 43 h 506"/>
              <a:gd name="T30" fmla="*/ 636 w 637"/>
              <a:gd name="T31" fmla="*/ 148 h 506"/>
              <a:gd name="T32" fmla="*/ 636 w 637"/>
              <a:gd name="T33" fmla="*/ 400 h 506"/>
              <a:gd name="T34" fmla="*/ 531 w 637"/>
              <a:gd name="T35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" h="506">
                <a:moveTo>
                  <a:pt x="531" y="505"/>
                </a:moveTo>
                <a:lnTo>
                  <a:pt x="531" y="505"/>
                </a:lnTo>
                <a:cubicBezTo>
                  <a:pt x="105" y="505"/>
                  <a:pt x="105" y="505"/>
                  <a:pt x="105" y="505"/>
                </a:cubicBezTo>
                <a:cubicBezTo>
                  <a:pt x="44" y="505"/>
                  <a:pt x="0" y="461"/>
                  <a:pt x="0" y="400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400"/>
                  <a:pt x="52" y="400"/>
                  <a:pt x="52" y="400"/>
                </a:cubicBezTo>
                <a:cubicBezTo>
                  <a:pt x="52" y="426"/>
                  <a:pt x="79" y="452"/>
                  <a:pt x="105" y="452"/>
                </a:cubicBezTo>
                <a:cubicBezTo>
                  <a:pt x="531" y="452"/>
                  <a:pt x="531" y="452"/>
                  <a:pt x="531" y="452"/>
                </a:cubicBezTo>
                <a:cubicBezTo>
                  <a:pt x="558" y="452"/>
                  <a:pt x="584" y="426"/>
                  <a:pt x="584" y="400"/>
                </a:cubicBezTo>
                <a:cubicBezTo>
                  <a:pt x="584" y="148"/>
                  <a:pt x="584" y="148"/>
                  <a:pt x="584" y="148"/>
                </a:cubicBezTo>
                <a:cubicBezTo>
                  <a:pt x="584" y="122"/>
                  <a:pt x="558" y="96"/>
                  <a:pt x="531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531" y="43"/>
                  <a:pt x="531" y="43"/>
                  <a:pt x="531" y="43"/>
                </a:cubicBezTo>
                <a:cubicBezTo>
                  <a:pt x="592" y="43"/>
                  <a:pt x="636" y="87"/>
                  <a:pt x="636" y="148"/>
                </a:cubicBezTo>
                <a:cubicBezTo>
                  <a:pt x="636" y="400"/>
                  <a:pt x="636" y="400"/>
                  <a:pt x="636" y="400"/>
                </a:cubicBezTo>
                <a:cubicBezTo>
                  <a:pt x="636" y="461"/>
                  <a:pt x="592" y="505"/>
                  <a:pt x="531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14">
            <a:extLst>
              <a:ext uri="{FF2B5EF4-FFF2-40B4-BE49-F238E27FC236}">
                <a16:creationId xmlns:a16="http://schemas.microsoft.com/office/drawing/2014/main" id="{175968FA-E7E6-4B44-9D4F-171479C1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775" y="2740558"/>
            <a:ext cx="634562" cy="230750"/>
          </a:xfrm>
          <a:custGeom>
            <a:avLst/>
            <a:gdLst>
              <a:gd name="T0" fmla="*/ 113 w 584"/>
              <a:gd name="T1" fmla="*/ 209 h 210"/>
              <a:gd name="T2" fmla="*/ 113 w 584"/>
              <a:gd name="T3" fmla="*/ 209 h 210"/>
              <a:gd name="T4" fmla="*/ 8 w 584"/>
              <a:gd name="T5" fmla="*/ 87 h 210"/>
              <a:gd name="T6" fmla="*/ 113 w 584"/>
              <a:gd name="T7" fmla="*/ 0 h 210"/>
              <a:gd name="T8" fmla="*/ 496 w 584"/>
              <a:gd name="T9" fmla="*/ 0 h 210"/>
              <a:gd name="T10" fmla="*/ 583 w 584"/>
              <a:gd name="T11" fmla="*/ 87 h 210"/>
              <a:gd name="T12" fmla="*/ 583 w 584"/>
              <a:gd name="T13" fmla="*/ 104 h 210"/>
              <a:gd name="T14" fmla="*/ 557 w 584"/>
              <a:gd name="T15" fmla="*/ 130 h 210"/>
              <a:gd name="T16" fmla="*/ 557 w 584"/>
              <a:gd name="T17" fmla="*/ 130 h 210"/>
              <a:gd name="T18" fmla="*/ 531 w 584"/>
              <a:gd name="T19" fmla="*/ 104 h 210"/>
              <a:gd name="T20" fmla="*/ 531 w 584"/>
              <a:gd name="T21" fmla="*/ 87 h 210"/>
              <a:gd name="T22" fmla="*/ 496 w 584"/>
              <a:gd name="T23" fmla="*/ 52 h 210"/>
              <a:gd name="T24" fmla="*/ 113 w 584"/>
              <a:gd name="T25" fmla="*/ 52 h 210"/>
              <a:gd name="T26" fmla="*/ 60 w 584"/>
              <a:gd name="T27" fmla="*/ 95 h 210"/>
              <a:gd name="T28" fmla="*/ 113 w 584"/>
              <a:gd name="T29" fmla="*/ 156 h 210"/>
              <a:gd name="T30" fmla="*/ 113 w 584"/>
              <a:gd name="T3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" h="210">
                <a:moveTo>
                  <a:pt x="113" y="209"/>
                </a:moveTo>
                <a:lnTo>
                  <a:pt x="113" y="209"/>
                </a:lnTo>
                <a:cubicBezTo>
                  <a:pt x="52" y="209"/>
                  <a:pt x="0" y="156"/>
                  <a:pt x="8" y="87"/>
                </a:cubicBezTo>
                <a:cubicBezTo>
                  <a:pt x="17" y="34"/>
                  <a:pt x="60" y="0"/>
                  <a:pt x="113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48" y="0"/>
                  <a:pt x="583" y="34"/>
                  <a:pt x="583" y="87"/>
                </a:cubicBezTo>
                <a:cubicBezTo>
                  <a:pt x="583" y="104"/>
                  <a:pt x="583" y="104"/>
                  <a:pt x="583" y="104"/>
                </a:cubicBezTo>
                <a:cubicBezTo>
                  <a:pt x="583" y="121"/>
                  <a:pt x="574" y="130"/>
                  <a:pt x="557" y="130"/>
                </a:cubicBezTo>
                <a:lnTo>
                  <a:pt x="557" y="130"/>
                </a:lnTo>
                <a:cubicBezTo>
                  <a:pt x="539" y="130"/>
                  <a:pt x="531" y="121"/>
                  <a:pt x="531" y="104"/>
                </a:cubicBezTo>
                <a:cubicBezTo>
                  <a:pt x="531" y="87"/>
                  <a:pt x="531" y="87"/>
                  <a:pt x="531" y="87"/>
                </a:cubicBezTo>
                <a:cubicBezTo>
                  <a:pt x="531" y="69"/>
                  <a:pt x="513" y="52"/>
                  <a:pt x="496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87" y="52"/>
                  <a:pt x="69" y="69"/>
                  <a:pt x="60" y="95"/>
                </a:cubicBezTo>
                <a:cubicBezTo>
                  <a:pt x="60" y="130"/>
                  <a:pt x="78" y="156"/>
                  <a:pt x="113" y="156"/>
                </a:cubicBezTo>
                <a:lnTo>
                  <a:pt x="113" y="2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15">
            <a:extLst>
              <a:ext uri="{FF2B5EF4-FFF2-40B4-BE49-F238E27FC236}">
                <a16:creationId xmlns:a16="http://schemas.microsoft.com/office/drawing/2014/main" id="{66709622-73B4-2E43-AE82-28F0433B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3230" y="10350495"/>
            <a:ext cx="711478" cy="673020"/>
          </a:xfrm>
          <a:custGeom>
            <a:avLst/>
            <a:gdLst>
              <a:gd name="T0" fmla="*/ 558 w 654"/>
              <a:gd name="T1" fmla="*/ 618 h 619"/>
              <a:gd name="T2" fmla="*/ 558 w 654"/>
              <a:gd name="T3" fmla="*/ 618 h 619"/>
              <a:gd name="T4" fmla="*/ 96 w 654"/>
              <a:gd name="T5" fmla="*/ 618 h 619"/>
              <a:gd name="T6" fmla="*/ 0 w 654"/>
              <a:gd name="T7" fmla="*/ 531 h 619"/>
              <a:gd name="T8" fmla="*/ 0 w 654"/>
              <a:gd name="T9" fmla="*/ 87 h 619"/>
              <a:gd name="T10" fmla="*/ 96 w 654"/>
              <a:gd name="T11" fmla="*/ 0 h 619"/>
              <a:gd name="T12" fmla="*/ 140 w 654"/>
              <a:gd name="T13" fmla="*/ 0 h 619"/>
              <a:gd name="T14" fmla="*/ 140 w 654"/>
              <a:gd name="T15" fmla="*/ 52 h 619"/>
              <a:gd name="T16" fmla="*/ 96 w 654"/>
              <a:gd name="T17" fmla="*/ 52 h 619"/>
              <a:gd name="T18" fmla="*/ 61 w 654"/>
              <a:gd name="T19" fmla="*/ 87 h 619"/>
              <a:gd name="T20" fmla="*/ 61 w 654"/>
              <a:gd name="T21" fmla="*/ 531 h 619"/>
              <a:gd name="T22" fmla="*/ 96 w 654"/>
              <a:gd name="T23" fmla="*/ 557 h 619"/>
              <a:gd name="T24" fmla="*/ 558 w 654"/>
              <a:gd name="T25" fmla="*/ 557 h 619"/>
              <a:gd name="T26" fmla="*/ 592 w 654"/>
              <a:gd name="T27" fmla="*/ 531 h 619"/>
              <a:gd name="T28" fmla="*/ 592 w 654"/>
              <a:gd name="T29" fmla="*/ 87 h 619"/>
              <a:gd name="T30" fmla="*/ 558 w 654"/>
              <a:gd name="T31" fmla="*/ 52 h 619"/>
              <a:gd name="T32" fmla="*/ 514 w 654"/>
              <a:gd name="T33" fmla="*/ 52 h 619"/>
              <a:gd name="T34" fmla="*/ 514 w 654"/>
              <a:gd name="T35" fmla="*/ 0 h 619"/>
              <a:gd name="T36" fmla="*/ 558 w 654"/>
              <a:gd name="T37" fmla="*/ 0 h 619"/>
              <a:gd name="T38" fmla="*/ 653 w 654"/>
              <a:gd name="T39" fmla="*/ 87 h 619"/>
              <a:gd name="T40" fmla="*/ 653 w 654"/>
              <a:gd name="T41" fmla="*/ 531 h 619"/>
              <a:gd name="T42" fmla="*/ 558 w 654"/>
              <a:gd name="T43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4" h="619">
                <a:moveTo>
                  <a:pt x="558" y="618"/>
                </a:moveTo>
                <a:lnTo>
                  <a:pt x="558" y="618"/>
                </a:lnTo>
                <a:cubicBezTo>
                  <a:pt x="96" y="618"/>
                  <a:pt x="96" y="618"/>
                  <a:pt x="96" y="618"/>
                </a:cubicBezTo>
                <a:cubicBezTo>
                  <a:pt x="44" y="618"/>
                  <a:pt x="0" y="574"/>
                  <a:pt x="0" y="53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3"/>
                  <a:pt x="44" y="0"/>
                  <a:pt x="96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79" y="52"/>
                  <a:pt x="61" y="69"/>
                  <a:pt x="61" y="87"/>
                </a:cubicBezTo>
                <a:cubicBezTo>
                  <a:pt x="61" y="531"/>
                  <a:pt x="61" y="531"/>
                  <a:pt x="61" y="531"/>
                </a:cubicBezTo>
                <a:cubicBezTo>
                  <a:pt x="61" y="548"/>
                  <a:pt x="79" y="557"/>
                  <a:pt x="96" y="557"/>
                </a:cubicBezTo>
                <a:cubicBezTo>
                  <a:pt x="558" y="557"/>
                  <a:pt x="558" y="557"/>
                  <a:pt x="558" y="557"/>
                </a:cubicBezTo>
                <a:cubicBezTo>
                  <a:pt x="575" y="557"/>
                  <a:pt x="592" y="548"/>
                  <a:pt x="592" y="531"/>
                </a:cubicBezTo>
                <a:cubicBezTo>
                  <a:pt x="592" y="87"/>
                  <a:pt x="592" y="87"/>
                  <a:pt x="592" y="87"/>
                </a:cubicBezTo>
                <a:cubicBezTo>
                  <a:pt x="592" y="69"/>
                  <a:pt x="575" y="52"/>
                  <a:pt x="558" y="52"/>
                </a:cubicBezTo>
                <a:cubicBezTo>
                  <a:pt x="514" y="52"/>
                  <a:pt x="514" y="52"/>
                  <a:pt x="514" y="52"/>
                </a:cubicBezTo>
                <a:cubicBezTo>
                  <a:pt x="514" y="0"/>
                  <a:pt x="514" y="0"/>
                  <a:pt x="51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610" y="0"/>
                  <a:pt x="653" y="43"/>
                  <a:pt x="653" y="87"/>
                </a:cubicBezTo>
                <a:cubicBezTo>
                  <a:pt x="653" y="531"/>
                  <a:pt x="653" y="531"/>
                  <a:pt x="653" y="531"/>
                </a:cubicBezTo>
                <a:cubicBezTo>
                  <a:pt x="653" y="574"/>
                  <a:pt x="610" y="618"/>
                  <a:pt x="558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16">
            <a:extLst>
              <a:ext uri="{FF2B5EF4-FFF2-40B4-BE49-F238E27FC236}">
                <a16:creationId xmlns:a16="http://schemas.microsoft.com/office/drawing/2014/main" id="{E461FE98-EF1F-AA48-B78D-848037AE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0330" y="10254349"/>
            <a:ext cx="312472" cy="57687"/>
          </a:xfrm>
          <a:custGeom>
            <a:avLst/>
            <a:gdLst>
              <a:gd name="T0" fmla="*/ 287 w 288"/>
              <a:gd name="T1" fmla="*/ 52 h 53"/>
              <a:gd name="T2" fmla="*/ 0 w 288"/>
              <a:gd name="T3" fmla="*/ 52 h 53"/>
              <a:gd name="T4" fmla="*/ 0 w 288"/>
              <a:gd name="T5" fmla="*/ 0 h 53"/>
              <a:gd name="T6" fmla="*/ 287 w 288"/>
              <a:gd name="T7" fmla="*/ 0 h 53"/>
              <a:gd name="T8" fmla="*/ 287 w 28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53">
                <a:moveTo>
                  <a:pt x="287" y="52"/>
                </a:moveTo>
                <a:lnTo>
                  <a:pt x="0" y="52"/>
                </a:lnTo>
                <a:lnTo>
                  <a:pt x="0" y="0"/>
                </a:lnTo>
                <a:lnTo>
                  <a:pt x="287" y="0"/>
                </a:lnTo>
                <a:lnTo>
                  <a:pt x="287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17">
            <a:extLst>
              <a:ext uri="{FF2B5EF4-FFF2-40B4-BE49-F238E27FC236}">
                <a16:creationId xmlns:a16="http://schemas.microsoft.com/office/drawing/2014/main" id="{50AE2427-0316-4346-9C71-D2082397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622" y="10254349"/>
            <a:ext cx="201906" cy="163448"/>
          </a:xfrm>
          <a:custGeom>
            <a:avLst/>
            <a:gdLst>
              <a:gd name="T0" fmla="*/ 44 w 184"/>
              <a:gd name="T1" fmla="*/ 130 h 149"/>
              <a:gd name="T2" fmla="*/ 44 w 184"/>
              <a:gd name="T3" fmla="*/ 130 h 149"/>
              <a:gd name="T4" fmla="*/ 0 w 184"/>
              <a:gd name="T5" fmla="*/ 95 h 149"/>
              <a:gd name="T6" fmla="*/ 87 w 184"/>
              <a:gd name="T7" fmla="*/ 8 h 149"/>
              <a:gd name="T8" fmla="*/ 113 w 184"/>
              <a:gd name="T9" fmla="*/ 0 h 149"/>
              <a:gd name="T10" fmla="*/ 140 w 184"/>
              <a:gd name="T11" fmla="*/ 17 h 149"/>
              <a:gd name="T12" fmla="*/ 183 w 184"/>
              <a:gd name="T13" fmla="*/ 104 h 149"/>
              <a:gd name="T14" fmla="*/ 166 w 184"/>
              <a:gd name="T15" fmla="*/ 139 h 149"/>
              <a:gd name="T16" fmla="*/ 166 w 184"/>
              <a:gd name="T17" fmla="*/ 139 h 149"/>
              <a:gd name="T18" fmla="*/ 131 w 184"/>
              <a:gd name="T19" fmla="*/ 130 h 149"/>
              <a:gd name="T20" fmla="*/ 105 w 184"/>
              <a:gd name="T21" fmla="*/ 78 h 149"/>
              <a:gd name="T22" fmla="*/ 44 w 184"/>
              <a:gd name="T23" fmla="*/ 130 h 149"/>
              <a:gd name="T24" fmla="*/ 131 w 184"/>
              <a:gd name="T25" fmla="*/ 52 h 149"/>
              <a:gd name="T26" fmla="*/ 131 w 184"/>
              <a:gd name="T27" fmla="*/ 5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49">
                <a:moveTo>
                  <a:pt x="44" y="130"/>
                </a:moveTo>
                <a:lnTo>
                  <a:pt x="44" y="130"/>
                </a:lnTo>
                <a:cubicBezTo>
                  <a:pt x="0" y="95"/>
                  <a:pt x="0" y="95"/>
                  <a:pt x="0" y="95"/>
                </a:cubicBezTo>
                <a:cubicBezTo>
                  <a:pt x="87" y="8"/>
                  <a:pt x="87" y="8"/>
                  <a:pt x="87" y="8"/>
                </a:cubicBezTo>
                <a:cubicBezTo>
                  <a:pt x="96" y="0"/>
                  <a:pt x="105" y="0"/>
                  <a:pt x="113" y="0"/>
                </a:cubicBezTo>
                <a:cubicBezTo>
                  <a:pt x="122" y="0"/>
                  <a:pt x="131" y="8"/>
                  <a:pt x="140" y="17"/>
                </a:cubicBezTo>
                <a:cubicBezTo>
                  <a:pt x="183" y="104"/>
                  <a:pt x="183" y="104"/>
                  <a:pt x="183" y="104"/>
                </a:cubicBezTo>
                <a:cubicBezTo>
                  <a:pt x="183" y="113"/>
                  <a:pt x="183" y="130"/>
                  <a:pt x="166" y="139"/>
                </a:cubicBezTo>
                <a:lnTo>
                  <a:pt x="166" y="139"/>
                </a:lnTo>
                <a:cubicBezTo>
                  <a:pt x="148" y="148"/>
                  <a:pt x="131" y="139"/>
                  <a:pt x="131" y="130"/>
                </a:cubicBezTo>
                <a:cubicBezTo>
                  <a:pt x="105" y="78"/>
                  <a:pt x="105" y="78"/>
                  <a:pt x="105" y="78"/>
                </a:cubicBezTo>
                <a:lnTo>
                  <a:pt x="44" y="130"/>
                </a:lnTo>
                <a:close/>
                <a:moveTo>
                  <a:pt x="131" y="52"/>
                </a:moveTo>
                <a:lnTo>
                  <a:pt x="131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18">
            <a:extLst>
              <a:ext uri="{FF2B5EF4-FFF2-40B4-BE49-F238E27FC236}">
                <a16:creationId xmlns:a16="http://schemas.microsoft.com/office/drawing/2014/main" id="{BD51F7F9-58F5-E240-91A6-41B66CC0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705" y="10350495"/>
            <a:ext cx="274014" cy="192291"/>
          </a:xfrm>
          <a:custGeom>
            <a:avLst/>
            <a:gdLst>
              <a:gd name="T0" fmla="*/ 104 w 253"/>
              <a:gd name="T1" fmla="*/ 174 h 175"/>
              <a:gd name="T2" fmla="*/ 104 w 253"/>
              <a:gd name="T3" fmla="*/ 174 h 175"/>
              <a:gd name="T4" fmla="*/ 104 w 253"/>
              <a:gd name="T5" fmla="*/ 174 h 175"/>
              <a:gd name="T6" fmla="*/ 69 w 253"/>
              <a:gd name="T7" fmla="*/ 156 h 175"/>
              <a:gd name="T8" fmla="*/ 0 w 253"/>
              <a:gd name="T9" fmla="*/ 78 h 175"/>
              <a:gd name="T10" fmla="*/ 69 w 253"/>
              <a:gd name="T11" fmla="*/ 8 h 175"/>
              <a:gd name="T12" fmla="*/ 113 w 253"/>
              <a:gd name="T13" fmla="*/ 43 h 175"/>
              <a:gd name="T14" fmla="*/ 78 w 253"/>
              <a:gd name="T15" fmla="*/ 87 h 175"/>
              <a:gd name="T16" fmla="*/ 104 w 253"/>
              <a:gd name="T17" fmla="*/ 113 h 175"/>
              <a:gd name="T18" fmla="*/ 200 w 253"/>
              <a:gd name="T19" fmla="*/ 8 h 175"/>
              <a:gd name="T20" fmla="*/ 243 w 253"/>
              <a:gd name="T21" fmla="*/ 8 h 175"/>
              <a:gd name="T22" fmla="*/ 243 w 253"/>
              <a:gd name="T23" fmla="*/ 8 h 175"/>
              <a:gd name="T24" fmla="*/ 243 w 253"/>
              <a:gd name="T25" fmla="*/ 43 h 175"/>
              <a:gd name="T26" fmla="*/ 139 w 253"/>
              <a:gd name="T27" fmla="*/ 156 h 175"/>
              <a:gd name="T28" fmla="*/ 104 w 253"/>
              <a:gd name="T2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175">
                <a:moveTo>
                  <a:pt x="104" y="174"/>
                </a:moveTo>
                <a:lnTo>
                  <a:pt x="104" y="174"/>
                </a:lnTo>
                <a:lnTo>
                  <a:pt x="104" y="174"/>
                </a:lnTo>
                <a:cubicBezTo>
                  <a:pt x="87" y="174"/>
                  <a:pt x="78" y="165"/>
                  <a:pt x="69" y="156"/>
                </a:cubicBezTo>
                <a:cubicBezTo>
                  <a:pt x="0" y="78"/>
                  <a:pt x="0" y="78"/>
                  <a:pt x="0" y="78"/>
                </a:cubicBezTo>
                <a:cubicBezTo>
                  <a:pt x="69" y="8"/>
                  <a:pt x="69" y="8"/>
                  <a:pt x="69" y="8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78" y="87"/>
                  <a:pt x="78" y="87"/>
                  <a:pt x="78" y="87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200" y="8"/>
                  <a:pt x="200" y="8"/>
                  <a:pt x="200" y="8"/>
                </a:cubicBezTo>
                <a:cubicBezTo>
                  <a:pt x="209" y="0"/>
                  <a:pt x="226" y="0"/>
                  <a:pt x="243" y="8"/>
                </a:cubicBezTo>
                <a:lnTo>
                  <a:pt x="243" y="8"/>
                </a:lnTo>
                <a:cubicBezTo>
                  <a:pt x="252" y="17"/>
                  <a:pt x="252" y="34"/>
                  <a:pt x="243" y="43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30" y="165"/>
                  <a:pt x="113" y="174"/>
                  <a:pt x="104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19">
            <a:extLst>
              <a:ext uri="{FF2B5EF4-FFF2-40B4-BE49-F238E27FC236}">
                <a16:creationId xmlns:a16="http://schemas.microsoft.com/office/drawing/2014/main" id="{50804200-2568-644B-BE15-6B0785852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605" y="10254349"/>
            <a:ext cx="211521" cy="163448"/>
          </a:xfrm>
          <a:custGeom>
            <a:avLst/>
            <a:gdLst>
              <a:gd name="T0" fmla="*/ 148 w 192"/>
              <a:gd name="T1" fmla="*/ 130 h 149"/>
              <a:gd name="T2" fmla="*/ 148 w 192"/>
              <a:gd name="T3" fmla="*/ 130 h 149"/>
              <a:gd name="T4" fmla="*/ 191 w 192"/>
              <a:gd name="T5" fmla="*/ 95 h 149"/>
              <a:gd name="T6" fmla="*/ 104 w 192"/>
              <a:gd name="T7" fmla="*/ 8 h 149"/>
              <a:gd name="T8" fmla="*/ 78 w 192"/>
              <a:gd name="T9" fmla="*/ 0 h 149"/>
              <a:gd name="T10" fmla="*/ 52 w 192"/>
              <a:gd name="T11" fmla="*/ 17 h 149"/>
              <a:gd name="T12" fmla="*/ 8 w 192"/>
              <a:gd name="T13" fmla="*/ 104 h 149"/>
              <a:gd name="T14" fmla="*/ 26 w 192"/>
              <a:gd name="T15" fmla="*/ 139 h 149"/>
              <a:gd name="T16" fmla="*/ 26 w 192"/>
              <a:gd name="T17" fmla="*/ 139 h 149"/>
              <a:gd name="T18" fmla="*/ 61 w 192"/>
              <a:gd name="T19" fmla="*/ 130 h 149"/>
              <a:gd name="T20" fmla="*/ 87 w 192"/>
              <a:gd name="T21" fmla="*/ 78 h 149"/>
              <a:gd name="T22" fmla="*/ 148 w 192"/>
              <a:gd name="T23" fmla="*/ 130 h 149"/>
              <a:gd name="T24" fmla="*/ 61 w 192"/>
              <a:gd name="T25" fmla="*/ 52 h 149"/>
              <a:gd name="T26" fmla="*/ 61 w 192"/>
              <a:gd name="T27" fmla="*/ 5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49">
                <a:moveTo>
                  <a:pt x="148" y="130"/>
                </a:moveTo>
                <a:lnTo>
                  <a:pt x="148" y="130"/>
                </a:lnTo>
                <a:cubicBezTo>
                  <a:pt x="191" y="95"/>
                  <a:pt x="191" y="95"/>
                  <a:pt x="191" y="95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0"/>
                  <a:pt x="87" y="0"/>
                  <a:pt x="78" y="0"/>
                </a:cubicBezTo>
                <a:cubicBezTo>
                  <a:pt x="69" y="0"/>
                  <a:pt x="61" y="8"/>
                  <a:pt x="52" y="17"/>
                </a:cubicBezTo>
                <a:cubicBezTo>
                  <a:pt x="8" y="104"/>
                  <a:pt x="8" y="104"/>
                  <a:pt x="8" y="104"/>
                </a:cubicBezTo>
                <a:cubicBezTo>
                  <a:pt x="0" y="113"/>
                  <a:pt x="8" y="130"/>
                  <a:pt x="26" y="139"/>
                </a:cubicBezTo>
                <a:lnTo>
                  <a:pt x="26" y="139"/>
                </a:lnTo>
                <a:cubicBezTo>
                  <a:pt x="35" y="148"/>
                  <a:pt x="52" y="139"/>
                  <a:pt x="61" y="130"/>
                </a:cubicBezTo>
                <a:cubicBezTo>
                  <a:pt x="87" y="78"/>
                  <a:pt x="87" y="78"/>
                  <a:pt x="87" y="78"/>
                </a:cubicBezTo>
                <a:lnTo>
                  <a:pt x="148" y="130"/>
                </a:lnTo>
                <a:close/>
                <a:moveTo>
                  <a:pt x="61" y="52"/>
                </a:moveTo>
                <a:lnTo>
                  <a:pt x="61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20">
            <a:extLst>
              <a:ext uri="{FF2B5EF4-FFF2-40B4-BE49-F238E27FC236}">
                <a16:creationId xmlns:a16="http://schemas.microsoft.com/office/drawing/2014/main" id="{F2436171-D17E-5047-9E92-7DEC2E43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3414" y="10350495"/>
            <a:ext cx="278823" cy="192291"/>
          </a:xfrm>
          <a:custGeom>
            <a:avLst/>
            <a:gdLst>
              <a:gd name="T0" fmla="*/ 148 w 254"/>
              <a:gd name="T1" fmla="*/ 174 h 175"/>
              <a:gd name="T2" fmla="*/ 148 w 254"/>
              <a:gd name="T3" fmla="*/ 174 h 175"/>
              <a:gd name="T4" fmla="*/ 148 w 254"/>
              <a:gd name="T5" fmla="*/ 174 h 175"/>
              <a:gd name="T6" fmla="*/ 183 w 254"/>
              <a:gd name="T7" fmla="*/ 156 h 175"/>
              <a:gd name="T8" fmla="*/ 253 w 254"/>
              <a:gd name="T9" fmla="*/ 78 h 175"/>
              <a:gd name="T10" fmla="*/ 183 w 254"/>
              <a:gd name="T11" fmla="*/ 8 h 175"/>
              <a:gd name="T12" fmla="*/ 140 w 254"/>
              <a:gd name="T13" fmla="*/ 43 h 175"/>
              <a:gd name="T14" fmla="*/ 175 w 254"/>
              <a:gd name="T15" fmla="*/ 87 h 175"/>
              <a:gd name="T16" fmla="*/ 148 w 254"/>
              <a:gd name="T17" fmla="*/ 113 h 175"/>
              <a:gd name="T18" fmla="*/ 53 w 254"/>
              <a:gd name="T19" fmla="*/ 8 h 175"/>
              <a:gd name="T20" fmla="*/ 9 w 254"/>
              <a:gd name="T21" fmla="*/ 8 h 175"/>
              <a:gd name="T22" fmla="*/ 9 w 254"/>
              <a:gd name="T23" fmla="*/ 8 h 175"/>
              <a:gd name="T24" fmla="*/ 9 w 254"/>
              <a:gd name="T25" fmla="*/ 43 h 175"/>
              <a:gd name="T26" fmla="*/ 114 w 254"/>
              <a:gd name="T27" fmla="*/ 156 h 175"/>
              <a:gd name="T28" fmla="*/ 148 w 254"/>
              <a:gd name="T2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5">
                <a:moveTo>
                  <a:pt x="148" y="174"/>
                </a:moveTo>
                <a:lnTo>
                  <a:pt x="148" y="174"/>
                </a:lnTo>
                <a:lnTo>
                  <a:pt x="148" y="174"/>
                </a:lnTo>
                <a:cubicBezTo>
                  <a:pt x="166" y="174"/>
                  <a:pt x="175" y="165"/>
                  <a:pt x="183" y="156"/>
                </a:cubicBezTo>
                <a:cubicBezTo>
                  <a:pt x="253" y="78"/>
                  <a:pt x="253" y="78"/>
                  <a:pt x="253" y="78"/>
                </a:cubicBezTo>
                <a:cubicBezTo>
                  <a:pt x="183" y="8"/>
                  <a:pt x="183" y="8"/>
                  <a:pt x="183" y="8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48" y="113"/>
                  <a:pt x="148" y="113"/>
                  <a:pt x="148" y="113"/>
                </a:cubicBezTo>
                <a:cubicBezTo>
                  <a:pt x="53" y="8"/>
                  <a:pt x="53" y="8"/>
                  <a:pt x="53" y="8"/>
                </a:cubicBezTo>
                <a:cubicBezTo>
                  <a:pt x="44" y="0"/>
                  <a:pt x="18" y="0"/>
                  <a:pt x="9" y="8"/>
                </a:cubicBezTo>
                <a:lnTo>
                  <a:pt x="9" y="8"/>
                </a:lnTo>
                <a:cubicBezTo>
                  <a:pt x="0" y="17"/>
                  <a:pt x="0" y="34"/>
                  <a:pt x="9" y="43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23" y="165"/>
                  <a:pt x="131" y="174"/>
                  <a:pt x="148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21">
            <a:extLst>
              <a:ext uri="{FF2B5EF4-FFF2-40B4-BE49-F238E27FC236}">
                <a16:creationId xmlns:a16="http://schemas.microsoft.com/office/drawing/2014/main" id="{2A83F368-42FD-8B43-B7A7-7793C29B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0309" y="10624508"/>
            <a:ext cx="144219" cy="48073"/>
          </a:xfrm>
          <a:custGeom>
            <a:avLst/>
            <a:gdLst>
              <a:gd name="T0" fmla="*/ 0 w 131"/>
              <a:gd name="T1" fmla="*/ 26 h 45"/>
              <a:gd name="T2" fmla="*/ 0 w 131"/>
              <a:gd name="T3" fmla="*/ 26 h 45"/>
              <a:gd name="T4" fmla="*/ 0 w 131"/>
              <a:gd name="T5" fmla="*/ 26 h 45"/>
              <a:gd name="T6" fmla="*/ 17 w 131"/>
              <a:gd name="T7" fmla="*/ 0 h 45"/>
              <a:gd name="T8" fmla="*/ 113 w 131"/>
              <a:gd name="T9" fmla="*/ 0 h 45"/>
              <a:gd name="T10" fmla="*/ 130 w 131"/>
              <a:gd name="T11" fmla="*/ 26 h 45"/>
              <a:gd name="T12" fmla="*/ 130 w 131"/>
              <a:gd name="T13" fmla="*/ 26 h 45"/>
              <a:gd name="T14" fmla="*/ 113 w 131"/>
              <a:gd name="T15" fmla="*/ 44 h 45"/>
              <a:gd name="T16" fmla="*/ 26 w 131"/>
              <a:gd name="T17" fmla="*/ 44 h 45"/>
              <a:gd name="T18" fmla="*/ 0 w 131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8" y="0"/>
                  <a:pt x="17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30" y="9"/>
                  <a:pt x="130" y="26"/>
                </a:cubicBezTo>
                <a:lnTo>
                  <a:pt x="130" y="26"/>
                </a:lnTo>
                <a:cubicBezTo>
                  <a:pt x="130" y="35"/>
                  <a:pt x="121" y="44"/>
                  <a:pt x="113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22">
            <a:extLst>
              <a:ext uri="{FF2B5EF4-FFF2-40B4-BE49-F238E27FC236}">
                <a16:creationId xmlns:a16="http://schemas.microsoft.com/office/drawing/2014/main" id="{0D9EA4AC-B48E-5F4F-8ADC-02F6BA1B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5320" y="10643738"/>
            <a:ext cx="48073" cy="350933"/>
          </a:xfrm>
          <a:custGeom>
            <a:avLst/>
            <a:gdLst>
              <a:gd name="T0" fmla="*/ 44 w 45"/>
              <a:gd name="T1" fmla="*/ 322 h 323"/>
              <a:gd name="T2" fmla="*/ 44 w 45"/>
              <a:gd name="T3" fmla="*/ 322 h 323"/>
              <a:gd name="T4" fmla="*/ 0 w 45"/>
              <a:gd name="T5" fmla="*/ 322 h 323"/>
              <a:gd name="T6" fmla="*/ 0 w 45"/>
              <a:gd name="T7" fmla="*/ 17 h 323"/>
              <a:gd name="T8" fmla="*/ 26 w 45"/>
              <a:gd name="T9" fmla="*/ 0 h 323"/>
              <a:gd name="T10" fmla="*/ 26 w 45"/>
              <a:gd name="T11" fmla="*/ 0 h 323"/>
              <a:gd name="T12" fmla="*/ 44 w 45"/>
              <a:gd name="T13" fmla="*/ 17 h 323"/>
              <a:gd name="T14" fmla="*/ 44 w 45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23">
                <a:moveTo>
                  <a:pt x="44" y="322"/>
                </a:moveTo>
                <a:lnTo>
                  <a:pt x="44" y="322"/>
                </a:lnTo>
                <a:cubicBezTo>
                  <a:pt x="0" y="322"/>
                  <a:pt x="0" y="322"/>
                  <a:pt x="0" y="32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8"/>
                  <a:pt x="44" y="17"/>
                </a:cubicBezTo>
                <a:lnTo>
                  <a:pt x="44" y="3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23">
            <a:extLst>
              <a:ext uri="{FF2B5EF4-FFF2-40B4-BE49-F238E27FC236}">
                <a16:creationId xmlns:a16="http://schemas.microsoft.com/office/drawing/2014/main" id="{8212142F-653F-F342-B4F0-369ACC72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220" y="7975695"/>
            <a:ext cx="259593" cy="283628"/>
          </a:xfrm>
          <a:custGeom>
            <a:avLst/>
            <a:gdLst>
              <a:gd name="T0" fmla="*/ 9 w 236"/>
              <a:gd name="T1" fmla="*/ 253 h 262"/>
              <a:gd name="T2" fmla="*/ 9 w 236"/>
              <a:gd name="T3" fmla="*/ 253 h 262"/>
              <a:gd name="T4" fmla="*/ 9 w 236"/>
              <a:gd name="T5" fmla="*/ 253 h 262"/>
              <a:gd name="T6" fmla="*/ 9 w 236"/>
              <a:gd name="T7" fmla="*/ 226 h 262"/>
              <a:gd name="T8" fmla="*/ 191 w 236"/>
              <a:gd name="T9" fmla="*/ 9 h 262"/>
              <a:gd name="T10" fmla="*/ 218 w 236"/>
              <a:gd name="T11" fmla="*/ 9 h 262"/>
              <a:gd name="T12" fmla="*/ 218 w 236"/>
              <a:gd name="T13" fmla="*/ 9 h 262"/>
              <a:gd name="T14" fmla="*/ 226 w 236"/>
              <a:gd name="T15" fmla="*/ 44 h 262"/>
              <a:gd name="T16" fmla="*/ 43 w 236"/>
              <a:gd name="T17" fmla="*/ 253 h 262"/>
              <a:gd name="T18" fmla="*/ 9 w 236"/>
              <a:gd name="T19" fmla="*/ 25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262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9" y="226"/>
                </a:cubicBezTo>
                <a:cubicBezTo>
                  <a:pt x="191" y="9"/>
                  <a:pt x="191" y="9"/>
                  <a:pt x="191" y="9"/>
                </a:cubicBezTo>
                <a:cubicBezTo>
                  <a:pt x="200" y="0"/>
                  <a:pt x="209" y="0"/>
                  <a:pt x="218" y="9"/>
                </a:cubicBezTo>
                <a:lnTo>
                  <a:pt x="218" y="9"/>
                </a:lnTo>
                <a:cubicBezTo>
                  <a:pt x="226" y="18"/>
                  <a:pt x="235" y="35"/>
                  <a:pt x="226" y="44"/>
                </a:cubicBezTo>
                <a:cubicBezTo>
                  <a:pt x="43" y="253"/>
                  <a:pt x="43" y="253"/>
                  <a:pt x="43" y="253"/>
                </a:cubicBezTo>
                <a:cubicBezTo>
                  <a:pt x="35" y="261"/>
                  <a:pt x="17" y="261"/>
                  <a:pt x="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24">
            <a:extLst>
              <a:ext uri="{FF2B5EF4-FFF2-40B4-BE49-F238E27FC236}">
                <a16:creationId xmlns:a16="http://schemas.microsoft.com/office/drawing/2014/main" id="{C2191B4C-7D9A-094A-BFA0-B2C56A63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9824" y="8139143"/>
            <a:ext cx="153833" cy="153833"/>
          </a:xfrm>
          <a:custGeom>
            <a:avLst/>
            <a:gdLst>
              <a:gd name="T0" fmla="*/ 69 w 140"/>
              <a:gd name="T1" fmla="*/ 140 h 141"/>
              <a:gd name="T2" fmla="*/ 69 w 140"/>
              <a:gd name="T3" fmla="*/ 140 h 141"/>
              <a:gd name="T4" fmla="*/ 0 w 140"/>
              <a:gd name="T5" fmla="*/ 70 h 141"/>
              <a:gd name="T6" fmla="*/ 69 w 140"/>
              <a:gd name="T7" fmla="*/ 0 h 141"/>
              <a:gd name="T8" fmla="*/ 139 w 140"/>
              <a:gd name="T9" fmla="*/ 70 h 141"/>
              <a:gd name="T10" fmla="*/ 69 w 140"/>
              <a:gd name="T11" fmla="*/ 140 h 141"/>
              <a:gd name="T12" fmla="*/ 69 w 140"/>
              <a:gd name="T13" fmla="*/ 35 h 141"/>
              <a:gd name="T14" fmla="*/ 69 w 140"/>
              <a:gd name="T15" fmla="*/ 35 h 141"/>
              <a:gd name="T16" fmla="*/ 44 w 140"/>
              <a:gd name="T17" fmla="*/ 70 h 141"/>
              <a:gd name="T18" fmla="*/ 69 w 140"/>
              <a:gd name="T19" fmla="*/ 96 h 141"/>
              <a:gd name="T20" fmla="*/ 96 w 140"/>
              <a:gd name="T21" fmla="*/ 70 h 141"/>
              <a:gd name="T22" fmla="*/ 69 w 140"/>
              <a:gd name="T23" fmla="*/ 3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1">
                <a:moveTo>
                  <a:pt x="69" y="140"/>
                </a:moveTo>
                <a:lnTo>
                  <a:pt x="69" y="140"/>
                </a:lnTo>
                <a:cubicBezTo>
                  <a:pt x="35" y="140"/>
                  <a:pt x="0" y="105"/>
                  <a:pt x="0" y="70"/>
                </a:cubicBezTo>
                <a:cubicBezTo>
                  <a:pt x="0" y="26"/>
                  <a:pt x="35" y="0"/>
                  <a:pt x="69" y="0"/>
                </a:cubicBezTo>
                <a:cubicBezTo>
                  <a:pt x="104" y="0"/>
                  <a:pt x="139" y="26"/>
                  <a:pt x="139" y="70"/>
                </a:cubicBezTo>
                <a:cubicBezTo>
                  <a:pt x="139" y="105"/>
                  <a:pt x="104" y="140"/>
                  <a:pt x="69" y="140"/>
                </a:cubicBezTo>
                <a:close/>
                <a:moveTo>
                  <a:pt x="69" y="35"/>
                </a:moveTo>
                <a:lnTo>
                  <a:pt x="69" y="35"/>
                </a:lnTo>
                <a:cubicBezTo>
                  <a:pt x="52" y="35"/>
                  <a:pt x="44" y="52"/>
                  <a:pt x="44" y="70"/>
                </a:cubicBezTo>
                <a:cubicBezTo>
                  <a:pt x="44" y="78"/>
                  <a:pt x="52" y="96"/>
                  <a:pt x="69" y="96"/>
                </a:cubicBezTo>
                <a:cubicBezTo>
                  <a:pt x="87" y="96"/>
                  <a:pt x="96" y="78"/>
                  <a:pt x="96" y="70"/>
                </a:cubicBezTo>
                <a:cubicBezTo>
                  <a:pt x="96" y="52"/>
                  <a:pt x="87" y="35"/>
                  <a:pt x="6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25">
            <a:extLst>
              <a:ext uri="{FF2B5EF4-FFF2-40B4-BE49-F238E27FC236}">
                <a16:creationId xmlns:a16="http://schemas.microsoft.com/office/drawing/2014/main" id="{3DAA0BB3-6951-A44A-9FDC-D71DDF19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148" y="7961272"/>
            <a:ext cx="153833" cy="153833"/>
          </a:xfrm>
          <a:custGeom>
            <a:avLst/>
            <a:gdLst>
              <a:gd name="T0" fmla="*/ 69 w 140"/>
              <a:gd name="T1" fmla="*/ 139 h 140"/>
              <a:gd name="T2" fmla="*/ 69 w 140"/>
              <a:gd name="T3" fmla="*/ 139 h 140"/>
              <a:gd name="T4" fmla="*/ 0 w 140"/>
              <a:gd name="T5" fmla="*/ 69 h 140"/>
              <a:gd name="T6" fmla="*/ 69 w 140"/>
              <a:gd name="T7" fmla="*/ 0 h 140"/>
              <a:gd name="T8" fmla="*/ 139 w 140"/>
              <a:gd name="T9" fmla="*/ 69 h 140"/>
              <a:gd name="T10" fmla="*/ 69 w 140"/>
              <a:gd name="T11" fmla="*/ 139 h 140"/>
              <a:gd name="T12" fmla="*/ 69 w 140"/>
              <a:gd name="T13" fmla="*/ 35 h 140"/>
              <a:gd name="T14" fmla="*/ 69 w 140"/>
              <a:gd name="T15" fmla="*/ 35 h 140"/>
              <a:gd name="T16" fmla="*/ 43 w 140"/>
              <a:gd name="T17" fmla="*/ 69 h 140"/>
              <a:gd name="T18" fmla="*/ 69 w 140"/>
              <a:gd name="T19" fmla="*/ 96 h 140"/>
              <a:gd name="T20" fmla="*/ 95 w 140"/>
              <a:gd name="T21" fmla="*/ 69 h 140"/>
              <a:gd name="T22" fmla="*/ 69 w 140"/>
              <a:gd name="T23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0">
                <a:moveTo>
                  <a:pt x="69" y="139"/>
                </a:moveTo>
                <a:lnTo>
                  <a:pt x="69" y="139"/>
                </a:lnTo>
                <a:cubicBezTo>
                  <a:pt x="34" y="139"/>
                  <a:pt x="0" y="104"/>
                  <a:pt x="0" y="69"/>
                </a:cubicBezTo>
                <a:cubicBezTo>
                  <a:pt x="0" y="26"/>
                  <a:pt x="34" y="0"/>
                  <a:pt x="69" y="0"/>
                </a:cubicBezTo>
                <a:cubicBezTo>
                  <a:pt x="113" y="0"/>
                  <a:pt x="139" y="26"/>
                  <a:pt x="139" y="69"/>
                </a:cubicBezTo>
                <a:cubicBezTo>
                  <a:pt x="139" y="104"/>
                  <a:pt x="113" y="139"/>
                  <a:pt x="69" y="139"/>
                </a:cubicBezTo>
                <a:close/>
                <a:moveTo>
                  <a:pt x="69" y="35"/>
                </a:moveTo>
                <a:lnTo>
                  <a:pt x="69" y="35"/>
                </a:lnTo>
                <a:cubicBezTo>
                  <a:pt x="60" y="35"/>
                  <a:pt x="43" y="52"/>
                  <a:pt x="43" y="69"/>
                </a:cubicBezTo>
                <a:cubicBezTo>
                  <a:pt x="43" y="78"/>
                  <a:pt x="60" y="96"/>
                  <a:pt x="69" y="96"/>
                </a:cubicBezTo>
                <a:cubicBezTo>
                  <a:pt x="86" y="96"/>
                  <a:pt x="95" y="78"/>
                  <a:pt x="95" y="69"/>
                </a:cubicBezTo>
                <a:cubicBezTo>
                  <a:pt x="95" y="52"/>
                  <a:pt x="86" y="35"/>
                  <a:pt x="6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26">
            <a:extLst>
              <a:ext uri="{FF2B5EF4-FFF2-40B4-BE49-F238E27FC236}">
                <a16:creationId xmlns:a16="http://schemas.microsoft.com/office/drawing/2014/main" id="{5EFD4B43-E50B-DF44-B7FD-F278D713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7913199"/>
            <a:ext cx="38458" cy="48073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27">
            <a:extLst>
              <a:ext uri="{FF2B5EF4-FFF2-40B4-BE49-F238E27FC236}">
                <a16:creationId xmlns:a16="http://schemas.microsoft.com/office/drawing/2014/main" id="{86E6DFA0-5AE9-654C-AC49-89E716AC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8004539"/>
            <a:ext cx="38458" cy="86531"/>
          </a:xfrm>
          <a:custGeom>
            <a:avLst/>
            <a:gdLst>
              <a:gd name="T0" fmla="*/ 35 w 36"/>
              <a:gd name="T1" fmla="*/ 79 h 80"/>
              <a:gd name="T2" fmla="*/ 0 w 36"/>
              <a:gd name="T3" fmla="*/ 79 h 80"/>
              <a:gd name="T4" fmla="*/ 0 w 36"/>
              <a:gd name="T5" fmla="*/ 0 h 80"/>
              <a:gd name="T6" fmla="*/ 35 w 36"/>
              <a:gd name="T7" fmla="*/ 0 h 80"/>
              <a:gd name="T8" fmla="*/ 35 w 36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0">
                <a:moveTo>
                  <a:pt x="35" y="79"/>
                </a:moveTo>
                <a:lnTo>
                  <a:pt x="0" y="79"/>
                </a:lnTo>
                <a:lnTo>
                  <a:pt x="0" y="0"/>
                </a:lnTo>
                <a:lnTo>
                  <a:pt x="35" y="0"/>
                </a:lnTo>
                <a:lnTo>
                  <a:pt x="35" y="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28">
            <a:extLst>
              <a:ext uri="{FF2B5EF4-FFF2-40B4-BE49-F238E27FC236}">
                <a16:creationId xmlns:a16="http://schemas.microsoft.com/office/drawing/2014/main" id="{59526D56-9202-694D-992D-9E7096A5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8139143"/>
            <a:ext cx="38458" cy="96146"/>
          </a:xfrm>
          <a:custGeom>
            <a:avLst/>
            <a:gdLst>
              <a:gd name="T0" fmla="*/ 35 w 36"/>
              <a:gd name="T1" fmla="*/ 87 h 88"/>
              <a:gd name="T2" fmla="*/ 0 w 36"/>
              <a:gd name="T3" fmla="*/ 87 h 88"/>
              <a:gd name="T4" fmla="*/ 0 w 36"/>
              <a:gd name="T5" fmla="*/ 0 h 88"/>
              <a:gd name="T6" fmla="*/ 35 w 36"/>
              <a:gd name="T7" fmla="*/ 0 h 88"/>
              <a:gd name="T8" fmla="*/ 35 w 36"/>
              <a:gd name="T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8">
                <a:moveTo>
                  <a:pt x="35" y="87"/>
                </a:moveTo>
                <a:lnTo>
                  <a:pt x="0" y="87"/>
                </a:lnTo>
                <a:lnTo>
                  <a:pt x="0" y="0"/>
                </a:lnTo>
                <a:lnTo>
                  <a:pt x="35" y="0"/>
                </a:lnTo>
                <a:lnTo>
                  <a:pt x="35" y="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29">
            <a:extLst>
              <a:ext uri="{FF2B5EF4-FFF2-40B4-BE49-F238E27FC236}">
                <a16:creationId xmlns:a16="http://schemas.microsoft.com/office/drawing/2014/main" id="{5EB66D63-1133-5B47-BDBC-04F13D2D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8273747"/>
            <a:ext cx="38458" cy="67302"/>
          </a:xfrm>
          <a:custGeom>
            <a:avLst/>
            <a:gdLst>
              <a:gd name="T0" fmla="*/ 35 w 36"/>
              <a:gd name="T1" fmla="*/ 61 h 62"/>
              <a:gd name="T2" fmla="*/ 0 w 36"/>
              <a:gd name="T3" fmla="*/ 61 h 62"/>
              <a:gd name="T4" fmla="*/ 0 w 36"/>
              <a:gd name="T5" fmla="*/ 0 h 62"/>
              <a:gd name="T6" fmla="*/ 35 w 36"/>
              <a:gd name="T7" fmla="*/ 0 h 62"/>
              <a:gd name="T8" fmla="*/ 35 w 3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2">
                <a:moveTo>
                  <a:pt x="35" y="61"/>
                </a:moveTo>
                <a:lnTo>
                  <a:pt x="0" y="61"/>
                </a:lnTo>
                <a:lnTo>
                  <a:pt x="0" y="0"/>
                </a:lnTo>
                <a:lnTo>
                  <a:pt x="35" y="0"/>
                </a:lnTo>
                <a:lnTo>
                  <a:pt x="35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30">
            <a:extLst>
              <a:ext uri="{FF2B5EF4-FFF2-40B4-BE49-F238E27FC236}">
                <a16:creationId xmlns:a16="http://schemas.microsoft.com/office/drawing/2014/main" id="{762B52D9-5EEB-E74C-B6F1-05FC7382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5061" y="7836282"/>
            <a:ext cx="769166" cy="572069"/>
          </a:xfrm>
          <a:custGeom>
            <a:avLst/>
            <a:gdLst>
              <a:gd name="T0" fmla="*/ 627 w 707"/>
              <a:gd name="T1" fmla="*/ 522 h 523"/>
              <a:gd name="T2" fmla="*/ 627 w 707"/>
              <a:gd name="T3" fmla="*/ 522 h 523"/>
              <a:gd name="T4" fmla="*/ 27 w 707"/>
              <a:gd name="T5" fmla="*/ 522 h 523"/>
              <a:gd name="T6" fmla="*/ 0 w 707"/>
              <a:gd name="T7" fmla="*/ 487 h 523"/>
              <a:gd name="T8" fmla="*/ 0 w 707"/>
              <a:gd name="T9" fmla="*/ 374 h 523"/>
              <a:gd name="T10" fmla="*/ 27 w 707"/>
              <a:gd name="T11" fmla="*/ 348 h 523"/>
              <a:gd name="T12" fmla="*/ 105 w 707"/>
              <a:gd name="T13" fmla="*/ 261 h 523"/>
              <a:gd name="T14" fmla="*/ 27 w 707"/>
              <a:gd name="T15" fmla="*/ 174 h 523"/>
              <a:gd name="T16" fmla="*/ 0 w 707"/>
              <a:gd name="T17" fmla="*/ 139 h 523"/>
              <a:gd name="T18" fmla="*/ 0 w 707"/>
              <a:gd name="T19" fmla="*/ 26 h 523"/>
              <a:gd name="T20" fmla="*/ 27 w 707"/>
              <a:gd name="T21" fmla="*/ 0 h 523"/>
              <a:gd name="T22" fmla="*/ 627 w 707"/>
              <a:gd name="T23" fmla="*/ 0 h 523"/>
              <a:gd name="T24" fmla="*/ 706 w 707"/>
              <a:gd name="T25" fmla="*/ 78 h 523"/>
              <a:gd name="T26" fmla="*/ 706 w 707"/>
              <a:gd name="T27" fmla="*/ 435 h 523"/>
              <a:gd name="T28" fmla="*/ 627 w 707"/>
              <a:gd name="T29" fmla="*/ 522 h 523"/>
              <a:gd name="T30" fmla="*/ 52 w 707"/>
              <a:gd name="T31" fmla="*/ 461 h 523"/>
              <a:gd name="T32" fmla="*/ 52 w 707"/>
              <a:gd name="T33" fmla="*/ 461 h 523"/>
              <a:gd name="T34" fmla="*/ 627 w 707"/>
              <a:gd name="T35" fmla="*/ 461 h 523"/>
              <a:gd name="T36" fmla="*/ 653 w 707"/>
              <a:gd name="T37" fmla="*/ 435 h 523"/>
              <a:gd name="T38" fmla="*/ 653 w 707"/>
              <a:gd name="T39" fmla="*/ 78 h 523"/>
              <a:gd name="T40" fmla="*/ 627 w 707"/>
              <a:gd name="T41" fmla="*/ 52 h 523"/>
              <a:gd name="T42" fmla="*/ 52 w 707"/>
              <a:gd name="T43" fmla="*/ 52 h 523"/>
              <a:gd name="T44" fmla="*/ 52 w 707"/>
              <a:gd name="T45" fmla="*/ 121 h 523"/>
              <a:gd name="T46" fmla="*/ 157 w 707"/>
              <a:gd name="T47" fmla="*/ 261 h 523"/>
              <a:gd name="T48" fmla="*/ 52 w 707"/>
              <a:gd name="T49" fmla="*/ 400 h 523"/>
              <a:gd name="T50" fmla="*/ 52 w 707"/>
              <a:gd name="T51" fmla="*/ 4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7" h="523">
                <a:moveTo>
                  <a:pt x="627" y="522"/>
                </a:moveTo>
                <a:lnTo>
                  <a:pt x="627" y="522"/>
                </a:lnTo>
                <a:cubicBezTo>
                  <a:pt x="27" y="522"/>
                  <a:pt x="27" y="522"/>
                  <a:pt x="27" y="522"/>
                </a:cubicBezTo>
                <a:cubicBezTo>
                  <a:pt x="18" y="522"/>
                  <a:pt x="0" y="504"/>
                  <a:pt x="0" y="487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56"/>
                  <a:pt x="9" y="348"/>
                  <a:pt x="27" y="348"/>
                </a:cubicBezTo>
                <a:cubicBezTo>
                  <a:pt x="70" y="339"/>
                  <a:pt x="105" y="304"/>
                  <a:pt x="105" y="261"/>
                </a:cubicBezTo>
                <a:cubicBezTo>
                  <a:pt x="105" y="217"/>
                  <a:pt x="70" y="182"/>
                  <a:pt x="27" y="174"/>
                </a:cubicBezTo>
                <a:cubicBezTo>
                  <a:pt x="9" y="174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1" y="0"/>
                  <a:pt x="706" y="34"/>
                  <a:pt x="706" y="78"/>
                </a:cubicBezTo>
                <a:cubicBezTo>
                  <a:pt x="706" y="435"/>
                  <a:pt x="706" y="435"/>
                  <a:pt x="706" y="435"/>
                </a:cubicBezTo>
                <a:cubicBezTo>
                  <a:pt x="706" y="487"/>
                  <a:pt x="671" y="522"/>
                  <a:pt x="627" y="522"/>
                </a:cubicBezTo>
                <a:close/>
                <a:moveTo>
                  <a:pt x="52" y="461"/>
                </a:moveTo>
                <a:lnTo>
                  <a:pt x="52" y="461"/>
                </a:lnTo>
                <a:cubicBezTo>
                  <a:pt x="627" y="461"/>
                  <a:pt x="627" y="461"/>
                  <a:pt x="627" y="461"/>
                </a:cubicBezTo>
                <a:cubicBezTo>
                  <a:pt x="636" y="461"/>
                  <a:pt x="653" y="452"/>
                  <a:pt x="653" y="435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653" y="69"/>
                  <a:pt x="636" y="52"/>
                  <a:pt x="627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121"/>
                  <a:pt x="52" y="121"/>
                  <a:pt x="52" y="121"/>
                </a:cubicBezTo>
                <a:cubicBezTo>
                  <a:pt x="114" y="139"/>
                  <a:pt x="157" y="191"/>
                  <a:pt x="157" y="261"/>
                </a:cubicBezTo>
                <a:cubicBezTo>
                  <a:pt x="157" y="322"/>
                  <a:pt x="114" y="383"/>
                  <a:pt x="52" y="400"/>
                </a:cubicBezTo>
                <a:lnTo>
                  <a:pt x="52" y="4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oup 54">
            <a:extLst>
              <a:ext uri="{FF2B5EF4-FFF2-40B4-BE49-F238E27FC236}">
                <a16:creationId xmlns:a16="http://schemas.microsoft.com/office/drawing/2014/main" id="{E62859D5-4853-AD43-848F-25DB9EBD0107}"/>
              </a:ext>
            </a:extLst>
          </p:cNvPr>
          <p:cNvGrpSpPr/>
          <p:nvPr/>
        </p:nvGrpSpPr>
        <p:grpSpPr>
          <a:xfrm>
            <a:off x="13620742" y="3144472"/>
            <a:ext cx="2308808" cy="757910"/>
            <a:chOff x="5517310" y="11388361"/>
            <a:chExt cx="3676939" cy="757910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F67DF879-43AA-BE42-92AA-AAFA514F18E3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Strategy</a:t>
              </a:r>
            </a:p>
          </p:txBody>
        </p:sp>
        <p:sp>
          <p:nvSpPr>
            <p:cNvPr id="352" name="Rectangle 56">
              <a:extLst>
                <a:ext uri="{FF2B5EF4-FFF2-40B4-BE49-F238E27FC236}">
                  <a16:creationId xmlns:a16="http://schemas.microsoft.com/office/drawing/2014/main" id="{7CDD9161-A86D-3E46-B8DD-0FF4A8499CB7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oup 54">
            <a:extLst>
              <a:ext uri="{FF2B5EF4-FFF2-40B4-BE49-F238E27FC236}">
                <a16:creationId xmlns:a16="http://schemas.microsoft.com/office/drawing/2014/main" id="{0549DF76-E688-504C-8375-0D78E58EBC5A}"/>
              </a:ext>
            </a:extLst>
          </p:cNvPr>
          <p:cNvGrpSpPr/>
          <p:nvPr/>
        </p:nvGrpSpPr>
        <p:grpSpPr>
          <a:xfrm>
            <a:off x="13361147" y="5255591"/>
            <a:ext cx="2308808" cy="788688"/>
            <a:chOff x="5517310" y="11388361"/>
            <a:chExt cx="3676939" cy="788688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04607586-276F-5A4F-9105-0CB5A23006F1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Structure</a:t>
              </a:r>
            </a:p>
          </p:txBody>
        </p:sp>
        <p:sp>
          <p:nvSpPr>
            <p:cNvPr id="355" name="Rectangle 56">
              <a:extLst>
                <a:ext uri="{FF2B5EF4-FFF2-40B4-BE49-F238E27FC236}">
                  <a16:creationId xmlns:a16="http://schemas.microsoft.com/office/drawing/2014/main" id="{28F45202-086D-4644-BCAA-99A0ADF2957D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oup 54">
            <a:extLst>
              <a:ext uri="{FF2B5EF4-FFF2-40B4-BE49-F238E27FC236}">
                <a16:creationId xmlns:a16="http://schemas.microsoft.com/office/drawing/2014/main" id="{DF476407-43C2-314D-ACAA-6C911F470886}"/>
              </a:ext>
            </a:extLst>
          </p:cNvPr>
          <p:cNvGrpSpPr/>
          <p:nvPr/>
        </p:nvGrpSpPr>
        <p:grpSpPr>
          <a:xfrm>
            <a:off x="13620742" y="7696726"/>
            <a:ext cx="2308808" cy="850243"/>
            <a:chOff x="5517310" y="11388361"/>
            <a:chExt cx="3676939" cy="85024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09D35DEC-6AE9-1946-B3C1-E323A7884F9A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Process</a:t>
              </a:r>
            </a:p>
          </p:txBody>
        </p:sp>
        <p:sp>
          <p:nvSpPr>
            <p:cNvPr id="358" name="Rectangle 56">
              <a:extLst>
                <a:ext uri="{FF2B5EF4-FFF2-40B4-BE49-F238E27FC236}">
                  <a16:creationId xmlns:a16="http://schemas.microsoft.com/office/drawing/2014/main" id="{02820300-7C7F-ED4F-A183-3DBCA38ABD0A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oup 54">
            <a:extLst>
              <a:ext uri="{FF2B5EF4-FFF2-40B4-BE49-F238E27FC236}">
                <a16:creationId xmlns:a16="http://schemas.microsoft.com/office/drawing/2014/main" id="{84516DFD-4939-FE45-8241-51D495FF4FAA}"/>
              </a:ext>
            </a:extLst>
          </p:cNvPr>
          <p:cNvGrpSpPr/>
          <p:nvPr/>
        </p:nvGrpSpPr>
        <p:grpSpPr>
          <a:xfrm>
            <a:off x="12874737" y="10186406"/>
            <a:ext cx="3281628" cy="1211808"/>
            <a:chOff x="5517310" y="11334573"/>
            <a:chExt cx="3676939" cy="1211808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DC029910-FEC2-E947-93C5-7AAB1300A5CF}"/>
                </a:ext>
              </a:extLst>
            </p:cNvPr>
            <p:cNvSpPr txBox="1"/>
            <p:nvPr/>
          </p:nvSpPr>
          <p:spPr>
            <a:xfrm>
              <a:off x="5771444" y="11334573"/>
              <a:ext cx="3168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Implementation</a:t>
              </a:r>
            </a:p>
          </p:txBody>
        </p:sp>
        <p:sp>
          <p:nvSpPr>
            <p:cNvPr id="361" name="Rectangle 56">
              <a:extLst>
                <a:ext uri="{FF2B5EF4-FFF2-40B4-BE49-F238E27FC236}">
                  <a16:creationId xmlns:a16="http://schemas.microsoft.com/office/drawing/2014/main" id="{EC513C2E-FBAA-524D-884D-78C0B0178BA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3E4ECA63-AA36-7542-9F19-9F916C9BF08C}"/>
              </a:ext>
            </a:extLst>
          </p:cNvPr>
          <p:cNvGrpSpPr/>
          <p:nvPr/>
        </p:nvGrpSpPr>
        <p:grpSpPr>
          <a:xfrm>
            <a:off x="1652805" y="2369949"/>
            <a:ext cx="8456869" cy="2589577"/>
            <a:chOff x="2605116" y="4073388"/>
            <a:chExt cx="8456869" cy="2589577"/>
          </a:xfrm>
        </p:grpSpPr>
        <p:sp>
          <p:nvSpPr>
            <p:cNvPr id="363" name="CuadroTexto 362">
              <a:extLst>
                <a:ext uri="{FF2B5EF4-FFF2-40B4-BE49-F238E27FC236}">
                  <a16:creationId xmlns:a16="http://schemas.microsoft.com/office/drawing/2014/main" id="{7BE13BED-FC30-BD4D-99F8-F561240F5190}"/>
                </a:ext>
              </a:extLst>
            </p:cNvPr>
            <p:cNvSpPr txBox="1"/>
            <p:nvPr/>
          </p:nvSpPr>
          <p:spPr>
            <a:xfrm>
              <a:off x="2605116" y="4073388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64" name="CuadroTexto 363">
              <a:extLst>
                <a:ext uri="{FF2B5EF4-FFF2-40B4-BE49-F238E27FC236}">
                  <a16:creationId xmlns:a16="http://schemas.microsoft.com/office/drawing/2014/main" id="{94691AFE-3644-9543-B422-7C795711FE83}"/>
                </a:ext>
              </a:extLst>
            </p:cNvPr>
            <p:cNvSpPr txBox="1"/>
            <p:nvPr/>
          </p:nvSpPr>
          <p:spPr>
            <a:xfrm>
              <a:off x="2639656" y="5462636"/>
              <a:ext cx="8422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Pyramid Light 1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yramid Light 2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FED05C"/>
      </a:accent1>
      <a:accent2>
        <a:srgbClr val="F6BC37"/>
      </a:accent2>
      <a:accent3>
        <a:srgbClr val="FCAC2A"/>
      </a:accent3>
      <a:accent4>
        <a:srgbClr val="E57733"/>
      </a:accent4>
      <a:accent5>
        <a:srgbClr val="FDE588"/>
      </a:accent5>
      <a:accent6>
        <a:srgbClr val="D1D1D1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93802</TotalTime>
  <Words>1477</Words>
  <Application>Microsoft Macintosh PowerPoint</Application>
  <PresentationFormat>Custom</PresentationFormat>
  <Paragraphs>348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16185</cp:revision>
  <dcterms:created xsi:type="dcterms:W3CDTF">2014-11-12T21:47:38Z</dcterms:created>
  <dcterms:modified xsi:type="dcterms:W3CDTF">2019-09-13T16:50:12Z</dcterms:modified>
  <cp:category/>
</cp:coreProperties>
</file>