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82" r:id="rId3"/>
    <p:sldId id="4377" r:id="rId4"/>
    <p:sldId id="4393" r:id="rId5"/>
    <p:sldId id="4384" r:id="rId6"/>
    <p:sldId id="4378" r:id="rId7"/>
    <p:sldId id="4379" r:id="rId8"/>
    <p:sldId id="4380" r:id="rId9"/>
    <p:sldId id="4381" r:id="rId10"/>
    <p:sldId id="4390" r:id="rId11"/>
    <p:sldId id="4383" r:id="rId12"/>
    <p:sldId id="4385" r:id="rId13"/>
    <p:sldId id="4386" r:id="rId14"/>
    <p:sldId id="4396" r:id="rId15"/>
    <p:sldId id="4387" r:id="rId16"/>
    <p:sldId id="4388" r:id="rId17"/>
    <p:sldId id="4389" r:id="rId18"/>
    <p:sldId id="4391" r:id="rId19"/>
    <p:sldId id="4392" r:id="rId20"/>
    <p:sldId id="439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D9D9D9"/>
    <a:srgbClr val="9E0202"/>
    <a:srgbClr val="F1EEF4"/>
    <a:srgbClr val="BDDB90"/>
    <a:srgbClr val="337EBF"/>
    <a:srgbClr val="FAE28A"/>
    <a:srgbClr val="8F5722"/>
    <a:srgbClr val="6C421D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8840" autoAdjust="0"/>
    <p:restoredTop sz="38338" autoAdjust="0"/>
  </p:normalViewPr>
  <p:slideViewPr>
    <p:cSldViewPr snapToGrid="0" snapToObjects="1">
      <p:cViewPr varScale="1">
        <p:scale>
          <a:sx n="57" d="100"/>
          <a:sy n="57" d="100"/>
        </p:scale>
        <p:origin x="168" y="48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A9C122C-21E5-864A-98AB-7367690D77D2}"/>
              </a:ext>
            </a:extLst>
          </p:cNvPr>
          <p:cNvSpPr/>
          <p:nvPr/>
        </p:nvSpPr>
        <p:spPr>
          <a:xfrm>
            <a:off x="3211979" y="6135778"/>
            <a:ext cx="2583111" cy="25831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FC0A66-D672-3F49-ADB1-AB7A57B5421F}"/>
              </a:ext>
            </a:extLst>
          </p:cNvPr>
          <p:cNvSpPr/>
          <p:nvPr/>
        </p:nvSpPr>
        <p:spPr>
          <a:xfrm>
            <a:off x="8382932" y="4290434"/>
            <a:ext cx="3797521" cy="3797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70804" y="1046901"/>
            <a:ext cx="1483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2FF8B565-42FD-554E-83C7-EF49C0DBCA25}"/>
              </a:ext>
            </a:extLst>
          </p:cNvPr>
          <p:cNvSpPr/>
          <p:nvPr/>
        </p:nvSpPr>
        <p:spPr>
          <a:xfrm>
            <a:off x="12918201" y="4233198"/>
            <a:ext cx="8247470" cy="101428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FC314E-FEFD-DC4C-BEF9-0997503DA8F6}"/>
              </a:ext>
            </a:extLst>
          </p:cNvPr>
          <p:cNvSpPr/>
          <p:nvPr/>
        </p:nvSpPr>
        <p:spPr>
          <a:xfrm>
            <a:off x="13345273" y="445205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6C435-2E12-F549-A961-11FB1FC5025E}"/>
              </a:ext>
            </a:extLst>
          </p:cNvPr>
          <p:cNvSpPr txBox="1"/>
          <p:nvPr/>
        </p:nvSpPr>
        <p:spPr>
          <a:xfrm>
            <a:off x="12918201" y="5439508"/>
            <a:ext cx="567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37CBA7D5-B18B-C84C-834C-99413C925D6B}"/>
              </a:ext>
            </a:extLst>
          </p:cNvPr>
          <p:cNvSpPr/>
          <p:nvPr/>
        </p:nvSpPr>
        <p:spPr>
          <a:xfrm>
            <a:off x="12918201" y="6330940"/>
            <a:ext cx="8247470" cy="101428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80F9CE-2862-684B-9C86-965DC4766C03}"/>
              </a:ext>
            </a:extLst>
          </p:cNvPr>
          <p:cNvSpPr/>
          <p:nvPr/>
        </p:nvSpPr>
        <p:spPr>
          <a:xfrm>
            <a:off x="13345273" y="654979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95C789-4DBA-5240-8846-5B9EBCDEBC1B}"/>
              </a:ext>
            </a:extLst>
          </p:cNvPr>
          <p:cNvSpPr txBox="1"/>
          <p:nvPr/>
        </p:nvSpPr>
        <p:spPr>
          <a:xfrm>
            <a:off x="12918201" y="7537250"/>
            <a:ext cx="567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7D2D2DBF-61A9-2D4D-B9FF-4D41CC069D00}"/>
              </a:ext>
            </a:extLst>
          </p:cNvPr>
          <p:cNvSpPr/>
          <p:nvPr/>
        </p:nvSpPr>
        <p:spPr>
          <a:xfrm>
            <a:off x="12918201" y="8428681"/>
            <a:ext cx="8247470" cy="1014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3F7844-2200-1640-B606-75C9178E89F8}"/>
              </a:ext>
            </a:extLst>
          </p:cNvPr>
          <p:cNvSpPr/>
          <p:nvPr/>
        </p:nvSpPr>
        <p:spPr>
          <a:xfrm>
            <a:off x="13345273" y="864753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8A4F7D-9BEE-5C4F-9A66-FD38687D50C4}"/>
              </a:ext>
            </a:extLst>
          </p:cNvPr>
          <p:cNvSpPr txBox="1"/>
          <p:nvPr/>
        </p:nvSpPr>
        <p:spPr>
          <a:xfrm>
            <a:off x="12918201" y="9634991"/>
            <a:ext cx="567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7499C2DA-906C-0543-9FF6-6CC6AFA9D08F}"/>
              </a:ext>
            </a:extLst>
          </p:cNvPr>
          <p:cNvSpPr/>
          <p:nvPr/>
        </p:nvSpPr>
        <p:spPr>
          <a:xfrm>
            <a:off x="12918201" y="10660893"/>
            <a:ext cx="8247470" cy="101428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4C81D2-9770-5D49-8245-598C957C6D0A}"/>
              </a:ext>
            </a:extLst>
          </p:cNvPr>
          <p:cNvSpPr/>
          <p:nvPr/>
        </p:nvSpPr>
        <p:spPr>
          <a:xfrm>
            <a:off x="13345273" y="1087975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D3A027-CB54-3E42-9B1E-D468D054C295}"/>
              </a:ext>
            </a:extLst>
          </p:cNvPr>
          <p:cNvSpPr txBox="1"/>
          <p:nvPr/>
        </p:nvSpPr>
        <p:spPr>
          <a:xfrm>
            <a:off x="12918201" y="11867203"/>
            <a:ext cx="567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247EA-03FE-7940-8DC4-E75314BA0A18}"/>
              </a:ext>
            </a:extLst>
          </p:cNvPr>
          <p:cNvSpPr/>
          <p:nvPr/>
        </p:nvSpPr>
        <p:spPr>
          <a:xfrm>
            <a:off x="5124715" y="5731895"/>
            <a:ext cx="5029200" cy="5029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8A6060B-CE00-CB42-B4F1-C35AA222AF66}"/>
              </a:ext>
            </a:extLst>
          </p:cNvPr>
          <p:cNvSpPr/>
          <p:nvPr/>
        </p:nvSpPr>
        <p:spPr>
          <a:xfrm>
            <a:off x="8192376" y="9927378"/>
            <a:ext cx="2045958" cy="2045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0" name="CuadroTexto 350">
            <a:extLst>
              <a:ext uri="{FF2B5EF4-FFF2-40B4-BE49-F238E27FC236}">
                <a16:creationId xmlns:a16="http://schemas.microsoft.com/office/drawing/2014/main" id="{5EEA20EA-88B0-B84D-BB4A-12DB068954AE}"/>
              </a:ext>
            </a:extLst>
          </p:cNvPr>
          <p:cNvSpPr txBox="1"/>
          <p:nvPr/>
        </p:nvSpPr>
        <p:spPr>
          <a:xfrm>
            <a:off x="6827233" y="589812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81" name="CuadroTexto 350">
            <a:extLst>
              <a:ext uri="{FF2B5EF4-FFF2-40B4-BE49-F238E27FC236}">
                <a16:creationId xmlns:a16="http://schemas.microsoft.com/office/drawing/2014/main" id="{67C34380-0CA4-F142-9F32-25A80BF5DB1E}"/>
              </a:ext>
            </a:extLst>
          </p:cNvPr>
          <p:cNvSpPr txBox="1"/>
          <p:nvPr/>
        </p:nvSpPr>
        <p:spPr>
          <a:xfrm>
            <a:off x="4046114" y="6189194"/>
            <a:ext cx="9941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3A8DC4E8-6DC6-7C4D-944D-F62C0DDAD0F8}"/>
              </a:ext>
            </a:extLst>
          </p:cNvPr>
          <p:cNvSpPr txBox="1"/>
          <p:nvPr/>
        </p:nvSpPr>
        <p:spPr>
          <a:xfrm>
            <a:off x="9656653" y="4290434"/>
            <a:ext cx="139814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87" name="CuadroTexto 350">
            <a:extLst>
              <a:ext uri="{FF2B5EF4-FFF2-40B4-BE49-F238E27FC236}">
                <a16:creationId xmlns:a16="http://schemas.microsoft.com/office/drawing/2014/main" id="{D19F3AB6-F9C8-4F4D-9EFE-6329FBEAFF44}"/>
              </a:ext>
            </a:extLst>
          </p:cNvPr>
          <p:cNvSpPr txBox="1"/>
          <p:nvPr/>
        </p:nvSpPr>
        <p:spPr>
          <a:xfrm>
            <a:off x="8853717" y="10139084"/>
            <a:ext cx="723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5BB9592B-683E-6049-AEA8-156EE0C02CBC}"/>
              </a:ext>
            </a:extLst>
          </p:cNvPr>
          <p:cNvSpPr txBox="1"/>
          <p:nvPr/>
        </p:nvSpPr>
        <p:spPr>
          <a:xfrm>
            <a:off x="3489574" y="2345629"/>
            <a:ext cx="4229043" cy="11633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5000" b="1" dirty="0">
                <a:solidFill>
                  <a:schemeClr val="tx2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3E9B7E-BD6A-7E4A-910E-BA06A0DCA0DA}"/>
              </a:ext>
            </a:extLst>
          </p:cNvPr>
          <p:cNvSpPr/>
          <p:nvPr/>
        </p:nvSpPr>
        <p:spPr>
          <a:xfrm>
            <a:off x="8364071" y="4814046"/>
            <a:ext cx="6777318" cy="20977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F115396-B5D8-224C-BBB4-AC35AA2E0770}"/>
              </a:ext>
            </a:extLst>
          </p:cNvPr>
          <p:cNvSpPr/>
          <p:nvPr/>
        </p:nvSpPr>
        <p:spPr>
          <a:xfrm>
            <a:off x="8364071" y="7342093"/>
            <a:ext cx="6777318" cy="2097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682BE3-F0C8-2749-A150-045F49E18F52}"/>
              </a:ext>
            </a:extLst>
          </p:cNvPr>
          <p:cNvSpPr/>
          <p:nvPr/>
        </p:nvSpPr>
        <p:spPr>
          <a:xfrm>
            <a:off x="8364071" y="9870140"/>
            <a:ext cx="6777318" cy="20977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D83B5-9B2B-BE42-B684-E35F957852C4}"/>
              </a:ext>
            </a:extLst>
          </p:cNvPr>
          <p:cNvSpPr txBox="1"/>
          <p:nvPr/>
        </p:nvSpPr>
        <p:spPr>
          <a:xfrm>
            <a:off x="15580529" y="5570529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C93CC-4C7F-AD42-B538-3D4E5B9FC2D9}"/>
              </a:ext>
            </a:extLst>
          </p:cNvPr>
          <p:cNvSpPr txBox="1"/>
          <p:nvPr/>
        </p:nvSpPr>
        <p:spPr>
          <a:xfrm>
            <a:off x="15580529" y="8142193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6DC325-5774-8E4D-9AFE-D0FD9811BD03}"/>
              </a:ext>
            </a:extLst>
          </p:cNvPr>
          <p:cNvSpPr txBox="1"/>
          <p:nvPr/>
        </p:nvSpPr>
        <p:spPr>
          <a:xfrm>
            <a:off x="15580529" y="10616279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111B35-1053-3845-A2F7-1C4AD3EBFDF4}"/>
              </a:ext>
            </a:extLst>
          </p:cNvPr>
          <p:cNvSpPr/>
          <p:nvPr/>
        </p:nvSpPr>
        <p:spPr>
          <a:xfrm>
            <a:off x="8770892" y="5070277"/>
            <a:ext cx="1529555" cy="15295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9969CD-84DF-3E4B-A377-17079091939B}"/>
              </a:ext>
            </a:extLst>
          </p:cNvPr>
          <p:cNvSpPr/>
          <p:nvPr/>
        </p:nvSpPr>
        <p:spPr>
          <a:xfrm>
            <a:off x="8770892" y="7598324"/>
            <a:ext cx="1529555" cy="15295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EDA216-C04B-EB44-B0FF-A7D715E986BE}"/>
              </a:ext>
            </a:extLst>
          </p:cNvPr>
          <p:cNvSpPr/>
          <p:nvPr/>
        </p:nvSpPr>
        <p:spPr>
          <a:xfrm>
            <a:off x="8770892" y="10180160"/>
            <a:ext cx="1529555" cy="15295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Gráfico 249">
            <a:extLst>
              <a:ext uri="{FF2B5EF4-FFF2-40B4-BE49-F238E27FC236}">
                <a16:creationId xmlns:a16="http://schemas.microsoft.com/office/drawing/2014/main" id="{F444A55D-50AA-584E-95E9-D03CDFFD9676}"/>
              </a:ext>
            </a:extLst>
          </p:cNvPr>
          <p:cNvSpPr/>
          <p:nvPr/>
        </p:nvSpPr>
        <p:spPr>
          <a:xfrm>
            <a:off x="9016557" y="7878799"/>
            <a:ext cx="984433" cy="984433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3 w 570831"/>
              <a:gd name="connsiteY5" fmla="*/ 367220 h 570831"/>
              <a:gd name="connsiteX6" fmla="*/ 400853 w 570831"/>
              <a:gd name="connsiteY6" fmla="*/ 384039 h 570831"/>
              <a:gd name="connsiteX7" fmla="*/ 384040 w 570831"/>
              <a:gd name="connsiteY7" fmla="*/ 400853 h 570831"/>
              <a:gd name="connsiteX8" fmla="*/ 367220 w 570831"/>
              <a:gd name="connsiteY8" fmla="*/ 400853 h 570831"/>
              <a:gd name="connsiteX9" fmla="*/ 285416 w 570831"/>
              <a:gd name="connsiteY9" fmla="*/ 319049 h 570831"/>
              <a:gd name="connsiteX10" fmla="*/ 203611 w 570831"/>
              <a:gd name="connsiteY10" fmla="*/ 400854 h 570831"/>
              <a:gd name="connsiteX11" fmla="*/ 186791 w 570831"/>
              <a:gd name="connsiteY11" fmla="*/ 400854 h 570831"/>
              <a:gd name="connsiteX12" fmla="*/ 169977 w 570831"/>
              <a:gd name="connsiteY12" fmla="*/ 384039 h 570831"/>
              <a:gd name="connsiteX13" fmla="*/ 169977 w 570831"/>
              <a:gd name="connsiteY13" fmla="*/ 367220 h 570831"/>
              <a:gd name="connsiteX14" fmla="*/ 251782 w 570831"/>
              <a:gd name="connsiteY14" fmla="*/ 285414 h 570831"/>
              <a:gd name="connsiteX15" fmla="*/ 169977 w 570831"/>
              <a:gd name="connsiteY15" fmla="*/ 203609 h 570831"/>
              <a:gd name="connsiteX16" fmla="*/ 169977 w 570831"/>
              <a:gd name="connsiteY16" fmla="*/ 186791 h 570831"/>
              <a:gd name="connsiteX17" fmla="*/ 186791 w 570831"/>
              <a:gd name="connsiteY17" fmla="*/ 169976 h 570831"/>
              <a:gd name="connsiteX18" fmla="*/ 203611 w 570831"/>
              <a:gd name="connsiteY18" fmla="*/ 169976 h 570831"/>
              <a:gd name="connsiteX19" fmla="*/ 285416 w 570831"/>
              <a:gd name="connsiteY19" fmla="*/ 251781 h 570831"/>
              <a:gd name="connsiteX20" fmla="*/ 367220 w 570831"/>
              <a:gd name="connsiteY20" fmla="*/ 169976 h 570831"/>
              <a:gd name="connsiteX21" fmla="*/ 384040 w 570831"/>
              <a:gd name="connsiteY21" fmla="*/ 169976 h 570831"/>
              <a:gd name="connsiteX22" fmla="*/ 400854 w 570831"/>
              <a:gd name="connsiteY22" fmla="*/ 186791 h 570831"/>
              <a:gd name="connsiteX23" fmla="*/ 400854 w 570831"/>
              <a:gd name="connsiteY23" fmla="*/ 203609 h 570831"/>
              <a:gd name="connsiteX24" fmla="*/ 319049 w 570831"/>
              <a:gd name="connsiteY24" fmla="*/ 285414 h 570831"/>
              <a:gd name="connsiteX25" fmla="*/ 400853 w 570831"/>
              <a:gd name="connsiteY25" fmla="*/ 36722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00853" y="367220"/>
                </a:moveTo>
                <a:cubicBezTo>
                  <a:pt x="405499" y="371864"/>
                  <a:pt x="405499" y="379394"/>
                  <a:pt x="400853" y="384039"/>
                </a:cubicBezTo>
                <a:lnTo>
                  <a:pt x="384040" y="400853"/>
                </a:lnTo>
                <a:cubicBezTo>
                  <a:pt x="379394" y="405496"/>
                  <a:pt x="371866" y="405496"/>
                  <a:pt x="367220" y="400853"/>
                </a:cubicBezTo>
                <a:lnTo>
                  <a:pt x="285416" y="319049"/>
                </a:lnTo>
                <a:lnTo>
                  <a:pt x="203611" y="400854"/>
                </a:lnTo>
                <a:cubicBezTo>
                  <a:pt x="198965" y="405497"/>
                  <a:pt x="191437" y="405497"/>
                  <a:pt x="186791" y="400854"/>
                </a:cubicBezTo>
                <a:lnTo>
                  <a:pt x="169977" y="384039"/>
                </a:lnTo>
                <a:cubicBezTo>
                  <a:pt x="165331" y="379395"/>
                  <a:pt x="165331" y="371865"/>
                  <a:pt x="169977" y="367220"/>
                </a:cubicBezTo>
                <a:lnTo>
                  <a:pt x="251782" y="285414"/>
                </a:lnTo>
                <a:lnTo>
                  <a:pt x="169977" y="203609"/>
                </a:lnTo>
                <a:cubicBezTo>
                  <a:pt x="165331" y="198966"/>
                  <a:pt x="165331" y="191436"/>
                  <a:pt x="169977" y="186791"/>
                </a:cubicBezTo>
                <a:lnTo>
                  <a:pt x="186791" y="169976"/>
                </a:lnTo>
                <a:cubicBezTo>
                  <a:pt x="191437" y="165333"/>
                  <a:pt x="198965" y="165333"/>
                  <a:pt x="203611" y="169976"/>
                </a:cubicBezTo>
                <a:lnTo>
                  <a:pt x="285416" y="251781"/>
                </a:lnTo>
                <a:lnTo>
                  <a:pt x="367220" y="169976"/>
                </a:lnTo>
                <a:cubicBezTo>
                  <a:pt x="371866" y="165333"/>
                  <a:pt x="379394" y="165333"/>
                  <a:pt x="384040" y="169976"/>
                </a:cubicBezTo>
                <a:lnTo>
                  <a:pt x="400854" y="186791"/>
                </a:lnTo>
                <a:cubicBezTo>
                  <a:pt x="405500" y="191435"/>
                  <a:pt x="405500" y="198965"/>
                  <a:pt x="400854" y="203609"/>
                </a:cubicBezTo>
                <a:lnTo>
                  <a:pt x="319049" y="285414"/>
                </a:lnTo>
                <a:lnTo>
                  <a:pt x="400853" y="36722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Gráfico 250">
            <a:extLst>
              <a:ext uri="{FF2B5EF4-FFF2-40B4-BE49-F238E27FC236}">
                <a16:creationId xmlns:a16="http://schemas.microsoft.com/office/drawing/2014/main" id="{9B529C5F-0E48-524B-9F30-F3EF70EAE314}"/>
              </a:ext>
            </a:extLst>
          </p:cNvPr>
          <p:cNvSpPr/>
          <p:nvPr/>
        </p:nvSpPr>
        <p:spPr>
          <a:xfrm>
            <a:off x="9016558" y="5346284"/>
            <a:ext cx="984433" cy="984433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Gráfico 250">
            <a:extLst>
              <a:ext uri="{FF2B5EF4-FFF2-40B4-BE49-F238E27FC236}">
                <a16:creationId xmlns:a16="http://schemas.microsoft.com/office/drawing/2014/main" id="{2DF28229-16D4-BC46-8AFD-94F9D4C76927}"/>
              </a:ext>
            </a:extLst>
          </p:cNvPr>
          <p:cNvSpPr/>
          <p:nvPr/>
        </p:nvSpPr>
        <p:spPr>
          <a:xfrm>
            <a:off x="9016558" y="10429273"/>
            <a:ext cx="984433" cy="984433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2E5FCB-33E5-5549-A2A0-EBE23159A8B1}"/>
              </a:ext>
            </a:extLst>
          </p:cNvPr>
          <p:cNvSpPr/>
          <p:nvPr/>
        </p:nvSpPr>
        <p:spPr>
          <a:xfrm>
            <a:off x="10787950" y="5535867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ACDA26-4D4B-2D47-B615-1D1C5E27D811}"/>
              </a:ext>
            </a:extLst>
          </p:cNvPr>
          <p:cNvSpPr/>
          <p:nvPr/>
        </p:nvSpPr>
        <p:spPr>
          <a:xfrm>
            <a:off x="10787950" y="8090808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1D153A-B111-E340-86D5-F4FA6F92B613}"/>
              </a:ext>
            </a:extLst>
          </p:cNvPr>
          <p:cNvSpPr/>
          <p:nvPr/>
        </p:nvSpPr>
        <p:spPr>
          <a:xfrm>
            <a:off x="10787950" y="10618855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2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>
            <a:extLst>
              <a:ext uri="{FF2B5EF4-FFF2-40B4-BE49-F238E27FC236}">
                <a16:creationId xmlns:a16="http://schemas.microsoft.com/office/drawing/2014/main" id="{65529F82-0486-694F-AA1B-BC09241EBD38}"/>
              </a:ext>
            </a:extLst>
          </p:cNvPr>
          <p:cNvSpPr/>
          <p:nvPr/>
        </p:nvSpPr>
        <p:spPr>
          <a:xfrm rot="16200000">
            <a:off x="11712785" y="6119672"/>
            <a:ext cx="591671" cy="41660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BFBD1284-FD13-2346-8BDE-8CA457E54F68}"/>
              </a:ext>
            </a:extLst>
          </p:cNvPr>
          <p:cNvSpPr/>
          <p:nvPr/>
        </p:nvSpPr>
        <p:spPr>
          <a:xfrm rot="10800000" flipH="1">
            <a:off x="9486969" y="8498541"/>
            <a:ext cx="4604684" cy="3119718"/>
          </a:xfrm>
          <a:prstGeom prst="bentArrow">
            <a:avLst>
              <a:gd name="adj1" fmla="val 8620"/>
              <a:gd name="adj2" fmla="val 10345"/>
              <a:gd name="adj3" fmla="val 10345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3A275646-F134-2B49-808E-5BB21CF92FF0}"/>
              </a:ext>
            </a:extLst>
          </p:cNvPr>
          <p:cNvSpPr/>
          <p:nvPr/>
        </p:nvSpPr>
        <p:spPr>
          <a:xfrm>
            <a:off x="9486969" y="4679577"/>
            <a:ext cx="4604684" cy="3119718"/>
          </a:xfrm>
          <a:prstGeom prst="bentArrow">
            <a:avLst>
              <a:gd name="adj1" fmla="val 8620"/>
              <a:gd name="adj2" fmla="val 10345"/>
              <a:gd name="adj3" fmla="val 8621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07704F-E039-D14C-98F8-686E35AD888D}"/>
              </a:ext>
            </a:extLst>
          </p:cNvPr>
          <p:cNvSpPr/>
          <p:nvPr/>
        </p:nvSpPr>
        <p:spPr>
          <a:xfrm>
            <a:off x="4296404" y="5002306"/>
            <a:ext cx="6615953" cy="66159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ADACB2-B21E-8D4E-BC75-E0274CB947FD}"/>
              </a:ext>
            </a:extLst>
          </p:cNvPr>
          <p:cNvSpPr/>
          <p:nvPr/>
        </p:nvSpPr>
        <p:spPr>
          <a:xfrm>
            <a:off x="4861181" y="5523560"/>
            <a:ext cx="5540189" cy="55401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696E7-3B8C-9044-B76C-35CF412CBB21}"/>
              </a:ext>
            </a:extLst>
          </p:cNvPr>
          <p:cNvSpPr/>
          <p:nvPr/>
        </p:nvSpPr>
        <p:spPr>
          <a:xfrm>
            <a:off x="15027158" y="467957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38AE7-574D-574C-9B1C-7A8361651AD7}"/>
              </a:ext>
            </a:extLst>
          </p:cNvPr>
          <p:cNvSpPr txBox="1"/>
          <p:nvPr/>
        </p:nvSpPr>
        <p:spPr>
          <a:xfrm>
            <a:off x="15027158" y="5392029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791C3D-8AE4-9041-B140-572EE24FC433}"/>
              </a:ext>
            </a:extLst>
          </p:cNvPr>
          <p:cNvSpPr/>
          <p:nvPr/>
        </p:nvSpPr>
        <p:spPr>
          <a:xfrm>
            <a:off x="15027158" y="790687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5CB860-F30B-DF40-A1F7-10475757085A}"/>
              </a:ext>
            </a:extLst>
          </p:cNvPr>
          <p:cNvSpPr txBox="1"/>
          <p:nvPr/>
        </p:nvSpPr>
        <p:spPr>
          <a:xfrm>
            <a:off x="15027158" y="8619324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9F7EAB-B467-0740-9062-92CE35CA12F6}"/>
              </a:ext>
            </a:extLst>
          </p:cNvPr>
          <p:cNvSpPr/>
          <p:nvPr/>
        </p:nvSpPr>
        <p:spPr>
          <a:xfrm>
            <a:off x="15027158" y="1097280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D84B6-E973-704D-831F-A309E89E5976}"/>
              </a:ext>
            </a:extLst>
          </p:cNvPr>
          <p:cNvSpPr txBox="1"/>
          <p:nvPr/>
        </p:nvSpPr>
        <p:spPr>
          <a:xfrm>
            <a:off x="15027158" y="11685254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4BF630-7725-674B-A11F-EA0B24D07E82}"/>
              </a:ext>
            </a:extLst>
          </p:cNvPr>
          <p:cNvSpPr/>
          <p:nvPr/>
        </p:nvSpPr>
        <p:spPr>
          <a:xfrm>
            <a:off x="5935873" y="945831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3D9B9B5C-DF39-9246-97AE-601F472F42DB}"/>
              </a:ext>
            </a:extLst>
          </p:cNvPr>
          <p:cNvSpPr txBox="1"/>
          <p:nvPr/>
        </p:nvSpPr>
        <p:spPr>
          <a:xfrm>
            <a:off x="6757120" y="5324552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664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770800" y="1022190"/>
            <a:ext cx="1483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FAD2A-B496-6B49-B3A7-CC45EB9BF959}"/>
              </a:ext>
            </a:extLst>
          </p:cNvPr>
          <p:cNvSpPr/>
          <p:nvPr/>
        </p:nvSpPr>
        <p:spPr>
          <a:xfrm>
            <a:off x="3220640" y="5257871"/>
            <a:ext cx="4874490" cy="4874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FBA44B45-85FA-1C4D-86DB-B5807904BE5A}"/>
              </a:ext>
            </a:extLst>
          </p:cNvPr>
          <p:cNvSpPr/>
          <p:nvPr/>
        </p:nvSpPr>
        <p:spPr>
          <a:xfrm>
            <a:off x="8423649" y="5920104"/>
            <a:ext cx="7912662" cy="3550024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26F5D-E5CC-CE49-A5AE-F888A43F3D82}"/>
              </a:ext>
            </a:extLst>
          </p:cNvPr>
          <p:cNvSpPr/>
          <p:nvPr/>
        </p:nvSpPr>
        <p:spPr>
          <a:xfrm>
            <a:off x="16664830" y="5257871"/>
            <a:ext cx="4874490" cy="4874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1BD3F-5851-1940-89A3-4EE1875C6980}"/>
              </a:ext>
            </a:extLst>
          </p:cNvPr>
          <p:cNvSpPr txBox="1"/>
          <p:nvPr/>
        </p:nvSpPr>
        <p:spPr>
          <a:xfrm>
            <a:off x="3919887" y="10794080"/>
            <a:ext cx="3475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5002C-9ABB-BA4D-8AFC-A543BAF2665A}"/>
              </a:ext>
            </a:extLst>
          </p:cNvPr>
          <p:cNvSpPr txBox="1"/>
          <p:nvPr/>
        </p:nvSpPr>
        <p:spPr>
          <a:xfrm>
            <a:off x="17364077" y="10794080"/>
            <a:ext cx="3475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2DD1D3BF-8041-754E-971A-49C63CD90FA9}"/>
              </a:ext>
            </a:extLst>
          </p:cNvPr>
          <p:cNvSpPr txBox="1"/>
          <p:nvPr/>
        </p:nvSpPr>
        <p:spPr>
          <a:xfrm>
            <a:off x="4756836" y="5340625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CBCB3-9F7A-3D42-B207-F7D076F0184C}"/>
              </a:ext>
            </a:extLst>
          </p:cNvPr>
          <p:cNvSpPr txBox="1"/>
          <p:nvPr/>
        </p:nvSpPr>
        <p:spPr>
          <a:xfrm>
            <a:off x="10450827" y="7156506"/>
            <a:ext cx="3475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DC601-23F7-F74C-97E5-FCC1B4CFB1B0}"/>
              </a:ext>
            </a:extLst>
          </p:cNvPr>
          <p:cNvSpPr/>
          <p:nvPr/>
        </p:nvSpPr>
        <p:spPr>
          <a:xfrm>
            <a:off x="18036429" y="7364591"/>
            <a:ext cx="2131289" cy="66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3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770800" y="1022190"/>
            <a:ext cx="1483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8" name="Table 38">
            <a:extLst>
              <a:ext uri="{FF2B5EF4-FFF2-40B4-BE49-F238E27FC236}">
                <a16:creationId xmlns:a16="http://schemas.microsoft.com/office/drawing/2014/main" id="{C2271BDC-2425-2A4E-9134-1F08E5DE2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02038"/>
              </p:ext>
            </p:extLst>
          </p:nvPr>
        </p:nvGraphicFramePr>
        <p:xfrm>
          <a:off x="2006568" y="4879800"/>
          <a:ext cx="20557596" cy="696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438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1269158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740420">
                <a:tc rowSpan="2">
                  <a:txBody>
                    <a:bodyPr/>
                    <a:lstStyle/>
                    <a:p>
                      <a:pPr lvl="3" algn="l"/>
                      <a:r>
                        <a:rPr lang="en-US" sz="3600" b="1" i="0" dirty="0">
                          <a:latin typeface="Poppins" pitchFamily="2" charset="77"/>
                          <a:ea typeface="Roboto Medium" panose="02000000000000000000" pitchFamily="2" charset="0"/>
                          <a:cs typeface="Poppins" pitchFamily="2" charset="77"/>
                        </a:rPr>
                        <a:t>Question 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740420"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740420">
                <a:tc rowSpan="2">
                  <a:txBody>
                    <a:bodyPr/>
                    <a:lstStyle/>
                    <a:p>
                      <a:pPr marL="2742514" marR="0" lvl="3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Roboto Medium" panose="02000000000000000000" pitchFamily="2" charset="0"/>
                          <a:cs typeface="Poppins" pitchFamily="2" charset="77"/>
                        </a:rPr>
                        <a:t>Question 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740420">
                <a:tc v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Write your paragraph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</a:tbl>
          </a:graphicData>
        </a:graphic>
      </p:graphicFrame>
      <p:sp>
        <p:nvSpPr>
          <p:cNvPr id="19" name="CuadroTexto 350">
            <a:extLst>
              <a:ext uri="{FF2B5EF4-FFF2-40B4-BE49-F238E27FC236}">
                <a16:creationId xmlns:a16="http://schemas.microsoft.com/office/drawing/2014/main" id="{DBB1AF1E-D94A-6C46-A313-7956789552E1}"/>
              </a:ext>
            </a:extLst>
          </p:cNvPr>
          <p:cNvSpPr txBox="1"/>
          <p:nvPr/>
        </p:nvSpPr>
        <p:spPr>
          <a:xfrm>
            <a:off x="7419716" y="4879800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E8721E5-3692-3847-A7E3-EEE061FEE243}"/>
              </a:ext>
            </a:extLst>
          </p:cNvPr>
          <p:cNvSpPr txBox="1"/>
          <p:nvPr/>
        </p:nvSpPr>
        <p:spPr>
          <a:xfrm>
            <a:off x="7419716" y="8456718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58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770800" y="1022190"/>
            <a:ext cx="1483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627FADE-907F-4F40-832A-244098184948}"/>
              </a:ext>
            </a:extLst>
          </p:cNvPr>
          <p:cNvSpPr/>
          <p:nvPr/>
        </p:nvSpPr>
        <p:spPr>
          <a:xfrm>
            <a:off x="2668308" y="4981940"/>
            <a:ext cx="5211668" cy="50560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493EB09D-FDDE-F548-A1CF-17682FA0798E}"/>
              </a:ext>
            </a:extLst>
          </p:cNvPr>
          <p:cNvSpPr/>
          <p:nvPr/>
        </p:nvSpPr>
        <p:spPr>
          <a:xfrm>
            <a:off x="8716588" y="4141400"/>
            <a:ext cx="6944474" cy="6737174"/>
          </a:xfrm>
          <a:prstGeom prst="wedgeEllipseCallout">
            <a:avLst>
              <a:gd name="adj1" fmla="val 1982"/>
              <a:gd name="adj2" fmla="val 71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74F5D581-98BB-084F-A1D1-61740AE1E24C}"/>
              </a:ext>
            </a:extLst>
          </p:cNvPr>
          <p:cNvSpPr/>
          <p:nvPr/>
        </p:nvSpPr>
        <p:spPr>
          <a:xfrm>
            <a:off x="16497674" y="4981940"/>
            <a:ext cx="5211668" cy="5056094"/>
          </a:xfrm>
          <a:prstGeom prst="wedgeEllipseCallout">
            <a:avLst>
              <a:gd name="adj1" fmla="val 29739"/>
              <a:gd name="adj2" fmla="val 640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F8A1EA6D-1A7B-4F42-9ACF-FBC81F71C48F}"/>
              </a:ext>
            </a:extLst>
          </p:cNvPr>
          <p:cNvSpPr txBox="1"/>
          <p:nvPr/>
        </p:nvSpPr>
        <p:spPr>
          <a:xfrm>
            <a:off x="4484665" y="5540217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F7707-EF1D-604C-9FE2-EB66A3FD9CA4}"/>
              </a:ext>
            </a:extLst>
          </p:cNvPr>
          <p:cNvSpPr txBox="1"/>
          <p:nvPr/>
        </p:nvSpPr>
        <p:spPr>
          <a:xfrm>
            <a:off x="3298870" y="10886728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AC5609-F465-A043-98AD-BED886A66B23}"/>
              </a:ext>
            </a:extLst>
          </p:cNvPr>
          <p:cNvSpPr txBox="1"/>
          <p:nvPr/>
        </p:nvSpPr>
        <p:spPr>
          <a:xfrm>
            <a:off x="17151317" y="10886728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7E5CAD48-52D2-D94C-9229-1C8403BC365A}"/>
              </a:ext>
            </a:extLst>
          </p:cNvPr>
          <p:cNvSpPr txBox="1"/>
          <p:nvPr/>
        </p:nvSpPr>
        <p:spPr>
          <a:xfrm>
            <a:off x="18335135" y="5540217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E016177E-5870-F54E-9B6A-AA929F29DC16}"/>
              </a:ext>
            </a:extLst>
          </p:cNvPr>
          <p:cNvSpPr txBox="1"/>
          <p:nvPr/>
        </p:nvSpPr>
        <p:spPr>
          <a:xfrm>
            <a:off x="11422429" y="5540217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18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3B71B-6DF0-D54F-93B4-AD63C1EF5ADC}"/>
              </a:ext>
            </a:extLst>
          </p:cNvPr>
          <p:cNvSpPr/>
          <p:nvPr/>
        </p:nvSpPr>
        <p:spPr>
          <a:xfrm>
            <a:off x="1673226" y="5056094"/>
            <a:ext cx="4948518" cy="726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A1991-FE7A-7B4F-A414-2C8769050393}"/>
              </a:ext>
            </a:extLst>
          </p:cNvPr>
          <p:cNvSpPr/>
          <p:nvPr/>
        </p:nvSpPr>
        <p:spPr>
          <a:xfrm>
            <a:off x="3311386" y="4219995"/>
            <a:ext cx="1672197" cy="16721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EEC13-1A24-D343-8717-F5FEAAD9C1D8}"/>
              </a:ext>
            </a:extLst>
          </p:cNvPr>
          <p:cNvSpPr/>
          <p:nvPr/>
        </p:nvSpPr>
        <p:spPr>
          <a:xfrm>
            <a:off x="1673226" y="7710281"/>
            <a:ext cx="4948518" cy="1667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C6F7988-EFAB-4C46-9699-C3109050CC57}"/>
              </a:ext>
            </a:extLst>
          </p:cNvPr>
          <p:cNvSpPr/>
          <p:nvPr/>
        </p:nvSpPr>
        <p:spPr>
          <a:xfrm rot="10800000">
            <a:off x="3645566" y="9348441"/>
            <a:ext cx="959117" cy="5402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4732958E-77B5-CF44-91E0-2E1147E5BF65}"/>
              </a:ext>
            </a:extLst>
          </p:cNvPr>
          <p:cNvSpPr txBox="1"/>
          <p:nvPr/>
        </p:nvSpPr>
        <p:spPr>
          <a:xfrm>
            <a:off x="3827620" y="4204586"/>
            <a:ext cx="723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D2041-A297-804C-AC9B-079F1C8849EC}"/>
              </a:ext>
            </a:extLst>
          </p:cNvPr>
          <p:cNvSpPr/>
          <p:nvPr/>
        </p:nvSpPr>
        <p:spPr>
          <a:xfrm>
            <a:off x="2429722" y="639254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D9F81-874F-B247-B32E-BE7757F12636}"/>
              </a:ext>
            </a:extLst>
          </p:cNvPr>
          <p:cNvSpPr txBox="1"/>
          <p:nvPr/>
        </p:nvSpPr>
        <p:spPr>
          <a:xfrm>
            <a:off x="2666567" y="10419227"/>
            <a:ext cx="2930947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8485D-BD95-1E4D-8336-4697F1FDEB37}"/>
              </a:ext>
            </a:extLst>
          </p:cNvPr>
          <p:cNvSpPr/>
          <p:nvPr/>
        </p:nvSpPr>
        <p:spPr>
          <a:xfrm>
            <a:off x="7052049" y="5056094"/>
            <a:ext cx="4948518" cy="726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F2B88E-0EFF-AA4E-BC8C-FAFD476FB89D}"/>
              </a:ext>
            </a:extLst>
          </p:cNvPr>
          <p:cNvSpPr/>
          <p:nvPr/>
        </p:nvSpPr>
        <p:spPr>
          <a:xfrm>
            <a:off x="8690209" y="4219995"/>
            <a:ext cx="1672197" cy="16721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20A70C-0F04-7F49-849B-4CB383C33D42}"/>
              </a:ext>
            </a:extLst>
          </p:cNvPr>
          <p:cNvSpPr/>
          <p:nvPr/>
        </p:nvSpPr>
        <p:spPr>
          <a:xfrm>
            <a:off x="7052049" y="7710281"/>
            <a:ext cx="4948518" cy="166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C47186C7-EC4C-AE4D-87D4-6DB1132E43E3}"/>
              </a:ext>
            </a:extLst>
          </p:cNvPr>
          <p:cNvSpPr/>
          <p:nvPr/>
        </p:nvSpPr>
        <p:spPr>
          <a:xfrm rot="10800000">
            <a:off x="9024389" y="9348441"/>
            <a:ext cx="959117" cy="5402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8B8A2EBB-973C-D244-B128-ED4E367C7057}"/>
              </a:ext>
            </a:extLst>
          </p:cNvPr>
          <p:cNvSpPr txBox="1"/>
          <p:nvPr/>
        </p:nvSpPr>
        <p:spPr>
          <a:xfrm>
            <a:off x="9206443" y="4204586"/>
            <a:ext cx="723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CE3B9D-B657-3349-96CC-4AD549B7C21A}"/>
              </a:ext>
            </a:extLst>
          </p:cNvPr>
          <p:cNvSpPr/>
          <p:nvPr/>
        </p:nvSpPr>
        <p:spPr>
          <a:xfrm>
            <a:off x="7808545" y="639254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C0182-8F59-D147-8002-D107661019B9}"/>
              </a:ext>
            </a:extLst>
          </p:cNvPr>
          <p:cNvSpPr txBox="1"/>
          <p:nvPr/>
        </p:nvSpPr>
        <p:spPr>
          <a:xfrm>
            <a:off x="8045390" y="10419227"/>
            <a:ext cx="2930947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3713D9-B340-2E4B-93EA-1DF32DED9E0C}"/>
              </a:ext>
            </a:extLst>
          </p:cNvPr>
          <p:cNvSpPr/>
          <p:nvPr/>
        </p:nvSpPr>
        <p:spPr>
          <a:xfrm>
            <a:off x="12430874" y="5056094"/>
            <a:ext cx="4948518" cy="726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ADB2B4-C4B3-2447-9073-0E085A7A87CB}"/>
              </a:ext>
            </a:extLst>
          </p:cNvPr>
          <p:cNvSpPr/>
          <p:nvPr/>
        </p:nvSpPr>
        <p:spPr>
          <a:xfrm>
            <a:off x="14069034" y="4219995"/>
            <a:ext cx="1672197" cy="16721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F1FB5C-B255-994C-A7B8-7B9B1D5C19FD}"/>
              </a:ext>
            </a:extLst>
          </p:cNvPr>
          <p:cNvSpPr/>
          <p:nvPr/>
        </p:nvSpPr>
        <p:spPr>
          <a:xfrm>
            <a:off x="12430874" y="7710281"/>
            <a:ext cx="4948518" cy="16674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CE57932-375F-0D49-90E0-35F6DE86D630}"/>
              </a:ext>
            </a:extLst>
          </p:cNvPr>
          <p:cNvSpPr/>
          <p:nvPr/>
        </p:nvSpPr>
        <p:spPr>
          <a:xfrm rot="10800000">
            <a:off x="14403214" y="9348441"/>
            <a:ext cx="959117" cy="54026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96F21B65-DF65-E948-8419-B8EEB757A916}"/>
              </a:ext>
            </a:extLst>
          </p:cNvPr>
          <p:cNvSpPr txBox="1"/>
          <p:nvPr/>
        </p:nvSpPr>
        <p:spPr>
          <a:xfrm>
            <a:off x="14585268" y="4204586"/>
            <a:ext cx="723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9F446F-ED20-C94D-84B6-5146078C8B1A}"/>
              </a:ext>
            </a:extLst>
          </p:cNvPr>
          <p:cNvSpPr/>
          <p:nvPr/>
        </p:nvSpPr>
        <p:spPr>
          <a:xfrm>
            <a:off x="13187370" y="639254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BB9DAC-DD3C-FA40-8EBC-EA99CB9FE34F}"/>
              </a:ext>
            </a:extLst>
          </p:cNvPr>
          <p:cNvSpPr txBox="1"/>
          <p:nvPr/>
        </p:nvSpPr>
        <p:spPr>
          <a:xfrm>
            <a:off x="13424215" y="10419227"/>
            <a:ext cx="2930947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3B4EF5-24B5-EC45-BA11-1A7C085A1D3D}"/>
              </a:ext>
            </a:extLst>
          </p:cNvPr>
          <p:cNvSpPr/>
          <p:nvPr/>
        </p:nvSpPr>
        <p:spPr>
          <a:xfrm>
            <a:off x="17809697" y="5056094"/>
            <a:ext cx="4948518" cy="726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D28E0B-112F-D444-B69F-7773B40B1B41}"/>
              </a:ext>
            </a:extLst>
          </p:cNvPr>
          <p:cNvSpPr/>
          <p:nvPr/>
        </p:nvSpPr>
        <p:spPr>
          <a:xfrm>
            <a:off x="19447857" y="4219995"/>
            <a:ext cx="1672197" cy="16721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3BED1F-D27A-4941-86F5-1B5C1830C4AF}"/>
              </a:ext>
            </a:extLst>
          </p:cNvPr>
          <p:cNvSpPr/>
          <p:nvPr/>
        </p:nvSpPr>
        <p:spPr>
          <a:xfrm>
            <a:off x="17809697" y="7710281"/>
            <a:ext cx="4948518" cy="16674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F3CE1D1C-E5E3-804E-998F-816F3436444D}"/>
              </a:ext>
            </a:extLst>
          </p:cNvPr>
          <p:cNvSpPr/>
          <p:nvPr/>
        </p:nvSpPr>
        <p:spPr>
          <a:xfrm rot="10800000">
            <a:off x="19782037" y="9348441"/>
            <a:ext cx="959117" cy="54026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8F699773-607D-2B44-9C52-BDA49DD16133}"/>
              </a:ext>
            </a:extLst>
          </p:cNvPr>
          <p:cNvSpPr txBox="1"/>
          <p:nvPr/>
        </p:nvSpPr>
        <p:spPr>
          <a:xfrm>
            <a:off x="19964091" y="4204586"/>
            <a:ext cx="723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FB61B7-9081-7B49-8024-C3FD0D9D163A}"/>
              </a:ext>
            </a:extLst>
          </p:cNvPr>
          <p:cNvSpPr/>
          <p:nvPr/>
        </p:nvSpPr>
        <p:spPr>
          <a:xfrm>
            <a:off x="18566193" y="6392547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A2E4-61AD-134F-B9EF-5667AEF9F867}"/>
              </a:ext>
            </a:extLst>
          </p:cNvPr>
          <p:cNvSpPr txBox="1"/>
          <p:nvPr/>
        </p:nvSpPr>
        <p:spPr>
          <a:xfrm>
            <a:off x="18803038" y="10419227"/>
            <a:ext cx="2930947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Forma libre 285">
            <a:extLst>
              <a:ext uri="{FF2B5EF4-FFF2-40B4-BE49-F238E27FC236}">
                <a16:creationId xmlns:a16="http://schemas.microsoft.com/office/drawing/2014/main" id="{A17DFF6A-BAFE-E44C-9762-1EF8BD8050AA}"/>
              </a:ext>
            </a:extLst>
          </p:cNvPr>
          <p:cNvSpPr/>
          <p:nvPr/>
        </p:nvSpPr>
        <p:spPr>
          <a:xfrm>
            <a:off x="3663466" y="8189916"/>
            <a:ext cx="706721" cy="706721"/>
          </a:xfrm>
          <a:custGeom>
            <a:avLst/>
            <a:gdLst>
              <a:gd name="connsiteX0" fmla="*/ 245812 w 517651"/>
              <a:gd name="connsiteY0" fmla="*/ 436157 h 517651"/>
              <a:gd name="connsiteX1" fmla="*/ 436254 w 517651"/>
              <a:gd name="connsiteY1" fmla="*/ 245757 h 517651"/>
              <a:gd name="connsiteX2" fmla="*/ 498982 w 517651"/>
              <a:gd name="connsiteY2" fmla="*/ 256568 h 517651"/>
              <a:gd name="connsiteX3" fmla="*/ 503472 w 517651"/>
              <a:gd name="connsiteY3" fmla="*/ 257325 h 517651"/>
              <a:gd name="connsiteX4" fmla="*/ 504004 w 517651"/>
              <a:gd name="connsiteY4" fmla="*/ 257325 h 517651"/>
              <a:gd name="connsiteX5" fmla="*/ 517607 w 517651"/>
              <a:gd name="connsiteY5" fmla="*/ 243725 h 517651"/>
              <a:gd name="connsiteX6" fmla="*/ 516783 w 517651"/>
              <a:gd name="connsiteY6" fmla="*/ 238997 h 517651"/>
              <a:gd name="connsiteX7" fmla="*/ 259415 w 517651"/>
              <a:gd name="connsiteY7" fmla="*/ 956 h 517651"/>
              <a:gd name="connsiteX8" fmla="*/ 956 w 517651"/>
              <a:gd name="connsiteY8" fmla="*/ 259358 h 517651"/>
              <a:gd name="connsiteX9" fmla="*/ 242915 w 517651"/>
              <a:gd name="connsiteY9" fmla="*/ 516948 h 517651"/>
              <a:gd name="connsiteX10" fmla="*/ 243766 w 517651"/>
              <a:gd name="connsiteY10" fmla="*/ 516975 h 517651"/>
              <a:gd name="connsiteX11" fmla="*/ 254606 w 517651"/>
              <a:gd name="connsiteY11" fmla="*/ 511595 h 517651"/>
              <a:gd name="connsiteX12" fmla="*/ 256598 w 517651"/>
              <a:gd name="connsiteY12" fmla="*/ 498899 h 517651"/>
              <a:gd name="connsiteX13" fmla="*/ 245812 w 517651"/>
              <a:gd name="connsiteY13" fmla="*/ 436157 h 517651"/>
              <a:gd name="connsiteX14" fmla="*/ 187372 w 517651"/>
              <a:gd name="connsiteY14" fmla="*/ 350573 h 517651"/>
              <a:gd name="connsiteX15" fmla="*/ 177756 w 517651"/>
              <a:gd name="connsiteY15" fmla="*/ 354557 h 517651"/>
              <a:gd name="connsiteX16" fmla="*/ 168140 w 517651"/>
              <a:gd name="connsiteY16" fmla="*/ 350573 h 517651"/>
              <a:gd name="connsiteX17" fmla="*/ 168140 w 517651"/>
              <a:gd name="connsiteY17" fmla="*/ 331342 h 517651"/>
              <a:gd name="connsiteX18" fmla="*/ 245757 w 517651"/>
              <a:gd name="connsiteY18" fmla="*/ 253726 h 517651"/>
              <a:gd name="connsiteX19" fmla="*/ 245757 w 517651"/>
              <a:gd name="connsiteY19" fmla="*/ 96157 h 517651"/>
              <a:gd name="connsiteX20" fmla="*/ 259358 w 517651"/>
              <a:gd name="connsiteY20" fmla="*/ 82557 h 517651"/>
              <a:gd name="connsiteX21" fmla="*/ 272958 w 517651"/>
              <a:gd name="connsiteY21" fmla="*/ 96157 h 517651"/>
              <a:gd name="connsiteX22" fmla="*/ 272958 w 517651"/>
              <a:gd name="connsiteY22" fmla="*/ 259358 h 517651"/>
              <a:gd name="connsiteX23" fmla="*/ 268974 w 517651"/>
              <a:gd name="connsiteY23" fmla="*/ 268974 h 517651"/>
              <a:gd name="connsiteX24" fmla="*/ 187372 w 517651"/>
              <a:gd name="connsiteY24" fmla="*/ 350573 h 51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7651" h="517651">
                <a:moveTo>
                  <a:pt x="245812" y="436157"/>
                </a:moveTo>
                <a:cubicBezTo>
                  <a:pt x="245812" y="331170"/>
                  <a:pt x="331255" y="245757"/>
                  <a:pt x="436254" y="245757"/>
                </a:cubicBezTo>
                <a:cubicBezTo>
                  <a:pt x="457349" y="245757"/>
                  <a:pt x="478445" y="249396"/>
                  <a:pt x="498982" y="256568"/>
                </a:cubicBezTo>
                <a:cubicBezTo>
                  <a:pt x="500443" y="257073"/>
                  <a:pt x="501958" y="257325"/>
                  <a:pt x="503472" y="257325"/>
                </a:cubicBezTo>
                <a:cubicBezTo>
                  <a:pt x="503685" y="257338"/>
                  <a:pt x="503871" y="257325"/>
                  <a:pt x="504004" y="257325"/>
                </a:cubicBezTo>
                <a:cubicBezTo>
                  <a:pt x="511523" y="257325"/>
                  <a:pt x="517607" y="251242"/>
                  <a:pt x="517607" y="243725"/>
                </a:cubicBezTo>
                <a:cubicBezTo>
                  <a:pt x="517607" y="242065"/>
                  <a:pt x="517315" y="240471"/>
                  <a:pt x="516783" y="238997"/>
                </a:cubicBezTo>
                <a:cubicBezTo>
                  <a:pt x="506289" y="105201"/>
                  <a:pt x="393984" y="956"/>
                  <a:pt x="259415" y="956"/>
                </a:cubicBezTo>
                <a:cubicBezTo>
                  <a:pt x="116901" y="956"/>
                  <a:pt x="956" y="116876"/>
                  <a:pt x="956" y="259358"/>
                </a:cubicBezTo>
                <a:cubicBezTo>
                  <a:pt x="956" y="395212"/>
                  <a:pt x="107230" y="508356"/>
                  <a:pt x="242915" y="516948"/>
                </a:cubicBezTo>
                <a:cubicBezTo>
                  <a:pt x="243180" y="516961"/>
                  <a:pt x="243474" y="516975"/>
                  <a:pt x="243766" y="516975"/>
                </a:cubicBezTo>
                <a:cubicBezTo>
                  <a:pt x="248016" y="516975"/>
                  <a:pt x="252029" y="514996"/>
                  <a:pt x="254606" y="511595"/>
                </a:cubicBezTo>
                <a:cubicBezTo>
                  <a:pt x="257369" y="507969"/>
                  <a:pt x="258113" y="503202"/>
                  <a:pt x="256598" y="498899"/>
                </a:cubicBezTo>
                <a:cubicBezTo>
                  <a:pt x="249451" y="478379"/>
                  <a:pt x="245812" y="457261"/>
                  <a:pt x="245812" y="436157"/>
                </a:cubicBezTo>
                <a:close/>
                <a:moveTo>
                  <a:pt x="187372" y="350573"/>
                </a:moveTo>
                <a:cubicBezTo>
                  <a:pt x="184716" y="353228"/>
                  <a:pt x="181235" y="354557"/>
                  <a:pt x="177756" y="354557"/>
                </a:cubicBezTo>
                <a:cubicBezTo>
                  <a:pt x="174277" y="354557"/>
                  <a:pt x="170797" y="353228"/>
                  <a:pt x="168140" y="350573"/>
                </a:cubicBezTo>
                <a:cubicBezTo>
                  <a:pt x="162827" y="345260"/>
                  <a:pt x="162827" y="336653"/>
                  <a:pt x="168140" y="331342"/>
                </a:cubicBezTo>
                <a:lnTo>
                  <a:pt x="245757" y="253726"/>
                </a:lnTo>
                <a:lnTo>
                  <a:pt x="245757" y="96157"/>
                </a:lnTo>
                <a:cubicBezTo>
                  <a:pt x="245757" y="88640"/>
                  <a:pt x="251840" y="82557"/>
                  <a:pt x="259358" y="82557"/>
                </a:cubicBezTo>
                <a:cubicBezTo>
                  <a:pt x="266875" y="82557"/>
                  <a:pt x="272958" y="88640"/>
                  <a:pt x="272958" y="96157"/>
                </a:cubicBezTo>
                <a:lnTo>
                  <a:pt x="272958" y="259358"/>
                </a:lnTo>
                <a:cubicBezTo>
                  <a:pt x="272958" y="262970"/>
                  <a:pt x="271524" y="266424"/>
                  <a:pt x="268974" y="268974"/>
                </a:cubicBezTo>
                <a:lnTo>
                  <a:pt x="187372" y="3505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6">
            <a:extLst>
              <a:ext uri="{FF2B5EF4-FFF2-40B4-BE49-F238E27FC236}">
                <a16:creationId xmlns:a16="http://schemas.microsoft.com/office/drawing/2014/main" id="{BACEDE3C-B2D9-FD49-A6E3-072A6C2B3559}"/>
              </a:ext>
            </a:extLst>
          </p:cNvPr>
          <p:cNvSpPr/>
          <p:nvPr/>
        </p:nvSpPr>
        <p:spPr>
          <a:xfrm>
            <a:off x="4034812" y="8561262"/>
            <a:ext cx="447357" cy="447357"/>
          </a:xfrm>
          <a:custGeom>
            <a:avLst/>
            <a:gdLst>
              <a:gd name="connsiteX0" fmla="*/ 164157 w 327676"/>
              <a:gd name="connsiteY0" fmla="*/ 956 h 327676"/>
              <a:gd name="connsiteX1" fmla="*/ 956 w 327676"/>
              <a:gd name="connsiteY1" fmla="*/ 164157 h 327676"/>
              <a:gd name="connsiteX2" fmla="*/ 164157 w 327676"/>
              <a:gd name="connsiteY2" fmla="*/ 327357 h 327676"/>
              <a:gd name="connsiteX3" fmla="*/ 327357 w 327676"/>
              <a:gd name="connsiteY3" fmla="*/ 164157 h 327676"/>
              <a:gd name="connsiteX4" fmla="*/ 164157 w 327676"/>
              <a:gd name="connsiteY4" fmla="*/ 956 h 327676"/>
              <a:gd name="connsiteX5" fmla="*/ 157357 w 327676"/>
              <a:gd name="connsiteY5" fmla="*/ 150558 h 327676"/>
              <a:gd name="connsiteX6" fmla="*/ 170958 w 327676"/>
              <a:gd name="connsiteY6" fmla="*/ 150558 h 327676"/>
              <a:gd name="connsiteX7" fmla="*/ 218557 w 327676"/>
              <a:gd name="connsiteY7" fmla="*/ 198157 h 327676"/>
              <a:gd name="connsiteX8" fmla="*/ 177757 w 327676"/>
              <a:gd name="connsiteY8" fmla="*/ 245070 h 327676"/>
              <a:gd name="connsiteX9" fmla="*/ 177757 w 327676"/>
              <a:gd name="connsiteY9" fmla="*/ 259358 h 327676"/>
              <a:gd name="connsiteX10" fmla="*/ 164157 w 327676"/>
              <a:gd name="connsiteY10" fmla="*/ 272958 h 327676"/>
              <a:gd name="connsiteX11" fmla="*/ 150556 w 327676"/>
              <a:gd name="connsiteY11" fmla="*/ 259358 h 327676"/>
              <a:gd name="connsiteX12" fmla="*/ 150556 w 327676"/>
              <a:gd name="connsiteY12" fmla="*/ 245757 h 327676"/>
              <a:gd name="connsiteX13" fmla="*/ 123357 w 327676"/>
              <a:gd name="connsiteY13" fmla="*/ 245757 h 327676"/>
              <a:gd name="connsiteX14" fmla="*/ 109756 w 327676"/>
              <a:gd name="connsiteY14" fmla="*/ 232157 h 327676"/>
              <a:gd name="connsiteX15" fmla="*/ 123357 w 327676"/>
              <a:gd name="connsiteY15" fmla="*/ 218556 h 327676"/>
              <a:gd name="connsiteX16" fmla="*/ 170956 w 327676"/>
              <a:gd name="connsiteY16" fmla="*/ 218556 h 327676"/>
              <a:gd name="connsiteX17" fmla="*/ 191356 w 327676"/>
              <a:gd name="connsiteY17" fmla="*/ 198156 h 327676"/>
              <a:gd name="connsiteX18" fmla="*/ 170956 w 327676"/>
              <a:gd name="connsiteY18" fmla="*/ 177756 h 327676"/>
              <a:gd name="connsiteX19" fmla="*/ 157357 w 327676"/>
              <a:gd name="connsiteY19" fmla="*/ 177756 h 327676"/>
              <a:gd name="connsiteX20" fmla="*/ 109757 w 327676"/>
              <a:gd name="connsiteY20" fmla="*/ 130156 h 327676"/>
              <a:gd name="connsiteX21" fmla="*/ 150558 w 327676"/>
              <a:gd name="connsiteY21" fmla="*/ 83244 h 327676"/>
              <a:gd name="connsiteX22" fmla="*/ 150558 w 327676"/>
              <a:gd name="connsiteY22" fmla="*/ 68956 h 327676"/>
              <a:gd name="connsiteX23" fmla="*/ 164158 w 327676"/>
              <a:gd name="connsiteY23" fmla="*/ 55356 h 327676"/>
              <a:gd name="connsiteX24" fmla="*/ 177757 w 327676"/>
              <a:gd name="connsiteY24" fmla="*/ 68957 h 327676"/>
              <a:gd name="connsiteX25" fmla="*/ 177757 w 327676"/>
              <a:gd name="connsiteY25" fmla="*/ 82558 h 327676"/>
              <a:gd name="connsiteX26" fmla="*/ 204957 w 327676"/>
              <a:gd name="connsiteY26" fmla="*/ 82558 h 327676"/>
              <a:gd name="connsiteX27" fmla="*/ 218557 w 327676"/>
              <a:gd name="connsiteY27" fmla="*/ 96158 h 327676"/>
              <a:gd name="connsiteX28" fmla="*/ 204957 w 327676"/>
              <a:gd name="connsiteY28" fmla="*/ 109759 h 327676"/>
              <a:gd name="connsiteX29" fmla="*/ 157357 w 327676"/>
              <a:gd name="connsiteY29" fmla="*/ 109759 h 327676"/>
              <a:gd name="connsiteX30" fmla="*/ 136957 w 327676"/>
              <a:gd name="connsiteY30" fmla="*/ 130159 h 327676"/>
              <a:gd name="connsiteX31" fmla="*/ 157357 w 327676"/>
              <a:gd name="connsiteY31" fmla="*/ 150558 h 3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676" h="327676">
                <a:moveTo>
                  <a:pt x="164157" y="956"/>
                </a:moveTo>
                <a:cubicBezTo>
                  <a:pt x="74163" y="956"/>
                  <a:pt x="956" y="74163"/>
                  <a:pt x="956" y="164157"/>
                </a:cubicBezTo>
                <a:cubicBezTo>
                  <a:pt x="956" y="254150"/>
                  <a:pt x="74163" y="327357"/>
                  <a:pt x="164157" y="327357"/>
                </a:cubicBezTo>
                <a:cubicBezTo>
                  <a:pt x="254150" y="327357"/>
                  <a:pt x="327357" y="254150"/>
                  <a:pt x="327357" y="164157"/>
                </a:cubicBezTo>
                <a:cubicBezTo>
                  <a:pt x="327357" y="74163"/>
                  <a:pt x="254152" y="956"/>
                  <a:pt x="164157" y="956"/>
                </a:cubicBezTo>
                <a:close/>
                <a:moveTo>
                  <a:pt x="157357" y="150558"/>
                </a:moveTo>
                <a:lnTo>
                  <a:pt x="170958" y="150558"/>
                </a:lnTo>
                <a:cubicBezTo>
                  <a:pt x="197201" y="150558"/>
                  <a:pt x="218557" y="171914"/>
                  <a:pt x="218557" y="198157"/>
                </a:cubicBezTo>
                <a:cubicBezTo>
                  <a:pt x="218557" y="222074"/>
                  <a:pt x="200766" y="241737"/>
                  <a:pt x="177757" y="245070"/>
                </a:cubicBezTo>
                <a:lnTo>
                  <a:pt x="177757" y="259358"/>
                </a:lnTo>
                <a:cubicBezTo>
                  <a:pt x="177757" y="266875"/>
                  <a:pt x="171674" y="272958"/>
                  <a:pt x="164157" y="272958"/>
                </a:cubicBezTo>
                <a:cubicBezTo>
                  <a:pt x="156639" y="272958"/>
                  <a:pt x="150556" y="266875"/>
                  <a:pt x="150556" y="259358"/>
                </a:cubicBezTo>
                <a:lnTo>
                  <a:pt x="150556" y="245757"/>
                </a:lnTo>
                <a:lnTo>
                  <a:pt x="123357" y="245757"/>
                </a:lnTo>
                <a:cubicBezTo>
                  <a:pt x="115839" y="245757"/>
                  <a:pt x="109756" y="239674"/>
                  <a:pt x="109756" y="232157"/>
                </a:cubicBezTo>
                <a:cubicBezTo>
                  <a:pt x="109756" y="224639"/>
                  <a:pt x="115839" y="218556"/>
                  <a:pt x="123357" y="218556"/>
                </a:cubicBezTo>
                <a:lnTo>
                  <a:pt x="170956" y="218556"/>
                </a:lnTo>
                <a:cubicBezTo>
                  <a:pt x="182193" y="218556"/>
                  <a:pt x="191356" y="209405"/>
                  <a:pt x="191356" y="198156"/>
                </a:cubicBezTo>
                <a:cubicBezTo>
                  <a:pt x="191356" y="186907"/>
                  <a:pt x="182192" y="177756"/>
                  <a:pt x="170956" y="177756"/>
                </a:cubicBezTo>
                <a:lnTo>
                  <a:pt x="157357" y="177756"/>
                </a:lnTo>
                <a:cubicBezTo>
                  <a:pt x="131114" y="177756"/>
                  <a:pt x="109757" y="156400"/>
                  <a:pt x="109757" y="130156"/>
                </a:cubicBezTo>
                <a:cubicBezTo>
                  <a:pt x="109757" y="106240"/>
                  <a:pt x="127549" y="86577"/>
                  <a:pt x="150558" y="83244"/>
                </a:cubicBezTo>
                <a:lnTo>
                  <a:pt x="150558" y="68956"/>
                </a:lnTo>
                <a:cubicBezTo>
                  <a:pt x="150558" y="61439"/>
                  <a:pt x="156641" y="55356"/>
                  <a:pt x="164158" y="55356"/>
                </a:cubicBezTo>
                <a:cubicBezTo>
                  <a:pt x="171676" y="55356"/>
                  <a:pt x="177757" y="61440"/>
                  <a:pt x="177757" y="68957"/>
                </a:cubicBezTo>
                <a:lnTo>
                  <a:pt x="177757" y="82558"/>
                </a:lnTo>
                <a:lnTo>
                  <a:pt x="204957" y="82558"/>
                </a:lnTo>
                <a:cubicBezTo>
                  <a:pt x="212474" y="82558"/>
                  <a:pt x="218557" y="88641"/>
                  <a:pt x="218557" y="96158"/>
                </a:cubicBezTo>
                <a:cubicBezTo>
                  <a:pt x="218557" y="103676"/>
                  <a:pt x="212474" y="109759"/>
                  <a:pt x="204957" y="109759"/>
                </a:cubicBezTo>
                <a:lnTo>
                  <a:pt x="157357" y="109759"/>
                </a:lnTo>
                <a:cubicBezTo>
                  <a:pt x="146121" y="109759"/>
                  <a:pt x="136957" y="118909"/>
                  <a:pt x="136957" y="130159"/>
                </a:cubicBezTo>
                <a:cubicBezTo>
                  <a:pt x="136957" y="141408"/>
                  <a:pt x="146122" y="150558"/>
                  <a:pt x="157357" y="1505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8">
            <a:extLst>
              <a:ext uri="{FF2B5EF4-FFF2-40B4-BE49-F238E27FC236}">
                <a16:creationId xmlns:a16="http://schemas.microsoft.com/office/drawing/2014/main" id="{AC305FC7-D5E9-A449-849E-F70B29030983}"/>
              </a:ext>
            </a:extLst>
          </p:cNvPr>
          <p:cNvSpPr/>
          <p:nvPr/>
        </p:nvSpPr>
        <p:spPr>
          <a:xfrm>
            <a:off x="9063511" y="8212010"/>
            <a:ext cx="920444" cy="690782"/>
          </a:xfrm>
          <a:custGeom>
            <a:avLst/>
            <a:gdLst>
              <a:gd name="connsiteX0" fmla="*/ 546255 w 547655"/>
              <a:gd name="connsiteY0" fmla="*/ 198699 h 411008"/>
              <a:gd name="connsiteX1" fmla="*/ 274094 w 547655"/>
              <a:gd name="connsiteY1" fmla="*/ 801 h 411008"/>
              <a:gd name="connsiteX2" fmla="*/ 1935 w 547655"/>
              <a:gd name="connsiteY2" fmla="*/ 198699 h 411008"/>
              <a:gd name="connsiteX3" fmla="*/ 1935 w 547655"/>
              <a:gd name="connsiteY3" fmla="*/ 212844 h 411008"/>
              <a:gd name="connsiteX4" fmla="*/ 274094 w 547655"/>
              <a:gd name="connsiteY4" fmla="*/ 410742 h 411008"/>
              <a:gd name="connsiteX5" fmla="*/ 546255 w 547655"/>
              <a:gd name="connsiteY5" fmla="*/ 212844 h 411008"/>
              <a:gd name="connsiteX6" fmla="*/ 546255 w 547655"/>
              <a:gd name="connsiteY6" fmla="*/ 198699 h 411008"/>
              <a:gd name="connsiteX7" fmla="*/ 274094 w 547655"/>
              <a:gd name="connsiteY7" fmla="*/ 365192 h 411008"/>
              <a:gd name="connsiteX8" fmla="*/ 47662 w 547655"/>
              <a:gd name="connsiteY8" fmla="*/ 205771 h 411008"/>
              <a:gd name="connsiteX9" fmla="*/ 274094 w 547655"/>
              <a:gd name="connsiteY9" fmla="*/ 46350 h 411008"/>
              <a:gd name="connsiteX10" fmla="*/ 500527 w 547655"/>
              <a:gd name="connsiteY10" fmla="*/ 205771 h 411008"/>
              <a:gd name="connsiteX11" fmla="*/ 274094 w 547655"/>
              <a:gd name="connsiteY11" fmla="*/ 365192 h 41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655" h="411008">
                <a:moveTo>
                  <a:pt x="546255" y="198699"/>
                </a:moveTo>
                <a:cubicBezTo>
                  <a:pt x="507600" y="80333"/>
                  <a:pt x="398220" y="801"/>
                  <a:pt x="274094" y="801"/>
                </a:cubicBezTo>
                <a:cubicBezTo>
                  <a:pt x="149969" y="801"/>
                  <a:pt x="40589" y="80333"/>
                  <a:pt x="1935" y="198699"/>
                </a:cubicBezTo>
                <a:cubicBezTo>
                  <a:pt x="422" y="203291"/>
                  <a:pt x="422" y="208251"/>
                  <a:pt x="1935" y="212844"/>
                </a:cubicBezTo>
                <a:cubicBezTo>
                  <a:pt x="40589" y="331209"/>
                  <a:pt x="149969" y="410742"/>
                  <a:pt x="274094" y="410742"/>
                </a:cubicBezTo>
                <a:cubicBezTo>
                  <a:pt x="398220" y="410742"/>
                  <a:pt x="507600" y="331209"/>
                  <a:pt x="546255" y="212844"/>
                </a:cubicBezTo>
                <a:cubicBezTo>
                  <a:pt x="547766" y="208251"/>
                  <a:pt x="547766" y="203291"/>
                  <a:pt x="546255" y="198699"/>
                </a:cubicBezTo>
                <a:close/>
                <a:moveTo>
                  <a:pt x="274094" y="365192"/>
                </a:moveTo>
                <a:cubicBezTo>
                  <a:pt x="172209" y="365192"/>
                  <a:pt x="82157" y="301439"/>
                  <a:pt x="47662" y="205771"/>
                </a:cubicBezTo>
                <a:cubicBezTo>
                  <a:pt x="82157" y="110102"/>
                  <a:pt x="172210" y="46350"/>
                  <a:pt x="274094" y="46350"/>
                </a:cubicBezTo>
                <a:cubicBezTo>
                  <a:pt x="375979" y="46350"/>
                  <a:pt x="466032" y="110102"/>
                  <a:pt x="500527" y="205771"/>
                </a:cubicBezTo>
                <a:cubicBezTo>
                  <a:pt x="466032" y="301440"/>
                  <a:pt x="375980" y="365192"/>
                  <a:pt x="274094" y="36519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49">
            <a:extLst>
              <a:ext uri="{FF2B5EF4-FFF2-40B4-BE49-F238E27FC236}">
                <a16:creationId xmlns:a16="http://schemas.microsoft.com/office/drawing/2014/main" id="{ECD68779-F260-2649-803D-083F739572DB}"/>
              </a:ext>
            </a:extLst>
          </p:cNvPr>
          <p:cNvSpPr/>
          <p:nvPr/>
        </p:nvSpPr>
        <p:spPr>
          <a:xfrm>
            <a:off x="9293172" y="8326840"/>
            <a:ext cx="461119" cy="461119"/>
          </a:xfrm>
          <a:custGeom>
            <a:avLst/>
            <a:gdLst>
              <a:gd name="connsiteX0" fmla="*/ 137448 w 274361"/>
              <a:gd name="connsiteY0" fmla="*/ 801 h 274361"/>
              <a:gd name="connsiteX1" fmla="*/ 801 w 274361"/>
              <a:gd name="connsiteY1" fmla="*/ 137448 h 274361"/>
              <a:gd name="connsiteX2" fmla="*/ 137448 w 274361"/>
              <a:gd name="connsiteY2" fmla="*/ 274095 h 274361"/>
              <a:gd name="connsiteX3" fmla="*/ 274095 w 274361"/>
              <a:gd name="connsiteY3" fmla="*/ 137448 h 274361"/>
              <a:gd name="connsiteX4" fmla="*/ 137448 w 274361"/>
              <a:gd name="connsiteY4" fmla="*/ 801 h 274361"/>
              <a:gd name="connsiteX5" fmla="*/ 131754 w 274361"/>
              <a:gd name="connsiteY5" fmla="*/ 126060 h 274361"/>
              <a:gd name="connsiteX6" fmla="*/ 143142 w 274361"/>
              <a:gd name="connsiteY6" fmla="*/ 126060 h 274361"/>
              <a:gd name="connsiteX7" fmla="*/ 182997 w 274361"/>
              <a:gd name="connsiteY7" fmla="*/ 165915 h 274361"/>
              <a:gd name="connsiteX8" fmla="*/ 148835 w 274361"/>
              <a:gd name="connsiteY8" fmla="*/ 205195 h 274361"/>
              <a:gd name="connsiteX9" fmla="*/ 148835 w 274361"/>
              <a:gd name="connsiteY9" fmla="*/ 217158 h 274361"/>
              <a:gd name="connsiteX10" fmla="*/ 137448 w 274361"/>
              <a:gd name="connsiteY10" fmla="*/ 228545 h 274361"/>
              <a:gd name="connsiteX11" fmla="*/ 126060 w 274361"/>
              <a:gd name="connsiteY11" fmla="*/ 217158 h 274361"/>
              <a:gd name="connsiteX12" fmla="*/ 126060 w 274361"/>
              <a:gd name="connsiteY12" fmla="*/ 205771 h 274361"/>
              <a:gd name="connsiteX13" fmla="*/ 103286 w 274361"/>
              <a:gd name="connsiteY13" fmla="*/ 205771 h 274361"/>
              <a:gd name="connsiteX14" fmla="*/ 91898 w 274361"/>
              <a:gd name="connsiteY14" fmla="*/ 194384 h 274361"/>
              <a:gd name="connsiteX15" fmla="*/ 103286 w 274361"/>
              <a:gd name="connsiteY15" fmla="*/ 182996 h 274361"/>
              <a:gd name="connsiteX16" fmla="*/ 143141 w 274361"/>
              <a:gd name="connsiteY16" fmla="*/ 182996 h 274361"/>
              <a:gd name="connsiteX17" fmla="*/ 160222 w 274361"/>
              <a:gd name="connsiteY17" fmla="*/ 165915 h 274361"/>
              <a:gd name="connsiteX18" fmla="*/ 143141 w 274361"/>
              <a:gd name="connsiteY18" fmla="*/ 148834 h 274361"/>
              <a:gd name="connsiteX19" fmla="*/ 131753 w 274361"/>
              <a:gd name="connsiteY19" fmla="*/ 148834 h 274361"/>
              <a:gd name="connsiteX20" fmla="*/ 91898 w 274361"/>
              <a:gd name="connsiteY20" fmla="*/ 108979 h 274361"/>
              <a:gd name="connsiteX21" fmla="*/ 126060 w 274361"/>
              <a:gd name="connsiteY21" fmla="*/ 69700 h 274361"/>
              <a:gd name="connsiteX22" fmla="*/ 126060 w 274361"/>
              <a:gd name="connsiteY22" fmla="*/ 57737 h 274361"/>
              <a:gd name="connsiteX23" fmla="*/ 137448 w 274361"/>
              <a:gd name="connsiteY23" fmla="*/ 46349 h 274361"/>
              <a:gd name="connsiteX24" fmla="*/ 148835 w 274361"/>
              <a:gd name="connsiteY24" fmla="*/ 57737 h 274361"/>
              <a:gd name="connsiteX25" fmla="*/ 148835 w 274361"/>
              <a:gd name="connsiteY25" fmla="*/ 69124 h 274361"/>
              <a:gd name="connsiteX26" fmla="*/ 171609 w 274361"/>
              <a:gd name="connsiteY26" fmla="*/ 69124 h 274361"/>
              <a:gd name="connsiteX27" fmla="*/ 182997 w 274361"/>
              <a:gd name="connsiteY27" fmla="*/ 80512 h 274361"/>
              <a:gd name="connsiteX28" fmla="*/ 171609 w 274361"/>
              <a:gd name="connsiteY28" fmla="*/ 91899 h 274361"/>
              <a:gd name="connsiteX29" fmla="*/ 131754 w 274361"/>
              <a:gd name="connsiteY29" fmla="*/ 91899 h 274361"/>
              <a:gd name="connsiteX30" fmla="*/ 114674 w 274361"/>
              <a:gd name="connsiteY30" fmla="*/ 108980 h 274361"/>
              <a:gd name="connsiteX31" fmla="*/ 131754 w 274361"/>
              <a:gd name="connsiteY31" fmla="*/ 126060 h 2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4361" h="274361">
                <a:moveTo>
                  <a:pt x="137448" y="801"/>
                </a:moveTo>
                <a:cubicBezTo>
                  <a:pt x="62096" y="801"/>
                  <a:pt x="801" y="62096"/>
                  <a:pt x="801" y="137448"/>
                </a:cubicBezTo>
                <a:cubicBezTo>
                  <a:pt x="801" y="212799"/>
                  <a:pt x="62096" y="274095"/>
                  <a:pt x="137448" y="274095"/>
                </a:cubicBezTo>
                <a:cubicBezTo>
                  <a:pt x="212799" y="274095"/>
                  <a:pt x="274095" y="212799"/>
                  <a:pt x="274095" y="137448"/>
                </a:cubicBezTo>
                <a:cubicBezTo>
                  <a:pt x="274095" y="62096"/>
                  <a:pt x="212799" y="801"/>
                  <a:pt x="137448" y="801"/>
                </a:cubicBezTo>
                <a:close/>
                <a:moveTo>
                  <a:pt x="131754" y="126060"/>
                </a:moveTo>
                <a:lnTo>
                  <a:pt x="143142" y="126060"/>
                </a:lnTo>
                <a:cubicBezTo>
                  <a:pt x="165115" y="126060"/>
                  <a:pt x="182997" y="143942"/>
                  <a:pt x="182997" y="165915"/>
                </a:cubicBezTo>
                <a:cubicBezTo>
                  <a:pt x="182997" y="185940"/>
                  <a:pt x="168100" y="202404"/>
                  <a:pt x="148835" y="205195"/>
                </a:cubicBezTo>
                <a:lnTo>
                  <a:pt x="148835" y="217158"/>
                </a:lnTo>
                <a:cubicBezTo>
                  <a:pt x="148835" y="223452"/>
                  <a:pt x="143742" y="228545"/>
                  <a:pt x="137448" y="228545"/>
                </a:cubicBezTo>
                <a:cubicBezTo>
                  <a:pt x="131153" y="228545"/>
                  <a:pt x="126060" y="223452"/>
                  <a:pt x="126060" y="217158"/>
                </a:cubicBezTo>
                <a:lnTo>
                  <a:pt x="126060" y="205771"/>
                </a:lnTo>
                <a:lnTo>
                  <a:pt x="103286" y="205771"/>
                </a:lnTo>
                <a:cubicBezTo>
                  <a:pt x="96992" y="205771"/>
                  <a:pt x="91898" y="200678"/>
                  <a:pt x="91898" y="194384"/>
                </a:cubicBezTo>
                <a:cubicBezTo>
                  <a:pt x="91898" y="188089"/>
                  <a:pt x="96992" y="182996"/>
                  <a:pt x="103286" y="182996"/>
                </a:cubicBezTo>
                <a:lnTo>
                  <a:pt x="143141" y="182996"/>
                </a:lnTo>
                <a:cubicBezTo>
                  <a:pt x="152549" y="182996"/>
                  <a:pt x="160222" y="175334"/>
                  <a:pt x="160222" y="165915"/>
                </a:cubicBezTo>
                <a:cubicBezTo>
                  <a:pt x="160222" y="156496"/>
                  <a:pt x="152548" y="148834"/>
                  <a:pt x="143141" y="148834"/>
                </a:cubicBezTo>
                <a:lnTo>
                  <a:pt x="131753" y="148834"/>
                </a:lnTo>
                <a:cubicBezTo>
                  <a:pt x="109780" y="148834"/>
                  <a:pt x="91898" y="130953"/>
                  <a:pt x="91898" y="108979"/>
                </a:cubicBezTo>
                <a:cubicBezTo>
                  <a:pt x="91898" y="88954"/>
                  <a:pt x="106795" y="72490"/>
                  <a:pt x="126060" y="69700"/>
                </a:cubicBezTo>
                <a:lnTo>
                  <a:pt x="126060" y="57737"/>
                </a:lnTo>
                <a:cubicBezTo>
                  <a:pt x="126060" y="51442"/>
                  <a:pt x="131153" y="46349"/>
                  <a:pt x="137448" y="46349"/>
                </a:cubicBezTo>
                <a:cubicBezTo>
                  <a:pt x="143742" y="46349"/>
                  <a:pt x="148835" y="51442"/>
                  <a:pt x="148835" y="57737"/>
                </a:cubicBezTo>
                <a:lnTo>
                  <a:pt x="148835" y="69124"/>
                </a:lnTo>
                <a:lnTo>
                  <a:pt x="171609" y="69124"/>
                </a:lnTo>
                <a:cubicBezTo>
                  <a:pt x="177904" y="69124"/>
                  <a:pt x="182997" y="74217"/>
                  <a:pt x="182997" y="80512"/>
                </a:cubicBezTo>
                <a:cubicBezTo>
                  <a:pt x="182997" y="86806"/>
                  <a:pt x="177904" y="91899"/>
                  <a:pt x="171609" y="91899"/>
                </a:cubicBezTo>
                <a:lnTo>
                  <a:pt x="131754" y="91899"/>
                </a:lnTo>
                <a:cubicBezTo>
                  <a:pt x="122346" y="91899"/>
                  <a:pt x="114674" y="99561"/>
                  <a:pt x="114674" y="108980"/>
                </a:cubicBezTo>
                <a:cubicBezTo>
                  <a:pt x="114674" y="118398"/>
                  <a:pt x="122346" y="126060"/>
                  <a:pt x="131754" y="12606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432">
            <a:extLst>
              <a:ext uri="{FF2B5EF4-FFF2-40B4-BE49-F238E27FC236}">
                <a16:creationId xmlns:a16="http://schemas.microsoft.com/office/drawing/2014/main" id="{137C21EB-7472-6941-9A77-8D787875E19A}"/>
              </a:ext>
            </a:extLst>
          </p:cNvPr>
          <p:cNvSpPr/>
          <p:nvPr/>
        </p:nvSpPr>
        <p:spPr>
          <a:xfrm>
            <a:off x="19810940" y="8061177"/>
            <a:ext cx="895043" cy="895043"/>
          </a:xfrm>
          <a:custGeom>
            <a:avLst/>
            <a:gdLst>
              <a:gd name="connsiteX0" fmla="*/ 655219 w 655591"/>
              <a:gd name="connsiteY0" fmla="*/ 430100 h 655591"/>
              <a:gd name="connsiteX1" fmla="*/ 654938 w 655591"/>
              <a:gd name="connsiteY1" fmla="*/ 427820 h 655591"/>
              <a:gd name="connsiteX2" fmla="*/ 570700 w 655591"/>
              <a:gd name="connsiteY2" fmla="*/ 175107 h 655591"/>
              <a:gd name="connsiteX3" fmla="*/ 596192 w 655591"/>
              <a:gd name="connsiteY3" fmla="*/ 134954 h 655591"/>
              <a:gd name="connsiteX4" fmla="*/ 551556 w 655591"/>
              <a:gd name="connsiteY4" fmla="*/ 90318 h 655591"/>
              <a:gd name="connsiteX5" fmla="*/ 384362 w 655591"/>
              <a:gd name="connsiteY5" fmla="*/ 90318 h 655591"/>
              <a:gd name="connsiteX6" fmla="*/ 387891 w 655591"/>
              <a:gd name="connsiteY6" fmla="*/ 75439 h 655591"/>
              <a:gd name="connsiteX7" fmla="*/ 328376 w 655591"/>
              <a:gd name="connsiteY7" fmla="*/ 1046 h 655591"/>
              <a:gd name="connsiteX8" fmla="*/ 268862 w 655591"/>
              <a:gd name="connsiteY8" fmla="*/ 75438 h 655591"/>
              <a:gd name="connsiteX9" fmla="*/ 272391 w 655591"/>
              <a:gd name="connsiteY9" fmla="*/ 90317 h 655591"/>
              <a:gd name="connsiteX10" fmla="*/ 105197 w 655591"/>
              <a:gd name="connsiteY10" fmla="*/ 90317 h 655591"/>
              <a:gd name="connsiteX11" fmla="*/ 60561 w 655591"/>
              <a:gd name="connsiteY11" fmla="*/ 134953 h 655591"/>
              <a:gd name="connsiteX12" fmla="*/ 86054 w 655591"/>
              <a:gd name="connsiteY12" fmla="*/ 175106 h 655591"/>
              <a:gd name="connsiteX13" fmla="*/ 1816 w 655591"/>
              <a:gd name="connsiteY13" fmla="*/ 427818 h 655591"/>
              <a:gd name="connsiteX14" fmla="*/ 1534 w 655591"/>
              <a:gd name="connsiteY14" fmla="*/ 430099 h 655591"/>
              <a:gd name="connsiteX15" fmla="*/ 1046 w 655591"/>
              <a:gd name="connsiteY15" fmla="*/ 432526 h 655591"/>
              <a:gd name="connsiteX16" fmla="*/ 1131 w 655591"/>
              <a:gd name="connsiteY16" fmla="*/ 433374 h 655591"/>
              <a:gd name="connsiteX17" fmla="*/ 1204 w 655591"/>
              <a:gd name="connsiteY17" fmla="*/ 434083 h 655591"/>
              <a:gd name="connsiteX18" fmla="*/ 105197 w 655591"/>
              <a:gd name="connsiteY18" fmla="*/ 536677 h 655591"/>
              <a:gd name="connsiteX19" fmla="*/ 209190 w 655591"/>
              <a:gd name="connsiteY19" fmla="*/ 434083 h 655591"/>
              <a:gd name="connsiteX20" fmla="*/ 209262 w 655591"/>
              <a:gd name="connsiteY20" fmla="*/ 433374 h 655591"/>
              <a:gd name="connsiteX21" fmla="*/ 209347 w 655591"/>
              <a:gd name="connsiteY21" fmla="*/ 432526 h 655591"/>
              <a:gd name="connsiteX22" fmla="*/ 208859 w 655591"/>
              <a:gd name="connsiteY22" fmla="*/ 430099 h 655591"/>
              <a:gd name="connsiteX23" fmla="*/ 208577 w 655591"/>
              <a:gd name="connsiteY23" fmla="*/ 427818 h 655591"/>
              <a:gd name="connsiteX24" fmla="*/ 124348 w 655591"/>
              <a:gd name="connsiteY24" fmla="*/ 175128 h 655591"/>
              <a:gd name="connsiteX25" fmla="*/ 138965 w 655591"/>
              <a:gd name="connsiteY25" fmla="*/ 163679 h 655591"/>
              <a:gd name="connsiteX26" fmla="*/ 293190 w 655591"/>
              <a:gd name="connsiteY26" fmla="*/ 207249 h 655591"/>
              <a:gd name="connsiteX27" fmla="*/ 256820 w 655591"/>
              <a:gd name="connsiteY27" fmla="*/ 566436 h 655591"/>
              <a:gd name="connsiteX28" fmla="*/ 239104 w 655591"/>
              <a:gd name="connsiteY28" fmla="*/ 566436 h 655591"/>
              <a:gd name="connsiteX29" fmla="*/ 179590 w 655591"/>
              <a:gd name="connsiteY29" fmla="*/ 625949 h 655591"/>
              <a:gd name="connsiteX30" fmla="*/ 179590 w 655591"/>
              <a:gd name="connsiteY30" fmla="*/ 640829 h 655591"/>
              <a:gd name="connsiteX31" fmla="*/ 194469 w 655591"/>
              <a:gd name="connsiteY31" fmla="*/ 655708 h 655591"/>
              <a:gd name="connsiteX32" fmla="*/ 462286 w 655591"/>
              <a:gd name="connsiteY32" fmla="*/ 655708 h 655591"/>
              <a:gd name="connsiteX33" fmla="*/ 477165 w 655591"/>
              <a:gd name="connsiteY33" fmla="*/ 640829 h 655591"/>
              <a:gd name="connsiteX34" fmla="*/ 477165 w 655591"/>
              <a:gd name="connsiteY34" fmla="*/ 625949 h 655591"/>
              <a:gd name="connsiteX35" fmla="*/ 417650 w 655591"/>
              <a:gd name="connsiteY35" fmla="*/ 566434 h 655591"/>
              <a:gd name="connsiteX36" fmla="*/ 399933 w 655591"/>
              <a:gd name="connsiteY36" fmla="*/ 566434 h 655591"/>
              <a:gd name="connsiteX37" fmla="*/ 363563 w 655591"/>
              <a:gd name="connsiteY37" fmla="*/ 207248 h 655591"/>
              <a:gd name="connsiteX38" fmla="*/ 517789 w 655591"/>
              <a:gd name="connsiteY38" fmla="*/ 163678 h 655591"/>
              <a:gd name="connsiteX39" fmla="*/ 532406 w 655591"/>
              <a:gd name="connsiteY39" fmla="*/ 175127 h 655591"/>
              <a:gd name="connsiteX40" fmla="*/ 448177 w 655591"/>
              <a:gd name="connsiteY40" fmla="*/ 427817 h 655591"/>
              <a:gd name="connsiteX41" fmla="*/ 447895 w 655591"/>
              <a:gd name="connsiteY41" fmla="*/ 430098 h 655591"/>
              <a:gd name="connsiteX42" fmla="*/ 447407 w 655591"/>
              <a:gd name="connsiteY42" fmla="*/ 432525 h 655591"/>
              <a:gd name="connsiteX43" fmla="*/ 447492 w 655591"/>
              <a:gd name="connsiteY43" fmla="*/ 433373 h 655591"/>
              <a:gd name="connsiteX44" fmla="*/ 447564 w 655591"/>
              <a:gd name="connsiteY44" fmla="*/ 434081 h 655591"/>
              <a:gd name="connsiteX45" fmla="*/ 551558 w 655591"/>
              <a:gd name="connsiteY45" fmla="*/ 536677 h 655591"/>
              <a:gd name="connsiteX46" fmla="*/ 655550 w 655591"/>
              <a:gd name="connsiteY46" fmla="*/ 434083 h 655591"/>
              <a:gd name="connsiteX47" fmla="*/ 655623 w 655591"/>
              <a:gd name="connsiteY47" fmla="*/ 433374 h 655591"/>
              <a:gd name="connsiteX48" fmla="*/ 655708 w 655591"/>
              <a:gd name="connsiteY48" fmla="*/ 432526 h 655591"/>
              <a:gd name="connsiteX49" fmla="*/ 655219 w 655591"/>
              <a:gd name="connsiteY49" fmla="*/ 430100 h 655591"/>
              <a:gd name="connsiteX50" fmla="*/ 173831 w 655591"/>
              <a:gd name="connsiteY50" fmla="*/ 417648 h 655591"/>
              <a:gd name="connsiteX51" fmla="*/ 36563 w 655591"/>
              <a:gd name="connsiteY51" fmla="*/ 417648 h 655591"/>
              <a:gd name="connsiteX52" fmla="*/ 105196 w 655591"/>
              <a:gd name="connsiteY52" fmla="*/ 211759 h 655591"/>
              <a:gd name="connsiteX53" fmla="*/ 173831 w 655591"/>
              <a:gd name="connsiteY53" fmla="*/ 417648 h 655591"/>
              <a:gd name="connsiteX54" fmla="*/ 482923 w 655591"/>
              <a:gd name="connsiteY54" fmla="*/ 417648 h 655591"/>
              <a:gd name="connsiteX55" fmla="*/ 551556 w 655591"/>
              <a:gd name="connsiteY55" fmla="*/ 211759 h 655591"/>
              <a:gd name="connsiteX56" fmla="*/ 620190 w 655591"/>
              <a:gd name="connsiteY56" fmla="*/ 417648 h 655591"/>
              <a:gd name="connsiteX57" fmla="*/ 482923 w 655591"/>
              <a:gd name="connsiteY57" fmla="*/ 417648 h 65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5591" h="655591">
                <a:moveTo>
                  <a:pt x="655219" y="430100"/>
                </a:moveTo>
                <a:cubicBezTo>
                  <a:pt x="655093" y="429336"/>
                  <a:pt x="655190" y="428579"/>
                  <a:pt x="654938" y="427820"/>
                </a:cubicBezTo>
                <a:lnTo>
                  <a:pt x="570700" y="175107"/>
                </a:lnTo>
                <a:cubicBezTo>
                  <a:pt x="585718" y="167912"/>
                  <a:pt x="596192" y="152689"/>
                  <a:pt x="596192" y="134954"/>
                </a:cubicBezTo>
                <a:cubicBezTo>
                  <a:pt x="596192" y="110340"/>
                  <a:pt x="576170" y="90318"/>
                  <a:pt x="551556" y="90318"/>
                </a:cubicBezTo>
                <a:lnTo>
                  <a:pt x="384362" y="90318"/>
                </a:lnTo>
                <a:cubicBezTo>
                  <a:pt x="386505" y="85659"/>
                  <a:pt x="387891" y="80712"/>
                  <a:pt x="387891" y="75439"/>
                </a:cubicBezTo>
                <a:cubicBezTo>
                  <a:pt x="387891" y="53979"/>
                  <a:pt x="364179" y="1046"/>
                  <a:pt x="328376" y="1046"/>
                </a:cubicBezTo>
                <a:cubicBezTo>
                  <a:pt x="292574" y="1046"/>
                  <a:pt x="268862" y="53978"/>
                  <a:pt x="268862" y="75438"/>
                </a:cubicBezTo>
                <a:cubicBezTo>
                  <a:pt x="268862" y="80710"/>
                  <a:pt x="270249" y="85658"/>
                  <a:pt x="272391" y="90317"/>
                </a:cubicBezTo>
                <a:lnTo>
                  <a:pt x="105197" y="90317"/>
                </a:lnTo>
                <a:cubicBezTo>
                  <a:pt x="80583" y="90317"/>
                  <a:pt x="60561" y="110339"/>
                  <a:pt x="60561" y="134953"/>
                </a:cubicBezTo>
                <a:cubicBezTo>
                  <a:pt x="60561" y="152689"/>
                  <a:pt x="71035" y="167912"/>
                  <a:pt x="86054" y="175106"/>
                </a:cubicBezTo>
                <a:lnTo>
                  <a:pt x="1816" y="427818"/>
                </a:lnTo>
                <a:cubicBezTo>
                  <a:pt x="1564" y="428577"/>
                  <a:pt x="1661" y="429335"/>
                  <a:pt x="1534" y="430099"/>
                </a:cubicBezTo>
                <a:cubicBezTo>
                  <a:pt x="1395" y="430921"/>
                  <a:pt x="1046" y="431664"/>
                  <a:pt x="1046" y="432526"/>
                </a:cubicBezTo>
                <a:cubicBezTo>
                  <a:pt x="1046" y="432816"/>
                  <a:pt x="1130" y="433084"/>
                  <a:pt x="1131" y="433374"/>
                </a:cubicBezTo>
                <a:cubicBezTo>
                  <a:pt x="1144" y="433617"/>
                  <a:pt x="1179" y="433843"/>
                  <a:pt x="1204" y="434083"/>
                </a:cubicBezTo>
                <a:cubicBezTo>
                  <a:pt x="2062" y="490772"/>
                  <a:pt x="48309" y="536677"/>
                  <a:pt x="105197" y="536677"/>
                </a:cubicBezTo>
                <a:cubicBezTo>
                  <a:pt x="162086" y="536677"/>
                  <a:pt x="208333" y="490772"/>
                  <a:pt x="209190" y="434083"/>
                </a:cubicBezTo>
                <a:cubicBezTo>
                  <a:pt x="209215" y="433843"/>
                  <a:pt x="209250" y="433618"/>
                  <a:pt x="209262" y="433374"/>
                </a:cubicBezTo>
                <a:cubicBezTo>
                  <a:pt x="209264" y="433084"/>
                  <a:pt x="209347" y="432816"/>
                  <a:pt x="209347" y="432526"/>
                </a:cubicBezTo>
                <a:cubicBezTo>
                  <a:pt x="209347" y="431665"/>
                  <a:pt x="208999" y="430921"/>
                  <a:pt x="208859" y="430099"/>
                </a:cubicBezTo>
                <a:cubicBezTo>
                  <a:pt x="208732" y="429335"/>
                  <a:pt x="208830" y="428577"/>
                  <a:pt x="208577" y="427818"/>
                </a:cubicBezTo>
                <a:lnTo>
                  <a:pt x="124348" y="175128"/>
                </a:lnTo>
                <a:cubicBezTo>
                  <a:pt x="129944" y="172394"/>
                  <a:pt x="134942" y="168519"/>
                  <a:pt x="138965" y="163679"/>
                </a:cubicBezTo>
                <a:cubicBezTo>
                  <a:pt x="186973" y="188239"/>
                  <a:pt x="239542" y="202659"/>
                  <a:pt x="293190" y="207249"/>
                </a:cubicBezTo>
                <a:cubicBezTo>
                  <a:pt x="283753" y="375674"/>
                  <a:pt x="264368" y="524705"/>
                  <a:pt x="256820" y="566436"/>
                </a:cubicBezTo>
                <a:lnTo>
                  <a:pt x="239104" y="566436"/>
                </a:lnTo>
                <a:cubicBezTo>
                  <a:pt x="206281" y="566434"/>
                  <a:pt x="179590" y="593127"/>
                  <a:pt x="179590" y="625949"/>
                </a:cubicBezTo>
                <a:lnTo>
                  <a:pt x="179590" y="640829"/>
                </a:lnTo>
                <a:cubicBezTo>
                  <a:pt x="179590" y="649053"/>
                  <a:pt x="186245" y="655708"/>
                  <a:pt x="194469" y="655708"/>
                </a:cubicBezTo>
                <a:lnTo>
                  <a:pt x="462286" y="655708"/>
                </a:lnTo>
                <a:cubicBezTo>
                  <a:pt x="470510" y="655708"/>
                  <a:pt x="477165" y="649053"/>
                  <a:pt x="477165" y="640829"/>
                </a:cubicBezTo>
                <a:lnTo>
                  <a:pt x="477165" y="625949"/>
                </a:lnTo>
                <a:cubicBezTo>
                  <a:pt x="477165" y="593127"/>
                  <a:pt x="450474" y="566434"/>
                  <a:pt x="417650" y="566434"/>
                </a:cubicBezTo>
                <a:lnTo>
                  <a:pt x="399933" y="566434"/>
                </a:lnTo>
                <a:cubicBezTo>
                  <a:pt x="392386" y="524704"/>
                  <a:pt x="373000" y="375672"/>
                  <a:pt x="363563" y="207248"/>
                </a:cubicBezTo>
                <a:cubicBezTo>
                  <a:pt x="417212" y="202659"/>
                  <a:pt x="469780" y="188237"/>
                  <a:pt x="517789" y="163678"/>
                </a:cubicBezTo>
                <a:cubicBezTo>
                  <a:pt x="521812" y="168518"/>
                  <a:pt x="526810" y="172394"/>
                  <a:pt x="532406" y="175127"/>
                </a:cubicBezTo>
                <a:lnTo>
                  <a:pt x="448177" y="427817"/>
                </a:lnTo>
                <a:cubicBezTo>
                  <a:pt x="447924" y="428576"/>
                  <a:pt x="448022" y="429333"/>
                  <a:pt x="447895" y="430098"/>
                </a:cubicBezTo>
                <a:cubicBezTo>
                  <a:pt x="447755" y="430919"/>
                  <a:pt x="447407" y="431663"/>
                  <a:pt x="447407" y="432525"/>
                </a:cubicBezTo>
                <a:cubicBezTo>
                  <a:pt x="447407" y="432815"/>
                  <a:pt x="447490" y="433083"/>
                  <a:pt x="447492" y="433373"/>
                </a:cubicBezTo>
                <a:cubicBezTo>
                  <a:pt x="447504" y="433615"/>
                  <a:pt x="447539" y="433841"/>
                  <a:pt x="447564" y="434081"/>
                </a:cubicBezTo>
                <a:cubicBezTo>
                  <a:pt x="448422" y="490772"/>
                  <a:pt x="494669" y="536677"/>
                  <a:pt x="551558" y="536677"/>
                </a:cubicBezTo>
                <a:cubicBezTo>
                  <a:pt x="608446" y="536677"/>
                  <a:pt x="654694" y="490772"/>
                  <a:pt x="655550" y="434083"/>
                </a:cubicBezTo>
                <a:cubicBezTo>
                  <a:pt x="655575" y="433843"/>
                  <a:pt x="655610" y="433618"/>
                  <a:pt x="655623" y="433374"/>
                </a:cubicBezTo>
                <a:cubicBezTo>
                  <a:pt x="655624" y="433084"/>
                  <a:pt x="655708" y="432816"/>
                  <a:pt x="655708" y="432526"/>
                </a:cubicBezTo>
                <a:cubicBezTo>
                  <a:pt x="655708" y="431665"/>
                  <a:pt x="655359" y="430921"/>
                  <a:pt x="655219" y="430100"/>
                </a:cubicBezTo>
                <a:close/>
                <a:moveTo>
                  <a:pt x="173831" y="417648"/>
                </a:moveTo>
                <a:lnTo>
                  <a:pt x="36563" y="417648"/>
                </a:lnTo>
                <a:lnTo>
                  <a:pt x="105196" y="211759"/>
                </a:lnTo>
                <a:lnTo>
                  <a:pt x="173831" y="417648"/>
                </a:lnTo>
                <a:close/>
                <a:moveTo>
                  <a:pt x="482923" y="417648"/>
                </a:moveTo>
                <a:lnTo>
                  <a:pt x="551556" y="211759"/>
                </a:lnTo>
                <a:lnTo>
                  <a:pt x="620190" y="417648"/>
                </a:lnTo>
                <a:lnTo>
                  <a:pt x="482923" y="41764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439">
            <a:extLst>
              <a:ext uri="{FF2B5EF4-FFF2-40B4-BE49-F238E27FC236}">
                <a16:creationId xmlns:a16="http://schemas.microsoft.com/office/drawing/2014/main" id="{7FF00794-89A5-394D-8E37-9588B11BE7E4}"/>
              </a:ext>
            </a:extLst>
          </p:cNvPr>
          <p:cNvSpPr/>
          <p:nvPr/>
        </p:nvSpPr>
        <p:spPr>
          <a:xfrm>
            <a:off x="14414097" y="8197617"/>
            <a:ext cx="894883" cy="671597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60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C17728C2-C3EF-6044-B9F8-1D7152F582ED}"/>
              </a:ext>
            </a:extLst>
          </p:cNvPr>
          <p:cNvSpPr/>
          <p:nvPr/>
        </p:nvSpPr>
        <p:spPr>
          <a:xfrm>
            <a:off x="1296707" y="5002306"/>
            <a:ext cx="5197642" cy="4437530"/>
          </a:xfrm>
          <a:prstGeom prst="wedgeRectCallout">
            <a:avLst>
              <a:gd name="adj1" fmla="val -7984"/>
              <a:gd name="adj2" fmla="val 74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80830-343E-704C-9EB3-6CDD0A34704B}"/>
              </a:ext>
            </a:extLst>
          </p:cNvPr>
          <p:cNvSpPr/>
          <p:nvPr/>
        </p:nvSpPr>
        <p:spPr>
          <a:xfrm>
            <a:off x="2436943" y="6696635"/>
            <a:ext cx="4057405" cy="887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12820-4505-104D-A3EF-DCB136EDC59C}"/>
              </a:ext>
            </a:extLst>
          </p:cNvPr>
          <p:cNvSpPr txBox="1"/>
          <p:nvPr/>
        </p:nvSpPr>
        <p:spPr>
          <a:xfrm>
            <a:off x="2671536" y="7772399"/>
            <a:ext cx="3212341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1A2588-6958-C048-A9A1-814DBF7638E5}"/>
              </a:ext>
            </a:extLst>
          </p:cNvPr>
          <p:cNvSpPr/>
          <p:nvPr/>
        </p:nvSpPr>
        <p:spPr>
          <a:xfrm>
            <a:off x="2671536" y="6871010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BDA3478A-0DC7-B14C-81EC-C070BDD6CAEF}"/>
              </a:ext>
            </a:extLst>
          </p:cNvPr>
          <p:cNvSpPr txBox="1"/>
          <p:nvPr/>
        </p:nvSpPr>
        <p:spPr>
          <a:xfrm>
            <a:off x="2436943" y="5119207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66" name="Rectangular Callout 65">
            <a:extLst>
              <a:ext uri="{FF2B5EF4-FFF2-40B4-BE49-F238E27FC236}">
                <a16:creationId xmlns:a16="http://schemas.microsoft.com/office/drawing/2014/main" id="{CC70E20D-EF8B-6144-973A-F99AC8A22F8C}"/>
              </a:ext>
            </a:extLst>
          </p:cNvPr>
          <p:cNvSpPr/>
          <p:nvPr/>
        </p:nvSpPr>
        <p:spPr>
          <a:xfrm>
            <a:off x="6825572" y="6777318"/>
            <a:ext cx="5197642" cy="4437530"/>
          </a:xfrm>
          <a:prstGeom prst="wedgeRectCallout">
            <a:avLst>
              <a:gd name="adj1" fmla="val 15545"/>
              <a:gd name="adj2" fmla="val 75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45A0B2-F63E-AD47-9136-19E76D0C10CA}"/>
              </a:ext>
            </a:extLst>
          </p:cNvPr>
          <p:cNvSpPr/>
          <p:nvPr/>
        </p:nvSpPr>
        <p:spPr>
          <a:xfrm>
            <a:off x="7965808" y="8471647"/>
            <a:ext cx="4057405" cy="887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B41E3A-1C20-C84D-BC51-4BC6125DF3EA}"/>
              </a:ext>
            </a:extLst>
          </p:cNvPr>
          <p:cNvSpPr txBox="1"/>
          <p:nvPr/>
        </p:nvSpPr>
        <p:spPr>
          <a:xfrm>
            <a:off x="8200400" y="9547411"/>
            <a:ext cx="3212341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A3CF22-7C94-904A-ADAD-3F499DA1DE25}"/>
              </a:ext>
            </a:extLst>
          </p:cNvPr>
          <p:cNvSpPr/>
          <p:nvPr/>
        </p:nvSpPr>
        <p:spPr>
          <a:xfrm>
            <a:off x="8200400" y="8646022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AE46DC9E-1416-8C43-BB08-0B4C5BA08992}"/>
              </a:ext>
            </a:extLst>
          </p:cNvPr>
          <p:cNvSpPr txBox="1"/>
          <p:nvPr/>
        </p:nvSpPr>
        <p:spPr>
          <a:xfrm>
            <a:off x="7965808" y="6894219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11C84CA4-75FF-9746-8A0F-0BA647072361}"/>
              </a:ext>
            </a:extLst>
          </p:cNvPr>
          <p:cNvSpPr/>
          <p:nvPr/>
        </p:nvSpPr>
        <p:spPr>
          <a:xfrm>
            <a:off x="12354435" y="5002306"/>
            <a:ext cx="5197642" cy="4437530"/>
          </a:xfrm>
          <a:prstGeom prst="wedgeRectCallout">
            <a:avLst>
              <a:gd name="adj1" fmla="val -7984"/>
              <a:gd name="adj2" fmla="val 747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4F2AAA-8616-3449-AA91-840A6FCF5C82}"/>
              </a:ext>
            </a:extLst>
          </p:cNvPr>
          <p:cNvSpPr/>
          <p:nvPr/>
        </p:nvSpPr>
        <p:spPr>
          <a:xfrm>
            <a:off x="13494672" y="6696635"/>
            <a:ext cx="4057405" cy="887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53154C-D2DD-EB4E-890D-4E65A882875B}"/>
              </a:ext>
            </a:extLst>
          </p:cNvPr>
          <p:cNvSpPr txBox="1"/>
          <p:nvPr/>
        </p:nvSpPr>
        <p:spPr>
          <a:xfrm>
            <a:off x="13729264" y="7772399"/>
            <a:ext cx="3212341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EEADD0-643C-FC41-B3CA-CB5C86A171B0}"/>
              </a:ext>
            </a:extLst>
          </p:cNvPr>
          <p:cNvSpPr/>
          <p:nvPr/>
        </p:nvSpPr>
        <p:spPr>
          <a:xfrm>
            <a:off x="13729264" y="6871010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5" name="CuadroTexto 350">
            <a:extLst>
              <a:ext uri="{FF2B5EF4-FFF2-40B4-BE49-F238E27FC236}">
                <a16:creationId xmlns:a16="http://schemas.microsoft.com/office/drawing/2014/main" id="{B34A8380-F657-7045-A442-4FC91D8B2410}"/>
              </a:ext>
            </a:extLst>
          </p:cNvPr>
          <p:cNvSpPr txBox="1"/>
          <p:nvPr/>
        </p:nvSpPr>
        <p:spPr>
          <a:xfrm>
            <a:off x="13494672" y="5119207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76" name="Rectangular Callout 75">
            <a:extLst>
              <a:ext uri="{FF2B5EF4-FFF2-40B4-BE49-F238E27FC236}">
                <a16:creationId xmlns:a16="http://schemas.microsoft.com/office/drawing/2014/main" id="{773EBBF4-7E30-F342-A492-1B5F6A022A91}"/>
              </a:ext>
            </a:extLst>
          </p:cNvPr>
          <p:cNvSpPr/>
          <p:nvPr/>
        </p:nvSpPr>
        <p:spPr>
          <a:xfrm>
            <a:off x="17883300" y="6777318"/>
            <a:ext cx="5197642" cy="4437530"/>
          </a:xfrm>
          <a:prstGeom prst="wedgeRectCallout">
            <a:avLst>
              <a:gd name="adj1" fmla="val 15545"/>
              <a:gd name="adj2" fmla="val 753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F84761-6765-B948-B6C3-C340D5523215}"/>
              </a:ext>
            </a:extLst>
          </p:cNvPr>
          <p:cNvSpPr/>
          <p:nvPr/>
        </p:nvSpPr>
        <p:spPr>
          <a:xfrm>
            <a:off x="19023537" y="8471647"/>
            <a:ext cx="4057405" cy="8875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BEBE07-8D90-FE40-A4D3-5258671F9306}"/>
              </a:ext>
            </a:extLst>
          </p:cNvPr>
          <p:cNvSpPr txBox="1"/>
          <p:nvPr/>
        </p:nvSpPr>
        <p:spPr>
          <a:xfrm>
            <a:off x="19258129" y="9547411"/>
            <a:ext cx="3212341" cy="110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2C8BB5-85B1-1345-949A-788B02F95094}"/>
              </a:ext>
            </a:extLst>
          </p:cNvPr>
          <p:cNvSpPr/>
          <p:nvPr/>
        </p:nvSpPr>
        <p:spPr>
          <a:xfrm>
            <a:off x="19258129" y="8646022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CuadroTexto 350">
            <a:extLst>
              <a:ext uri="{FF2B5EF4-FFF2-40B4-BE49-F238E27FC236}">
                <a16:creationId xmlns:a16="http://schemas.microsoft.com/office/drawing/2014/main" id="{CD327BA3-13D3-994A-803D-216DF8EA0500}"/>
              </a:ext>
            </a:extLst>
          </p:cNvPr>
          <p:cNvSpPr txBox="1"/>
          <p:nvPr/>
        </p:nvSpPr>
        <p:spPr>
          <a:xfrm>
            <a:off x="19023537" y="6894219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70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1D4D25-7541-2747-AD97-F266E94298B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120321" y="6014018"/>
            <a:ext cx="1436760" cy="2429162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E049C7-6E80-9D44-8E2E-D87BA426C355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10120321" y="8443180"/>
            <a:ext cx="1436760" cy="251803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B39A91-DA60-534D-B523-92096BED6401}"/>
              </a:ext>
            </a:extLst>
          </p:cNvPr>
          <p:cNvCxnSpPr/>
          <p:nvPr/>
        </p:nvCxnSpPr>
        <p:spPr>
          <a:xfrm>
            <a:off x="9000315" y="8443180"/>
            <a:ext cx="3504733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8A7BAE-AD64-6C4D-A5ED-F3802E1E761E}"/>
              </a:ext>
            </a:extLst>
          </p:cNvPr>
          <p:cNvSpPr/>
          <p:nvPr/>
        </p:nvSpPr>
        <p:spPr>
          <a:xfrm>
            <a:off x="10120321" y="9524455"/>
            <a:ext cx="2873520" cy="2873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A1A7DA-30F9-A943-B952-347AAD47C6BB}"/>
              </a:ext>
            </a:extLst>
          </p:cNvPr>
          <p:cNvSpPr/>
          <p:nvPr/>
        </p:nvSpPr>
        <p:spPr>
          <a:xfrm>
            <a:off x="10120321" y="4666130"/>
            <a:ext cx="2873520" cy="2873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A1ECC0-4EC6-2844-B206-8FFBE5CE412A}"/>
              </a:ext>
            </a:extLst>
          </p:cNvPr>
          <p:cNvSpPr/>
          <p:nvPr/>
        </p:nvSpPr>
        <p:spPr>
          <a:xfrm>
            <a:off x="12505048" y="7139728"/>
            <a:ext cx="2873520" cy="2873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4E68100-308D-4F4B-AB9F-04EB587D4D2E}"/>
              </a:ext>
            </a:extLst>
          </p:cNvPr>
          <p:cNvSpPr/>
          <p:nvPr/>
        </p:nvSpPr>
        <p:spPr>
          <a:xfrm>
            <a:off x="4484665" y="6014018"/>
            <a:ext cx="5635656" cy="4858324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57BA3A2-4719-6548-931D-38FE896AAC3E}"/>
              </a:ext>
            </a:extLst>
          </p:cNvPr>
          <p:cNvSpPr txBox="1"/>
          <p:nvPr/>
        </p:nvSpPr>
        <p:spPr>
          <a:xfrm>
            <a:off x="6800360" y="6397628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40D588-98BF-4547-8FCF-E6D3DCAE6A85}"/>
              </a:ext>
            </a:extLst>
          </p:cNvPr>
          <p:cNvSpPr/>
          <p:nvPr/>
        </p:nvSpPr>
        <p:spPr>
          <a:xfrm>
            <a:off x="10322669" y="5622233"/>
            <a:ext cx="246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6C791D-56D1-6247-BF01-227F6AF78AD4}"/>
              </a:ext>
            </a:extLst>
          </p:cNvPr>
          <p:cNvSpPr/>
          <p:nvPr/>
        </p:nvSpPr>
        <p:spPr>
          <a:xfrm>
            <a:off x="12689351" y="8042704"/>
            <a:ext cx="246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99374A-A47A-D141-B1F1-063E217C1475}"/>
              </a:ext>
            </a:extLst>
          </p:cNvPr>
          <p:cNvSpPr/>
          <p:nvPr/>
        </p:nvSpPr>
        <p:spPr>
          <a:xfrm>
            <a:off x="10295775" y="10409386"/>
            <a:ext cx="246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0E7900-0345-CC43-9E86-B5CBC2FDA84A}"/>
              </a:ext>
            </a:extLst>
          </p:cNvPr>
          <p:cNvSpPr/>
          <p:nvPr/>
        </p:nvSpPr>
        <p:spPr>
          <a:xfrm>
            <a:off x="5692144" y="94620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6CEE01-F86E-B245-9EE4-1E692C29720B}"/>
              </a:ext>
            </a:extLst>
          </p:cNvPr>
          <p:cNvSpPr txBox="1"/>
          <p:nvPr/>
        </p:nvSpPr>
        <p:spPr>
          <a:xfrm>
            <a:off x="13913094" y="5316942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FA909B-EF9E-034D-8E89-EADE3A330D1D}"/>
              </a:ext>
            </a:extLst>
          </p:cNvPr>
          <p:cNvSpPr txBox="1"/>
          <p:nvPr/>
        </p:nvSpPr>
        <p:spPr>
          <a:xfrm>
            <a:off x="13913094" y="11099178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2E5B2D-61F6-3340-9574-52DF191522D7}"/>
              </a:ext>
            </a:extLst>
          </p:cNvPr>
          <p:cNvSpPr txBox="1"/>
          <p:nvPr/>
        </p:nvSpPr>
        <p:spPr>
          <a:xfrm>
            <a:off x="15755977" y="8221507"/>
            <a:ext cx="519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78020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8D5CD-D2E3-0F4C-8CAC-68DED590B29D}"/>
              </a:ext>
            </a:extLst>
          </p:cNvPr>
          <p:cNvSpPr/>
          <p:nvPr/>
        </p:nvSpPr>
        <p:spPr>
          <a:xfrm>
            <a:off x="3690279" y="4555375"/>
            <a:ext cx="10751862" cy="7439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269CDC-CF19-B245-BCDB-9B78EC12DF3C}"/>
              </a:ext>
            </a:extLst>
          </p:cNvPr>
          <p:cNvSpPr/>
          <p:nvPr/>
        </p:nvSpPr>
        <p:spPr>
          <a:xfrm>
            <a:off x="10730752" y="4555375"/>
            <a:ext cx="9888436" cy="7439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4F75BF-DE17-B442-A5F5-BEDBEF6F7C4D}"/>
              </a:ext>
            </a:extLst>
          </p:cNvPr>
          <p:cNvSpPr/>
          <p:nvPr/>
        </p:nvSpPr>
        <p:spPr>
          <a:xfrm>
            <a:off x="5123031" y="4907079"/>
            <a:ext cx="1329172" cy="1329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E2CDAB-59C7-F14B-8796-6DFCBB3F2A75}"/>
              </a:ext>
            </a:extLst>
          </p:cNvPr>
          <p:cNvSpPr/>
          <p:nvPr/>
        </p:nvSpPr>
        <p:spPr>
          <a:xfrm>
            <a:off x="5123031" y="10495381"/>
            <a:ext cx="1329172" cy="1329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E52F41-352E-B94D-8AEE-565F410A5009}"/>
              </a:ext>
            </a:extLst>
          </p:cNvPr>
          <p:cNvSpPr/>
          <p:nvPr/>
        </p:nvSpPr>
        <p:spPr>
          <a:xfrm>
            <a:off x="3159760" y="7609944"/>
            <a:ext cx="1329172" cy="1329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B010B-8187-EF47-9D8F-96FBD1E6DD69}"/>
              </a:ext>
            </a:extLst>
          </p:cNvPr>
          <p:cNvSpPr txBox="1"/>
          <p:nvPr/>
        </p:nvSpPr>
        <p:spPr>
          <a:xfrm>
            <a:off x="1617765" y="4546067"/>
            <a:ext cx="3083989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0B67D-844B-2849-ACF6-BBC8BC2C33D5}"/>
              </a:ext>
            </a:extLst>
          </p:cNvPr>
          <p:cNvSpPr txBox="1"/>
          <p:nvPr/>
        </p:nvSpPr>
        <p:spPr>
          <a:xfrm>
            <a:off x="779927" y="7636838"/>
            <a:ext cx="214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43EFF2-3160-9949-A8C7-D54FDDEED99F}"/>
              </a:ext>
            </a:extLst>
          </p:cNvPr>
          <p:cNvSpPr txBox="1"/>
          <p:nvPr/>
        </p:nvSpPr>
        <p:spPr>
          <a:xfrm>
            <a:off x="2554938" y="10585541"/>
            <a:ext cx="214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7B7F72-7497-5E4B-A943-7B39973CFA80}"/>
              </a:ext>
            </a:extLst>
          </p:cNvPr>
          <p:cNvSpPr/>
          <p:nvPr/>
        </p:nvSpPr>
        <p:spPr>
          <a:xfrm>
            <a:off x="17947969" y="4907079"/>
            <a:ext cx="1329172" cy="132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8BFF7B-A50C-A14D-A7F3-93A2B9021922}"/>
              </a:ext>
            </a:extLst>
          </p:cNvPr>
          <p:cNvSpPr/>
          <p:nvPr/>
        </p:nvSpPr>
        <p:spPr>
          <a:xfrm>
            <a:off x="17947969" y="10495381"/>
            <a:ext cx="1329172" cy="132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B9B7F4-42C4-764E-A1C7-FD0C46827890}"/>
              </a:ext>
            </a:extLst>
          </p:cNvPr>
          <p:cNvSpPr/>
          <p:nvPr/>
        </p:nvSpPr>
        <p:spPr>
          <a:xfrm>
            <a:off x="19954602" y="7609944"/>
            <a:ext cx="1329172" cy="1329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E1E1E-B991-8541-86BE-079F74939546}"/>
              </a:ext>
            </a:extLst>
          </p:cNvPr>
          <p:cNvSpPr txBox="1"/>
          <p:nvPr/>
        </p:nvSpPr>
        <p:spPr>
          <a:xfrm>
            <a:off x="19529245" y="4549601"/>
            <a:ext cx="3083989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52FF46-6D67-3E4F-9E63-48E936022710}"/>
              </a:ext>
            </a:extLst>
          </p:cNvPr>
          <p:cNvSpPr txBox="1"/>
          <p:nvPr/>
        </p:nvSpPr>
        <p:spPr>
          <a:xfrm>
            <a:off x="19766902" y="10585541"/>
            <a:ext cx="214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D9C-7E5F-8541-8AEC-A838813AA72E}"/>
              </a:ext>
            </a:extLst>
          </p:cNvPr>
          <p:cNvSpPr txBox="1"/>
          <p:nvPr/>
        </p:nvSpPr>
        <p:spPr>
          <a:xfrm>
            <a:off x="21461501" y="7636838"/>
            <a:ext cx="2146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32373CCA-18D5-A446-ABF5-7E816A222540}"/>
              </a:ext>
            </a:extLst>
          </p:cNvPr>
          <p:cNvSpPr txBox="1"/>
          <p:nvPr/>
        </p:nvSpPr>
        <p:spPr>
          <a:xfrm>
            <a:off x="9328646" y="2345629"/>
            <a:ext cx="4229043" cy="11633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5000" b="1" dirty="0">
                <a:solidFill>
                  <a:schemeClr val="tx2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1D8F58-8DB4-944F-8B16-8E63637F8CCE}"/>
              </a:ext>
            </a:extLst>
          </p:cNvPr>
          <p:cNvSpPr/>
          <p:nvPr/>
        </p:nvSpPr>
        <p:spPr>
          <a:xfrm>
            <a:off x="6772278" y="532211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767998-8B9B-164C-8880-67BDCB50C6BA}"/>
              </a:ext>
            </a:extLst>
          </p:cNvPr>
          <p:cNvSpPr/>
          <p:nvPr/>
        </p:nvSpPr>
        <p:spPr>
          <a:xfrm>
            <a:off x="6772278" y="1064714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758DF8-D149-D741-8F2C-E73F6C7AF87E}"/>
              </a:ext>
            </a:extLst>
          </p:cNvPr>
          <p:cNvSpPr/>
          <p:nvPr/>
        </p:nvSpPr>
        <p:spPr>
          <a:xfrm>
            <a:off x="14275737" y="532211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406456-7129-EB45-9D53-F951EB6F1D6A}"/>
              </a:ext>
            </a:extLst>
          </p:cNvPr>
          <p:cNvSpPr/>
          <p:nvPr/>
        </p:nvSpPr>
        <p:spPr>
          <a:xfrm>
            <a:off x="14275737" y="10647149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AD0216-C6CD-214D-B0AB-E73273BD8188}"/>
              </a:ext>
            </a:extLst>
          </p:cNvPr>
          <p:cNvSpPr/>
          <p:nvPr/>
        </p:nvSpPr>
        <p:spPr>
          <a:xfrm>
            <a:off x="4701431" y="793084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27550B-1E61-0840-9D78-0758C95D754F}"/>
              </a:ext>
            </a:extLst>
          </p:cNvPr>
          <p:cNvSpPr/>
          <p:nvPr/>
        </p:nvSpPr>
        <p:spPr>
          <a:xfrm>
            <a:off x="16376098" y="793084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Answer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5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9F3A0-B021-B842-8BCC-B4B512F0EC57}"/>
              </a:ext>
            </a:extLst>
          </p:cNvPr>
          <p:cNvSpPr/>
          <p:nvPr/>
        </p:nvSpPr>
        <p:spPr>
          <a:xfrm>
            <a:off x="1673226" y="4572000"/>
            <a:ext cx="4948518" cy="763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53CD5CDD-5A59-2245-91F1-9353D5437533}"/>
              </a:ext>
            </a:extLst>
          </p:cNvPr>
          <p:cNvSpPr txBox="1"/>
          <p:nvPr/>
        </p:nvSpPr>
        <p:spPr>
          <a:xfrm>
            <a:off x="4236401" y="6754917"/>
            <a:ext cx="244971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D3A4F-B0F8-474B-9F74-B106BF524D4C}"/>
              </a:ext>
            </a:extLst>
          </p:cNvPr>
          <p:cNvSpPr txBox="1"/>
          <p:nvPr/>
        </p:nvSpPr>
        <p:spPr>
          <a:xfrm>
            <a:off x="2227478" y="6754917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97BB7-E204-D24D-97B3-974730239502}"/>
              </a:ext>
            </a:extLst>
          </p:cNvPr>
          <p:cNvSpPr/>
          <p:nvPr/>
        </p:nvSpPr>
        <p:spPr>
          <a:xfrm>
            <a:off x="1673226" y="4604066"/>
            <a:ext cx="4948518" cy="13888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EE04C0-8701-FE48-A75C-2A03C0377381}"/>
              </a:ext>
            </a:extLst>
          </p:cNvPr>
          <p:cNvSpPr/>
          <p:nvPr/>
        </p:nvSpPr>
        <p:spPr>
          <a:xfrm>
            <a:off x="2206169" y="504919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AEC46-8190-DC47-AA39-21BA778CA547}"/>
              </a:ext>
            </a:extLst>
          </p:cNvPr>
          <p:cNvSpPr/>
          <p:nvPr/>
        </p:nvSpPr>
        <p:spPr>
          <a:xfrm>
            <a:off x="6998261" y="4572000"/>
            <a:ext cx="4948518" cy="763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9910A7AE-4FEE-744C-8E8F-33CDD001DF07}"/>
              </a:ext>
            </a:extLst>
          </p:cNvPr>
          <p:cNvSpPr txBox="1"/>
          <p:nvPr/>
        </p:nvSpPr>
        <p:spPr>
          <a:xfrm>
            <a:off x="9561436" y="6754917"/>
            <a:ext cx="244971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A862A-1EDA-A342-A80F-D1FD372FE9D2}"/>
              </a:ext>
            </a:extLst>
          </p:cNvPr>
          <p:cNvSpPr txBox="1"/>
          <p:nvPr/>
        </p:nvSpPr>
        <p:spPr>
          <a:xfrm>
            <a:off x="7552513" y="6754917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2134E2-3B62-3A4E-82CA-804DF0B195F4}"/>
              </a:ext>
            </a:extLst>
          </p:cNvPr>
          <p:cNvSpPr/>
          <p:nvPr/>
        </p:nvSpPr>
        <p:spPr>
          <a:xfrm>
            <a:off x="6998261" y="4604066"/>
            <a:ext cx="4948518" cy="1388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CE7A8-6BE5-3D47-8211-39016E69748C}"/>
              </a:ext>
            </a:extLst>
          </p:cNvPr>
          <p:cNvSpPr/>
          <p:nvPr/>
        </p:nvSpPr>
        <p:spPr>
          <a:xfrm>
            <a:off x="7531204" y="504919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EB2D09-76FD-3B4A-A56A-2678F0E664B5}"/>
              </a:ext>
            </a:extLst>
          </p:cNvPr>
          <p:cNvSpPr/>
          <p:nvPr/>
        </p:nvSpPr>
        <p:spPr>
          <a:xfrm>
            <a:off x="12323297" y="4572000"/>
            <a:ext cx="4948518" cy="763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952BC5DD-A2A5-8B41-AA3B-3A199AE16438}"/>
              </a:ext>
            </a:extLst>
          </p:cNvPr>
          <p:cNvSpPr txBox="1"/>
          <p:nvPr/>
        </p:nvSpPr>
        <p:spPr>
          <a:xfrm>
            <a:off x="14886472" y="6754917"/>
            <a:ext cx="244971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DB98DA-5BCD-084E-B374-EBA97D38DC6D}"/>
              </a:ext>
            </a:extLst>
          </p:cNvPr>
          <p:cNvSpPr txBox="1"/>
          <p:nvPr/>
        </p:nvSpPr>
        <p:spPr>
          <a:xfrm>
            <a:off x="12877549" y="6754917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08C7AE-6657-4D44-8035-DD25572F5DB6}"/>
              </a:ext>
            </a:extLst>
          </p:cNvPr>
          <p:cNvSpPr/>
          <p:nvPr/>
        </p:nvSpPr>
        <p:spPr>
          <a:xfrm>
            <a:off x="12323297" y="4604066"/>
            <a:ext cx="4948518" cy="13888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4717E8-B9E8-8141-A7BE-83A882E80777}"/>
              </a:ext>
            </a:extLst>
          </p:cNvPr>
          <p:cNvSpPr/>
          <p:nvPr/>
        </p:nvSpPr>
        <p:spPr>
          <a:xfrm>
            <a:off x="12856240" y="504919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0978C8-65E0-5B44-9812-BC65AF1E3A62}"/>
              </a:ext>
            </a:extLst>
          </p:cNvPr>
          <p:cNvSpPr/>
          <p:nvPr/>
        </p:nvSpPr>
        <p:spPr>
          <a:xfrm>
            <a:off x="17648332" y="4572000"/>
            <a:ext cx="4948518" cy="7637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2B783F5F-9145-344B-BB99-2D66D013677C}"/>
              </a:ext>
            </a:extLst>
          </p:cNvPr>
          <p:cNvSpPr txBox="1"/>
          <p:nvPr/>
        </p:nvSpPr>
        <p:spPr>
          <a:xfrm>
            <a:off x="20211507" y="6754917"/>
            <a:ext cx="244971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BCD04D-A77F-CF42-9C46-1C1FCC30AE1E}"/>
              </a:ext>
            </a:extLst>
          </p:cNvPr>
          <p:cNvSpPr txBox="1"/>
          <p:nvPr/>
        </p:nvSpPr>
        <p:spPr>
          <a:xfrm>
            <a:off x="18202584" y="6754917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4E845F-FAD0-1648-935D-FD5CA27C49BB}"/>
              </a:ext>
            </a:extLst>
          </p:cNvPr>
          <p:cNvSpPr/>
          <p:nvPr/>
        </p:nvSpPr>
        <p:spPr>
          <a:xfrm>
            <a:off x="17648332" y="4604066"/>
            <a:ext cx="4948518" cy="1388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265912-5768-3243-A948-392BDD37526E}"/>
              </a:ext>
            </a:extLst>
          </p:cNvPr>
          <p:cNvSpPr/>
          <p:nvPr/>
        </p:nvSpPr>
        <p:spPr>
          <a:xfrm>
            <a:off x="18181275" y="5049194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9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F1412101-3245-054A-8A32-C8C0C264DE73}"/>
              </a:ext>
            </a:extLst>
          </p:cNvPr>
          <p:cNvSpPr txBox="1"/>
          <p:nvPr/>
        </p:nvSpPr>
        <p:spPr>
          <a:xfrm>
            <a:off x="5096338" y="1226865"/>
            <a:ext cx="5274201" cy="1394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0" b="1" dirty="0">
                <a:solidFill>
                  <a:schemeClr val="accent2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830FE285-D240-844F-8875-98B6AEEC8B05}"/>
              </a:ext>
            </a:extLst>
          </p:cNvPr>
          <p:cNvSpPr txBox="1"/>
          <p:nvPr/>
        </p:nvSpPr>
        <p:spPr>
          <a:xfrm>
            <a:off x="3044823" y="4702388"/>
            <a:ext cx="301236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0" b="1" dirty="0">
                <a:solidFill>
                  <a:schemeClr val="accent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7629927E-C4EA-5346-A92E-E55AA8B926C9}"/>
              </a:ext>
            </a:extLst>
          </p:cNvPr>
          <p:cNvSpPr txBox="1"/>
          <p:nvPr/>
        </p:nvSpPr>
        <p:spPr>
          <a:xfrm>
            <a:off x="10123438" y="4702388"/>
            <a:ext cx="301236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0" b="1" dirty="0">
                <a:solidFill>
                  <a:schemeClr val="accent3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F761F-AF3E-A247-9C52-7DC6F3FF320A}"/>
              </a:ext>
            </a:extLst>
          </p:cNvPr>
          <p:cNvSpPr/>
          <p:nvPr/>
        </p:nvSpPr>
        <p:spPr>
          <a:xfrm>
            <a:off x="13689106" y="4329953"/>
            <a:ext cx="7557247" cy="2528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5F183-0CB5-2145-B236-1183919ED1D7}"/>
              </a:ext>
            </a:extLst>
          </p:cNvPr>
          <p:cNvSpPr/>
          <p:nvPr/>
        </p:nvSpPr>
        <p:spPr>
          <a:xfrm>
            <a:off x="13689106" y="4329953"/>
            <a:ext cx="1400323" cy="252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36FD2F-C4AE-954B-A88B-0204DDD75932}"/>
              </a:ext>
            </a:extLst>
          </p:cNvPr>
          <p:cNvSpPr/>
          <p:nvPr/>
        </p:nvSpPr>
        <p:spPr>
          <a:xfrm>
            <a:off x="15550588" y="499055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46584A-9642-A647-B5B4-9A6FC40A4FA3}"/>
              </a:ext>
            </a:extLst>
          </p:cNvPr>
          <p:cNvSpPr txBox="1"/>
          <p:nvPr/>
        </p:nvSpPr>
        <p:spPr>
          <a:xfrm>
            <a:off x="15550588" y="5703010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773E77E7-543D-FD4D-8187-A04F239211E5}"/>
              </a:ext>
            </a:extLst>
          </p:cNvPr>
          <p:cNvSpPr txBox="1"/>
          <p:nvPr/>
        </p:nvSpPr>
        <p:spPr>
          <a:xfrm>
            <a:off x="13893722" y="5001972"/>
            <a:ext cx="941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38811B-E6B4-4445-AE92-42BF10B50EE5}"/>
              </a:ext>
            </a:extLst>
          </p:cNvPr>
          <p:cNvSpPr/>
          <p:nvPr/>
        </p:nvSpPr>
        <p:spPr>
          <a:xfrm>
            <a:off x="13689106" y="7261198"/>
            <a:ext cx="7557247" cy="2528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5177EE-3499-6940-965A-93619946D662}"/>
              </a:ext>
            </a:extLst>
          </p:cNvPr>
          <p:cNvSpPr/>
          <p:nvPr/>
        </p:nvSpPr>
        <p:spPr>
          <a:xfrm>
            <a:off x="13689106" y="7261198"/>
            <a:ext cx="1400323" cy="2528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E64D5A-DFC9-DC4A-979E-0DDB3046668A}"/>
              </a:ext>
            </a:extLst>
          </p:cNvPr>
          <p:cNvSpPr/>
          <p:nvPr/>
        </p:nvSpPr>
        <p:spPr>
          <a:xfrm>
            <a:off x="15550588" y="792180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FA5BD-2D01-A64A-875B-3E39BDDC936C}"/>
              </a:ext>
            </a:extLst>
          </p:cNvPr>
          <p:cNvSpPr txBox="1"/>
          <p:nvPr/>
        </p:nvSpPr>
        <p:spPr>
          <a:xfrm>
            <a:off x="15550588" y="8634255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A90B90D5-4F87-094A-8689-A52119F691D1}"/>
              </a:ext>
            </a:extLst>
          </p:cNvPr>
          <p:cNvSpPr txBox="1"/>
          <p:nvPr/>
        </p:nvSpPr>
        <p:spPr>
          <a:xfrm>
            <a:off x="13933797" y="7933217"/>
            <a:ext cx="861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70E874-9ADC-1C4C-886F-26A617481484}"/>
              </a:ext>
            </a:extLst>
          </p:cNvPr>
          <p:cNvSpPr/>
          <p:nvPr/>
        </p:nvSpPr>
        <p:spPr>
          <a:xfrm>
            <a:off x="13689106" y="10165763"/>
            <a:ext cx="7557247" cy="2528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E3C795-D861-3646-8C46-714F6F9BF1AB}"/>
              </a:ext>
            </a:extLst>
          </p:cNvPr>
          <p:cNvSpPr/>
          <p:nvPr/>
        </p:nvSpPr>
        <p:spPr>
          <a:xfrm>
            <a:off x="13689106" y="10165763"/>
            <a:ext cx="1400323" cy="2528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F18637-4570-EB4A-9B61-A6AEF20ADAF2}"/>
              </a:ext>
            </a:extLst>
          </p:cNvPr>
          <p:cNvSpPr/>
          <p:nvPr/>
        </p:nvSpPr>
        <p:spPr>
          <a:xfrm>
            <a:off x="15550588" y="1082636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7801B3-AA50-F54F-B334-7115CDF9A263}"/>
              </a:ext>
            </a:extLst>
          </p:cNvPr>
          <p:cNvSpPr txBox="1"/>
          <p:nvPr/>
        </p:nvSpPr>
        <p:spPr>
          <a:xfrm>
            <a:off x="15550588" y="11538820"/>
            <a:ext cx="510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ADC1F242-995E-5149-A237-680335AA38FB}"/>
              </a:ext>
            </a:extLst>
          </p:cNvPr>
          <p:cNvSpPr txBox="1"/>
          <p:nvPr/>
        </p:nvSpPr>
        <p:spPr>
          <a:xfrm>
            <a:off x="13880898" y="10837782"/>
            <a:ext cx="966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079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77EB3B96-8EF5-8D4C-BC9D-138FCFECBDA1}"/>
              </a:ext>
            </a:extLst>
          </p:cNvPr>
          <p:cNvSpPr/>
          <p:nvPr/>
        </p:nvSpPr>
        <p:spPr>
          <a:xfrm>
            <a:off x="4195479" y="4262718"/>
            <a:ext cx="11456894" cy="1425386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D3FC8B-6A05-7143-A2C3-183854895D20}"/>
              </a:ext>
            </a:extLst>
          </p:cNvPr>
          <p:cNvSpPr/>
          <p:nvPr/>
        </p:nvSpPr>
        <p:spPr>
          <a:xfrm>
            <a:off x="3388657" y="3926541"/>
            <a:ext cx="2097741" cy="20977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1FF0F-D2E1-4949-9876-37EE3F1A90A6}"/>
              </a:ext>
            </a:extLst>
          </p:cNvPr>
          <p:cNvSpPr txBox="1"/>
          <p:nvPr/>
        </p:nvSpPr>
        <p:spPr>
          <a:xfrm>
            <a:off x="16249153" y="4683023"/>
            <a:ext cx="50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11B80-C248-794A-A721-1BFBCAA08074}"/>
              </a:ext>
            </a:extLst>
          </p:cNvPr>
          <p:cNvSpPr/>
          <p:nvPr/>
        </p:nvSpPr>
        <p:spPr>
          <a:xfrm>
            <a:off x="6158750" y="4683367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" name="CuadroTexto 350">
            <a:extLst>
              <a:ext uri="{FF2B5EF4-FFF2-40B4-BE49-F238E27FC236}">
                <a16:creationId xmlns:a16="http://schemas.microsoft.com/office/drawing/2014/main" id="{36F91349-0678-6143-9DD6-FB3DE56D18C9}"/>
              </a:ext>
            </a:extLst>
          </p:cNvPr>
          <p:cNvSpPr txBox="1"/>
          <p:nvPr/>
        </p:nvSpPr>
        <p:spPr>
          <a:xfrm>
            <a:off x="4087903" y="4110243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BE5834F-B3C2-7A48-9DF5-802E95261348}"/>
              </a:ext>
            </a:extLst>
          </p:cNvPr>
          <p:cNvSpPr/>
          <p:nvPr/>
        </p:nvSpPr>
        <p:spPr>
          <a:xfrm>
            <a:off x="4195479" y="6548718"/>
            <a:ext cx="11456894" cy="1425386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09511E-179D-1A4F-A88F-30F3AD582394}"/>
              </a:ext>
            </a:extLst>
          </p:cNvPr>
          <p:cNvSpPr/>
          <p:nvPr/>
        </p:nvSpPr>
        <p:spPr>
          <a:xfrm>
            <a:off x="3388657" y="6212541"/>
            <a:ext cx="2097741" cy="2097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EDB0D-B02E-134B-9864-C651E9EF5E20}"/>
              </a:ext>
            </a:extLst>
          </p:cNvPr>
          <p:cNvSpPr txBox="1"/>
          <p:nvPr/>
        </p:nvSpPr>
        <p:spPr>
          <a:xfrm>
            <a:off x="16249153" y="6969023"/>
            <a:ext cx="50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057B6-B1D9-9A48-9741-A93C3EA66881}"/>
              </a:ext>
            </a:extLst>
          </p:cNvPr>
          <p:cNvSpPr/>
          <p:nvPr/>
        </p:nvSpPr>
        <p:spPr>
          <a:xfrm>
            <a:off x="6158750" y="6969367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B0B24C88-9FC5-0D42-8825-1C08ECEAB487}"/>
              </a:ext>
            </a:extLst>
          </p:cNvPr>
          <p:cNvSpPr txBox="1"/>
          <p:nvPr/>
        </p:nvSpPr>
        <p:spPr>
          <a:xfrm>
            <a:off x="4087903" y="6396243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E8CE722-8E37-114F-BD33-70F818BC2069}"/>
              </a:ext>
            </a:extLst>
          </p:cNvPr>
          <p:cNvSpPr/>
          <p:nvPr/>
        </p:nvSpPr>
        <p:spPr>
          <a:xfrm>
            <a:off x="4195479" y="8834718"/>
            <a:ext cx="11456894" cy="1425386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26C0A-17C7-B649-8B2E-7323499333FB}"/>
              </a:ext>
            </a:extLst>
          </p:cNvPr>
          <p:cNvSpPr/>
          <p:nvPr/>
        </p:nvSpPr>
        <p:spPr>
          <a:xfrm>
            <a:off x="3388657" y="8498541"/>
            <a:ext cx="2097741" cy="20977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5B054-5E42-CB40-B30D-2C084F9CF9F6}"/>
              </a:ext>
            </a:extLst>
          </p:cNvPr>
          <p:cNvSpPr txBox="1"/>
          <p:nvPr/>
        </p:nvSpPr>
        <p:spPr>
          <a:xfrm>
            <a:off x="16249153" y="9255023"/>
            <a:ext cx="50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1339B-B5EB-A640-AFA0-926073845D13}"/>
              </a:ext>
            </a:extLst>
          </p:cNvPr>
          <p:cNvSpPr/>
          <p:nvPr/>
        </p:nvSpPr>
        <p:spPr>
          <a:xfrm>
            <a:off x="6158750" y="9255367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25500F7-A574-0941-85F4-01D89685663D}"/>
              </a:ext>
            </a:extLst>
          </p:cNvPr>
          <p:cNvSpPr txBox="1"/>
          <p:nvPr/>
        </p:nvSpPr>
        <p:spPr>
          <a:xfrm>
            <a:off x="4087903" y="8682243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6F78054-EE40-4047-8C82-33B33955DD77}"/>
              </a:ext>
            </a:extLst>
          </p:cNvPr>
          <p:cNvSpPr/>
          <p:nvPr/>
        </p:nvSpPr>
        <p:spPr>
          <a:xfrm>
            <a:off x="4195479" y="11120718"/>
            <a:ext cx="11456894" cy="1425386"/>
          </a:xfrm>
          <a:prstGeom prst="rightArrow">
            <a:avLst>
              <a:gd name="adj1" fmla="val 6886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A1B149-046F-6846-B846-BE04AA48D37F}"/>
              </a:ext>
            </a:extLst>
          </p:cNvPr>
          <p:cNvSpPr/>
          <p:nvPr/>
        </p:nvSpPr>
        <p:spPr>
          <a:xfrm>
            <a:off x="3388657" y="10784541"/>
            <a:ext cx="2097741" cy="2097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175289-578D-6344-AAF3-D0E0221AEDA2}"/>
              </a:ext>
            </a:extLst>
          </p:cNvPr>
          <p:cNvSpPr txBox="1"/>
          <p:nvPr/>
        </p:nvSpPr>
        <p:spPr>
          <a:xfrm>
            <a:off x="16249153" y="11541023"/>
            <a:ext cx="50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C0CA8-0DFB-3B44-BD68-4248534E5B3C}"/>
              </a:ext>
            </a:extLst>
          </p:cNvPr>
          <p:cNvSpPr/>
          <p:nvPr/>
        </p:nvSpPr>
        <p:spPr>
          <a:xfrm>
            <a:off x="6158750" y="11541367"/>
            <a:ext cx="3212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A81B5596-9518-4042-B459-0C947B740C8E}"/>
              </a:ext>
            </a:extLst>
          </p:cNvPr>
          <p:cNvSpPr txBox="1"/>
          <p:nvPr/>
        </p:nvSpPr>
        <p:spPr>
          <a:xfrm>
            <a:off x="4087903" y="10968243"/>
            <a:ext cx="685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35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C0C2834-5A9B-5A48-AD0D-B4DCDD69AE6D}"/>
              </a:ext>
            </a:extLst>
          </p:cNvPr>
          <p:cNvSpPr/>
          <p:nvPr/>
        </p:nvSpPr>
        <p:spPr>
          <a:xfrm>
            <a:off x="3039035" y="4457702"/>
            <a:ext cx="3926541" cy="5331757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D8CC961C-F11F-BB47-AF3B-1CC20F203CF6}"/>
              </a:ext>
            </a:extLst>
          </p:cNvPr>
          <p:cNvSpPr/>
          <p:nvPr/>
        </p:nvSpPr>
        <p:spPr>
          <a:xfrm>
            <a:off x="7853082" y="4457702"/>
            <a:ext cx="3926541" cy="5331757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Snip Single Corner Rectangle 56">
            <a:extLst>
              <a:ext uri="{FF2B5EF4-FFF2-40B4-BE49-F238E27FC236}">
                <a16:creationId xmlns:a16="http://schemas.microsoft.com/office/drawing/2014/main" id="{23CE384C-1A72-EA47-BD1B-5D724D41CE7C}"/>
              </a:ext>
            </a:extLst>
          </p:cNvPr>
          <p:cNvSpPr/>
          <p:nvPr/>
        </p:nvSpPr>
        <p:spPr>
          <a:xfrm>
            <a:off x="12694023" y="4457702"/>
            <a:ext cx="3926541" cy="5331757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Snip Single Corner Rectangle 57">
            <a:extLst>
              <a:ext uri="{FF2B5EF4-FFF2-40B4-BE49-F238E27FC236}">
                <a16:creationId xmlns:a16="http://schemas.microsoft.com/office/drawing/2014/main" id="{93E4DF9D-7999-A949-9B30-A937BBCE1759}"/>
              </a:ext>
            </a:extLst>
          </p:cNvPr>
          <p:cNvSpPr/>
          <p:nvPr/>
        </p:nvSpPr>
        <p:spPr>
          <a:xfrm>
            <a:off x="17508070" y="4457702"/>
            <a:ext cx="3926541" cy="5331757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AF321C52-F12D-D84F-836C-2DC9DC91BCB1}"/>
              </a:ext>
            </a:extLst>
          </p:cNvPr>
          <p:cNvSpPr txBox="1"/>
          <p:nvPr/>
        </p:nvSpPr>
        <p:spPr>
          <a:xfrm>
            <a:off x="4101257" y="491911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D9DCEE76-7AD4-5545-85A3-3332240915D1}"/>
              </a:ext>
            </a:extLst>
          </p:cNvPr>
          <p:cNvSpPr txBox="1"/>
          <p:nvPr/>
        </p:nvSpPr>
        <p:spPr>
          <a:xfrm>
            <a:off x="8915304" y="491911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8384CBDB-99BD-3B43-842B-AC14D643829A}"/>
              </a:ext>
            </a:extLst>
          </p:cNvPr>
          <p:cNvSpPr txBox="1"/>
          <p:nvPr/>
        </p:nvSpPr>
        <p:spPr>
          <a:xfrm>
            <a:off x="13756245" y="491911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82" name="CuadroTexto 350">
            <a:extLst>
              <a:ext uri="{FF2B5EF4-FFF2-40B4-BE49-F238E27FC236}">
                <a16:creationId xmlns:a16="http://schemas.microsoft.com/office/drawing/2014/main" id="{70797C69-29F6-9941-9697-22A0D03408E8}"/>
              </a:ext>
            </a:extLst>
          </p:cNvPr>
          <p:cNvSpPr txBox="1"/>
          <p:nvPr/>
        </p:nvSpPr>
        <p:spPr>
          <a:xfrm>
            <a:off x="18570292" y="491911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3306903" y="10344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3306903" y="10987082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F80926-D2EB-4142-9C1E-3DDCA5851842}"/>
              </a:ext>
            </a:extLst>
          </p:cNvPr>
          <p:cNvSpPr/>
          <p:nvPr/>
        </p:nvSpPr>
        <p:spPr>
          <a:xfrm>
            <a:off x="8147844" y="10344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3FAF35-A8AA-A24C-B573-9A4E405BA3B2}"/>
              </a:ext>
            </a:extLst>
          </p:cNvPr>
          <p:cNvSpPr txBox="1"/>
          <p:nvPr/>
        </p:nvSpPr>
        <p:spPr>
          <a:xfrm>
            <a:off x="8147844" y="10987082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BCF326E-9541-F342-B47B-CC0EF91D4973}"/>
              </a:ext>
            </a:extLst>
          </p:cNvPr>
          <p:cNvSpPr/>
          <p:nvPr/>
        </p:nvSpPr>
        <p:spPr>
          <a:xfrm>
            <a:off x="12988785" y="10344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ADE9DC-B7A0-1249-A716-DF635113E53A}"/>
              </a:ext>
            </a:extLst>
          </p:cNvPr>
          <p:cNvSpPr txBox="1"/>
          <p:nvPr/>
        </p:nvSpPr>
        <p:spPr>
          <a:xfrm>
            <a:off x="12988785" y="10987082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87EB427-7810-214E-B858-D05A574E8905}"/>
              </a:ext>
            </a:extLst>
          </p:cNvPr>
          <p:cNvSpPr/>
          <p:nvPr/>
        </p:nvSpPr>
        <p:spPr>
          <a:xfrm>
            <a:off x="17829726" y="1034413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DB2FAB-284B-CC48-9D86-10126862A867}"/>
              </a:ext>
            </a:extLst>
          </p:cNvPr>
          <p:cNvSpPr txBox="1"/>
          <p:nvPr/>
        </p:nvSpPr>
        <p:spPr>
          <a:xfrm>
            <a:off x="17829726" y="10987082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7646A2C1-C30A-7F48-8461-EB8C6FC71960}"/>
              </a:ext>
            </a:extLst>
          </p:cNvPr>
          <p:cNvSpPr/>
          <p:nvPr/>
        </p:nvSpPr>
        <p:spPr>
          <a:xfrm>
            <a:off x="3254188" y="4592171"/>
            <a:ext cx="4787153" cy="5809130"/>
          </a:xfrm>
          <a:prstGeom prst="downArrow">
            <a:avLst>
              <a:gd name="adj1" fmla="val 50000"/>
              <a:gd name="adj2" fmla="val 48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22157EE1-53A0-9A44-80EB-BBE7E6D62134}"/>
              </a:ext>
            </a:extLst>
          </p:cNvPr>
          <p:cNvSpPr txBox="1"/>
          <p:nvPr/>
        </p:nvSpPr>
        <p:spPr>
          <a:xfrm>
            <a:off x="4881368" y="4307551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3EA205-5FF3-9C4A-AE8C-E61B5A393E47}"/>
              </a:ext>
            </a:extLst>
          </p:cNvPr>
          <p:cNvSpPr/>
          <p:nvPr/>
        </p:nvSpPr>
        <p:spPr>
          <a:xfrm>
            <a:off x="3952362" y="8370347"/>
            <a:ext cx="339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7AE5146-FFEC-6B4D-A4BB-4F01E1A8C6FE}"/>
              </a:ext>
            </a:extLst>
          </p:cNvPr>
          <p:cNvSpPr/>
          <p:nvPr/>
        </p:nvSpPr>
        <p:spPr>
          <a:xfrm>
            <a:off x="9795248" y="4592171"/>
            <a:ext cx="4787153" cy="5809130"/>
          </a:xfrm>
          <a:prstGeom prst="downArrow">
            <a:avLst>
              <a:gd name="adj1" fmla="val 50000"/>
              <a:gd name="adj2" fmla="val 48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2E5B3735-4737-B54C-B3C3-C05B1F1B6096}"/>
              </a:ext>
            </a:extLst>
          </p:cNvPr>
          <p:cNvSpPr txBox="1"/>
          <p:nvPr/>
        </p:nvSpPr>
        <p:spPr>
          <a:xfrm>
            <a:off x="11422428" y="4307551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244C55-EED6-4E45-958F-1728D7DE1F33}"/>
              </a:ext>
            </a:extLst>
          </p:cNvPr>
          <p:cNvSpPr/>
          <p:nvPr/>
        </p:nvSpPr>
        <p:spPr>
          <a:xfrm>
            <a:off x="10493422" y="8370347"/>
            <a:ext cx="339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1FBB1D28-2A01-344B-93B7-828875DCEFD1}"/>
              </a:ext>
            </a:extLst>
          </p:cNvPr>
          <p:cNvSpPr/>
          <p:nvPr/>
        </p:nvSpPr>
        <p:spPr>
          <a:xfrm>
            <a:off x="16498917" y="4592171"/>
            <a:ext cx="4787153" cy="5809130"/>
          </a:xfrm>
          <a:prstGeom prst="downArrow">
            <a:avLst>
              <a:gd name="adj1" fmla="val 50000"/>
              <a:gd name="adj2" fmla="val 483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B33CC8F0-BADF-9345-8BA3-1EF4D3B0C7F7}"/>
              </a:ext>
            </a:extLst>
          </p:cNvPr>
          <p:cNvSpPr txBox="1"/>
          <p:nvPr/>
        </p:nvSpPr>
        <p:spPr>
          <a:xfrm>
            <a:off x="18126097" y="4307551"/>
            <a:ext cx="153279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1D0CE-2F49-1243-8F80-37992F6FFD7D}"/>
              </a:ext>
            </a:extLst>
          </p:cNvPr>
          <p:cNvSpPr/>
          <p:nvPr/>
        </p:nvSpPr>
        <p:spPr>
          <a:xfrm>
            <a:off x="17197091" y="8370347"/>
            <a:ext cx="339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B4E94D-0578-8849-A9AE-02B96DE1548B}"/>
              </a:ext>
            </a:extLst>
          </p:cNvPr>
          <p:cNvSpPr txBox="1"/>
          <p:nvPr/>
        </p:nvSpPr>
        <p:spPr>
          <a:xfrm>
            <a:off x="3695573" y="10657115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504F8-D1CE-9A4C-941A-5181E003B0B9}"/>
              </a:ext>
            </a:extLst>
          </p:cNvPr>
          <p:cNvSpPr txBox="1"/>
          <p:nvPr/>
        </p:nvSpPr>
        <p:spPr>
          <a:xfrm>
            <a:off x="10236633" y="10657115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7A9EE2-FDAA-FC47-9BB6-8C0D83D1CA13}"/>
              </a:ext>
            </a:extLst>
          </p:cNvPr>
          <p:cNvSpPr txBox="1"/>
          <p:nvPr/>
        </p:nvSpPr>
        <p:spPr>
          <a:xfrm>
            <a:off x="16940302" y="10657115"/>
            <a:ext cx="3904381" cy="109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046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770800" y="1022190"/>
            <a:ext cx="14836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E2787AB-3E21-264B-BF4E-02ABC40C8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8522"/>
              </p:ext>
            </p:extLst>
          </p:nvPr>
        </p:nvGraphicFramePr>
        <p:xfrm>
          <a:off x="2162883" y="4440210"/>
          <a:ext cx="20125035" cy="773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0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02500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2774076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Question 1</a:t>
                      </a:r>
                    </a:p>
                  </a:txBody>
                  <a:tcPr marT="0" marB="45720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Question 2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Question 3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Question 4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Questions 5</a:t>
                      </a:r>
                    </a:p>
                  </a:txBody>
                  <a:tcPr marT="0" marB="457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82758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18" name="CuadroTexto 350">
            <a:extLst>
              <a:ext uri="{FF2B5EF4-FFF2-40B4-BE49-F238E27FC236}">
                <a16:creationId xmlns:a16="http://schemas.microsoft.com/office/drawing/2014/main" id="{C5D4A1BF-53B7-1145-9B94-63D3E35B7A8A}"/>
              </a:ext>
            </a:extLst>
          </p:cNvPr>
          <p:cNvSpPr txBox="1"/>
          <p:nvPr/>
        </p:nvSpPr>
        <p:spPr>
          <a:xfrm>
            <a:off x="3786674" y="4706138"/>
            <a:ext cx="75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175B5D6D-3B66-CD49-ADE8-10B632B70AEE}"/>
              </a:ext>
            </a:extLst>
          </p:cNvPr>
          <p:cNvSpPr txBox="1"/>
          <p:nvPr/>
        </p:nvSpPr>
        <p:spPr>
          <a:xfrm>
            <a:off x="7820792" y="4706138"/>
            <a:ext cx="75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956B6F9A-18A9-894A-8525-D32982593BCA}"/>
              </a:ext>
            </a:extLst>
          </p:cNvPr>
          <p:cNvSpPr txBox="1"/>
          <p:nvPr/>
        </p:nvSpPr>
        <p:spPr>
          <a:xfrm>
            <a:off x="11828015" y="4706138"/>
            <a:ext cx="75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3499915E-53BC-2649-B8B7-9293ACF06691}"/>
              </a:ext>
            </a:extLst>
          </p:cNvPr>
          <p:cNvSpPr txBox="1"/>
          <p:nvPr/>
        </p:nvSpPr>
        <p:spPr>
          <a:xfrm>
            <a:off x="15889027" y="4706138"/>
            <a:ext cx="75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B91FBBB1-C8B3-6548-89AC-C0E874378095}"/>
              </a:ext>
            </a:extLst>
          </p:cNvPr>
          <p:cNvSpPr txBox="1"/>
          <p:nvPr/>
        </p:nvSpPr>
        <p:spPr>
          <a:xfrm>
            <a:off x="19976932" y="4706138"/>
            <a:ext cx="75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740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569C4E1-6B1C-3947-BAFE-4C9402C3F094}"/>
              </a:ext>
            </a:extLst>
          </p:cNvPr>
          <p:cNvSpPr/>
          <p:nvPr/>
        </p:nvSpPr>
        <p:spPr>
          <a:xfrm>
            <a:off x="14980029" y="7664820"/>
            <a:ext cx="5002306" cy="3741725"/>
          </a:xfrm>
          <a:prstGeom prst="wedgeRoundRectCallout">
            <a:avLst>
              <a:gd name="adj1" fmla="val -20875"/>
              <a:gd name="adj2" fmla="val 6838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BC392253-0E51-D74D-B53A-0DC023B8AE3E}"/>
              </a:ext>
            </a:extLst>
          </p:cNvPr>
          <p:cNvSpPr/>
          <p:nvPr/>
        </p:nvSpPr>
        <p:spPr>
          <a:xfrm>
            <a:off x="4733366" y="7664820"/>
            <a:ext cx="5002306" cy="3741725"/>
          </a:xfrm>
          <a:prstGeom prst="wedgeRoundRectCallout">
            <a:avLst>
              <a:gd name="adj1" fmla="val -20875"/>
              <a:gd name="adj2" fmla="val 683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18BBDDB-D5D8-564D-817E-8187E77A48E8}"/>
              </a:ext>
            </a:extLst>
          </p:cNvPr>
          <p:cNvSpPr/>
          <p:nvPr/>
        </p:nvSpPr>
        <p:spPr>
          <a:xfrm>
            <a:off x="8955744" y="6777314"/>
            <a:ext cx="6723530" cy="5029200"/>
          </a:xfrm>
          <a:prstGeom prst="wedgeRoundRectCallout">
            <a:avLst>
              <a:gd name="adj1" fmla="val -20875"/>
              <a:gd name="adj2" fmla="val 6838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8A9B001C-04FF-C144-A268-DB16742D8F3D}"/>
              </a:ext>
            </a:extLst>
          </p:cNvPr>
          <p:cNvSpPr txBox="1"/>
          <p:nvPr/>
        </p:nvSpPr>
        <p:spPr>
          <a:xfrm>
            <a:off x="11416461" y="6911784"/>
            <a:ext cx="18020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29C89A5-1153-184C-B0B5-D92DA040CE72}"/>
              </a:ext>
            </a:extLst>
          </p:cNvPr>
          <p:cNvSpPr txBox="1"/>
          <p:nvPr/>
        </p:nvSpPr>
        <p:spPr>
          <a:xfrm>
            <a:off x="6643212" y="7843056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35C315C-D45D-F84A-8E0D-4F8D76CCEBAD}"/>
              </a:ext>
            </a:extLst>
          </p:cNvPr>
          <p:cNvSpPr txBox="1"/>
          <p:nvPr/>
        </p:nvSpPr>
        <p:spPr>
          <a:xfrm>
            <a:off x="16728320" y="7843056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4FFF85-C9F4-8F4C-AAF2-FE8074A9D07C}"/>
              </a:ext>
            </a:extLst>
          </p:cNvPr>
          <p:cNvSpPr/>
          <p:nvPr/>
        </p:nvSpPr>
        <p:spPr>
          <a:xfrm>
            <a:off x="5489861" y="499583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CE53F-8719-F941-97E9-B2F9325EB01C}"/>
              </a:ext>
            </a:extLst>
          </p:cNvPr>
          <p:cNvSpPr txBox="1"/>
          <p:nvPr/>
        </p:nvSpPr>
        <p:spPr>
          <a:xfrm>
            <a:off x="5489861" y="6133845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C6F511-0A74-6348-8D01-EEF62A3AEE6E}"/>
              </a:ext>
            </a:extLst>
          </p:cNvPr>
          <p:cNvSpPr/>
          <p:nvPr/>
        </p:nvSpPr>
        <p:spPr>
          <a:xfrm>
            <a:off x="15709626" y="499583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E5C6F1-4438-DB46-A3C1-3037AF662CB1}"/>
              </a:ext>
            </a:extLst>
          </p:cNvPr>
          <p:cNvSpPr txBox="1"/>
          <p:nvPr/>
        </p:nvSpPr>
        <p:spPr>
          <a:xfrm>
            <a:off x="15709626" y="6133845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A150D-CDCF-C943-8084-256E7375E654}"/>
              </a:ext>
            </a:extLst>
          </p:cNvPr>
          <p:cNvSpPr/>
          <p:nvPr/>
        </p:nvSpPr>
        <p:spPr>
          <a:xfrm>
            <a:off x="10761107" y="4242802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E0DB9-2BE3-D74D-AF68-D4EF60711E95}"/>
              </a:ext>
            </a:extLst>
          </p:cNvPr>
          <p:cNvSpPr txBox="1"/>
          <p:nvPr/>
        </p:nvSpPr>
        <p:spPr>
          <a:xfrm>
            <a:off x="10599743" y="5380809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6F313-5A03-074C-B5E3-86B539414251}"/>
              </a:ext>
            </a:extLst>
          </p:cNvPr>
          <p:cNvCxnSpPr/>
          <p:nvPr/>
        </p:nvCxnSpPr>
        <p:spPr>
          <a:xfrm>
            <a:off x="6804577" y="5889812"/>
            <a:ext cx="833353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EF50AA-4D27-924E-B6AA-B92027AD8B73}"/>
              </a:ext>
            </a:extLst>
          </p:cNvPr>
          <p:cNvCxnSpPr/>
          <p:nvPr/>
        </p:nvCxnSpPr>
        <p:spPr>
          <a:xfrm>
            <a:off x="11919885" y="5165657"/>
            <a:ext cx="833353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8D2B67-CAAA-3842-8FDA-61E3ADECC1FB}"/>
              </a:ext>
            </a:extLst>
          </p:cNvPr>
          <p:cNvCxnSpPr/>
          <p:nvPr/>
        </p:nvCxnSpPr>
        <p:spPr>
          <a:xfrm>
            <a:off x="17104665" y="5889812"/>
            <a:ext cx="833353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FB7E55-B1F9-794F-9346-48C7A224C8CF}"/>
              </a:ext>
            </a:extLst>
          </p:cNvPr>
          <p:cNvSpPr/>
          <p:nvPr/>
        </p:nvSpPr>
        <p:spPr>
          <a:xfrm>
            <a:off x="1735839" y="8037391"/>
            <a:ext cx="3361765" cy="3361765"/>
          </a:xfrm>
          <a:prstGeom prst="ellipse">
            <a:avLst/>
          </a:prstGeom>
          <a:noFill/>
          <a:ln w="444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AB6510-FB12-0A48-9D99-1711BF4EA2EE}"/>
              </a:ext>
            </a:extLst>
          </p:cNvPr>
          <p:cNvSpPr/>
          <p:nvPr/>
        </p:nvSpPr>
        <p:spPr>
          <a:xfrm>
            <a:off x="5276700" y="5254623"/>
            <a:ext cx="4679576" cy="4679576"/>
          </a:xfrm>
          <a:prstGeom prst="ellipse">
            <a:avLst/>
          </a:prstGeom>
          <a:noFill/>
          <a:ln w="444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B8EC5-3409-3E48-B617-248B36A8189C}"/>
              </a:ext>
            </a:extLst>
          </p:cNvPr>
          <p:cNvSpPr/>
          <p:nvPr/>
        </p:nvSpPr>
        <p:spPr>
          <a:xfrm>
            <a:off x="10588382" y="6602723"/>
            <a:ext cx="3361765" cy="3361765"/>
          </a:xfrm>
          <a:prstGeom prst="ellipse">
            <a:avLst/>
          </a:prstGeom>
          <a:noFill/>
          <a:ln w="444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53689A-CB2D-FF44-A3C5-84C9710F0DEF}"/>
              </a:ext>
            </a:extLst>
          </p:cNvPr>
          <p:cNvSpPr/>
          <p:nvPr/>
        </p:nvSpPr>
        <p:spPr>
          <a:xfrm>
            <a:off x="14650097" y="5953867"/>
            <a:ext cx="4679576" cy="4679576"/>
          </a:xfrm>
          <a:prstGeom prst="ellipse">
            <a:avLst/>
          </a:prstGeom>
          <a:noFill/>
          <a:ln w="444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C43F7B6-8D75-684D-ABE2-327448EC7901}"/>
              </a:ext>
            </a:extLst>
          </p:cNvPr>
          <p:cNvSpPr/>
          <p:nvPr/>
        </p:nvSpPr>
        <p:spPr>
          <a:xfrm>
            <a:off x="19329216" y="4244726"/>
            <a:ext cx="3361765" cy="3361765"/>
          </a:xfrm>
          <a:prstGeom prst="ellipse">
            <a:avLst/>
          </a:prstGeom>
          <a:noFill/>
          <a:ln w="444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EE435D15-684E-514B-90EC-8B4ADA7EB652}"/>
              </a:ext>
            </a:extLst>
          </p:cNvPr>
          <p:cNvSpPr txBox="1"/>
          <p:nvPr/>
        </p:nvSpPr>
        <p:spPr>
          <a:xfrm>
            <a:off x="2784978" y="8229057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BC0AB48C-7095-144B-A346-E0075DD69102}"/>
              </a:ext>
            </a:extLst>
          </p:cNvPr>
          <p:cNvSpPr txBox="1"/>
          <p:nvPr/>
        </p:nvSpPr>
        <p:spPr>
          <a:xfrm>
            <a:off x="11643308" y="6713706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3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199D6157-C43D-2B4B-85F8-22794E66F037}"/>
              </a:ext>
            </a:extLst>
          </p:cNvPr>
          <p:cNvSpPr txBox="1"/>
          <p:nvPr/>
        </p:nvSpPr>
        <p:spPr>
          <a:xfrm>
            <a:off x="20411038" y="4409498"/>
            <a:ext cx="12634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5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A7481EB6-1BBF-7144-8722-73BA83965A4F}"/>
              </a:ext>
            </a:extLst>
          </p:cNvPr>
          <p:cNvSpPr txBox="1"/>
          <p:nvPr/>
        </p:nvSpPr>
        <p:spPr>
          <a:xfrm>
            <a:off x="6605545" y="4855198"/>
            <a:ext cx="207140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accent2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1E8F5F26-9A87-6C40-9F02-A28A494BD4C6}"/>
              </a:ext>
            </a:extLst>
          </p:cNvPr>
          <p:cNvSpPr txBox="1"/>
          <p:nvPr/>
        </p:nvSpPr>
        <p:spPr>
          <a:xfrm>
            <a:off x="16005837" y="5554442"/>
            <a:ext cx="207140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accent4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4D1DCE-9E48-724E-94C2-4D213133242C}"/>
              </a:ext>
            </a:extLst>
          </p:cNvPr>
          <p:cNvSpPr/>
          <p:nvPr/>
        </p:nvSpPr>
        <p:spPr>
          <a:xfrm>
            <a:off x="1640710" y="579206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D61CD3-53FE-CC41-95DF-CB0F14C4E2B8}"/>
              </a:ext>
            </a:extLst>
          </p:cNvPr>
          <p:cNvSpPr txBox="1"/>
          <p:nvPr/>
        </p:nvSpPr>
        <p:spPr>
          <a:xfrm>
            <a:off x="1640710" y="6435015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EBC79-A64F-3744-8E10-69538B04F74A}"/>
              </a:ext>
            </a:extLst>
          </p:cNvPr>
          <p:cNvSpPr/>
          <p:nvPr/>
        </p:nvSpPr>
        <p:spPr>
          <a:xfrm>
            <a:off x="6047971" y="10496041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6F4BD4-E0D5-1748-8721-8466B46E7516}"/>
              </a:ext>
            </a:extLst>
          </p:cNvPr>
          <p:cNvSpPr txBox="1"/>
          <p:nvPr/>
        </p:nvSpPr>
        <p:spPr>
          <a:xfrm>
            <a:off x="6047971" y="11138991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BE3EF0-2A65-C24C-9E24-9CACD07481DE}"/>
              </a:ext>
            </a:extLst>
          </p:cNvPr>
          <p:cNvSpPr/>
          <p:nvPr/>
        </p:nvSpPr>
        <p:spPr>
          <a:xfrm>
            <a:off x="10559343" y="4431848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E346FF-1BDA-E94F-BC0A-991367E0ABAD}"/>
              </a:ext>
            </a:extLst>
          </p:cNvPr>
          <p:cNvSpPr txBox="1"/>
          <p:nvPr/>
        </p:nvSpPr>
        <p:spPr>
          <a:xfrm>
            <a:off x="10559343" y="5074798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A5E3-EB2B-E447-8A55-1DA84A6CBE41}"/>
              </a:ext>
            </a:extLst>
          </p:cNvPr>
          <p:cNvSpPr/>
          <p:nvPr/>
        </p:nvSpPr>
        <p:spPr>
          <a:xfrm>
            <a:off x="15299546" y="1116102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967ED4-C19B-8940-9539-4558C7DF48B1}"/>
              </a:ext>
            </a:extLst>
          </p:cNvPr>
          <p:cNvSpPr txBox="1"/>
          <p:nvPr/>
        </p:nvSpPr>
        <p:spPr>
          <a:xfrm>
            <a:off x="15299546" y="11777081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482870-E5A7-9540-8003-D0FBCAE20285}"/>
              </a:ext>
            </a:extLst>
          </p:cNvPr>
          <p:cNvSpPr/>
          <p:nvPr/>
        </p:nvSpPr>
        <p:spPr>
          <a:xfrm>
            <a:off x="19527644" y="821894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05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56AF33-042B-6846-80E3-FB24FE97E534}"/>
              </a:ext>
            </a:extLst>
          </p:cNvPr>
          <p:cNvSpPr txBox="1"/>
          <p:nvPr/>
        </p:nvSpPr>
        <p:spPr>
          <a:xfrm>
            <a:off x="19527644" y="8861890"/>
            <a:ext cx="3390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96805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E2E469A9-4C95-BA4F-8111-9554DBB5C183}"/>
              </a:ext>
            </a:extLst>
          </p:cNvPr>
          <p:cNvSpPr txBox="1"/>
          <p:nvPr/>
        </p:nvSpPr>
        <p:spPr>
          <a:xfrm>
            <a:off x="9551724" y="1226865"/>
            <a:ext cx="5274201" cy="1394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0" b="1" dirty="0">
                <a:solidFill>
                  <a:schemeClr val="bg1">
                    <a:lumMod val="95000"/>
                  </a:schemeClr>
                </a:solidFill>
                <a:latin typeface="Lato Black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495173-130F-E74C-A124-E39207828999}"/>
              </a:ext>
            </a:extLst>
          </p:cNvPr>
          <p:cNvSpPr/>
          <p:nvPr/>
        </p:nvSpPr>
        <p:spPr>
          <a:xfrm>
            <a:off x="13274169" y="6469672"/>
            <a:ext cx="572513" cy="572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696FA-9F9F-EF43-9008-42FC06C127BE}"/>
              </a:ext>
            </a:extLst>
          </p:cNvPr>
          <p:cNvSpPr/>
          <p:nvPr/>
        </p:nvSpPr>
        <p:spPr>
          <a:xfrm>
            <a:off x="11726490" y="8824891"/>
            <a:ext cx="572513" cy="5725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2A7352-DD52-7946-BBB3-1DCA15F67B83}"/>
              </a:ext>
            </a:extLst>
          </p:cNvPr>
          <p:cNvSpPr/>
          <p:nvPr/>
        </p:nvSpPr>
        <p:spPr>
          <a:xfrm>
            <a:off x="11645201" y="11268261"/>
            <a:ext cx="572513" cy="572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E8D467-86D4-4241-9C8A-5108268253F9}"/>
              </a:ext>
            </a:extLst>
          </p:cNvPr>
          <p:cNvCxnSpPr>
            <a:cxnSpLocks/>
          </p:cNvCxnSpPr>
          <p:nvPr/>
        </p:nvCxnSpPr>
        <p:spPr>
          <a:xfrm flipH="1">
            <a:off x="2700990" y="4940580"/>
            <a:ext cx="854075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E3F993-32AC-1949-8251-0F1E57956D06}"/>
              </a:ext>
            </a:extLst>
          </p:cNvPr>
          <p:cNvCxnSpPr/>
          <p:nvPr/>
        </p:nvCxnSpPr>
        <p:spPr>
          <a:xfrm flipH="1" flipV="1">
            <a:off x="13587320" y="6763573"/>
            <a:ext cx="808933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B90B74-C7E6-504A-942F-01D5147D2921}"/>
              </a:ext>
            </a:extLst>
          </p:cNvPr>
          <p:cNvCxnSpPr>
            <a:cxnSpLocks/>
          </p:cNvCxnSpPr>
          <p:nvPr/>
        </p:nvCxnSpPr>
        <p:spPr>
          <a:xfrm flipH="1">
            <a:off x="2668310" y="9111149"/>
            <a:ext cx="9520515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2D351E-D921-BA44-AAD6-B608DD196802}"/>
              </a:ext>
            </a:extLst>
          </p:cNvPr>
          <p:cNvCxnSpPr>
            <a:cxnSpLocks/>
          </p:cNvCxnSpPr>
          <p:nvPr/>
        </p:nvCxnSpPr>
        <p:spPr>
          <a:xfrm flipH="1" flipV="1">
            <a:off x="12188825" y="11544465"/>
            <a:ext cx="9487835" cy="3293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255FEAA-888E-B544-B2DB-50164BEC0019}"/>
              </a:ext>
            </a:extLst>
          </p:cNvPr>
          <p:cNvSpPr/>
          <p:nvPr/>
        </p:nvSpPr>
        <p:spPr>
          <a:xfrm>
            <a:off x="2668306" y="4089575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2BA946-AEE1-6D4E-98E2-EDFB296ADEB0}"/>
              </a:ext>
            </a:extLst>
          </p:cNvPr>
          <p:cNvSpPr txBox="1"/>
          <p:nvPr/>
        </p:nvSpPr>
        <p:spPr>
          <a:xfrm>
            <a:off x="2668306" y="5227582"/>
            <a:ext cx="72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1ED47-8BF5-E747-8A8A-49A995F62EBA}"/>
              </a:ext>
            </a:extLst>
          </p:cNvPr>
          <p:cNvSpPr/>
          <p:nvPr/>
        </p:nvSpPr>
        <p:spPr>
          <a:xfrm>
            <a:off x="2668306" y="8208970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F68CF9-3F10-4D41-8236-7DC3C49FF061}"/>
              </a:ext>
            </a:extLst>
          </p:cNvPr>
          <p:cNvSpPr txBox="1"/>
          <p:nvPr/>
        </p:nvSpPr>
        <p:spPr>
          <a:xfrm>
            <a:off x="2668306" y="9346977"/>
            <a:ext cx="72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6CF17D-1015-B442-AB3A-1F77EBE6870B}"/>
              </a:ext>
            </a:extLst>
          </p:cNvPr>
          <p:cNvSpPr/>
          <p:nvPr/>
        </p:nvSpPr>
        <p:spPr>
          <a:xfrm>
            <a:off x="18170560" y="5908251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1B2E16-4945-2143-9A07-04FBE93245B9}"/>
              </a:ext>
            </a:extLst>
          </p:cNvPr>
          <p:cNvSpPr txBox="1"/>
          <p:nvPr/>
        </p:nvSpPr>
        <p:spPr>
          <a:xfrm>
            <a:off x="14459958" y="7046258"/>
            <a:ext cx="72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8867C1-530A-3A46-9DD5-1B09ADD63379}"/>
              </a:ext>
            </a:extLst>
          </p:cNvPr>
          <p:cNvSpPr/>
          <p:nvPr/>
        </p:nvSpPr>
        <p:spPr>
          <a:xfrm>
            <a:off x="18170560" y="10702923"/>
            <a:ext cx="339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Question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F9E4B2-AE8C-1A43-A09B-AF51116BF075}"/>
              </a:ext>
            </a:extLst>
          </p:cNvPr>
          <p:cNvSpPr txBox="1"/>
          <p:nvPr/>
        </p:nvSpPr>
        <p:spPr>
          <a:xfrm>
            <a:off x="14459958" y="11840930"/>
            <a:ext cx="72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2E8B6A2-74F0-D84B-9727-F82C7A698707}"/>
              </a:ext>
            </a:extLst>
          </p:cNvPr>
          <p:cNvSpPr/>
          <p:nvPr/>
        </p:nvSpPr>
        <p:spPr>
          <a:xfrm>
            <a:off x="10941139" y="4644945"/>
            <a:ext cx="572513" cy="572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50654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4484665" y="1022190"/>
            <a:ext cx="154083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Question Mark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8E78E24-1882-F944-845D-72323FD2D120}"/>
              </a:ext>
            </a:extLst>
          </p:cNvPr>
          <p:cNvSpPr/>
          <p:nvPr/>
        </p:nvSpPr>
        <p:spPr>
          <a:xfrm>
            <a:off x="2345580" y="5432612"/>
            <a:ext cx="6293223" cy="8283388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AC91BC5F-3798-3B42-BD2F-2BCCDE527A86}"/>
              </a:ext>
            </a:extLst>
          </p:cNvPr>
          <p:cNvSpPr txBox="1"/>
          <p:nvPr/>
        </p:nvSpPr>
        <p:spPr>
          <a:xfrm>
            <a:off x="5521859" y="5405718"/>
            <a:ext cx="207140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563BBF4-EFA7-754B-9E76-E448A439A400}"/>
              </a:ext>
            </a:extLst>
          </p:cNvPr>
          <p:cNvSpPr/>
          <p:nvPr/>
        </p:nvSpPr>
        <p:spPr>
          <a:xfrm>
            <a:off x="8880850" y="5432612"/>
            <a:ext cx="6293223" cy="8283388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F751DBD-FA7B-7D46-B39F-EFAD9860A502}"/>
              </a:ext>
            </a:extLst>
          </p:cNvPr>
          <p:cNvSpPr txBox="1"/>
          <p:nvPr/>
        </p:nvSpPr>
        <p:spPr>
          <a:xfrm>
            <a:off x="12187997" y="5405718"/>
            <a:ext cx="207140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47D8A2F-8B65-254F-A7C4-1063997EDAF3}"/>
              </a:ext>
            </a:extLst>
          </p:cNvPr>
          <p:cNvSpPr/>
          <p:nvPr/>
        </p:nvSpPr>
        <p:spPr>
          <a:xfrm>
            <a:off x="15416120" y="5432612"/>
            <a:ext cx="6293223" cy="8283388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96407E19-9E0E-B943-BE08-7DC62373C53F}"/>
              </a:ext>
            </a:extLst>
          </p:cNvPr>
          <p:cNvSpPr txBox="1"/>
          <p:nvPr/>
        </p:nvSpPr>
        <p:spPr>
          <a:xfrm>
            <a:off x="18638428" y="5432612"/>
            <a:ext cx="207140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0" b="1" dirty="0">
                <a:solidFill>
                  <a:schemeClr val="bg1"/>
                </a:solidFill>
                <a:latin typeface="Lato" panose="020F0502020204030203" pitchFamily="34" charset="77"/>
                <a:ea typeface="Lato Heavy" charset="0"/>
                <a:cs typeface="Poppins" pitchFamily="2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A32FAB-9E29-7845-98AF-FB7A45648643}"/>
              </a:ext>
            </a:extLst>
          </p:cNvPr>
          <p:cNvSpPr txBox="1"/>
          <p:nvPr/>
        </p:nvSpPr>
        <p:spPr>
          <a:xfrm>
            <a:off x="3534710" y="11332689"/>
            <a:ext cx="322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D03BFA-2C92-1E49-BE13-19D757FFCF87}"/>
              </a:ext>
            </a:extLst>
          </p:cNvPr>
          <p:cNvSpPr txBox="1"/>
          <p:nvPr/>
        </p:nvSpPr>
        <p:spPr>
          <a:xfrm>
            <a:off x="9881722" y="11332689"/>
            <a:ext cx="322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12A61C-A420-4844-9369-3EE7E9028318}"/>
              </a:ext>
            </a:extLst>
          </p:cNvPr>
          <p:cNvSpPr txBox="1"/>
          <p:nvPr/>
        </p:nvSpPr>
        <p:spPr>
          <a:xfrm>
            <a:off x="16363203" y="11332689"/>
            <a:ext cx="322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51F2448E-6656-8341-B2D3-E37DCB68CA1E}"/>
              </a:ext>
            </a:extLst>
          </p:cNvPr>
          <p:cNvSpPr/>
          <p:nvPr/>
        </p:nvSpPr>
        <p:spPr>
          <a:xfrm>
            <a:off x="8223150" y="9408535"/>
            <a:ext cx="3119249" cy="141910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76829E5D-AF4F-CA44-A8AB-530AD322F7DF}"/>
              </a:ext>
            </a:extLst>
          </p:cNvPr>
          <p:cNvSpPr/>
          <p:nvPr/>
        </p:nvSpPr>
        <p:spPr>
          <a:xfrm>
            <a:off x="14677738" y="9408535"/>
            <a:ext cx="3119249" cy="1419102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D483AA42-4E59-9746-AF2C-AE364AD88EE3}"/>
              </a:ext>
            </a:extLst>
          </p:cNvPr>
          <p:cNvSpPr/>
          <p:nvPr/>
        </p:nvSpPr>
        <p:spPr>
          <a:xfrm>
            <a:off x="1664866" y="9408535"/>
            <a:ext cx="3119249" cy="1419102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A49D0FB3-76D0-B843-8DD2-C2222B77CCCD}"/>
              </a:ext>
            </a:extLst>
          </p:cNvPr>
          <p:cNvSpPr txBox="1"/>
          <p:nvPr/>
        </p:nvSpPr>
        <p:spPr>
          <a:xfrm>
            <a:off x="2533886" y="9531092"/>
            <a:ext cx="1239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1288AB78-5990-8B4F-9E6E-6F06324F45D0}"/>
              </a:ext>
            </a:extLst>
          </p:cNvPr>
          <p:cNvSpPr txBox="1"/>
          <p:nvPr/>
        </p:nvSpPr>
        <p:spPr>
          <a:xfrm>
            <a:off x="9001252" y="9584880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A8E786DA-C550-E146-96FA-CD58920BBA06}"/>
              </a:ext>
            </a:extLst>
          </p:cNvPr>
          <p:cNvSpPr txBox="1"/>
          <p:nvPr/>
        </p:nvSpPr>
        <p:spPr>
          <a:xfrm>
            <a:off x="15518889" y="9584880"/>
            <a:ext cx="1473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305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6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2164AA"/>
      </a:accent1>
      <a:accent2>
        <a:srgbClr val="3EA4D9"/>
      </a:accent2>
      <a:accent3>
        <a:srgbClr val="70BDB6"/>
      </a:accent3>
      <a:accent4>
        <a:srgbClr val="FEC402"/>
      </a:accent4>
      <a:accent5>
        <a:srgbClr val="EA7319"/>
      </a:accent5>
      <a:accent6>
        <a:srgbClr val="2164AA"/>
      </a:accent6>
      <a:hlink>
        <a:srgbClr val="3EA4D9"/>
      </a:hlink>
      <a:folHlink>
        <a:srgbClr val="70BD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116732</TotalTime>
  <Words>1011</Words>
  <Application>Microsoft Macintosh PowerPoint</Application>
  <PresentationFormat>Custom</PresentationFormat>
  <Paragraphs>275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Black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19501</cp:revision>
  <dcterms:created xsi:type="dcterms:W3CDTF">2014-11-12T21:47:38Z</dcterms:created>
  <dcterms:modified xsi:type="dcterms:W3CDTF">2020-11-17T13:50:04Z</dcterms:modified>
  <cp:category/>
</cp:coreProperties>
</file>