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45" r:id="rId2"/>
    <p:sldId id="4422" r:id="rId3"/>
    <p:sldId id="4444" r:id="rId4"/>
    <p:sldId id="4446" r:id="rId5"/>
    <p:sldId id="4447" r:id="rId6"/>
    <p:sldId id="4443" r:id="rId7"/>
    <p:sldId id="4448" r:id="rId8"/>
    <p:sldId id="4449" r:id="rId9"/>
    <p:sldId id="4455" r:id="rId10"/>
    <p:sldId id="4450" r:id="rId11"/>
    <p:sldId id="4451" r:id="rId12"/>
    <p:sldId id="4428" r:id="rId13"/>
    <p:sldId id="4452" r:id="rId14"/>
    <p:sldId id="4453" r:id="rId15"/>
    <p:sldId id="4456" r:id="rId16"/>
    <p:sldId id="4431" r:id="rId17"/>
    <p:sldId id="4454" r:id="rId18"/>
    <p:sldId id="4433" r:id="rId19"/>
    <p:sldId id="4434" r:id="rId20"/>
    <p:sldId id="4457" r:id="rId21"/>
    <p:sldId id="4458" r:id="rId22"/>
    <p:sldId id="4459" r:id="rId23"/>
    <p:sldId id="4460" r:id="rId24"/>
    <p:sldId id="4461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0" autoAdjust="0"/>
    <p:restoredTop sz="95604" autoAdjust="0"/>
  </p:normalViewPr>
  <p:slideViewPr>
    <p:cSldViewPr snapToGrid="0" snapToObjects="1">
      <p:cViewPr>
        <p:scale>
          <a:sx n="52" d="100"/>
          <a:sy n="52" d="100"/>
        </p:scale>
        <p:origin x="960" y="344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A2FC858-F5FD-2B41-A2B6-17065465F9DF}"/>
              </a:ext>
            </a:extLst>
          </p:cNvPr>
          <p:cNvGraphicFramePr>
            <a:graphicFrameLocks noGrp="1"/>
          </p:cNvGraphicFramePr>
          <p:nvPr/>
        </p:nvGraphicFramePr>
        <p:xfrm>
          <a:off x="1065292" y="3517404"/>
          <a:ext cx="22247066" cy="856489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226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1515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1515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6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D777F57C-D79D-BD40-AF12-99B3B997C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84353"/>
              </p:ext>
            </p:extLst>
          </p:nvPr>
        </p:nvGraphicFramePr>
        <p:xfrm>
          <a:off x="1065293" y="3569581"/>
          <a:ext cx="22247066" cy="953691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Recomend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71745">
                <a:tc>
                  <a:txBody>
                    <a:bodyPr/>
                    <a:lstStyle/>
                    <a:p>
                      <a:pPr algn="l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 </a:t>
                      </a:r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64958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3553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3553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3553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3553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3553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3553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4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A2FC858-F5FD-2B41-A2B6-17065465F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2396"/>
              </p:ext>
            </p:extLst>
          </p:nvPr>
        </p:nvGraphicFramePr>
        <p:xfrm>
          <a:off x="1065292" y="3517404"/>
          <a:ext cx="22247066" cy="93603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21855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90956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68312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6831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6831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68312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6831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19" name="Elipse 18">
            <a:extLst>
              <a:ext uri="{FF2B5EF4-FFF2-40B4-BE49-F238E27FC236}">
                <a16:creationId xmlns:a16="http://schemas.microsoft.com/office/drawing/2014/main" id="{CD4507F1-21E5-784B-AAF2-354C1744DEE9}"/>
              </a:ext>
            </a:extLst>
          </p:cNvPr>
          <p:cNvSpPr/>
          <p:nvPr/>
        </p:nvSpPr>
        <p:spPr>
          <a:xfrm>
            <a:off x="2642908" y="3574508"/>
            <a:ext cx="887692" cy="887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R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B5B6F2-4E11-E847-9779-084AC2865ED7}"/>
              </a:ext>
            </a:extLst>
          </p:cNvPr>
          <p:cNvSpPr/>
          <p:nvPr/>
        </p:nvSpPr>
        <p:spPr>
          <a:xfrm>
            <a:off x="2642908" y="4599341"/>
            <a:ext cx="887692" cy="8876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D65AF0-E5FD-D24B-82FF-6716D608E9DB}"/>
              </a:ext>
            </a:extLst>
          </p:cNvPr>
          <p:cNvSpPr/>
          <p:nvPr/>
        </p:nvSpPr>
        <p:spPr>
          <a:xfrm>
            <a:off x="2642908" y="5613416"/>
            <a:ext cx="887692" cy="887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P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7B4D578-62C4-D54B-8E4E-C825470EED75}"/>
              </a:ext>
            </a:extLst>
          </p:cNvPr>
          <p:cNvSpPr/>
          <p:nvPr/>
        </p:nvSpPr>
        <p:spPr>
          <a:xfrm>
            <a:off x="2642908" y="6638249"/>
            <a:ext cx="887692" cy="8876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I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ADC016E-9AD9-BD4A-B54E-A02C90256E69}"/>
              </a:ext>
            </a:extLst>
          </p:cNvPr>
          <p:cNvSpPr/>
          <p:nvPr/>
        </p:nvSpPr>
        <p:spPr>
          <a:xfrm>
            <a:off x="2642908" y="7663082"/>
            <a:ext cx="887692" cy="887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>
                <a:latin typeface="Lato" panose="020F0502020204030203" pitchFamily="34" charset="77"/>
                <a:cs typeface="Poppins" pitchFamily="2" charset="77"/>
              </a:rPr>
              <a:t>D</a:t>
            </a:r>
          </a:p>
        </p:txBody>
      </p:sp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4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Tabla 158">
            <a:extLst>
              <a:ext uri="{FF2B5EF4-FFF2-40B4-BE49-F238E27FC236}">
                <a16:creationId xmlns:a16="http://schemas.microsoft.com/office/drawing/2014/main" id="{B1558898-4B23-0347-AC9D-F5FFD302A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65230"/>
              </p:ext>
            </p:extLst>
          </p:nvPr>
        </p:nvGraphicFramePr>
        <p:xfrm>
          <a:off x="1065293" y="3779521"/>
          <a:ext cx="22247066" cy="91853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0274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92553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58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58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58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5816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58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147" name="Oval 1">
            <a:extLst>
              <a:ext uri="{FF2B5EF4-FFF2-40B4-BE49-F238E27FC236}">
                <a16:creationId xmlns:a16="http://schemas.microsoft.com/office/drawing/2014/main" id="{540FFAA3-41E4-E840-A239-19528B20E422}"/>
              </a:ext>
            </a:extLst>
          </p:cNvPr>
          <p:cNvSpPr/>
          <p:nvPr/>
        </p:nvSpPr>
        <p:spPr>
          <a:xfrm>
            <a:off x="13762704" y="5202455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86">
            <a:extLst>
              <a:ext uri="{FF2B5EF4-FFF2-40B4-BE49-F238E27FC236}">
                <a16:creationId xmlns:a16="http://schemas.microsoft.com/office/drawing/2014/main" id="{8142B0DD-2CF9-F94F-BF62-51D1A00FB6F1}"/>
              </a:ext>
            </a:extLst>
          </p:cNvPr>
          <p:cNvSpPr/>
          <p:nvPr/>
        </p:nvSpPr>
        <p:spPr>
          <a:xfrm>
            <a:off x="14680729" y="5981388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87">
            <a:extLst>
              <a:ext uri="{FF2B5EF4-FFF2-40B4-BE49-F238E27FC236}">
                <a16:creationId xmlns:a16="http://schemas.microsoft.com/office/drawing/2014/main" id="{4D0487FF-207D-354F-BC10-10F8958D7245}"/>
              </a:ext>
            </a:extLst>
          </p:cNvPr>
          <p:cNvSpPr/>
          <p:nvPr/>
        </p:nvSpPr>
        <p:spPr>
          <a:xfrm>
            <a:off x="15391827" y="685956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89">
            <a:extLst>
              <a:ext uri="{FF2B5EF4-FFF2-40B4-BE49-F238E27FC236}">
                <a16:creationId xmlns:a16="http://schemas.microsoft.com/office/drawing/2014/main" id="{B30C34BE-A372-8540-895D-268E71050201}"/>
              </a:ext>
            </a:extLst>
          </p:cNvPr>
          <p:cNvSpPr/>
          <p:nvPr/>
        </p:nvSpPr>
        <p:spPr>
          <a:xfrm>
            <a:off x="16315105" y="5981388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10">
            <a:extLst>
              <a:ext uri="{FF2B5EF4-FFF2-40B4-BE49-F238E27FC236}">
                <a16:creationId xmlns:a16="http://schemas.microsoft.com/office/drawing/2014/main" id="{95D33F5D-08A4-F148-B01E-45A5BB7453E0}"/>
              </a:ext>
            </a:extLst>
          </p:cNvPr>
          <p:cNvSpPr/>
          <p:nvPr/>
        </p:nvSpPr>
        <p:spPr>
          <a:xfrm>
            <a:off x="17147722" y="6877709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39">
            <a:extLst>
              <a:ext uri="{FF2B5EF4-FFF2-40B4-BE49-F238E27FC236}">
                <a16:creationId xmlns:a16="http://schemas.microsoft.com/office/drawing/2014/main" id="{7906EA7C-AEEA-644F-A2CB-D8BEB057DB92}"/>
              </a:ext>
            </a:extLst>
          </p:cNvPr>
          <p:cNvSpPr/>
          <p:nvPr/>
        </p:nvSpPr>
        <p:spPr>
          <a:xfrm>
            <a:off x="17949481" y="5981388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40">
            <a:extLst>
              <a:ext uri="{FF2B5EF4-FFF2-40B4-BE49-F238E27FC236}">
                <a16:creationId xmlns:a16="http://schemas.microsoft.com/office/drawing/2014/main" id="{3B302B3C-A974-2E46-A7B1-4EA36B0C5E2A}"/>
              </a:ext>
            </a:extLst>
          </p:cNvPr>
          <p:cNvSpPr/>
          <p:nvPr/>
        </p:nvSpPr>
        <p:spPr>
          <a:xfrm>
            <a:off x="20274340" y="5202455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41">
            <a:extLst>
              <a:ext uri="{FF2B5EF4-FFF2-40B4-BE49-F238E27FC236}">
                <a16:creationId xmlns:a16="http://schemas.microsoft.com/office/drawing/2014/main" id="{D09ABB6C-65EB-4E4E-AE31-F622C392F678}"/>
              </a:ext>
            </a:extLst>
          </p:cNvPr>
          <p:cNvSpPr/>
          <p:nvPr/>
        </p:nvSpPr>
        <p:spPr>
          <a:xfrm>
            <a:off x="19563583" y="5202455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42">
            <a:extLst>
              <a:ext uri="{FF2B5EF4-FFF2-40B4-BE49-F238E27FC236}">
                <a16:creationId xmlns:a16="http://schemas.microsoft.com/office/drawing/2014/main" id="{35212C0E-A598-4F44-AD7C-D8FBDC852738}"/>
              </a:ext>
            </a:extLst>
          </p:cNvPr>
          <p:cNvSpPr/>
          <p:nvPr/>
        </p:nvSpPr>
        <p:spPr>
          <a:xfrm>
            <a:off x="18799326" y="5981388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43">
            <a:extLst>
              <a:ext uri="{FF2B5EF4-FFF2-40B4-BE49-F238E27FC236}">
                <a16:creationId xmlns:a16="http://schemas.microsoft.com/office/drawing/2014/main" id="{8C76A28B-C2E8-A645-9A8C-1EA5E4E0E275}"/>
              </a:ext>
            </a:extLst>
          </p:cNvPr>
          <p:cNvSpPr/>
          <p:nvPr/>
        </p:nvSpPr>
        <p:spPr>
          <a:xfrm>
            <a:off x="21051100" y="6877709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44">
            <a:extLst>
              <a:ext uri="{FF2B5EF4-FFF2-40B4-BE49-F238E27FC236}">
                <a16:creationId xmlns:a16="http://schemas.microsoft.com/office/drawing/2014/main" id="{88642EF8-9F8E-8F47-8EC9-88425A9DCEDA}"/>
              </a:ext>
            </a:extLst>
          </p:cNvPr>
          <p:cNvSpPr/>
          <p:nvPr/>
        </p:nvSpPr>
        <p:spPr>
          <a:xfrm>
            <a:off x="21983013" y="6878983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45">
            <a:extLst>
              <a:ext uri="{FF2B5EF4-FFF2-40B4-BE49-F238E27FC236}">
                <a16:creationId xmlns:a16="http://schemas.microsoft.com/office/drawing/2014/main" id="{FC284BDF-EDF4-BA45-B5F0-ED2C241E309C}"/>
              </a:ext>
            </a:extLst>
          </p:cNvPr>
          <p:cNvSpPr/>
          <p:nvPr/>
        </p:nvSpPr>
        <p:spPr>
          <a:xfrm>
            <a:off x="22714390" y="5889822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adroTexto 350">
            <a:extLst>
              <a:ext uri="{FF2B5EF4-FFF2-40B4-BE49-F238E27FC236}">
                <a16:creationId xmlns:a16="http://schemas.microsoft.com/office/drawing/2014/main" id="{5B9C128F-7FA5-3140-BC5F-1BFFBAC4FEF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61" name="CuadroTexto 351">
            <a:extLst>
              <a:ext uri="{FF2B5EF4-FFF2-40B4-BE49-F238E27FC236}">
                <a16:creationId xmlns:a16="http://schemas.microsoft.com/office/drawing/2014/main" id="{00A6025B-D036-7F48-98CD-430AB9D6110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4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350">
            <a:extLst>
              <a:ext uri="{FF2B5EF4-FFF2-40B4-BE49-F238E27FC236}">
                <a16:creationId xmlns:a16="http://schemas.microsoft.com/office/drawing/2014/main" id="{5B9C128F-7FA5-3140-BC5F-1BFFBAC4FEF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61" name="CuadroTexto 351">
            <a:extLst>
              <a:ext uri="{FF2B5EF4-FFF2-40B4-BE49-F238E27FC236}">
                <a16:creationId xmlns:a16="http://schemas.microsoft.com/office/drawing/2014/main" id="{00A6025B-D036-7F48-98CD-430AB9D6110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C2735E35-23D9-904C-A7EF-B7949BF29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84947"/>
              </p:ext>
            </p:extLst>
          </p:nvPr>
        </p:nvGraphicFramePr>
        <p:xfrm>
          <a:off x="1065293" y="3390900"/>
          <a:ext cx="22247066" cy="95284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44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70883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6419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  <a:endParaRPr lang="es-SV" sz="2800" b="0" i="0" dirty="0">
                        <a:solidFill>
                          <a:schemeClr val="bg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  <a:endParaRPr lang="es-SV" sz="2800" b="0" i="0" dirty="0">
                        <a:solidFill>
                          <a:schemeClr val="bg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3497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  <a:endParaRPr lang="es-SV" sz="2400" b="0" i="0" dirty="0">
                        <a:solidFill>
                          <a:schemeClr val="bg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3497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3497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3497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3497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3497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73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350">
            <a:extLst>
              <a:ext uri="{FF2B5EF4-FFF2-40B4-BE49-F238E27FC236}">
                <a16:creationId xmlns:a16="http://schemas.microsoft.com/office/drawing/2014/main" id="{5B9C128F-7FA5-3140-BC5F-1BFFBAC4FEF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61" name="CuadroTexto 351">
            <a:extLst>
              <a:ext uri="{FF2B5EF4-FFF2-40B4-BE49-F238E27FC236}">
                <a16:creationId xmlns:a16="http://schemas.microsoft.com/office/drawing/2014/main" id="{00A6025B-D036-7F48-98CD-430AB9D6110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4DDF85D-F10F-1240-A61A-930D6238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25877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7" name="Oval 139">
            <a:extLst>
              <a:ext uri="{FF2B5EF4-FFF2-40B4-BE49-F238E27FC236}">
                <a16:creationId xmlns:a16="http://schemas.microsoft.com/office/drawing/2014/main" id="{5E089EC8-F3BB-0B4A-8D40-200303013B46}"/>
              </a:ext>
            </a:extLst>
          </p:cNvPr>
          <p:cNvSpPr/>
          <p:nvPr/>
        </p:nvSpPr>
        <p:spPr>
          <a:xfrm>
            <a:off x="11896839" y="4814320"/>
            <a:ext cx="3296554" cy="302294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  <a:p>
            <a:pPr algn="ctr"/>
            <a:endParaRPr lang="en-US" sz="1800" dirty="0">
              <a:solidFill>
                <a:schemeClr val="bg1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  <a:p>
            <a:pPr algn="ctr"/>
            <a:endParaRPr lang="en-US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Oval 139">
            <a:extLst>
              <a:ext uri="{FF2B5EF4-FFF2-40B4-BE49-F238E27FC236}">
                <a16:creationId xmlns:a16="http://schemas.microsoft.com/office/drawing/2014/main" id="{6FE7310F-1E40-F24C-AB75-48955592A2DC}"/>
              </a:ext>
            </a:extLst>
          </p:cNvPr>
          <p:cNvSpPr/>
          <p:nvPr/>
        </p:nvSpPr>
        <p:spPr>
          <a:xfrm>
            <a:off x="15844190" y="4814320"/>
            <a:ext cx="3296554" cy="30229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  <a:p>
            <a:pPr algn="ctr"/>
            <a:endParaRPr lang="en-US" sz="1800" dirty="0">
              <a:solidFill>
                <a:schemeClr val="bg1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  <a:p>
            <a:pPr algn="ctr"/>
            <a:endParaRPr lang="en-US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Oval 139">
            <a:extLst>
              <a:ext uri="{FF2B5EF4-FFF2-40B4-BE49-F238E27FC236}">
                <a16:creationId xmlns:a16="http://schemas.microsoft.com/office/drawing/2014/main" id="{8F930318-8A1A-384E-8CBC-3D12F29F576E}"/>
              </a:ext>
            </a:extLst>
          </p:cNvPr>
          <p:cNvSpPr/>
          <p:nvPr/>
        </p:nvSpPr>
        <p:spPr>
          <a:xfrm>
            <a:off x="19791542" y="4814320"/>
            <a:ext cx="3296554" cy="302294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  <a:p>
            <a:pPr algn="ctr"/>
            <a:endParaRPr lang="en-US" sz="1800" dirty="0">
              <a:solidFill>
                <a:schemeClr val="bg1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</a:t>
            </a:r>
          </a:p>
          <a:p>
            <a:pPr algn="ctr"/>
            <a:endParaRPr lang="en-US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153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D5EF1124-E3F9-7A49-88AC-7E7A30A8992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BC2E3FD2-B0FB-2D42-9D57-0F487722E33E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7678587-3169-E44D-87FB-5F6C65CAC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06768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94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Tabla 145">
            <a:extLst>
              <a:ext uri="{FF2B5EF4-FFF2-40B4-BE49-F238E27FC236}">
                <a16:creationId xmlns:a16="http://schemas.microsoft.com/office/drawing/2014/main" id="{82789CB4-2163-E54E-B56A-6E3A9692A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02255"/>
              </p:ext>
            </p:extLst>
          </p:nvPr>
        </p:nvGraphicFramePr>
        <p:xfrm>
          <a:off x="1065293" y="3779521"/>
          <a:ext cx="22247066" cy="90398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19877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24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24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90" name="Right Arrow 141">
            <a:extLst>
              <a:ext uri="{FF2B5EF4-FFF2-40B4-BE49-F238E27FC236}">
                <a16:creationId xmlns:a16="http://schemas.microsoft.com/office/drawing/2014/main" id="{25CE7829-9080-5F46-B5D9-66B3B89B44D4}"/>
              </a:ext>
            </a:extLst>
          </p:cNvPr>
          <p:cNvSpPr/>
          <p:nvPr/>
        </p:nvSpPr>
        <p:spPr>
          <a:xfrm>
            <a:off x="20376076" y="5138004"/>
            <a:ext cx="2666534" cy="82547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42">
            <a:extLst>
              <a:ext uri="{FF2B5EF4-FFF2-40B4-BE49-F238E27FC236}">
                <a16:creationId xmlns:a16="http://schemas.microsoft.com/office/drawing/2014/main" id="{B5988574-8F3D-5E41-877E-031E6EEF211A}"/>
              </a:ext>
            </a:extLst>
          </p:cNvPr>
          <p:cNvSpPr/>
          <p:nvPr/>
        </p:nvSpPr>
        <p:spPr>
          <a:xfrm>
            <a:off x="17016422" y="6949975"/>
            <a:ext cx="2666534" cy="8254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43">
            <a:extLst>
              <a:ext uri="{FF2B5EF4-FFF2-40B4-BE49-F238E27FC236}">
                <a16:creationId xmlns:a16="http://schemas.microsoft.com/office/drawing/2014/main" id="{8BBF6D52-617D-AB48-A562-DE6657BA4C98}"/>
              </a:ext>
            </a:extLst>
          </p:cNvPr>
          <p:cNvSpPr/>
          <p:nvPr/>
        </p:nvSpPr>
        <p:spPr>
          <a:xfrm>
            <a:off x="14150638" y="5685180"/>
            <a:ext cx="1707442" cy="82547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adroTexto 350">
            <a:extLst>
              <a:ext uri="{FF2B5EF4-FFF2-40B4-BE49-F238E27FC236}">
                <a16:creationId xmlns:a16="http://schemas.microsoft.com/office/drawing/2014/main" id="{50DEB7E8-91BD-B842-9FD0-FB5735585E88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45" name="CuadroTexto 351">
            <a:extLst>
              <a:ext uri="{FF2B5EF4-FFF2-40B4-BE49-F238E27FC236}">
                <a16:creationId xmlns:a16="http://schemas.microsoft.com/office/drawing/2014/main" id="{48658148-9AF2-AC4B-A57F-D532B15D3FD8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6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adroTexto 350">
            <a:extLst>
              <a:ext uri="{FF2B5EF4-FFF2-40B4-BE49-F238E27FC236}">
                <a16:creationId xmlns:a16="http://schemas.microsoft.com/office/drawing/2014/main" id="{50DEB7E8-91BD-B842-9FD0-FB5735585E88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45" name="CuadroTexto 351">
            <a:extLst>
              <a:ext uri="{FF2B5EF4-FFF2-40B4-BE49-F238E27FC236}">
                <a16:creationId xmlns:a16="http://schemas.microsoft.com/office/drawing/2014/main" id="{48658148-9AF2-AC4B-A57F-D532B15D3FD8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1D50990-C18C-4047-8425-A8FB32129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59707"/>
              </p:ext>
            </p:extLst>
          </p:nvPr>
        </p:nvGraphicFramePr>
        <p:xfrm>
          <a:off x="1065293" y="3519493"/>
          <a:ext cx="22247066" cy="91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0154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91480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5027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502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502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5027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502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0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a 153">
            <a:extLst>
              <a:ext uri="{FF2B5EF4-FFF2-40B4-BE49-F238E27FC236}">
                <a16:creationId xmlns:a16="http://schemas.microsoft.com/office/drawing/2014/main" id="{592FD542-52A2-1B42-BFBF-414C38210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34550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grpSp>
        <p:nvGrpSpPr>
          <p:cNvPr id="143" name="Group 1">
            <a:extLst>
              <a:ext uri="{FF2B5EF4-FFF2-40B4-BE49-F238E27FC236}">
                <a16:creationId xmlns:a16="http://schemas.microsoft.com/office/drawing/2014/main" id="{E21E40AD-1595-F14A-B160-A5AE4908521E}"/>
              </a:ext>
            </a:extLst>
          </p:cNvPr>
          <p:cNvGrpSpPr/>
          <p:nvPr/>
        </p:nvGrpSpPr>
        <p:grpSpPr>
          <a:xfrm>
            <a:off x="19782287" y="5127620"/>
            <a:ext cx="3412634" cy="1485431"/>
            <a:chOff x="9847665" y="6249031"/>
            <a:chExt cx="3412634" cy="1485431"/>
          </a:xfrm>
        </p:grpSpPr>
        <p:sp>
          <p:nvSpPr>
            <p:cNvPr id="144" name="Rectangle 86">
              <a:extLst>
                <a:ext uri="{FF2B5EF4-FFF2-40B4-BE49-F238E27FC236}">
                  <a16:creationId xmlns:a16="http://schemas.microsoft.com/office/drawing/2014/main" id="{83F8B4F8-4F24-524C-BACD-87849CAF257A}"/>
                </a:ext>
              </a:extLst>
            </p:cNvPr>
            <p:cNvSpPr/>
            <p:nvPr/>
          </p:nvSpPr>
          <p:spPr>
            <a:xfrm>
              <a:off x="9847665" y="6249031"/>
              <a:ext cx="3412634" cy="14854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99D9008E-E993-B04B-B055-3918DC1B82AF}"/>
                </a:ext>
              </a:extLst>
            </p:cNvPr>
            <p:cNvSpPr/>
            <p:nvPr/>
          </p:nvSpPr>
          <p:spPr>
            <a:xfrm>
              <a:off x="10017312" y="6637803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46" name="Group 2">
            <a:extLst>
              <a:ext uri="{FF2B5EF4-FFF2-40B4-BE49-F238E27FC236}">
                <a16:creationId xmlns:a16="http://schemas.microsoft.com/office/drawing/2014/main" id="{CC044779-C5BF-654D-AFAA-7BF349806522}"/>
              </a:ext>
            </a:extLst>
          </p:cNvPr>
          <p:cNvGrpSpPr/>
          <p:nvPr/>
        </p:nvGrpSpPr>
        <p:grpSpPr>
          <a:xfrm>
            <a:off x="11917791" y="6021733"/>
            <a:ext cx="3412634" cy="1485431"/>
            <a:chOff x="9847665" y="8008503"/>
            <a:chExt cx="3412634" cy="1485431"/>
          </a:xfrm>
        </p:grpSpPr>
        <p:sp>
          <p:nvSpPr>
            <p:cNvPr id="147" name="Rectangle 87">
              <a:extLst>
                <a:ext uri="{FF2B5EF4-FFF2-40B4-BE49-F238E27FC236}">
                  <a16:creationId xmlns:a16="http://schemas.microsoft.com/office/drawing/2014/main" id="{137C2DC3-F35D-044B-94EF-EF31219435DC}"/>
                </a:ext>
              </a:extLst>
            </p:cNvPr>
            <p:cNvSpPr/>
            <p:nvPr/>
          </p:nvSpPr>
          <p:spPr>
            <a:xfrm>
              <a:off x="9847665" y="8008503"/>
              <a:ext cx="3412634" cy="14854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9DE396C9-21AA-9449-800E-BFBAA49FF9E3}"/>
                </a:ext>
              </a:extLst>
            </p:cNvPr>
            <p:cNvSpPr/>
            <p:nvPr/>
          </p:nvSpPr>
          <p:spPr>
            <a:xfrm>
              <a:off x="10017312" y="8412815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49" name="Group 139">
            <a:extLst>
              <a:ext uri="{FF2B5EF4-FFF2-40B4-BE49-F238E27FC236}">
                <a16:creationId xmlns:a16="http://schemas.microsoft.com/office/drawing/2014/main" id="{C7956ABD-C64C-A34E-B36C-B5E9CA710C15}"/>
              </a:ext>
            </a:extLst>
          </p:cNvPr>
          <p:cNvGrpSpPr/>
          <p:nvPr/>
        </p:nvGrpSpPr>
        <p:grpSpPr>
          <a:xfrm>
            <a:off x="15850039" y="5870335"/>
            <a:ext cx="3412634" cy="1485431"/>
            <a:chOff x="9847665" y="8008503"/>
            <a:chExt cx="3412634" cy="1485431"/>
          </a:xfrm>
        </p:grpSpPr>
        <p:sp>
          <p:nvSpPr>
            <p:cNvPr id="150" name="Rectangle 140">
              <a:extLst>
                <a:ext uri="{FF2B5EF4-FFF2-40B4-BE49-F238E27FC236}">
                  <a16:creationId xmlns:a16="http://schemas.microsoft.com/office/drawing/2014/main" id="{B97F36C9-A54A-9E4D-97B2-A518BB09BBE9}"/>
                </a:ext>
              </a:extLst>
            </p:cNvPr>
            <p:cNvSpPr/>
            <p:nvPr/>
          </p:nvSpPr>
          <p:spPr>
            <a:xfrm>
              <a:off x="9847665" y="8008503"/>
              <a:ext cx="3412634" cy="1485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56">
              <a:extLst>
                <a:ext uri="{FF2B5EF4-FFF2-40B4-BE49-F238E27FC236}">
                  <a16:creationId xmlns:a16="http://schemas.microsoft.com/office/drawing/2014/main" id="{1DF6A538-0618-F743-9581-BFFB0E6B19DD}"/>
                </a:ext>
              </a:extLst>
            </p:cNvPr>
            <p:cNvSpPr/>
            <p:nvPr/>
          </p:nvSpPr>
          <p:spPr>
            <a:xfrm>
              <a:off x="10017312" y="8412815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52" name="CuadroTexto 350">
            <a:extLst>
              <a:ext uri="{FF2B5EF4-FFF2-40B4-BE49-F238E27FC236}">
                <a16:creationId xmlns:a16="http://schemas.microsoft.com/office/drawing/2014/main" id="{97F98A44-E8BF-B049-902A-082F75C8BD35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53" name="CuadroTexto 351">
            <a:extLst>
              <a:ext uri="{FF2B5EF4-FFF2-40B4-BE49-F238E27FC236}">
                <a16:creationId xmlns:a16="http://schemas.microsoft.com/office/drawing/2014/main" id="{8121BE32-DA80-044D-B2D3-9808CC01AFED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6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a 143">
            <a:extLst>
              <a:ext uri="{FF2B5EF4-FFF2-40B4-BE49-F238E27FC236}">
                <a16:creationId xmlns:a16="http://schemas.microsoft.com/office/drawing/2014/main" id="{9BF61320-2DB9-2C45-8A34-E25D82FA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55271"/>
              </p:ext>
            </p:extLst>
          </p:nvPr>
        </p:nvGraphicFramePr>
        <p:xfrm>
          <a:off x="1065293" y="3931921"/>
          <a:ext cx="22247066" cy="846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242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2641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4447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444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444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4447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4447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145" name="CuadroTexto 350">
            <a:extLst>
              <a:ext uri="{FF2B5EF4-FFF2-40B4-BE49-F238E27FC236}">
                <a16:creationId xmlns:a16="http://schemas.microsoft.com/office/drawing/2014/main" id="{7D0EEAA1-6FB1-3147-8EA9-F42EC789E7A4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46" name="CuadroTexto 351">
            <a:extLst>
              <a:ext uri="{FF2B5EF4-FFF2-40B4-BE49-F238E27FC236}">
                <a16:creationId xmlns:a16="http://schemas.microsoft.com/office/drawing/2014/main" id="{61EAA917-050C-9541-BA08-394537491D5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301717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88" name="Tabla 87">
            <a:extLst>
              <a:ext uri="{FF2B5EF4-FFF2-40B4-BE49-F238E27FC236}">
                <a16:creationId xmlns:a16="http://schemas.microsoft.com/office/drawing/2014/main" id="{D18CDFB3-39D1-7B4F-9F12-E06E0DA46032}"/>
              </a:ext>
            </a:extLst>
          </p:cNvPr>
          <p:cNvGraphicFramePr>
            <a:graphicFrameLocks noGrp="1"/>
          </p:cNvGraphicFramePr>
          <p:nvPr/>
        </p:nvGraphicFramePr>
        <p:xfrm>
          <a:off x="950439" y="3784600"/>
          <a:ext cx="22476774" cy="904016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27229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04185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3017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3017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3017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30179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72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adroTexto 350">
            <a:extLst>
              <a:ext uri="{FF2B5EF4-FFF2-40B4-BE49-F238E27FC236}">
                <a16:creationId xmlns:a16="http://schemas.microsoft.com/office/drawing/2014/main" id="{7D0EEAA1-6FB1-3147-8EA9-F42EC789E7A4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46" name="CuadroTexto 351">
            <a:extLst>
              <a:ext uri="{FF2B5EF4-FFF2-40B4-BE49-F238E27FC236}">
                <a16:creationId xmlns:a16="http://schemas.microsoft.com/office/drawing/2014/main" id="{61EAA917-050C-9541-BA08-394537491D5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8DF52C1-8CC2-6849-8CCB-4185097F9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1005"/>
              </p:ext>
            </p:extLst>
          </p:nvPr>
        </p:nvGraphicFramePr>
        <p:xfrm>
          <a:off x="1065293" y="3506082"/>
          <a:ext cx="22247066" cy="918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03005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92783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5984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5984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5984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5984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5984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71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4028A58E-398D-F64E-B9CE-53BF1DF67992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41565E58-139C-084F-B01E-09467C03730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9253BCC-447A-3C46-AE6D-5AD0DBC13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51845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grpSp>
        <p:nvGrpSpPr>
          <p:cNvPr id="8" name="Group 5">
            <a:extLst>
              <a:ext uri="{FF2B5EF4-FFF2-40B4-BE49-F238E27FC236}">
                <a16:creationId xmlns:a16="http://schemas.microsoft.com/office/drawing/2014/main" id="{9FFD49D2-0DA0-814B-B95D-40093F35C979}"/>
              </a:ext>
            </a:extLst>
          </p:cNvPr>
          <p:cNvGrpSpPr/>
          <p:nvPr/>
        </p:nvGrpSpPr>
        <p:grpSpPr>
          <a:xfrm>
            <a:off x="12692760" y="5747855"/>
            <a:ext cx="1478460" cy="1478460"/>
            <a:chOff x="22899190" y="-2983856"/>
            <a:chExt cx="1478460" cy="1478460"/>
          </a:xfrm>
        </p:grpSpPr>
        <p:sp>
          <p:nvSpPr>
            <p:cNvPr id="9" name="Oval 140">
              <a:extLst>
                <a:ext uri="{FF2B5EF4-FFF2-40B4-BE49-F238E27FC236}">
                  <a16:creationId xmlns:a16="http://schemas.microsoft.com/office/drawing/2014/main" id="{7C72B1B4-CB18-DA47-9743-2E440B4787FE}"/>
                </a:ext>
              </a:extLst>
            </p:cNvPr>
            <p:cNvSpPr/>
            <p:nvPr/>
          </p:nvSpPr>
          <p:spPr>
            <a:xfrm>
              <a:off x="22899190" y="-2983856"/>
              <a:ext cx="1478460" cy="14784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áfico 48">
              <a:extLst>
                <a:ext uri="{FF2B5EF4-FFF2-40B4-BE49-F238E27FC236}">
                  <a16:creationId xmlns:a16="http://schemas.microsoft.com/office/drawing/2014/main" id="{C72FE242-A3BC-6046-9E1C-6D40B38A46E3}"/>
                </a:ext>
              </a:extLst>
            </p:cNvPr>
            <p:cNvGrpSpPr/>
            <p:nvPr/>
          </p:nvGrpSpPr>
          <p:grpSpPr>
            <a:xfrm>
              <a:off x="23396099" y="-2578342"/>
              <a:ext cx="597977" cy="597977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11" name="Forma libre 288">
                <a:extLst>
                  <a:ext uri="{FF2B5EF4-FFF2-40B4-BE49-F238E27FC236}">
                    <a16:creationId xmlns:a16="http://schemas.microsoft.com/office/drawing/2014/main" id="{B548BBE4-8D5D-054D-A863-7FBD119A9A27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83A7A68E-D03C-7B40-B931-F9929C485A67}"/>
              </a:ext>
            </a:extLst>
          </p:cNvPr>
          <p:cNvGrpSpPr/>
          <p:nvPr/>
        </p:nvGrpSpPr>
        <p:grpSpPr>
          <a:xfrm>
            <a:off x="20682832" y="5747855"/>
            <a:ext cx="1478460" cy="1478460"/>
            <a:chOff x="22899190" y="369874"/>
            <a:chExt cx="1478460" cy="1478460"/>
          </a:xfrm>
        </p:grpSpPr>
        <p:sp>
          <p:nvSpPr>
            <p:cNvPr id="13" name="Oval 142">
              <a:extLst>
                <a:ext uri="{FF2B5EF4-FFF2-40B4-BE49-F238E27FC236}">
                  <a16:creationId xmlns:a16="http://schemas.microsoft.com/office/drawing/2014/main" id="{700B4167-4C4C-A54B-837C-6AE1BA5DB76D}"/>
                </a:ext>
              </a:extLst>
            </p:cNvPr>
            <p:cNvSpPr/>
            <p:nvPr/>
          </p:nvSpPr>
          <p:spPr>
            <a:xfrm>
              <a:off x="22899190" y="369874"/>
              <a:ext cx="1478460" cy="14784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áfico 22">
              <a:extLst>
                <a:ext uri="{FF2B5EF4-FFF2-40B4-BE49-F238E27FC236}">
                  <a16:creationId xmlns:a16="http://schemas.microsoft.com/office/drawing/2014/main" id="{CBAD9DE5-35FD-E247-9D22-944E2FD6D8A2}"/>
                </a:ext>
              </a:extLst>
            </p:cNvPr>
            <p:cNvGrpSpPr/>
            <p:nvPr/>
          </p:nvGrpSpPr>
          <p:grpSpPr>
            <a:xfrm>
              <a:off x="23332951" y="759435"/>
              <a:ext cx="597977" cy="597977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5" name="Forma libre 340">
                <a:extLst>
                  <a:ext uri="{FF2B5EF4-FFF2-40B4-BE49-F238E27FC236}">
                    <a16:creationId xmlns:a16="http://schemas.microsoft.com/office/drawing/2014/main" id="{44C5CA6B-10B2-A241-A805-E7DF6E511D93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" name="Forma libre 341">
                <a:extLst>
                  <a:ext uri="{FF2B5EF4-FFF2-40B4-BE49-F238E27FC236}">
                    <a16:creationId xmlns:a16="http://schemas.microsoft.com/office/drawing/2014/main" id="{2057231F-1821-7249-A3D8-62FD4A66ED16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7" name="Forma libre 342">
                <a:extLst>
                  <a:ext uri="{FF2B5EF4-FFF2-40B4-BE49-F238E27FC236}">
                    <a16:creationId xmlns:a16="http://schemas.microsoft.com/office/drawing/2014/main" id="{5F73B908-A4A9-DD42-B6C4-E2C63760955B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8" name="Forma libre 343">
                <a:extLst>
                  <a:ext uri="{FF2B5EF4-FFF2-40B4-BE49-F238E27FC236}">
                    <a16:creationId xmlns:a16="http://schemas.microsoft.com/office/drawing/2014/main" id="{CB2C0BDB-85BC-2A4C-B532-5E390ED7DF48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9" name="Forma libre 344">
                <a:extLst>
                  <a:ext uri="{FF2B5EF4-FFF2-40B4-BE49-F238E27FC236}">
                    <a16:creationId xmlns:a16="http://schemas.microsoft.com/office/drawing/2014/main" id="{5E69BA5C-A7D1-2141-AC6B-BD408932DB63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0" name="Forma libre 345">
                <a:extLst>
                  <a:ext uri="{FF2B5EF4-FFF2-40B4-BE49-F238E27FC236}">
                    <a16:creationId xmlns:a16="http://schemas.microsoft.com/office/drawing/2014/main" id="{40DB9FA1-9DA6-E44D-BEB2-A3D45C6462F6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1" name="Forma libre 346">
                <a:extLst>
                  <a:ext uri="{FF2B5EF4-FFF2-40B4-BE49-F238E27FC236}">
                    <a16:creationId xmlns:a16="http://schemas.microsoft.com/office/drawing/2014/main" id="{2D8DA40F-A9E5-B849-B516-DC2D72D00B89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869EE763-3083-D147-BDAF-8E4D2A1A50B9}"/>
              </a:ext>
            </a:extLst>
          </p:cNvPr>
          <p:cNvGrpSpPr/>
          <p:nvPr/>
        </p:nvGrpSpPr>
        <p:grpSpPr>
          <a:xfrm>
            <a:off x="16687796" y="5747855"/>
            <a:ext cx="1478460" cy="1478460"/>
            <a:chOff x="22899190" y="-1289967"/>
            <a:chExt cx="1478460" cy="1478460"/>
          </a:xfrm>
        </p:grpSpPr>
        <p:sp>
          <p:nvSpPr>
            <p:cNvPr id="23" name="Oval 141">
              <a:extLst>
                <a:ext uri="{FF2B5EF4-FFF2-40B4-BE49-F238E27FC236}">
                  <a16:creationId xmlns:a16="http://schemas.microsoft.com/office/drawing/2014/main" id="{26FBA301-C719-AF4D-89E5-67842B6A80C5}"/>
                </a:ext>
              </a:extLst>
            </p:cNvPr>
            <p:cNvSpPr/>
            <p:nvPr/>
          </p:nvSpPr>
          <p:spPr>
            <a:xfrm>
              <a:off x="22899190" y="-1289967"/>
              <a:ext cx="1478460" cy="14784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áfico 248">
              <a:extLst>
                <a:ext uri="{FF2B5EF4-FFF2-40B4-BE49-F238E27FC236}">
                  <a16:creationId xmlns:a16="http://schemas.microsoft.com/office/drawing/2014/main" id="{5FBED102-C36E-3842-B016-4716F61F8900}"/>
                </a:ext>
              </a:extLst>
            </p:cNvPr>
            <p:cNvGrpSpPr/>
            <p:nvPr/>
          </p:nvGrpSpPr>
          <p:grpSpPr>
            <a:xfrm>
              <a:off x="23311274" y="-856670"/>
              <a:ext cx="654197" cy="654197"/>
              <a:chOff x="6293476" y="2836553"/>
              <a:chExt cx="654197" cy="654197"/>
            </a:xfrm>
            <a:solidFill>
              <a:schemeClr val="bg1"/>
            </a:solidFill>
          </p:grpSpPr>
          <p:sp>
            <p:nvSpPr>
              <p:cNvPr id="25" name="Forma libre 369">
                <a:extLst>
                  <a:ext uri="{FF2B5EF4-FFF2-40B4-BE49-F238E27FC236}">
                    <a16:creationId xmlns:a16="http://schemas.microsoft.com/office/drawing/2014/main" id="{9556F99B-1696-A84C-A54B-8AA7DDD259ED}"/>
                  </a:ext>
                </a:extLst>
              </p:cNvPr>
              <p:cNvSpPr/>
              <p:nvPr/>
            </p:nvSpPr>
            <p:spPr>
              <a:xfrm>
                <a:off x="6401550" y="2835595"/>
                <a:ext cx="436983" cy="655475"/>
              </a:xfrm>
              <a:custGeom>
                <a:avLst/>
                <a:gdLst>
                  <a:gd name="connsiteX0" fmla="*/ 219024 w 436983"/>
                  <a:gd name="connsiteY0" fmla="*/ 958 h 655474"/>
                  <a:gd name="connsiteX1" fmla="*/ 958 w 436983"/>
                  <a:gd name="connsiteY1" fmla="*/ 219024 h 655474"/>
                  <a:gd name="connsiteX2" fmla="*/ 62489 w 436983"/>
                  <a:gd name="connsiteY2" fmla="*/ 377224 h 655474"/>
                  <a:gd name="connsiteX3" fmla="*/ 82733 w 436983"/>
                  <a:gd name="connsiteY3" fmla="*/ 409833 h 655474"/>
                  <a:gd name="connsiteX4" fmla="*/ 82733 w 436983"/>
                  <a:gd name="connsiteY4" fmla="*/ 437091 h 655474"/>
                  <a:gd name="connsiteX5" fmla="*/ 109991 w 436983"/>
                  <a:gd name="connsiteY5" fmla="*/ 484025 h 655474"/>
                  <a:gd name="connsiteX6" fmla="*/ 109991 w 436983"/>
                  <a:gd name="connsiteY6" fmla="*/ 570080 h 655474"/>
                  <a:gd name="connsiteX7" fmla="*/ 125962 w 436983"/>
                  <a:gd name="connsiteY7" fmla="*/ 608626 h 655474"/>
                  <a:gd name="connsiteX8" fmla="*/ 141225 w 436983"/>
                  <a:gd name="connsiteY8" fmla="*/ 623888 h 655474"/>
                  <a:gd name="connsiteX9" fmla="*/ 141258 w 436983"/>
                  <a:gd name="connsiteY9" fmla="*/ 623921 h 655474"/>
                  <a:gd name="connsiteX10" fmla="*/ 152528 w 436983"/>
                  <a:gd name="connsiteY10" fmla="*/ 635191 h 655474"/>
                  <a:gd name="connsiteX11" fmla="*/ 200723 w 436983"/>
                  <a:gd name="connsiteY11" fmla="*/ 655155 h 655474"/>
                  <a:gd name="connsiteX12" fmla="*/ 237325 w 436983"/>
                  <a:gd name="connsiteY12" fmla="*/ 655155 h 655474"/>
                  <a:gd name="connsiteX13" fmla="*/ 285520 w 436983"/>
                  <a:gd name="connsiteY13" fmla="*/ 635191 h 655474"/>
                  <a:gd name="connsiteX14" fmla="*/ 296790 w 436983"/>
                  <a:gd name="connsiteY14" fmla="*/ 623921 h 655474"/>
                  <a:gd name="connsiteX15" fmla="*/ 296823 w 436983"/>
                  <a:gd name="connsiteY15" fmla="*/ 623888 h 655474"/>
                  <a:gd name="connsiteX16" fmla="*/ 312085 w 436983"/>
                  <a:gd name="connsiteY16" fmla="*/ 608626 h 655474"/>
                  <a:gd name="connsiteX17" fmla="*/ 328057 w 436983"/>
                  <a:gd name="connsiteY17" fmla="*/ 570080 h 655474"/>
                  <a:gd name="connsiteX18" fmla="*/ 328057 w 436983"/>
                  <a:gd name="connsiteY18" fmla="*/ 484025 h 655474"/>
                  <a:gd name="connsiteX19" fmla="*/ 355315 w 436983"/>
                  <a:gd name="connsiteY19" fmla="*/ 437091 h 655474"/>
                  <a:gd name="connsiteX20" fmla="*/ 355315 w 436983"/>
                  <a:gd name="connsiteY20" fmla="*/ 409831 h 655474"/>
                  <a:gd name="connsiteX21" fmla="*/ 375559 w 436983"/>
                  <a:gd name="connsiteY21" fmla="*/ 377223 h 655474"/>
                  <a:gd name="connsiteX22" fmla="*/ 437089 w 436983"/>
                  <a:gd name="connsiteY22" fmla="*/ 219023 h 655474"/>
                  <a:gd name="connsiteX23" fmla="*/ 219024 w 436983"/>
                  <a:gd name="connsiteY23" fmla="*/ 958 h 655474"/>
                  <a:gd name="connsiteX24" fmla="*/ 219024 w 436983"/>
                  <a:gd name="connsiteY24" fmla="*/ 246282 h 655474"/>
                  <a:gd name="connsiteX25" fmla="*/ 178137 w 436983"/>
                  <a:gd name="connsiteY25" fmla="*/ 205395 h 655474"/>
                  <a:gd name="connsiteX26" fmla="*/ 205395 w 436983"/>
                  <a:gd name="connsiteY26" fmla="*/ 167018 h 655474"/>
                  <a:gd name="connsiteX27" fmla="*/ 205395 w 436983"/>
                  <a:gd name="connsiteY27" fmla="*/ 164508 h 655474"/>
                  <a:gd name="connsiteX28" fmla="*/ 219024 w 436983"/>
                  <a:gd name="connsiteY28" fmla="*/ 150878 h 655474"/>
                  <a:gd name="connsiteX29" fmla="*/ 232654 w 436983"/>
                  <a:gd name="connsiteY29" fmla="*/ 164508 h 655474"/>
                  <a:gd name="connsiteX30" fmla="*/ 246283 w 436983"/>
                  <a:gd name="connsiteY30" fmla="*/ 164508 h 655474"/>
                  <a:gd name="connsiteX31" fmla="*/ 259913 w 436983"/>
                  <a:gd name="connsiteY31" fmla="*/ 178137 h 655474"/>
                  <a:gd name="connsiteX32" fmla="*/ 246283 w 436983"/>
                  <a:gd name="connsiteY32" fmla="*/ 191767 h 655474"/>
                  <a:gd name="connsiteX33" fmla="*/ 219024 w 436983"/>
                  <a:gd name="connsiteY33" fmla="*/ 191767 h 655474"/>
                  <a:gd name="connsiteX34" fmla="*/ 205395 w 436983"/>
                  <a:gd name="connsiteY34" fmla="*/ 205396 h 655474"/>
                  <a:gd name="connsiteX35" fmla="*/ 219024 w 436983"/>
                  <a:gd name="connsiteY35" fmla="*/ 219026 h 655474"/>
                  <a:gd name="connsiteX36" fmla="*/ 259912 w 436983"/>
                  <a:gd name="connsiteY36" fmla="*/ 259913 h 655474"/>
                  <a:gd name="connsiteX37" fmla="*/ 232654 w 436983"/>
                  <a:gd name="connsiteY37" fmla="*/ 298290 h 655474"/>
                  <a:gd name="connsiteX38" fmla="*/ 232654 w 436983"/>
                  <a:gd name="connsiteY38" fmla="*/ 300800 h 655474"/>
                  <a:gd name="connsiteX39" fmla="*/ 219024 w 436983"/>
                  <a:gd name="connsiteY39" fmla="*/ 314430 h 655474"/>
                  <a:gd name="connsiteX40" fmla="*/ 205395 w 436983"/>
                  <a:gd name="connsiteY40" fmla="*/ 300800 h 655474"/>
                  <a:gd name="connsiteX41" fmla="*/ 191765 w 436983"/>
                  <a:gd name="connsiteY41" fmla="*/ 300800 h 655474"/>
                  <a:gd name="connsiteX42" fmla="*/ 178136 w 436983"/>
                  <a:gd name="connsiteY42" fmla="*/ 287171 h 655474"/>
                  <a:gd name="connsiteX43" fmla="*/ 191765 w 436983"/>
                  <a:gd name="connsiteY43" fmla="*/ 273541 h 655474"/>
                  <a:gd name="connsiteX44" fmla="*/ 219024 w 436983"/>
                  <a:gd name="connsiteY44" fmla="*/ 273541 h 655474"/>
                  <a:gd name="connsiteX45" fmla="*/ 232654 w 436983"/>
                  <a:gd name="connsiteY45" fmla="*/ 259912 h 655474"/>
                  <a:gd name="connsiteX46" fmla="*/ 219024 w 436983"/>
                  <a:gd name="connsiteY46" fmla="*/ 246282 h 655474"/>
                  <a:gd name="connsiteX47" fmla="*/ 292813 w 436983"/>
                  <a:gd name="connsiteY47" fmla="*/ 589352 h 655474"/>
                  <a:gd name="connsiteX48" fmla="*/ 281527 w 436983"/>
                  <a:gd name="connsiteY48" fmla="*/ 600638 h 655474"/>
                  <a:gd name="connsiteX49" fmla="*/ 156523 w 436983"/>
                  <a:gd name="connsiteY49" fmla="*/ 600638 h 655474"/>
                  <a:gd name="connsiteX50" fmla="*/ 145237 w 436983"/>
                  <a:gd name="connsiteY50" fmla="*/ 589352 h 655474"/>
                  <a:gd name="connsiteX51" fmla="*/ 137913 w 436983"/>
                  <a:gd name="connsiteY51" fmla="*/ 573381 h 655474"/>
                  <a:gd name="connsiteX52" fmla="*/ 300138 w 436983"/>
                  <a:gd name="connsiteY52" fmla="*/ 573381 h 655474"/>
                  <a:gd name="connsiteX53" fmla="*/ 292813 w 436983"/>
                  <a:gd name="connsiteY53" fmla="*/ 589352 h 655474"/>
                  <a:gd name="connsiteX54" fmla="*/ 300799 w 436983"/>
                  <a:gd name="connsiteY54" fmla="*/ 518864 h 655474"/>
                  <a:gd name="connsiteX55" fmla="*/ 137250 w 436983"/>
                  <a:gd name="connsiteY55" fmla="*/ 518864 h 655474"/>
                  <a:gd name="connsiteX56" fmla="*/ 137250 w 436983"/>
                  <a:gd name="connsiteY56" fmla="*/ 491606 h 655474"/>
                  <a:gd name="connsiteX57" fmla="*/ 300799 w 436983"/>
                  <a:gd name="connsiteY57" fmla="*/ 491606 h 655474"/>
                  <a:gd name="connsiteX58" fmla="*/ 300799 w 436983"/>
                  <a:gd name="connsiteY58" fmla="*/ 518864 h 65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6983" h="655474">
                    <a:moveTo>
                      <a:pt x="219024" y="958"/>
                    </a:moveTo>
                    <a:cubicBezTo>
                      <a:pt x="98785" y="958"/>
                      <a:pt x="958" y="98785"/>
                      <a:pt x="958" y="219024"/>
                    </a:cubicBezTo>
                    <a:cubicBezTo>
                      <a:pt x="958" y="301118"/>
                      <a:pt x="37986" y="346917"/>
                      <a:pt x="62489" y="377224"/>
                    </a:cubicBezTo>
                    <a:cubicBezTo>
                      <a:pt x="73349" y="390653"/>
                      <a:pt x="82733" y="402260"/>
                      <a:pt x="82733" y="409833"/>
                    </a:cubicBezTo>
                    <a:lnTo>
                      <a:pt x="82733" y="437091"/>
                    </a:lnTo>
                    <a:cubicBezTo>
                      <a:pt x="82733" y="457183"/>
                      <a:pt x="93775" y="474570"/>
                      <a:pt x="109991" y="484025"/>
                    </a:cubicBezTo>
                    <a:lnTo>
                      <a:pt x="109991" y="570080"/>
                    </a:lnTo>
                    <a:cubicBezTo>
                      <a:pt x="109991" y="584428"/>
                      <a:pt x="115807" y="598483"/>
                      <a:pt x="125962" y="608626"/>
                    </a:cubicBezTo>
                    <a:lnTo>
                      <a:pt x="141225" y="623888"/>
                    </a:lnTo>
                    <a:lnTo>
                      <a:pt x="141258" y="623921"/>
                    </a:lnTo>
                    <a:lnTo>
                      <a:pt x="152528" y="635191"/>
                    </a:lnTo>
                    <a:cubicBezTo>
                      <a:pt x="165399" y="648061"/>
                      <a:pt x="182516" y="655155"/>
                      <a:pt x="200723" y="655155"/>
                    </a:cubicBezTo>
                    <a:lnTo>
                      <a:pt x="237325" y="655155"/>
                    </a:lnTo>
                    <a:cubicBezTo>
                      <a:pt x="255533" y="655155"/>
                      <a:pt x="272649" y="648061"/>
                      <a:pt x="285520" y="635191"/>
                    </a:cubicBezTo>
                    <a:lnTo>
                      <a:pt x="296790" y="623921"/>
                    </a:lnTo>
                    <a:lnTo>
                      <a:pt x="296823" y="623888"/>
                    </a:lnTo>
                    <a:lnTo>
                      <a:pt x="312085" y="608626"/>
                    </a:lnTo>
                    <a:cubicBezTo>
                      <a:pt x="322241" y="598483"/>
                      <a:pt x="328057" y="584428"/>
                      <a:pt x="328057" y="570080"/>
                    </a:cubicBezTo>
                    <a:lnTo>
                      <a:pt x="328057" y="484025"/>
                    </a:lnTo>
                    <a:cubicBezTo>
                      <a:pt x="344272" y="474570"/>
                      <a:pt x="355315" y="457183"/>
                      <a:pt x="355315" y="437091"/>
                    </a:cubicBezTo>
                    <a:lnTo>
                      <a:pt x="355315" y="409831"/>
                    </a:lnTo>
                    <a:cubicBezTo>
                      <a:pt x="355315" y="402258"/>
                      <a:pt x="364698" y="390653"/>
                      <a:pt x="375559" y="377223"/>
                    </a:cubicBezTo>
                    <a:cubicBezTo>
                      <a:pt x="400062" y="346916"/>
                      <a:pt x="437089" y="301117"/>
                      <a:pt x="437089" y="219023"/>
                    </a:cubicBezTo>
                    <a:cubicBezTo>
                      <a:pt x="437090" y="98785"/>
                      <a:pt x="339264" y="958"/>
                      <a:pt x="219024" y="958"/>
                    </a:cubicBezTo>
                    <a:close/>
                    <a:moveTo>
                      <a:pt x="219024" y="246282"/>
                    </a:moveTo>
                    <a:cubicBezTo>
                      <a:pt x="196478" y="246282"/>
                      <a:pt x="178137" y="227942"/>
                      <a:pt x="178137" y="205395"/>
                    </a:cubicBezTo>
                    <a:cubicBezTo>
                      <a:pt x="178137" y="187650"/>
                      <a:pt x="189565" y="172663"/>
                      <a:pt x="205395" y="167018"/>
                    </a:cubicBezTo>
                    <a:lnTo>
                      <a:pt x="205395" y="164508"/>
                    </a:lnTo>
                    <a:cubicBezTo>
                      <a:pt x="205395" y="156974"/>
                      <a:pt x="211491" y="150878"/>
                      <a:pt x="219024" y="150878"/>
                    </a:cubicBezTo>
                    <a:cubicBezTo>
                      <a:pt x="226558" y="150878"/>
                      <a:pt x="232654" y="156974"/>
                      <a:pt x="232654" y="164508"/>
                    </a:cubicBezTo>
                    <a:lnTo>
                      <a:pt x="246283" y="164508"/>
                    </a:lnTo>
                    <a:cubicBezTo>
                      <a:pt x="253817" y="164508"/>
                      <a:pt x="259913" y="170604"/>
                      <a:pt x="259913" y="178137"/>
                    </a:cubicBezTo>
                    <a:cubicBezTo>
                      <a:pt x="259913" y="185671"/>
                      <a:pt x="253817" y="191767"/>
                      <a:pt x="246283" y="191767"/>
                    </a:cubicBezTo>
                    <a:lnTo>
                      <a:pt x="219024" y="191767"/>
                    </a:lnTo>
                    <a:cubicBezTo>
                      <a:pt x="211505" y="191767"/>
                      <a:pt x="205395" y="197875"/>
                      <a:pt x="205395" y="205396"/>
                    </a:cubicBezTo>
                    <a:cubicBezTo>
                      <a:pt x="205395" y="212917"/>
                      <a:pt x="211504" y="219026"/>
                      <a:pt x="219024" y="219026"/>
                    </a:cubicBezTo>
                    <a:cubicBezTo>
                      <a:pt x="241571" y="219026"/>
                      <a:pt x="259912" y="237366"/>
                      <a:pt x="259912" y="259913"/>
                    </a:cubicBezTo>
                    <a:cubicBezTo>
                      <a:pt x="259912" y="277658"/>
                      <a:pt x="248484" y="292645"/>
                      <a:pt x="232654" y="298290"/>
                    </a:cubicBezTo>
                    <a:lnTo>
                      <a:pt x="232654" y="300800"/>
                    </a:lnTo>
                    <a:cubicBezTo>
                      <a:pt x="232654" y="308334"/>
                      <a:pt x="226558" y="314430"/>
                      <a:pt x="219024" y="314430"/>
                    </a:cubicBezTo>
                    <a:cubicBezTo>
                      <a:pt x="211491" y="314430"/>
                      <a:pt x="205395" y="308334"/>
                      <a:pt x="205395" y="300800"/>
                    </a:cubicBezTo>
                    <a:lnTo>
                      <a:pt x="191765" y="300800"/>
                    </a:lnTo>
                    <a:cubicBezTo>
                      <a:pt x="184232" y="300800"/>
                      <a:pt x="178136" y="294704"/>
                      <a:pt x="178136" y="287171"/>
                    </a:cubicBezTo>
                    <a:cubicBezTo>
                      <a:pt x="178136" y="279637"/>
                      <a:pt x="184232" y="273541"/>
                      <a:pt x="191765" y="273541"/>
                    </a:cubicBezTo>
                    <a:lnTo>
                      <a:pt x="219024" y="273541"/>
                    </a:lnTo>
                    <a:cubicBezTo>
                      <a:pt x="226544" y="273541"/>
                      <a:pt x="232654" y="267432"/>
                      <a:pt x="232654" y="259912"/>
                    </a:cubicBezTo>
                    <a:cubicBezTo>
                      <a:pt x="232654" y="252391"/>
                      <a:pt x="226544" y="246282"/>
                      <a:pt x="219024" y="246282"/>
                    </a:cubicBezTo>
                    <a:close/>
                    <a:moveTo>
                      <a:pt x="292813" y="589352"/>
                    </a:moveTo>
                    <a:lnTo>
                      <a:pt x="281527" y="600638"/>
                    </a:lnTo>
                    <a:lnTo>
                      <a:pt x="156523" y="600638"/>
                    </a:lnTo>
                    <a:lnTo>
                      <a:pt x="145237" y="589352"/>
                    </a:lnTo>
                    <a:cubicBezTo>
                      <a:pt x="140969" y="585085"/>
                      <a:pt x="138673" y="579341"/>
                      <a:pt x="137913" y="573381"/>
                    </a:cubicBezTo>
                    <a:lnTo>
                      <a:pt x="300138" y="573381"/>
                    </a:lnTo>
                    <a:cubicBezTo>
                      <a:pt x="299377" y="579341"/>
                      <a:pt x="297081" y="585085"/>
                      <a:pt x="292813" y="589352"/>
                    </a:cubicBezTo>
                    <a:close/>
                    <a:moveTo>
                      <a:pt x="300799" y="518864"/>
                    </a:moveTo>
                    <a:lnTo>
                      <a:pt x="137250" y="518864"/>
                    </a:lnTo>
                    <a:lnTo>
                      <a:pt x="137250" y="491606"/>
                    </a:lnTo>
                    <a:lnTo>
                      <a:pt x="300799" y="491606"/>
                    </a:lnTo>
                    <a:lnTo>
                      <a:pt x="300799" y="5188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95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1F058C35-B958-9F49-9176-3C59EC08A127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6F8FDAA6-D848-C241-AD50-FEED60CC24A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B6615778-277D-874B-B410-4F6A751B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19717"/>
              </p:ext>
            </p:extLst>
          </p:nvPr>
        </p:nvGraphicFramePr>
        <p:xfrm>
          <a:off x="1065293" y="3779521"/>
          <a:ext cx="21359086" cy="90398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5626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21098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19877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24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24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24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431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E442E671-F070-AA42-BBB8-4568B10D4E88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8749BD7B-260A-9448-8A98-E4750BBD77BA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0B9C882-069D-9741-9C14-44FF15D99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96297"/>
              </p:ext>
            </p:extLst>
          </p:nvPr>
        </p:nvGraphicFramePr>
        <p:xfrm>
          <a:off x="1065293" y="3749041"/>
          <a:ext cx="22247066" cy="91764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20067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82079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2261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151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151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5" name="Triángulo 4">
            <a:extLst>
              <a:ext uri="{FF2B5EF4-FFF2-40B4-BE49-F238E27FC236}">
                <a16:creationId xmlns:a16="http://schemas.microsoft.com/office/drawing/2014/main" id="{DE73D678-C540-874B-B19A-631510C75EF7}"/>
              </a:ext>
            </a:extLst>
          </p:cNvPr>
          <p:cNvSpPr/>
          <p:nvPr/>
        </p:nvSpPr>
        <p:spPr>
          <a:xfrm>
            <a:off x="13742547" y="4968732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A3FA170D-92EE-3844-9234-FBD8F2C141A3}"/>
              </a:ext>
            </a:extLst>
          </p:cNvPr>
          <p:cNvSpPr/>
          <p:nvPr/>
        </p:nvSpPr>
        <p:spPr>
          <a:xfrm>
            <a:off x="13742547" y="5808837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C7A8D309-B181-EB45-B64E-BFDE0E891C9C}"/>
              </a:ext>
            </a:extLst>
          </p:cNvPr>
          <p:cNvSpPr/>
          <p:nvPr/>
        </p:nvSpPr>
        <p:spPr>
          <a:xfrm>
            <a:off x="15365607" y="5808837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8" name="Triángulo 7">
            <a:extLst>
              <a:ext uri="{FF2B5EF4-FFF2-40B4-BE49-F238E27FC236}">
                <a16:creationId xmlns:a16="http://schemas.microsoft.com/office/drawing/2014/main" id="{90677813-5946-AC4B-BD25-15EBB992CD36}"/>
              </a:ext>
            </a:extLst>
          </p:cNvPr>
          <p:cNvSpPr/>
          <p:nvPr/>
        </p:nvSpPr>
        <p:spPr>
          <a:xfrm>
            <a:off x="14542647" y="6726094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05CBBDFD-B0D2-6148-A707-E0A8F35AC67A}"/>
              </a:ext>
            </a:extLst>
          </p:cNvPr>
          <p:cNvSpPr/>
          <p:nvPr/>
        </p:nvSpPr>
        <p:spPr>
          <a:xfrm>
            <a:off x="16188567" y="5003022"/>
            <a:ext cx="530942" cy="4719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0" name="Triángulo 9">
            <a:extLst>
              <a:ext uri="{FF2B5EF4-FFF2-40B4-BE49-F238E27FC236}">
                <a16:creationId xmlns:a16="http://schemas.microsoft.com/office/drawing/2014/main" id="{31F01DD3-52C2-484A-BA13-88E0A5DF555E}"/>
              </a:ext>
            </a:extLst>
          </p:cNvPr>
          <p:cNvSpPr/>
          <p:nvPr/>
        </p:nvSpPr>
        <p:spPr>
          <a:xfrm>
            <a:off x="17011527" y="5003022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B18F1E8A-411C-CC40-A156-508924CBC5C1}"/>
              </a:ext>
            </a:extLst>
          </p:cNvPr>
          <p:cNvSpPr/>
          <p:nvPr/>
        </p:nvSpPr>
        <p:spPr>
          <a:xfrm>
            <a:off x="17834487" y="5808837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3B10020-EF99-C24F-BABA-84EC5A2D35DA}"/>
              </a:ext>
            </a:extLst>
          </p:cNvPr>
          <p:cNvSpPr/>
          <p:nvPr/>
        </p:nvSpPr>
        <p:spPr>
          <a:xfrm>
            <a:off x="18657447" y="5808837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3" name="Triángulo 12">
            <a:extLst>
              <a:ext uri="{FF2B5EF4-FFF2-40B4-BE49-F238E27FC236}">
                <a16:creationId xmlns:a16="http://schemas.microsoft.com/office/drawing/2014/main" id="{585DD260-D04A-E042-89E3-52E300D5FED0}"/>
              </a:ext>
            </a:extLst>
          </p:cNvPr>
          <p:cNvSpPr/>
          <p:nvPr/>
        </p:nvSpPr>
        <p:spPr>
          <a:xfrm>
            <a:off x="19457547" y="6726094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FB71AF6E-C485-C845-AA36-8B4AB61BB38F}"/>
              </a:ext>
            </a:extLst>
          </p:cNvPr>
          <p:cNvSpPr/>
          <p:nvPr/>
        </p:nvSpPr>
        <p:spPr>
          <a:xfrm>
            <a:off x="20234787" y="5003022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5" name="Triángulo 14">
            <a:extLst>
              <a:ext uri="{FF2B5EF4-FFF2-40B4-BE49-F238E27FC236}">
                <a16:creationId xmlns:a16="http://schemas.microsoft.com/office/drawing/2014/main" id="{81F01B80-F12A-E04B-A275-8EFB37CAF202}"/>
              </a:ext>
            </a:extLst>
          </p:cNvPr>
          <p:cNvSpPr/>
          <p:nvPr/>
        </p:nvSpPr>
        <p:spPr>
          <a:xfrm>
            <a:off x="21057747" y="6726094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647CC2F3-26BB-5E43-8025-9648A6990073}"/>
              </a:ext>
            </a:extLst>
          </p:cNvPr>
          <p:cNvSpPr/>
          <p:nvPr/>
        </p:nvSpPr>
        <p:spPr>
          <a:xfrm>
            <a:off x="21880707" y="5808837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EF735D62-279F-9342-9166-76951DAF16C7}"/>
              </a:ext>
            </a:extLst>
          </p:cNvPr>
          <p:cNvSpPr/>
          <p:nvPr/>
        </p:nvSpPr>
        <p:spPr>
          <a:xfrm>
            <a:off x="22680807" y="6726094"/>
            <a:ext cx="530942" cy="4719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76789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FC0DFB98-26BA-BE44-B9D6-2518AE1FE12E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73ABAC7E-1799-9E48-B9CF-BEF2917920C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9228742-A433-1A4F-9F51-2AE664545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90653"/>
              </p:ext>
            </p:extLst>
          </p:nvPr>
        </p:nvGraphicFramePr>
        <p:xfrm>
          <a:off x="1065292" y="3560133"/>
          <a:ext cx="22247066" cy="913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Person who must agree the recommendations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P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Person who will implement the desicion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I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Person providing input to the recommendations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97104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 SemiBold" pitchFamily="2" charset="77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 Light" pitchFamily="2" charset="77"/>
                        </a:rPr>
                        <a:t>The single decision maker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87531">
                <a:tc>
                  <a:txBody>
                    <a:bodyPr/>
                    <a:lstStyle/>
                    <a:p>
                      <a:pPr algn="ctr"/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8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212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212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212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2125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212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2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6A5A8E9-D2D1-F941-95A9-1B47042A4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28782"/>
              </p:ext>
            </p:extLst>
          </p:nvPr>
        </p:nvGraphicFramePr>
        <p:xfrm>
          <a:off x="1065292" y="3560133"/>
          <a:ext cx="22247066" cy="8708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50699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46225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2177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2177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2177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21775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2177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1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A2FC858-F5FD-2B41-A2B6-17065465F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64467"/>
              </p:ext>
            </p:extLst>
          </p:nvPr>
        </p:nvGraphicFramePr>
        <p:xfrm>
          <a:off x="1065292" y="4162564"/>
          <a:ext cx="22247066" cy="856489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16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6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5011">
                <a:tc>
                  <a:txBody>
                    <a:bodyPr/>
                    <a:lstStyle/>
                    <a:p>
                      <a:pPr algn="ctr"/>
                      <a:r>
                        <a:rPr lang="es-SV" sz="45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2261">
                <a:tc>
                  <a:txBody>
                    <a:bodyPr/>
                    <a:lstStyle/>
                    <a:p>
                      <a:pPr algn="ctr"/>
                      <a:r>
                        <a:rPr lang="es-SV" sz="25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1515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1515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1515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28119B-D4D2-B14C-8687-5A3CC5D42913}"/>
              </a:ext>
            </a:extLst>
          </p:cNvPr>
          <p:cNvGrpSpPr/>
          <p:nvPr/>
        </p:nvGrpSpPr>
        <p:grpSpPr>
          <a:xfrm>
            <a:off x="14278185" y="5090646"/>
            <a:ext cx="2067391" cy="2067391"/>
            <a:chOff x="2355768" y="8604434"/>
            <a:chExt cx="2098340" cy="20983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37D165-3B84-B14E-B809-844C2AF19B6D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ie 18">
              <a:extLst>
                <a:ext uri="{FF2B5EF4-FFF2-40B4-BE49-F238E27FC236}">
                  <a16:creationId xmlns:a16="http://schemas.microsoft.com/office/drawing/2014/main" id="{180D8CB5-B2C1-084E-B7DF-4C6A2F960AD7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838815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D75AFE-DF92-FC44-B552-B6F9D8479DF1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uadroTexto 395">
            <a:extLst>
              <a:ext uri="{FF2B5EF4-FFF2-40B4-BE49-F238E27FC236}">
                <a16:creationId xmlns:a16="http://schemas.microsoft.com/office/drawing/2014/main" id="{0AC9D9BD-073A-9D47-9956-8B00E7169BC1}"/>
              </a:ext>
            </a:extLst>
          </p:cNvPr>
          <p:cNvSpPr txBox="1"/>
          <p:nvPr/>
        </p:nvSpPr>
        <p:spPr>
          <a:xfrm>
            <a:off x="14625494" y="5784996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 Light" panose="020F0302020204030203" pitchFamily="34" charset="77"/>
                <a:ea typeface="Roboto Medium" panose="02000000000000000000" pitchFamily="2" charset="0"/>
                <a:cs typeface="Lato Semibold" panose="020F0502020204030203" pitchFamily="34" charset="0"/>
              </a:rPr>
              <a:t>60%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92995A-EAAD-E24B-8207-1C6A7BA25108}"/>
              </a:ext>
            </a:extLst>
          </p:cNvPr>
          <p:cNvGrpSpPr/>
          <p:nvPr/>
        </p:nvGrpSpPr>
        <p:grpSpPr>
          <a:xfrm>
            <a:off x="17450010" y="5090646"/>
            <a:ext cx="2067391" cy="2067391"/>
            <a:chOff x="2355768" y="8604434"/>
            <a:chExt cx="2098340" cy="20983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6FC645-DCD4-4347-9BF6-6C15D5EA997C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05E247F5-C66B-734D-A673-F35C6712C71F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391927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C20CC42-D498-DE40-9031-4A679EEA5E49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uadroTexto 395">
            <a:extLst>
              <a:ext uri="{FF2B5EF4-FFF2-40B4-BE49-F238E27FC236}">
                <a16:creationId xmlns:a16="http://schemas.microsoft.com/office/drawing/2014/main" id="{F8EDBCBB-6859-4D49-A03D-621E66858730}"/>
              </a:ext>
            </a:extLst>
          </p:cNvPr>
          <p:cNvSpPr txBox="1"/>
          <p:nvPr/>
        </p:nvSpPr>
        <p:spPr>
          <a:xfrm>
            <a:off x="17786241" y="5784997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 Light" panose="020F0302020204030203" pitchFamily="34" charset="77"/>
                <a:ea typeface="Roboto Medium" panose="02000000000000000000" pitchFamily="2" charset="0"/>
                <a:cs typeface="Lato Semibold" panose="020F0502020204030203" pitchFamily="34" charset="0"/>
              </a:rPr>
              <a:t>45%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3B4A9B-D9B7-BA42-B4C0-2C4ED2E37A33}"/>
              </a:ext>
            </a:extLst>
          </p:cNvPr>
          <p:cNvGrpSpPr/>
          <p:nvPr/>
        </p:nvGrpSpPr>
        <p:grpSpPr>
          <a:xfrm>
            <a:off x="20707560" y="5090646"/>
            <a:ext cx="2067391" cy="2067391"/>
            <a:chOff x="2355768" y="8604434"/>
            <a:chExt cx="2098340" cy="20983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66CA36-D1A8-2142-A61A-1F2C399CBD05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ie 26">
              <a:extLst>
                <a:ext uri="{FF2B5EF4-FFF2-40B4-BE49-F238E27FC236}">
                  <a16:creationId xmlns:a16="http://schemas.microsoft.com/office/drawing/2014/main" id="{AB9E1622-B551-1847-B84C-603E5875B34C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86876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FA4B6CE-6C64-6E4F-B43E-AC7679159D4C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F707F4D4-0044-FF4E-98C9-CAB7BE39DE6F}"/>
              </a:ext>
            </a:extLst>
          </p:cNvPr>
          <p:cNvSpPr txBox="1"/>
          <p:nvPr/>
        </p:nvSpPr>
        <p:spPr>
          <a:xfrm>
            <a:off x="21048588" y="5784995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 Light" panose="020F0302020204030203" pitchFamily="34" charset="77"/>
                <a:ea typeface="Roboto Medium" panose="02000000000000000000" pitchFamily="2" charset="0"/>
                <a:cs typeface="Lato Semibold" panose="020F0502020204030203" pitchFamily="34" charset="0"/>
              </a:rPr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358795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D289D66D-BF75-0941-ACC1-9B126F61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30569"/>
              </p:ext>
            </p:extLst>
          </p:nvPr>
        </p:nvGraphicFramePr>
        <p:xfrm>
          <a:off x="1065293" y="3553691"/>
          <a:ext cx="22247066" cy="91363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97396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87790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52316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523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523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52316">
                <a:tc rowSpan="2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52316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39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5CFAE66-A52A-7B4E-A0C7-D77BE345AC41}"/>
              </a:ext>
            </a:extLst>
          </p:cNvPr>
          <p:cNvGraphicFramePr>
            <a:graphicFrameLocks noGrp="1"/>
          </p:cNvGraphicFramePr>
          <p:nvPr/>
        </p:nvGraphicFramePr>
        <p:xfrm>
          <a:off x="1065293" y="3779521"/>
          <a:ext cx="22247066" cy="89142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09907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83095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4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73154">
                <a:tc>
                  <a:txBody>
                    <a:bodyPr/>
                    <a:lstStyle/>
                    <a:p>
                      <a:pPr algn="ctr"/>
                      <a:r>
                        <a:rPr lang="es-SV" sz="4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66212">
                <a:tc>
                  <a:txBody>
                    <a:bodyPr/>
                    <a:lstStyle/>
                    <a:p>
                      <a:pPr algn="ctr"/>
                      <a:r>
                        <a:rPr lang="es-SV" sz="28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13">
                  <a:txBody>
                    <a:bodyPr/>
                    <a:lstStyle/>
                    <a:p>
                      <a:r>
                        <a:rPr lang="es-SV" sz="2800" b="0" i="0" dirty="0">
                          <a:solidFill>
                            <a:schemeClr val="bg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36462">
                <a:tc rowSpan="3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3646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tx2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3646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36462">
                <a:tc rowSpan="2"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36462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4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3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</a:tbl>
          </a:graphicData>
        </a:graphic>
      </p:graphicFrame>
      <p:sp>
        <p:nvSpPr>
          <p:cNvPr id="9" name="Freeform 110">
            <a:extLst>
              <a:ext uri="{FF2B5EF4-FFF2-40B4-BE49-F238E27FC236}">
                <a16:creationId xmlns:a16="http://schemas.microsoft.com/office/drawing/2014/main" id="{D7529B6A-22C1-5A45-9DC6-E236020C99D0}"/>
              </a:ext>
            </a:extLst>
          </p:cNvPr>
          <p:cNvSpPr/>
          <p:nvPr/>
        </p:nvSpPr>
        <p:spPr>
          <a:xfrm>
            <a:off x="13801958" y="5678444"/>
            <a:ext cx="2864941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139">
            <a:extLst>
              <a:ext uri="{FF2B5EF4-FFF2-40B4-BE49-F238E27FC236}">
                <a16:creationId xmlns:a16="http://schemas.microsoft.com/office/drawing/2014/main" id="{40767C13-35E5-2E45-AB41-5869B50863D0}"/>
              </a:ext>
            </a:extLst>
          </p:cNvPr>
          <p:cNvSpPr/>
          <p:nvPr/>
        </p:nvSpPr>
        <p:spPr>
          <a:xfrm rot="5178001">
            <a:off x="14976592" y="4884103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40">
            <a:extLst>
              <a:ext uri="{FF2B5EF4-FFF2-40B4-BE49-F238E27FC236}">
                <a16:creationId xmlns:a16="http://schemas.microsoft.com/office/drawing/2014/main" id="{09B0C10A-A221-514B-B01E-B0E63498ECB6}"/>
              </a:ext>
            </a:extLst>
          </p:cNvPr>
          <p:cNvGrpSpPr/>
          <p:nvPr/>
        </p:nvGrpSpPr>
        <p:grpSpPr>
          <a:xfrm>
            <a:off x="13716386" y="6078389"/>
            <a:ext cx="2789568" cy="1359897"/>
            <a:chOff x="13240001" y="5259647"/>
            <a:chExt cx="2789568" cy="1359897"/>
          </a:xfrm>
        </p:grpSpPr>
        <p:sp>
          <p:nvSpPr>
            <p:cNvPr id="12" name="CuadroTexto 395">
              <a:extLst>
                <a:ext uri="{FF2B5EF4-FFF2-40B4-BE49-F238E27FC236}">
                  <a16:creationId xmlns:a16="http://schemas.microsoft.com/office/drawing/2014/main" id="{AD02AFAF-3424-D54B-A834-5FEC7897F250}"/>
                </a:ext>
              </a:extLst>
            </p:cNvPr>
            <p:cNvSpPr txBox="1"/>
            <p:nvPr/>
          </p:nvSpPr>
          <p:spPr>
            <a:xfrm>
              <a:off x="13240001" y="5259647"/>
              <a:ext cx="2789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" pitchFamily="2" charset="77"/>
                  <a:ea typeface="Lato Semibold" panose="020F0502020204030203" pitchFamily="34" charset="0"/>
                  <a:cs typeface="Poppins" pitchFamily="2" charset="77"/>
                </a:rPr>
                <a:t>Your Title</a:t>
              </a:r>
            </a:p>
          </p:txBody>
        </p:sp>
        <p:sp>
          <p:nvSpPr>
            <p:cNvPr id="13" name="Rectangle 56">
              <a:extLst>
                <a:ext uri="{FF2B5EF4-FFF2-40B4-BE49-F238E27FC236}">
                  <a16:creationId xmlns:a16="http://schemas.microsoft.com/office/drawing/2014/main" id="{D068FBCB-9EA9-0946-A136-9694F6A484B9}"/>
                </a:ext>
              </a:extLst>
            </p:cNvPr>
            <p:cNvSpPr/>
            <p:nvPr/>
          </p:nvSpPr>
          <p:spPr>
            <a:xfrm>
              <a:off x="13553347" y="5696214"/>
              <a:ext cx="23265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</a:t>
              </a:r>
            </a:p>
          </p:txBody>
        </p:sp>
      </p:grpSp>
      <p:sp>
        <p:nvSpPr>
          <p:cNvPr id="17" name="Freeform 110">
            <a:extLst>
              <a:ext uri="{FF2B5EF4-FFF2-40B4-BE49-F238E27FC236}">
                <a16:creationId xmlns:a16="http://schemas.microsoft.com/office/drawing/2014/main" id="{9AC12147-66AE-5B42-A775-33F0E90D8F30}"/>
              </a:ext>
            </a:extLst>
          </p:cNvPr>
          <p:cNvSpPr/>
          <p:nvPr/>
        </p:nvSpPr>
        <p:spPr>
          <a:xfrm>
            <a:off x="17103958" y="5703844"/>
            <a:ext cx="2864941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39">
            <a:extLst>
              <a:ext uri="{FF2B5EF4-FFF2-40B4-BE49-F238E27FC236}">
                <a16:creationId xmlns:a16="http://schemas.microsoft.com/office/drawing/2014/main" id="{80CF4AD4-3B38-234C-B3A2-3542CB23C43A}"/>
              </a:ext>
            </a:extLst>
          </p:cNvPr>
          <p:cNvSpPr/>
          <p:nvPr/>
        </p:nvSpPr>
        <p:spPr>
          <a:xfrm rot="5178001">
            <a:off x="18278592" y="4909503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40">
            <a:extLst>
              <a:ext uri="{FF2B5EF4-FFF2-40B4-BE49-F238E27FC236}">
                <a16:creationId xmlns:a16="http://schemas.microsoft.com/office/drawing/2014/main" id="{977A4A1A-3BFD-3145-A60C-3CDA527295FC}"/>
              </a:ext>
            </a:extLst>
          </p:cNvPr>
          <p:cNvGrpSpPr/>
          <p:nvPr/>
        </p:nvGrpSpPr>
        <p:grpSpPr>
          <a:xfrm>
            <a:off x="17018386" y="6103789"/>
            <a:ext cx="2789568" cy="1359897"/>
            <a:chOff x="13240001" y="5259647"/>
            <a:chExt cx="2789568" cy="1359897"/>
          </a:xfrm>
        </p:grpSpPr>
        <p:sp>
          <p:nvSpPr>
            <p:cNvPr id="20" name="CuadroTexto 395">
              <a:extLst>
                <a:ext uri="{FF2B5EF4-FFF2-40B4-BE49-F238E27FC236}">
                  <a16:creationId xmlns:a16="http://schemas.microsoft.com/office/drawing/2014/main" id="{8137816D-CC0F-934B-B6E8-650A2FA67ED2}"/>
                </a:ext>
              </a:extLst>
            </p:cNvPr>
            <p:cNvSpPr txBox="1"/>
            <p:nvPr/>
          </p:nvSpPr>
          <p:spPr>
            <a:xfrm>
              <a:off x="13240001" y="5259647"/>
              <a:ext cx="2789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" pitchFamily="2" charset="77"/>
                  <a:ea typeface="Lato Semibold" panose="020F0502020204030203" pitchFamily="34" charset="0"/>
                  <a:cs typeface="Poppins" pitchFamily="2" charset="77"/>
                </a:rPr>
                <a:t>Your Title</a:t>
              </a: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01842073-A255-EC40-9471-ED6D094761D6}"/>
                </a:ext>
              </a:extLst>
            </p:cNvPr>
            <p:cNvSpPr/>
            <p:nvPr/>
          </p:nvSpPr>
          <p:spPr>
            <a:xfrm>
              <a:off x="13553347" y="5696214"/>
              <a:ext cx="23265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</a:t>
              </a:r>
            </a:p>
          </p:txBody>
        </p:sp>
      </p:grpSp>
      <p:sp>
        <p:nvSpPr>
          <p:cNvPr id="22" name="Freeform 110">
            <a:extLst>
              <a:ext uri="{FF2B5EF4-FFF2-40B4-BE49-F238E27FC236}">
                <a16:creationId xmlns:a16="http://schemas.microsoft.com/office/drawing/2014/main" id="{A189523A-67A0-3D40-8DB7-B74330548947}"/>
              </a:ext>
            </a:extLst>
          </p:cNvPr>
          <p:cNvSpPr/>
          <p:nvPr/>
        </p:nvSpPr>
        <p:spPr>
          <a:xfrm>
            <a:off x="20278958" y="5729244"/>
            <a:ext cx="2864941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139">
            <a:extLst>
              <a:ext uri="{FF2B5EF4-FFF2-40B4-BE49-F238E27FC236}">
                <a16:creationId xmlns:a16="http://schemas.microsoft.com/office/drawing/2014/main" id="{B18F112A-891D-F24D-B4F5-F743956207FC}"/>
              </a:ext>
            </a:extLst>
          </p:cNvPr>
          <p:cNvSpPr/>
          <p:nvPr/>
        </p:nvSpPr>
        <p:spPr>
          <a:xfrm rot="5178001">
            <a:off x="21453592" y="4934903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140">
            <a:extLst>
              <a:ext uri="{FF2B5EF4-FFF2-40B4-BE49-F238E27FC236}">
                <a16:creationId xmlns:a16="http://schemas.microsoft.com/office/drawing/2014/main" id="{B6DACE6D-5CB5-9642-9C4A-4B4856B30635}"/>
              </a:ext>
            </a:extLst>
          </p:cNvPr>
          <p:cNvGrpSpPr/>
          <p:nvPr/>
        </p:nvGrpSpPr>
        <p:grpSpPr>
          <a:xfrm>
            <a:off x="20193386" y="6129189"/>
            <a:ext cx="2789568" cy="1359897"/>
            <a:chOff x="13240001" y="5259647"/>
            <a:chExt cx="2789568" cy="1359897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0C47744E-7A11-6549-81CA-F9B17C82502C}"/>
                </a:ext>
              </a:extLst>
            </p:cNvPr>
            <p:cNvSpPr txBox="1"/>
            <p:nvPr/>
          </p:nvSpPr>
          <p:spPr>
            <a:xfrm>
              <a:off x="13240001" y="5259647"/>
              <a:ext cx="2789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" pitchFamily="2" charset="77"/>
                  <a:ea typeface="Lato Semibold" panose="020F0502020204030203" pitchFamily="34" charset="0"/>
                  <a:cs typeface="Poppins" pitchFamily="2" charset="77"/>
                </a:rPr>
                <a:t>Your Title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BEE092B9-ECE5-3942-AD03-F3D4D3BE692C}"/>
                </a:ext>
              </a:extLst>
            </p:cNvPr>
            <p:cNvSpPr/>
            <p:nvPr/>
          </p:nvSpPr>
          <p:spPr>
            <a:xfrm>
              <a:off x="13553347" y="5696214"/>
              <a:ext cx="23265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59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B5DAEA1-173A-A640-B27D-F02DA60BB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3565"/>
              </p:ext>
            </p:extLst>
          </p:nvPr>
        </p:nvGraphicFramePr>
        <p:xfrm>
          <a:off x="950439" y="3519494"/>
          <a:ext cx="22476774" cy="971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7516869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982962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</a:t>
                      </a:r>
                    </a:p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1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</a:t>
                      </a:r>
                    </a:p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</a:t>
                      </a:r>
                    </a:p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</a:t>
                      </a:r>
                    </a:p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Person providing input to the recommendations</a:t>
                      </a:r>
                      <a:endParaRPr lang="es-SV" sz="2000" b="1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1052478">
                <a:tc>
                  <a:txBody>
                    <a:bodyPr/>
                    <a:lstStyle/>
                    <a:p>
                      <a:pPr algn="ctr"/>
                      <a:r>
                        <a:rPr lang="es-SV" sz="40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1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</a:t>
                      </a:r>
                    </a:p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23951">
                <a:tc>
                  <a:txBody>
                    <a:bodyPr/>
                    <a:lstStyle/>
                    <a:p>
                      <a:pPr algn="ctr"/>
                      <a:r>
                        <a:rPr lang="es-SV" sz="2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4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</a:t>
                      </a:r>
                    </a:p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05409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1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05409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2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50">
            <a:extLst>
              <a:ext uri="{FF2B5EF4-FFF2-40B4-BE49-F238E27FC236}">
                <a16:creationId xmlns:a16="http://schemas.microsoft.com/office/drawing/2014/main" id="{7EAB3DF9-D486-364B-975C-24C2B447ECBB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4" name="CuadroTexto 351">
            <a:extLst>
              <a:ext uri="{FF2B5EF4-FFF2-40B4-BE49-F238E27FC236}">
                <a16:creationId xmlns:a16="http://schemas.microsoft.com/office/drawing/2014/main" id="{B120C5C1-DED9-9C4B-A5DE-219261B49D0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4D80EB8-8D94-2E4C-9E3F-79EE58E18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58297"/>
              </p:ext>
            </p:extLst>
          </p:nvPr>
        </p:nvGraphicFramePr>
        <p:xfrm>
          <a:off x="1065292" y="3501550"/>
          <a:ext cx="22247066" cy="91922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  <a:endParaRPr lang="es-SV" sz="12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400" b="1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3699"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2571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  <a:endParaRPr lang="es-SV" sz="1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2571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  <a:endParaRPr lang="es-SV" sz="20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8" name="Forma libre 1699">
            <a:extLst>
              <a:ext uri="{FF2B5EF4-FFF2-40B4-BE49-F238E27FC236}">
                <a16:creationId xmlns:a16="http://schemas.microsoft.com/office/drawing/2014/main" id="{2AE26BBC-DBF6-5440-ADB2-A5F007279F4D}"/>
              </a:ext>
            </a:extLst>
          </p:cNvPr>
          <p:cNvSpPr/>
          <p:nvPr/>
        </p:nvSpPr>
        <p:spPr>
          <a:xfrm>
            <a:off x="13761636" y="4892808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Forma libre 1699">
            <a:extLst>
              <a:ext uri="{FF2B5EF4-FFF2-40B4-BE49-F238E27FC236}">
                <a16:creationId xmlns:a16="http://schemas.microsoft.com/office/drawing/2014/main" id="{9020855C-5A5E-C040-BE0F-7723265EAE38}"/>
              </a:ext>
            </a:extLst>
          </p:cNvPr>
          <p:cNvSpPr/>
          <p:nvPr/>
        </p:nvSpPr>
        <p:spPr>
          <a:xfrm>
            <a:off x="14665892" y="650364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1699">
            <a:extLst>
              <a:ext uri="{FF2B5EF4-FFF2-40B4-BE49-F238E27FC236}">
                <a16:creationId xmlns:a16="http://schemas.microsoft.com/office/drawing/2014/main" id="{E500A59A-16DC-2A46-92F6-750ED5557A13}"/>
              </a:ext>
            </a:extLst>
          </p:cNvPr>
          <p:cNvSpPr/>
          <p:nvPr/>
        </p:nvSpPr>
        <p:spPr>
          <a:xfrm>
            <a:off x="15492533" y="5506606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" name="Forma libre 1699">
            <a:extLst>
              <a:ext uri="{FF2B5EF4-FFF2-40B4-BE49-F238E27FC236}">
                <a16:creationId xmlns:a16="http://schemas.microsoft.com/office/drawing/2014/main" id="{A421431C-1613-4C4B-ACCF-48BB7B340BD0}"/>
              </a:ext>
            </a:extLst>
          </p:cNvPr>
          <p:cNvSpPr/>
          <p:nvPr/>
        </p:nvSpPr>
        <p:spPr>
          <a:xfrm>
            <a:off x="16187385" y="6836710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Forma libre 1699">
            <a:extLst>
              <a:ext uri="{FF2B5EF4-FFF2-40B4-BE49-F238E27FC236}">
                <a16:creationId xmlns:a16="http://schemas.microsoft.com/office/drawing/2014/main" id="{12BA2049-FF22-3D4F-9F0A-1A2EAD52D515}"/>
              </a:ext>
            </a:extLst>
          </p:cNvPr>
          <p:cNvSpPr/>
          <p:nvPr/>
        </p:nvSpPr>
        <p:spPr>
          <a:xfrm>
            <a:off x="17784287" y="684422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" name="Forma libre 1699">
            <a:extLst>
              <a:ext uri="{FF2B5EF4-FFF2-40B4-BE49-F238E27FC236}">
                <a16:creationId xmlns:a16="http://schemas.microsoft.com/office/drawing/2014/main" id="{C49A248C-8CBB-AD43-BA79-E6EDEB314272}"/>
              </a:ext>
            </a:extLst>
          </p:cNvPr>
          <p:cNvSpPr/>
          <p:nvPr/>
        </p:nvSpPr>
        <p:spPr>
          <a:xfrm>
            <a:off x="17032142" y="5980438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" name="Forma libre 1699">
            <a:extLst>
              <a:ext uri="{FF2B5EF4-FFF2-40B4-BE49-F238E27FC236}">
                <a16:creationId xmlns:a16="http://schemas.microsoft.com/office/drawing/2014/main" id="{16F56626-2759-4748-B0B1-E4A78A35660D}"/>
              </a:ext>
            </a:extLst>
          </p:cNvPr>
          <p:cNvSpPr/>
          <p:nvPr/>
        </p:nvSpPr>
        <p:spPr>
          <a:xfrm>
            <a:off x="20205918" y="6935964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" name="Forma libre 1699">
            <a:extLst>
              <a:ext uri="{FF2B5EF4-FFF2-40B4-BE49-F238E27FC236}">
                <a16:creationId xmlns:a16="http://schemas.microsoft.com/office/drawing/2014/main" id="{2EA03449-BCBD-F541-8206-5D53C5F834D7}"/>
              </a:ext>
            </a:extLst>
          </p:cNvPr>
          <p:cNvSpPr/>
          <p:nvPr/>
        </p:nvSpPr>
        <p:spPr>
          <a:xfrm>
            <a:off x="18643581" y="4892808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" name="Forma libre 1699">
            <a:extLst>
              <a:ext uri="{FF2B5EF4-FFF2-40B4-BE49-F238E27FC236}">
                <a16:creationId xmlns:a16="http://schemas.microsoft.com/office/drawing/2014/main" id="{B8556C7E-57E0-634D-9C8D-D6BA3C8FD4C0}"/>
              </a:ext>
            </a:extLst>
          </p:cNvPr>
          <p:cNvSpPr/>
          <p:nvPr/>
        </p:nvSpPr>
        <p:spPr>
          <a:xfrm>
            <a:off x="22625324" y="4748103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" name="Forma libre 1699">
            <a:extLst>
              <a:ext uri="{FF2B5EF4-FFF2-40B4-BE49-F238E27FC236}">
                <a16:creationId xmlns:a16="http://schemas.microsoft.com/office/drawing/2014/main" id="{049DF957-5720-B241-BA1F-80DC039A0D04}"/>
              </a:ext>
            </a:extLst>
          </p:cNvPr>
          <p:cNvSpPr/>
          <p:nvPr/>
        </p:nvSpPr>
        <p:spPr>
          <a:xfrm>
            <a:off x="19531036" y="6370389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" name="Forma libre 1699">
            <a:extLst>
              <a:ext uri="{FF2B5EF4-FFF2-40B4-BE49-F238E27FC236}">
                <a16:creationId xmlns:a16="http://schemas.microsoft.com/office/drawing/2014/main" id="{28362D35-EAD1-6D4B-A7BF-0DABBEF2136A}"/>
              </a:ext>
            </a:extLst>
          </p:cNvPr>
          <p:cNvSpPr/>
          <p:nvPr/>
        </p:nvSpPr>
        <p:spPr>
          <a:xfrm>
            <a:off x="21058949" y="5896557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1699">
            <a:extLst>
              <a:ext uri="{FF2B5EF4-FFF2-40B4-BE49-F238E27FC236}">
                <a16:creationId xmlns:a16="http://schemas.microsoft.com/office/drawing/2014/main" id="{993E17B2-96E4-CB48-8826-DD0C6940FAA6}"/>
              </a:ext>
            </a:extLst>
          </p:cNvPr>
          <p:cNvSpPr/>
          <p:nvPr/>
        </p:nvSpPr>
        <p:spPr>
          <a:xfrm>
            <a:off x="21882594" y="650364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69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52ABDD35-BBE4-AB41-8E76-C73515C4C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26042"/>
              </p:ext>
            </p:extLst>
          </p:nvPr>
        </p:nvGraphicFramePr>
        <p:xfrm>
          <a:off x="1065293" y="3779521"/>
          <a:ext cx="22247066" cy="91922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4248">
                  <a:extLst>
                    <a:ext uri="{9D8B030D-6E8A-4147-A177-3AD203B41FA5}">
                      <a16:colId xmlns:a16="http://schemas.microsoft.com/office/drawing/2014/main" val="1083851661"/>
                    </a:ext>
                  </a:extLst>
                </a:gridCol>
                <a:gridCol w="8496618">
                  <a:extLst>
                    <a:ext uri="{9D8B030D-6E8A-4147-A177-3AD203B41FA5}">
                      <a16:colId xmlns:a16="http://schemas.microsoft.com/office/drawing/2014/main" val="236817057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530371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66098769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665174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98632239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404638376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36107112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1311567754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89431969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3158346857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153756140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673311112"/>
                    </a:ext>
                  </a:extLst>
                </a:gridCol>
                <a:gridCol w="808850">
                  <a:extLst>
                    <a:ext uri="{9D8B030D-6E8A-4147-A177-3AD203B41FA5}">
                      <a16:colId xmlns:a16="http://schemas.microsoft.com/office/drawing/2014/main" val="2747595773"/>
                    </a:ext>
                  </a:extLst>
                </a:gridCol>
              </a:tblGrid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RECOMMEND: Person who recommens an option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Leardership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Project Team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latin typeface="Lato" panose="020F0502020204030203" pitchFamily="34" charset="77"/>
                          <a:cs typeface="Poppins" pitchFamily="2" charset="77"/>
                        </a:rPr>
                        <a:t>External resources</a:t>
                      </a:r>
                      <a:endParaRPr lang="es-SV" sz="2000" b="0" i="0" dirty="0">
                        <a:solidFill>
                          <a:schemeClr val="bg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4867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AGREE: Person who must agree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JR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2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Whole team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KG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NR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AAP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CF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BP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AJ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SD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SP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7107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PERFORM: Person who will implement the desicion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53045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INPUT: Person providing input to the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6876"/>
                  </a:ext>
                </a:extLst>
              </a:tr>
              <a:tr h="936627">
                <a:tc>
                  <a:txBody>
                    <a:bodyPr/>
                    <a:lstStyle/>
                    <a:p>
                      <a:pPr algn="ctr"/>
                      <a:r>
                        <a:rPr lang="es-SV" sz="4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DECIDE: The single decision maker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91185"/>
                  </a:ext>
                </a:extLst>
              </a:tr>
              <a:tr h="833699">
                <a:tc>
                  <a:txBody>
                    <a:bodyPr/>
                    <a:lstStyle/>
                    <a:p>
                      <a:pPr algn="ctr"/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Work area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4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Task 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s-SV" sz="24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28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 sz="3200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5857"/>
                  </a:ext>
                </a:extLst>
              </a:tr>
              <a:tr h="612571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Planning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Agree budget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95742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Determine the scope of the project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R/P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sz="1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3153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Oursource or insource?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269422"/>
                  </a:ext>
                </a:extLst>
              </a:tr>
              <a:tr h="612571">
                <a:tc rowSpan="3">
                  <a:txBody>
                    <a:bodyPr/>
                    <a:lstStyle/>
                    <a:p>
                      <a:pPr algn="ctr"/>
                      <a:r>
                        <a:rPr lang="es-SV" sz="2000" b="0" i="0" dirty="0">
                          <a:solidFill>
                            <a:schemeClr val="bg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Execusion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2572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0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cs typeface="Poppins" pitchFamily="2" charset="77"/>
                        </a:rPr>
                        <a:t>Produce delivereable 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68"/>
                  </a:ext>
                </a:extLst>
              </a:tr>
              <a:tr h="612571">
                <a:tc v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2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sz="2800" b="0" i="0" dirty="0">
                        <a:solidFill>
                          <a:schemeClr val="tx1"/>
                        </a:solidFill>
                        <a:latin typeface="Lato" panose="020F0502020204030203" pitchFamily="34" charset="77"/>
                        <a:cs typeface="Poppins" pitchFamily="2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96711"/>
                  </a:ext>
                </a:extLst>
              </a:tr>
            </a:tbl>
          </a:graphicData>
        </a:graphic>
      </p:graphicFrame>
      <p:sp>
        <p:nvSpPr>
          <p:cNvPr id="160" name="CuadroTexto 350">
            <a:extLst>
              <a:ext uri="{FF2B5EF4-FFF2-40B4-BE49-F238E27FC236}">
                <a16:creationId xmlns:a16="http://schemas.microsoft.com/office/drawing/2014/main" id="{5B9C128F-7FA5-3140-BC5F-1BFFBAC4FEF0}"/>
              </a:ext>
            </a:extLst>
          </p:cNvPr>
          <p:cNvSpPr txBox="1"/>
          <p:nvPr/>
        </p:nvSpPr>
        <p:spPr>
          <a:xfrm>
            <a:off x="6301715" y="1022190"/>
            <a:ext cx="11774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Chart Template</a:t>
            </a:r>
          </a:p>
        </p:txBody>
      </p:sp>
      <p:sp>
        <p:nvSpPr>
          <p:cNvPr id="161" name="CuadroTexto 351">
            <a:extLst>
              <a:ext uri="{FF2B5EF4-FFF2-40B4-BE49-F238E27FC236}">
                <a16:creationId xmlns:a16="http://schemas.microsoft.com/office/drawing/2014/main" id="{00A6025B-D036-7F48-98CD-430AB9D6110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Is a framework that can help organizations make better decisions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147">
            <a:extLst>
              <a:ext uri="{FF2B5EF4-FFF2-40B4-BE49-F238E27FC236}">
                <a16:creationId xmlns:a16="http://schemas.microsoft.com/office/drawing/2014/main" id="{0412ACE5-254D-8746-97D2-32116A8E4A33}"/>
              </a:ext>
            </a:extLst>
          </p:cNvPr>
          <p:cNvSpPr/>
          <p:nvPr/>
        </p:nvSpPr>
        <p:spPr>
          <a:xfrm>
            <a:off x="16890298" y="6738969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9" name="Oval 148">
            <a:extLst>
              <a:ext uri="{FF2B5EF4-FFF2-40B4-BE49-F238E27FC236}">
                <a16:creationId xmlns:a16="http://schemas.microsoft.com/office/drawing/2014/main" id="{7B0E26AD-BA88-2D4C-8269-34164995147C}"/>
              </a:ext>
            </a:extLst>
          </p:cNvPr>
          <p:cNvSpPr/>
          <p:nvPr/>
        </p:nvSpPr>
        <p:spPr>
          <a:xfrm>
            <a:off x="16048073" y="5794629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0" name="Oval 149">
            <a:extLst>
              <a:ext uri="{FF2B5EF4-FFF2-40B4-BE49-F238E27FC236}">
                <a16:creationId xmlns:a16="http://schemas.microsoft.com/office/drawing/2014/main" id="{E13FD07B-28E1-B345-B530-C693DD002B6C}"/>
              </a:ext>
            </a:extLst>
          </p:cNvPr>
          <p:cNvSpPr/>
          <p:nvPr/>
        </p:nvSpPr>
        <p:spPr>
          <a:xfrm>
            <a:off x="14434223" y="5812340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1" name="Oval 150">
            <a:extLst>
              <a:ext uri="{FF2B5EF4-FFF2-40B4-BE49-F238E27FC236}">
                <a16:creationId xmlns:a16="http://schemas.microsoft.com/office/drawing/2014/main" id="{D2A7A263-E58E-6249-9061-DCD6ABD27055}"/>
              </a:ext>
            </a:extLst>
          </p:cNvPr>
          <p:cNvSpPr/>
          <p:nvPr/>
        </p:nvSpPr>
        <p:spPr>
          <a:xfrm>
            <a:off x="13660625" y="4917217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2" name="Oval 151">
            <a:extLst>
              <a:ext uri="{FF2B5EF4-FFF2-40B4-BE49-F238E27FC236}">
                <a16:creationId xmlns:a16="http://schemas.microsoft.com/office/drawing/2014/main" id="{F1DEBA93-F828-CB49-8389-22C52615AAD1}"/>
              </a:ext>
            </a:extLst>
          </p:cNvPr>
          <p:cNvSpPr/>
          <p:nvPr/>
        </p:nvSpPr>
        <p:spPr>
          <a:xfrm>
            <a:off x="15287497" y="6787287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7" name="Oval 147">
            <a:extLst>
              <a:ext uri="{FF2B5EF4-FFF2-40B4-BE49-F238E27FC236}">
                <a16:creationId xmlns:a16="http://schemas.microsoft.com/office/drawing/2014/main" id="{9B761C49-B7B7-BF43-9A09-EE54621B3018}"/>
              </a:ext>
            </a:extLst>
          </p:cNvPr>
          <p:cNvSpPr/>
          <p:nvPr/>
        </p:nvSpPr>
        <p:spPr>
          <a:xfrm>
            <a:off x="17723053" y="6738969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18" name="Oval 147">
            <a:extLst>
              <a:ext uri="{FF2B5EF4-FFF2-40B4-BE49-F238E27FC236}">
                <a16:creationId xmlns:a16="http://schemas.microsoft.com/office/drawing/2014/main" id="{333E521B-8BF8-AA4C-8007-09A660FD865C}"/>
              </a:ext>
            </a:extLst>
          </p:cNvPr>
          <p:cNvSpPr/>
          <p:nvPr/>
        </p:nvSpPr>
        <p:spPr>
          <a:xfrm>
            <a:off x="19306926" y="6804283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19" name="Oval 148">
            <a:extLst>
              <a:ext uri="{FF2B5EF4-FFF2-40B4-BE49-F238E27FC236}">
                <a16:creationId xmlns:a16="http://schemas.microsoft.com/office/drawing/2014/main" id="{68F0FB8E-D345-E54C-8875-B5959B9F6D2F}"/>
              </a:ext>
            </a:extLst>
          </p:cNvPr>
          <p:cNvSpPr/>
          <p:nvPr/>
        </p:nvSpPr>
        <p:spPr>
          <a:xfrm>
            <a:off x="18464701" y="5859943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20" name="Oval 149">
            <a:extLst>
              <a:ext uri="{FF2B5EF4-FFF2-40B4-BE49-F238E27FC236}">
                <a16:creationId xmlns:a16="http://schemas.microsoft.com/office/drawing/2014/main" id="{155E7275-4AFF-A44D-A285-942424D5141A}"/>
              </a:ext>
            </a:extLst>
          </p:cNvPr>
          <p:cNvSpPr/>
          <p:nvPr/>
        </p:nvSpPr>
        <p:spPr>
          <a:xfrm>
            <a:off x="20113574" y="5859943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1" name="Oval 151">
            <a:extLst>
              <a:ext uri="{FF2B5EF4-FFF2-40B4-BE49-F238E27FC236}">
                <a16:creationId xmlns:a16="http://schemas.microsoft.com/office/drawing/2014/main" id="{EF6E7243-1AD0-3A43-B4E7-EB65A6CF6C58}"/>
              </a:ext>
            </a:extLst>
          </p:cNvPr>
          <p:cNvSpPr/>
          <p:nvPr/>
        </p:nvSpPr>
        <p:spPr>
          <a:xfrm>
            <a:off x="20934190" y="4917216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3" name="Oval 151">
            <a:extLst>
              <a:ext uri="{FF2B5EF4-FFF2-40B4-BE49-F238E27FC236}">
                <a16:creationId xmlns:a16="http://schemas.microsoft.com/office/drawing/2014/main" id="{AA48B2F7-B455-6B42-9CD3-260A05D41E0E}"/>
              </a:ext>
            </a:extLst>
          </p:cNvPr>
          <p:cNvSpPr/>
          <p:nvPr/>
        </p:nvSpPr>
        <p:spPr>
          <a:xfrm>
            <a:off x="21766948" y="4917216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4" name="Oval 151">
            <a:extLst>
              <a:ext uri="{FF2B5EF4-FFF2-40B4-BE49-F238E27FC236}">
                <a16:creationId xmlns:a16="http://schemas.microsoft.com/office/drawing/2014/main" id="{3E539ED9-C14B-FA46-83CC-4DA8351A9D64}"/>
              </a:ext>
            </a:extLst>
          </p:cNvPr>
          <p:cNvSpPr/>
          <p:nvPr/>
        </p:nvSpPr>
        <p:spPr>
          <a:xfrm>
            <a:off x="22511199" y="6858000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1456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PID Charts">
      <a:dk1>
        <a:srgbClr val="515052"/>
      </a:dk1>
      <a:lt1>
        <a:srgbClr val="FFFFFF"/>
      </a:lt1>
      <a:dk2>
        <a:srgbClr val="011F5E"/>
      </a:dk2>
      <a:lt2>
        <a:srgbClr val="FFFFFF"/>
      </a:lt2>
      <a:accent1>
        <a:srgbClr val="03035E"/>
      </a:accent1>
      <a:accent2>
        <a:srgbClr val="003F88"/>
      </a:accent2>
      <a:accent3>
        <a:srgbClr val="0675B5"/>
      </a:accent3>
      <a:accent4>
        <a:srgbClr val="0395C6"/>
      </a:accent4>
      <a:accent5>
        <a:srgbClr val="03B4D7"/>
      </a:accent5>
      <a:accent6>
        <a:srgbClr val="4AC8E4"/>
      </a:accent6>
      <a:hlink>
        <a:srgbClr val="2CC6BD"/>
      </a:hlink>
      <a:folHlink>
        <a:srgbClr val="013D8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129951</TotalTime>
  <Words>2879</Words>
  <Application>Microsoft Macintosh PowerPoint</Application>
  <PresentationFormat>Custom</PresentationFormat>
  <Paragraphs>1159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20645</cp:revision>
  <dcterms:created xsi:type="dcterms:W3CDTF">2014-11-12T21:47:38Z</dcterms:created>
  <dcterms:modified xsi:type="dcterms:W3CDTF">2020-11-10T15:34:27Z</dcterms:modified>
  <cp:category/>
</cp:coreProperties>
</file>