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45" r:id="rId2"/>
    <p:sldId id="4422" r:id="rId3"/>
    <p:sldId id="4444" r:id="rId4"/>
    <p:sldId id="4446" r:id="rId5"/>
    <p:sldId id="4447" r:id="rId6"/>
    <p:sldId id="4443" r:id="rId7"/>
    <p:sldId id="4448" r:id="rId8"/>
    <p:sldId id="4449" r:id="rId9"/>
    <p:sldId id="4455" r:id="rId10"/>
    <p:sldId id="4450" r:id="rId11"/>
    <p:sldId id="4451" r:id="rId12"/>
    <p:sldId id="4428" r:id="rId13"/>
    <p:sldId id="4452" r:id="rId14"/>
    <p:sldId id="4453" r:id="rId15"/>
    <p:sldId id="4456" r:id="rId16"/>
    <p:sldId id="4431" r:id="rId17"/>
    <p:sldId id="4454" r:id="rId18"/>
    <p:sldId id="4433" r:id="rId19"/>
    <p:sldId id="4434" r:id="rId20"/>
    <p:sldId id="4457" r:id="rId21"/>
    <p:sldId id="4458" r:id="rId22"/>
    <p:sldId id="4459" r:id="rId23"/>
    <p:sldId id="4460" r:id="rId24"/>
    <p:sldId id="446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 autoAdjust="0"/>
    <p:restoredTop sz="95578" autoAdjust="0"/>
  </p:normalViewPr>
  <p:slideViewPr>
    <p:cSldViewPr snapToGrid="0" snapToObjects="1">
      <p:cViewPr varScale="1">
        <p:scale>
          <a:sx n="59" d="100"/>
          <a:sy n="59" d="100"/>
        </p:scale>
        <p:origin x="872" y="19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4-C649-BA0D-B848B148440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4-C649-BA0D-B848B148440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D4-C649-BA0D-B848B148440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D4-C649-BA0D-B848B148440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A9-7A47-B9D5-79539B68D5D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A9-7A47-B9D5-79539B68D5D8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A9-7A47-B9D5-79539B68D5D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A9-7A47-B9D5-79539B68D5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2F-DC4D-A56C-322634D15F1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2F-DC4D-A56C-322634D15F1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2F-DC4D-A56C-322634D15F1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2F-DC4D-A56C-322634D15F1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/>
        </p:nvGraphicFramePr>
        <p:xfrm>
          <a:off x="1065292" y="3517404"/>
          <a:ext cx="22247066" cy="85648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6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D777F57C-D79D-BD40-AF12-99B3B997C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84353"/>
              </p:ext>
            </p:extLst>
          </p:nvPr>
        </p:nvGraphicFramePr>
        <p:xfrm>
          <a:off x="1065293" y="3569581"/>
          <a:ext cx="22247066" cy="953691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Recomend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4958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553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553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2396"/>
              </p:ext>
            </p:extLst>
          </p:nvPr>
        </p:nvGraphicFramePr>
        <p:xfrm>
          <a:off x="1065292" y="3517404"/>
          <a:ext cx="22247066" cy="93603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90956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68312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68312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CD4507F1-21E5-784B-AAF2-354C1744DEE9}"/>
              </a:ext>
            </a:extLst>
          </p:cNvPr>
          <p:cNvSpPr/>
          <p:nvPr/>
        </p:nvSpPr>
        <p:spPr>
          <a:xfrm>
            <a:off x="2642908" y="3574508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B5B6F2-4E11-E847-9779-084AC2865ED7}"/>
              </a:ext>
            </a:extLst>
          </p:cNvPr>
          <p:cNvSpPr/>
          <p:nvPr/>
        </p:nvSpPr>
        <p:spPr>
          <a:xfrm>
            <a:off x="2642908" y="4599341"/>
            <a:ext cx="887692" cy="887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D65AF0-E5FD-D24B-82FF-6716D608E9DB}"/>
              </a:ext>
            </a:extLst>
          </p:cNvPr>
          <p:cNvSpPr/>
          <p:nvPr/>
        </p:nvSpPr>
        <p:spPr>
          <a:xfrm>
            <a:off x="2642908" y="5613416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P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7B4D578-62C4-D54B-8E4E-C825470EED75}"/>
              </a:ext>
            </a:extLst>
          </p:cNvPr>
          <p:cNvSpPr/>
          <p:nvPr/>
        </p:nvSpPr>
        <p:spPr>
          <a:xfrm>
            <a:off x="2642908" y="6638249"/>
            <a:ext cx="887692" cy="887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I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ADC016E-9AD9-BD4A-B54E-A02C90256E69}"/>
              </a:ext>
            </a:extLst>
          </p:cNvPr>
          <p:cNvSpPr/>
          <p:nvPr/>
        </p:nvSpPr>
        <p:spPr>
          <a:xfrm>
            <a:off x="2642908" y="7663082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D</a:t>
            </a:r>
          </a:p>
        </p:txBody>
      </p:sp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a 158">
            <a:extLst>
              <a:ext uri="{FF2B5EF4-FFF2-40B4-BE49-F238E27FC236}">
                <a16:creationId xmlns:a16="http://schemas.microsoft.com/office/drawing/2014/main" id="{B1558898-4B23-0347-AC9D-F5FFD302A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65230"/>
              </p:ext>
            </p:extLst>
          </p:nvPr>
        </p:nvGraphicFramePr>
        <p:xfrm>
          <a:off x="1065293" y="3779521"/>
          <a:ext cx="22247066" cy="91853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2553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8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816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47" name="Oval 1">
            <a:extLst>
              <a:ext uri="{FF2B5EF4-FFF2-40B4-BE49-F238E27FC236}">
                <a16:creationId xmlns:a16="http://schemas.microsoft.com/office/drawing/2014/main" id="{540FFAA3-41E4-E840-A239-19528B20E422}"/>
              </a:ext>
            </a:extLst>
          </p:cNvPr>
          <p:cNvSpPr/>
          <p:nvPr/>
        </p:nvSpPr>
        <p:spPr>
          <a:xfrm>
            <a:off x="13762704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86">
            <a:extLst>
              <a:ext uri="{FF2B5EF4-FFF2-40B4-BE49-F238E27FC236}">
                <a16:creationId xmlns:a16="http://schemas.microsoft.com/office/drawing/2014/main" id="{8142B0DD-2CF9-F94F-BF62-51D1A00FB6F1}"/>
              </a:ext>
            </a:extLst>
          </p:cNvPr>
          <p:cNvSpPr/>
          <p:nvPr/>
        </p:nvSpPr>
        <p:spPr>
          <a:xfrm>
            <a:off x="14680729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87">
            <a:extLst>
              <a:ext uri="{FF2B5EF4-FFF2-40B4-BE49-F238E27FC236}">
                <a16:creationId xmlns:a16="http://schemas.microsoft.com/office/drawing/2014/main" id="{4D0487FF-207D-354F-BC10-10F8958D7245}"/>
              </a:ext>
            </a:extLst>
          </p:cNvPr>
          <p:cNvSpPr/>
          <p:nvPr/>
        </p:nvSpPr>
        <p:spPr>
          <a:xfrm>
            <a:off x="15391827" y="685956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89">
            <a:extLst>
              <a:ext uri="{FF2B5EF4-FFF2-40B4-BE49-F238E27FC236}">
                <a16:creationId xmlns:a16="http://schemas.microsoft.com/office/drawing/2014/main" id="{B30C34BE-A372-8540-895D-268E71050201}"/>
              </a:ext>
            </a:extLst>
          </p:cNvPr>
          <p:cNvSpPr/>
          <p:nvPr/>
        </p:nvSpPr>
        <p:spPr>
          <a:xfrm>
            <a:off x="16315105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10">
            <a:extLst>
              <a:ext uri="{FF2B5EF4-FFF2-40B4-BE49-F238E27FC236}">
                <a16:creationId xmlns:a16="http://schemas.microsoft.com/office/drawing/2014/main" id="{95D33F5D-08A4-F148-B01E-45A5BB7453E0}"/>
              </a:ext>
            </a:extLst>
          </p:cNvPr>
          <p:cNvSpPr/>
          <p:nvPr/>
        </p:nvSpPr>
        <p:spPr>
          <a:xfrm>
            <a:off x="17147722" y="6877709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39">
            <a:extLst>
              <a:ext uri="{FF2B5EF4-FFF2-40B4-BE49-F238E27FC236}">
                <a16:creationId xmlns:a16="http://schemas.microsoft.com/office/drawing/2014/main" id="{7906EA7C-AEEA-644F-A2CB-D8BEB057DB92}"/>
              </a:ext>
            </a:extLst>
          </p:cNvPr>
          <p:cNvSpPr/>
          <p:nvPr/>
        </p:nvSpPr>
        <p:spPr>
          <a:xfrm>
            <a:off x="17949481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40">
            <a:extLst>
              <a:ext uri="{FF2B5EF4-FFF2-40B4-BE49-F238E27FC236}">
                <a16:creationId xmlns:a16="http://schemas.microsoft.com/office/drawing/2014/main" id="{3B302B3C-A974-2E46-A7B1-4EA36B0C5E2A}"/>
              </a:ext>
            </a:extLst>
          </p:cNvPr>
          <p:cNvSpPr/>
          <p:nvPr/>
        </p:nvSpPr>
        <p:spPr>
          <a:xfrm>
            <a:off x="20274340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41">
            <a:extLst>
              <a:ext uri="{FF2B5EF4-FFF2-40B4-BE49-F238E27FC236}">
                <a16:creationId xmlns:a16="http://schemas.microsoft.com/office/drawing/2014/main" id="{D09ABB6C-65EB-4E4E-AE31-F622C392F678}"/>
              </a:ext>
            </a:extLst>
          </p:cNvPr>
          <p:cNvSpPr/>
          <p:nvPr/>
        </p:nvSpPr>
        <p:spPr>
          <a:xfrm>
            <a:off x="19563583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42">
            <a:extLst>
              <a:ext uri="{FF2B5EF4-FFF2-40B4-BE49-F238E27FC236}">
                <a16:creationId xmlns:a16="http://schemas.microsoft.com/office/drawing/2014/main" id="{35212C0E-A598-4F44-AD7C-D8FBDC852738}"/>
              </a:ext>
            </a:extLst>
          </p:cNvPr>
          <p:cNvSpPr/>
          <p:nvPr/>
        </p:nvSpPr>
        <p:spPr>
          <a:xfrm>
            <a:off x="18799326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43">
            <a:extLst>
              <a:ext uri="{FF2B5EF4-FFF2-40B4-BE49-F238E27FC236}">
                <a16:creationId xmlns:a16="http://schemas.microsoft.com/office/drawing/2014/main" id="{8C76A28B-C2E8-A645-9A8C-1EA5E4E0E275}"/>
              </a:ext>
            </a:extLst>
          </p:cNvPr>
          <p:cNvSpPr/>
          <p:nvPr/>
        </p:nvSpPr>
        <p:spPr>
          <a:xfrm>
            <a:off x="21051100" y="6877709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44">
            <a:extLst>
              <a:ext uri="{FF2B5EF4-FFF2-40B4-BE49-F238E27FC236}">
                <a16:creationId xmlns:a16="http://schemas.microsoft.com/office/drawing/2014/main" id="{88642EF8-9F8E-8F47-8EC9-88425A9DCEDA}"/>
              </a:ext>
            </a:extLst>
          </p:cNvPr>
          <p:cNvSpPr/>
          <p:nvPr/>
        </p:nvSpPr>
        <p:spPr>
          <a:xfrm>
            <a:off x="21983013" y="6878983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45">
            <a:extLst>
              <a:ext uri="{FF2B5EF4-FFF2-40B4-BE49-F238E27FC236}">
                <a16:creationId xmlns:a16="http://schemas.microsoft.com/office/drawing/2014/main" id="{FC284BDF-EDF4-BA45-B5F0-ED2C241E309C}"/>
              </a:ext>
            </a:extLst>
          </p:cNvPr>
          <p:cNvSpPr/>
          <p:nvPr/>
        </p:nvSpPr>
        <p:spPr>
          <a:xfrm>
            <a:off x="22714390" y="5889822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2735E35-23D9-904C-A7EF-B7949BF29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84947"/>
              </p:ext>
            </p:extLst>
          </p:nvPr>
        </p:nvGraphicFramePr>
        <p:xfrm>
          <a:off x="1065293" y="3390900"/>
          <a:ext cx="22247066" cy="95284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419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  <a:endParaRPr lang="es-SV" sz="28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  <a:endParaRPr lang="es-SV" sz="28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497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497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DDF85D-F10F-1240-A61A-930D6238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25877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7" name="Oval 139">
            <a:extLst>
              <a:ext uri="{FF2B5EF4-FFF2-40B4-BE49-F238E27FC236}">
                <a16:creationId xmlns:a16="http://schemas.microsoft.com/office/drawing/2014/main" id="{5E089EC8-F3BB-0B4A-8D40-200303013B46}"/>
              </a:ext>
            </a:extLst>
          </p:cNvPr>
          <p:cNvSpPr/>
          <p:nvPr/>
        </p:nvSpPr>
        <p:spPr>
          <a:xfrm>
            <a:off x="11896839" y="4814320"/>
            <a:ext cx="3296554" cy="302294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Oval 139">
            <a:extLst>
              <a:ext uri="{FF2B5EF4-FFF2-40B4-BE49-F238E27FC236}">
                <a16:creationId xmlns:a16="http://schemas.microsoft.com/office/drawing/2014/main" id="{6FE7310F-1E40-F24C-AB75-48955592A2DC}"/>
              </a:ext>
            </a:extLst>
          </p:cNvPr>
          <p:cNvSpPr/>
          <p:nvPr/>
        </p:nvSpPr>
        <p:spPr>
          <a:xfrm>
            <a:off x="15844190" y="4814320"/>
            <a:ext cx="3296554" cy="30229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Oval 139">
            <a:extLst>
              <a:ext uri="{FF2B5EF4-FFF2-40B4-BE49-F238E27FC236}">
                <a16:creationId xmlns:a16="http://schemas.microsoft.com/office/drawing/2014/main" id="{8F930318-8A1A-384E-8CBC-3D12F29F576E}"/>
              </a:ext>
            </a:extLst>
          </p:cNvPr>
          <p:cNvSpPr/>
          <p:nvPr/>
        </p:nvSpPr>
        <p:spPr>
          <a:xfrm>
            <a:off x="19791542" y="4814320"/>
            <a:ext cx="3296554" cy="302294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153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D5EF1124-E3F9-7A49-88AC-7E7A30A8992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BC2E3FD2-B0FB-2D42-9D57-0F487722E33E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7678587-3169-E44D-87FB-5F6C65CA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6768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4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a 145">
            <a:extLst>
              <a:ext uri="{FF2B5EF4-FFF2-40B4-BE49-F238E27FC236}">
                <a16:creationId xmlns:a16="http://schemas.microsoft.com/office/drawing/2014/main" id="{82789CB4-2163-E54E-B56A-6E3A9692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02255"/>
              </p:ext>
            </p:extLst>
          </p:nvPr>
        </p:nvGraphicFramePr>
        <p:xfrm>
          <a:off x="1065293" y="3779521"/>
          <a:ext cx="22247066" cy="90398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19877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90" name="Right Arrow 141">
            <a:extLst>
              <a:ext uri="{FF2B5EF4-FFF2-40B4-BE49-F238E27FC236}">
                <a16:creationId xmlns:a16="http://schemas.microsoft.com/office/drawing/2014/main" id="{25CE7829-9080-5F46-B5D9-66B3B89B44D4}"/>
              </a:ext>
            </a:extLst>
          </p:cNvPr>
          <p:cNvSpPr/>
          <p:nvPr/>
        </p:nvSpPr>
        <p:spPr>
          <a:xfrm>
            <a:off x="20376076" y="5138004"/>
            <a:ext cx="2666534" cy="8254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42">
            <a:extLst>
              <a:ext uri="{FF2B5EF4-FFF2-40B4-BE49-F238E27FC236}">
                <a16:creationId xmlns:a16="http://schemas.microsoft.com/office/drawing/2014/main" id="{B5988574-8F3D-5E41-877E-031E6EEF211A}"/>
              </a:ext>
            </a:extLst>
          </p:cNvPr>
          <p:cNvSpPr/>
          <p:nvPr/>
        </p:nvSpPr>
        <p:spPr>
          <a:xfrm>
            <a:off x="17016422" y="6949975"/>
            <a:ext cx="2666534" cy="8254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43">
            <a:extLst>
              <a:ext uri="{FF2B5EF4-FFF2-40B4-BE49-F238E27FC236}">
                <a16:creationId xmlns:a16="http://schemas.microsoft.com/office/drawing/2014/main" id="{8BBF6D52-617D-AB48-A562-DE6657BA4C98}"/>
              </a:ext>
            </a:extLst>
          </p:cNvPr>
          <p:cNvSpPr/>
          <p:nvPr/>
        </p:nvSpPr>
        <p:spPr>
          <a:xfrm>
            <a:off x="14150638" y="5685180"/>
            <a:ext cx="1707442" cy="82547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50DEB7E8-91BD-B842-9FD0-FB5735585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5" name="CuadroTexto 351">
            <a:extLst>
              <a:ext uri="{FF2B5EF4-FFF2-40B4-BE49-F238E27FC236}">
                <a16:creationId xmlns:a16="http://schemas.microsoft.com/office/drawing/2014/main" id="{48658148-9AF2-AC4B-A57F-D532B15D3FD8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6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350">
            <a:extLst>
              <a:ext uri="{FF2B5EF4-FFF2-40B4-BE49-F238E27FC236}">
                <a16:creationId xmlns:a16="http://schemas.microsoft.com/office/drawing/2014/main" id="{50DEB7E8-91BD-B842-9FD0-FB5735585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5" name="CuadroTexto 351">
            <a:extLst>
              <a:ext uri="{FF2B5EF4-FFF2-40B4-BE49-F238E27FC236}">
                <a16:creationId xmlns:a16="http://schemas.microsoft.com/office/drawing/2014/main" id="{48658148-9AF2-AC4B-A57F-D532B15D3FD8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1D50990-C18C-4047-8425-A8FB3212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59707"/>
              </p:ext>
            </p:extLst>
          </p:nvPr>
        </p:nvGraphicFramePr>
        <p:xfrm>
          <a:off x="1065293" y="3519493"/>
          <a:ext cx="22247066" cy="91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1480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027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027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a 153">
            <a:extLst>
              <a:ext uri="{FF2B5EF4-FFF2-40B4-BE49-F238E27FC236}">
                <a16:creationId xmlns:a16="http://schemas.microsoft.com/office/drawing/2014/main" id="{592FD542-52A2-1B42-BFBF-414C38210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34550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grpSp>
        <p:nvGrpSpPr>
          <p:cNvPr id="143" name="Group 1">
            <a:extLst>
              <a:ext uri="{FF2B5EF4-FFF2-40B4-BE49-F238E27FC236}">
                <a16:creationId xmlns:a16="http://schemas.microsoft.com/office/drawing/2014/main" id="{E21E40AD-1595-F14A-B160-A5AE4908521E}"/>
              </a:ext>
            </a:extLst>
          </p:cNvPr>
          <p:cNvGrpSpPr/>
          <p:nvPr/>
        </p:nvGrpSpPr>
        <p:grpSpPr>
          <a:xfrm>
            <a:off x="19782287" y="5127620"/>
            <a:ext cx="3412634" cy="1485431"/>
            <a:chOff x="9847665" y="6249031"/>
            <a:chExt cx="3412634" cy="1485431"/>
          </a:xfrm>
        </p:grpSpPr>
        <p:sp>
          <p:nvSpPr>
            <p:cNvPr id="144" name="Rectangle 86">
              <a:extLst>
                <a:ext uri="{FF2B5EF4-FFF2-40B4-BE49-F238E27FC236}">
                  <a16:creationId xmlns:a16="http://schemas.microsoft.com/office/drawing/2014/main" id="{83F8B4F8-4F24-524C-BACD-87849CAF257A}"/>
                </a:ext>
              </a:extLst>
            </p:cNvPr>
            <p:cNvSpPr/>
            <p:nvPr/>
          </p:nvSpPr>
          <p:spPr>
            <a:xfrm>
              <a:off x="9847665" y="6249031"/>
              <a:ext cx="3412634" cy="14854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99D9008E-E993-B04B-B055-3918DC1B82AF}"/>
                </a:ext>
              </a:extLst>
            </p:cNvPr>
            <p:cNvSpPr/>
            <p:nvPr/>
          </p:nvSpPr>
          <p:spPr>
            <a:xfrm>
              <a:off x="10017312" y="6637803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6" name="Group 2">
            <a:extLst>
              <a:ext uri="{FF2B5EF4-FFF2-40B4-BE49-F238E27FC236}">
                <a16:creationId xmlns:a16="http://schemas.microsoft.com/office/drawing/2014/main" id="{CC044779-C5BF-654D-AFAA-7BF349806522}"/>
              </a:ext>
            </a:extLst>
          </p:cNvPr>
          <p:cNvGrpSpPr/>
          <p:nvPr/>
        </p:nvGrpSpPr>
        <p:grpSpPr>
          <a:xfrm>
            <a:off x="11917791" y="6021733"/>
            <a:ext cx="3412634" cy="1485431"/>
            <a:chOff x="9847665" y="8008503"/>
            <a:chExt cx="3412634" cy="1485431"/>
          </a:xfrm>
        </p:grpSpPr>
        <p:sp>
          <p:nvSpPr>
            <p:cNvPr id="147" name="Rectangle 87">
              <a:extLst>
                <a:ext uri="{FF2B5EF4-FFF2-40B4-BE49-F238E27FC236}">
                  <a16:creationId xmlns:a16="http://schemas.microsoft.com/office/drawing/2014/main" id="{137C2DC3-F35D-044B-94EF-EF31219435DC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9DE396C9-21AA-9449-800E-BFBAA49FF9E3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9" name="Group 139">
            <a:extLst>
              <a:ext uri="{FF2B5EF4-FFF2-40B4-BE49-F238E27FC236}">
                <a16:creationId xmlns:a16="http://schemas.microsoft.com/office/drawing/2014/main" id="{C7956ABD-C64C-A34E-B36C-B5E9CA710C15}"/>
              </a:ext>
            </a:extLst>
          </p:cNvPr>
          <p:cNvGrpSpPr/>
          <p:nvPr/>
        </p:nvGrpSpPr>
        <p:grpSpPr>
          <a:xfrm>
            <a:off x="15850039" y="5870335"/>
            <a:ext cx="3412634" cy="1485431"/>
            <a:chOff x="9847665" y="8008503"/>
            <a:chExt cx="3412634" cy="1485431"/>
          </a:xfrm>
        </p:grpSpPr>
        <p:sp>
          <p:nvSpPr>
            <p:cNvPr id="150" name="Rectangle 140">
              <a:extLst>
                <a:ext uri="{FF2B5EF4-FFF2-40B4-BE49-F238E27FC236}">
                  <a16:creationId xmlns:a16="http://schemas.microsoft.com/office/drawing/2014/main" id="{B97F36C9-A54A-9E4D-97B2-A518BB09BBE9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56">
              <a:extLst>
                <a:ext uri="{FF2B5EF4-FFF2-40B4-BE49-F238E27FC236}">
                  <a16:creationId xmlns:a16="http://schemas.microsoft.com/office/drawing/2014/main" id="{1DF6A538-0618-F743-9581-BFFB0E6B19DD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52" name="CuadroTexto 350">
            <a:extLst>
              <a:ext uri="{FF2B5EF4-FFF2-40B4-BE49-F238E27FC236}">
                <a16:creationId xmlns:a16="http://schemas.microsoft.com/office/drawing/2014/main" id="{97F98A44-E8BF-B049-902A-082F75C8BD35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53" name="CuadroTexto 351">
            <a:extLst>
              <a:ext uri="{FF2B5EF4-FFF2-40B4-BE49-F238E27FC236}">
                <a16:creationId xmlns:a16="http://schemas.microsoft.com/office/drawing/2014/main" id="{8121BE32-DA80-044D-B2D3-9808CC01AFED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6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a 143">
            <a:extLst>
              <a:ext uri="{FF2B5EF4-FFF2-40B4-BE49-F238E27FC236}">
                <a16:creationId xmlns:a16="http://schemas.microsoft.com/office/drawing/2014/main" id="{9BF61320-2DB9-2C45-8A34-E25D82FA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55271"/>
              </p:ext>
            </p:extLst>
          </p:nvPr>
        </p:nvGraphicFramePr>
        <p:xfrm>
          <a:off x="1065293" y="3931921"/>
          <a:ext cx="22247066" cy="846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2641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4447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4447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45" name="CuadroTexto 350">
            <a:extLst>
              <a:ext uri="{FF2B5EF4-FFF2-40B4-BE49-F238E27FC236}">
                <a16:creationId xmlns:a16="http://schemas.microsoft.com/office/drawing/2014/main" id="{7D0EEAA1-6FB1-3147-8EA9-F42EC789E7A4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61EAA917-050C-9541-BA08-394537491D5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301717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88" name="Tabla 87">
            <a:extLst>
              <a:ext uri="{FF2B5EF4-FFF2-40B4-BE49-F238E27FC236}">
                <a16:creationId xmlns:a16="http://schemas.microsoft.com/office/drawing/2014/main" id="{D18CDFB3-39D1-7B4F-9F12-E06E0DA46032}"/>
              </a:ext>
            </a:extLst>
          </p:cNvPr>
          <p:cNvGraphicFramePr>
            <a:graphicFrameLocks noGrp="1"/>
          </p:cNvGraphicFramePr>
          <p:nvPr/>
        </p:nvGraphicFramePr>
        <p:xfrm>
          <a:off x="950439" y="3784600"/>
          <a:ext cx="22476774" cy="90401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04185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017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017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017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0179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72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adroTexto 350">
            <a:extLst>
              <a:ext uri="{FF2B5EF4-FFF2-40B4-BE49-F238E27FC236}">
                <a16:creationId xmlns:a16="http://schemas.microsoft.com/office/drawing/2014/main" id="{7D0EEAA1-6FB1-3147-8EA9-F42EC789E7A4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61EAA917-050C-9541-BA08-394537491D5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DF52C1-8CC2-6849-8CCB-4185097F9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1005"/>
              </p:ext>
            </p:extLst>
          </p:nvPr>
        </p:nvGraphicFramePr>
        <p:xfrm>
          <a:off x="1065293" y="3506082"/>
          <a:ext cx="22247066" cy="918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2783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984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984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1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4028A58E-398D-F64E-B9CE-53BF1DF67992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41565E58-139C-084F-B01E-09467C03730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9253BCC-447A-3C46-AE6D-5AD0DBC13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51845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grpSp>
        <p:nvGrpSpPr>
          <p:cNvPr id="8" name="Group 5">
            <a:extLst>
              <a:ext uri="{FF2B5EF4-FFF2-40B4-BE49-F238E27FC236}">
                <a16:creationId xmlns:a16="http://schemas.microsoft.com/office/drawing/2014/main" id="{9FFD49D2-0DA0-814B-B95D-40093F35C979}"/>
              </a:ext>
            </a:extLst>
          </p:cNvPr>
          <p:cNvGrpSpPr/>
          <p:nvPr/>
        </p:nvGrpSpPr>
        <p:grpSpPr>
          <a:xfrm>
            <a:off x="12692760" y="5747855"/>
            <a:ext cx="1478460" cy="1478460"/>
            <a:chOff x="22899190" y="-2983856"/>
            <a:chExt cx="1478460" cy="1478460"/>
          </a:xfrm>
        </p:grpSpPr>
        <p:sp>
          <p:nvSpPr>
            <p:cNvPr id="9" name="Oval 140">
              <a:extLst>
                <a:ext uri="{FF2B5EF4-FFF2-40B4-BE49-F238E27FC236}">
                  <a16:creationId xmlns:a16="http://schemas.microsoft.com/office/drawing/2014/main" id="{7C72B1B4-CB18-DA47-9743-2E440B4787FE}"/>
                </a:ext>
              </a:extLst>
            </p:cNvPr>
            <p:cNvSpPr/>
            <p:nvPr/>
          </p:nvSpPr>
          <p:spPr>
            <a:xfrm>
              <a:off x="22899190" y="-2983856"/>
              <a:ext cx="1478460" cy="14784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áfico 48">
              <a:extLst>
                <a:ext uri="{FF2B5EF4-FFF2-40B4-BE49-F238E27FC236}">
                  <a16:creationId xmlns:a16="http://schemas.microsoft.com/office/drawing/2014/main" id="{C72FE242-A3BC-6046-9E1C-6D40B38A46E3}"/>
                </a:ext>
              </a:extLst>
            </p:cNvPr>
            <p:cNvGrpSpPr/>
            <p:nvPr/>
          </p:nvGrpSpPr>
          <p:grpSpPr>
            <a:xfrm>
              <a:off x="23396099" y="-2578342"/>
              <a:ext cx="597977" cy="597977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1" name="Forma libre 288">
                <a:extLst>
                  <a:ext uri="{FF2B5EF4-FFF2-40B4-BE49-F238E27FC236}">
                    <a16:creationId xmlns:a16="http://schemas.microsoft.com/office/drawing/2014/main" id="{B548BBE4-8D5D-054D-A863-7FBD119A9A27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83A7A68E-D03C-7B40-B931-F9929C485A67}"/>
              </a:ext>
            </a:extLst>
          </p:cNvPr>
          <p:cNvGrpSpPr/>
          <p:nvPr/>
        </p:nvGrpSpPr>
        <p:grpSpPr>
          <a:xfrm>
            <a:off x="20682832" y="5747855"/>
            <a:ext cx="1478460" cy="1478460"/>
            <a:chOff x="22899190" y="369874"/>
            <a:chExt cx="1478460" cy="1478460"/>
          </a:xfrm>
        </p:grpSpPr>
        <p:sp>
          <p:nvSpPr>
            <p:cNvPr id="13" name="Oval 142">
              <a:extLst>
                <a:ext uri="{FF2B5EF4-FFF2-40B4-BE49-F238E27FC236}">
                  <a16:creationId xmlns:a16="http://schemas.microsoft.com/office/drawing/2014/main" id="{700B4167-4C4C-A54B-837C-6AE1BA5DB76D}"/>
                </a:ext>
              </a:extLst>
            </p:cNvPr>
            <p:cNvSpPr/>
            <p:nvPr/>
          </p:nvSpPr>
          <p:spPr>
            <a:xfrm>
              <a:off x="22899190" y="369874"/>
              <a:ext cx="1478460" cy="1478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áfico 22">
              <a:extLst>
                <a:ext uri="{FF2B5EF4-FFF2-40B4-BE49-F238E27FC236}">
                  <a16:creationId xmlns:a16="http://schemas.microsoft.com/office/drawing/2014/main" id="{CBAD9DE5-35FD-E247-9D22-944E2FD6D8A2}"/>
                </a:ext>
              </a:extLst>
            </p:cNvPr>
            <p:cNvGrpSpPr/>
            <p:nvPr/>
          </p:nvGrpSpPr>
          <p:grpSpPr>
            <a:xfrm>
              <a:off x="23332951" y="759435"/>
              <a:ext cx="597977" cy="597977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5" name="Forma libre 340">
                <a:extLst>
                  <a:ext uri="{FF2B5EF4-FFF2-40B4-BE49-F238E27FC236}">
                    <a16:creationId xmlns:a16="http://schemas.microsoft.com/office/drawing/2014/main" id="{44C5CA6B-10B2-A241-A805-E7DF6E511D93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" name="Forma libre 341">
                <a:extLst>
                  <a:ext uri="{FF2B5EF4-FFF2-40B4-BE49-F238E27FC236}">
                    <a16:creationId xmlns:a16="http://schemas.microsoft.com/office/drawing/2014/main" id="{2057231F-1821-7249-A3D8-62FD4A66ED16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342">
                <a:extLst>
                  <a:ext uri="{FF2B5EF4-FFF2-40B4-BE49-F238E27FC236}">
                    <a16:creationId xmlns:a16="http://schemas.microsoft.com/office/drawing/2014/main" id="{5F73B908-A4A9-DD42-B6C4-E2C63760955B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8" name="Forma libre 343">
                <a:extLst>
                  <a:ext uri="{FF2B5EF4-FFF2-40B4-BE49-F238E27FC236}">
                    <a16:creationId xmlns:a16="http://schemas.microsoft.com/office/drawing/2014/main" id="{CB2C0BDB-85BC-2A4C-B532-5E390ED7DF48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344">
                <a:extLst>
                  <a:ext uri="{FF2B5EF4-FFF2-40B4-BE49-F238E27FC236}">
                    <a16:creationId xmlns:a16="http://schemas.microsoft.com/office/drawing/2014/main" id="{5E69BA5C-A7D1-2141-AC6B-BD408932DB63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Forma libre 345">
                <a:extLst>
                  <a:ext uri="{FF2B5EF4-FFF2-40B4-BE49-F238E27FC236}">
                    <a16:creationId xmlns:a16="http://schemas.microsoft.com/office/drawing/2014/main" id="{40DB9FA1-9DA6-E44D-BEB2-A3D45C6462F6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1" name="Forma libre 346">
                <a:extLst>
                  <a:ext uri="{FF2B5EF4-FFF2-40B4-BE49-F238E27FC236}">
                    <a16:creationId xmlns:a16="http://schemas.microsoft.com/office/drawing/2014/main" id="{2D8DA40F-A9E5-B849-B516-DC2D72D00B89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869EE763-3083-D147-BDAF-8E4D2A1A50B9}"/>
              </a:ext>
            </a:extLst>
          </p:cNvPr>
          <p:cNvGrpSpPr/>
          <p:nvPr/>
        </p:nvGrpSpPr>
        <p:grpSpPr>
          <a:xfrm>
            <a:off x="16687796" y="5747855"/>
            <a:ext cx="1478460" cy="1478460"/>
            <a:chOff x="22899190" y="-1289967"/>
            <a:chExt cx="1478460" cy="1478460"/>
          </a:xfrm>
        </p:grpSpPr>
        <p:sp>
          <p:nvSpPr>
            <p:cNvPr id="23" name="Oval 141">
              <a:extLst>
                <a:ext uri="{FF2B5EF4-FFF2-40B4-BE49-F238E27FC236}">
                  <a16:creationId xmlns:a16="http://schemas.microsoft.com/office/drawing/2014/main" id="{26FBA301-C719-AF4D-89E5-67842B6A80C5}"/>
                </a:ext>
              </a:extLst>
            </p:cNvPr>
            <p:cNvSpPr/>
            <p:nvPr/>
          </p:nvSpPr>
          <p:spPr>
            <a:xfrm>
              <a:off x="22899190" y="-1289967"/>
              <a:ext cx="1478460" cy="14784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áfico 248">
              <a:extLst>
                <a:ext uri="{FF2B5EF4-FFF2-40B4-BE49-F238E27FC236}">
                  <a16:creationId xmlns:a16="http://schemas.microsoft.com/office/drawing/2014/main" id="{5FBED102-C36E-3842-B016-4716F61F8900}"/>
                </a:ext>
              </a:extLst>
            </p:cNvPr>
            <p:cNvGrpSpPr/>
            <p:nvPr/>
          </p:nvGrpSpPr>
          <p:grpSpPr>
            <a:xfrm>
              <a:off x="23311274" y="-856670"/>
              <a:ext cx="654197" cy="654197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25" name="Forma libre 369">
                <a:extLst>
                  <a:ext uri="{FF2B5EF4-FFF2-40B4-BE49-F238E27FC236}">
                    <a16:creationId xmlns:a16="http://schemas.microsoft.com/office/drawing/2014/main" id="{9556F99B-1696-A84C-A54B-8AA7DDD259ED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95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1F058C35-B958-9F49-9176-3C59EC08A127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6F8FDAA6-D848-C241-AD50-FEED60CC24A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B6615778-277D-874B-B410-4F6A751B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19717"/>
              </p:ext>
            </p:extLst>
          </p:nvPr>
        </p:nvGraphicFramePr>
        <p:xfrm>
          <a:off x="1065293" y="3779521"/>
          <a:ext cx="21359086" cy="90398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626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19877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3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E442E671-F070-AA42-BBB8-4568B10D4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8749BD7B-260A-9448-8A98-E4750BBD77BA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0B9C882-069D-9741-9C14-44FF15D9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96297"/>
              </p:ext>
            </p:extLst>
          </p:nvPr>
        </p:nvGraphicFramePr>
        <p:xfrm>
          <a:off x="1065293" y="3749041"/>
          <a:ext cx="22247066" cy="91764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20067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82079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5" name="Triángulo 4">
            <a:extLst>
              <a:ext uri="{FF2B5EF4-FFF2-40B4-BE49-F238E27FC236}">
                <a16:creationId xmlns:a16="http://schemas.microsoft.com/office/drawing/2014/main" id="{DE73D678-C540-874B-B19A-631510C75EF7}"/>
              </a:ext>
            </a:extLst>
          </p:cNvPr>
          <p:cNvSpPr/>
          <p:nvPr/>
        </p:nvSpPr>
        <p:spPr>
          <a:xfrm>
            <a:off x="13742547" y="4968732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A3FA170D-92EE-3844-9234-FBD8F2C141A3}"/>
              </a:ext>
            </a:extLst>
          </p:cNvPr>
          <p:cNvSpPr/>
          <p:nvPr/>
        </p:nvSpPr>
        <p:spPr>
          <a:xfrm>
            <a:off x="13742547" y="5808837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C7A8D309-B181-EB45-B64E-BFDE0E891C9C}"/>
              </a:ext>
            </a:extLst>
          </p:cNvPr>
          <p:cNvSpPr/>
          <p:nvPr/>
        </p:nvSpPr>
        <p:spPr>
          <a:xfrm>
            <a:off x="15365607" y="5808837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90677813-5946-AC4B-BD25-15EBB992CD36}"/>
              </a:ext>
            </a:extLst>
          </p:cNvPr>
          <p:cNvSpPr/>
          <p:nvPr/>
        </p:nvSpPr>
        <p:spPr>
          <a:xfrm>
            <a:off x="14542647" y="6726094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05CBBDFD-B0D2-6148-A707-E0A8F35AC67A}"/>
              </a:ext>
            </a:extLst>
          </p:cNvPr>
          <p:cNvSpPr/>
          <p:nvPr/>
        </p:nvSpPr>
        <p:spPr>
          <a:xfrm>
            <a:off x="16188567" y="5003022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0" name="Triángulo 9">
            <a:extLst>
              <a:ext uri="{FF2B5EF4-FFF2-40B4-BE49-F238E27FC236}">
                <a16:creationId xmlns:a16="http://schemas.microsoft.com/office/drawing/2014/main" id="{31F01DD3-52C2-484A-BA13-88E0A5DF555E}"/>
              </a:ext>
            </a:extLst>
          </p:cNvPr>
          <p:cNvSpPr/>
          <p:nvPr/>
        </p:nvSpPr>
        <p:spPr>
          <a:xfrm>
            <a:off x="17011527" y="5003022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B18F1E8A-411C-CC40-A156-508924CBC5C1}"/>
              </a:ext>
            </a:extLst>
          </p:cNvPr>
          <p:cNvSpPr/>
          <p:nvPr/>
        </p:nvSpPr>
        <p:spPr>
          <a:xfrm>
            <a:off x="1783448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3B10020-EF99-C24F-BABA-84EC5A2D35DA}"/>
              </a:ext>
            </a:extLst>
          </p:cNvPr>
          <p:cNvSpPr/>
          <p:nvPr/>
        </p:nvSpPr>
        <p:spPr>
          <a:xfrm>
            <a:off x="1865744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585DD260-D04A-E042-89E3-52E300D5FED0}"/>
              </a:ext>
            </a:extLst>
          </p:cNvPr>
          <p:cNvSpPr/>
          <p:nvPr/>
        </p:nvSpPr>
        <p:spPr>
          <a:xfrm>
            <a:off x="1945754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FB71AF6E-C485-C845-AA36-8B4AB61BB38F}"/>
              </a:ext>
            </a:extLst>
          </p:cNvPr>
          <p:cNvSpPr/>
          <p:nvPr/>
        </p:nvSpPr>
        <p:spPr>
          <a:xfrm>
            <a:off x="20234787" y="5003022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81F01B80-F12A-E04B-A275-8EFB37CAF202}"/>
              </a:ext>
            </a:extLst>
          </p:cNvPr>
          <p:cNvSpPr/>
          <p:nvPr/>
        </p:nvSpPr>
        <p:spPr>
          <a:xfrm>
            <a:off x="2105774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647CC2F3-26BB-5E43-8025-9648A6990073}"/>
              </a:ext>
            </a:extLst>
          </p:cNvPr>
          <p:cNvSpPr/>
          <p:nvPr/>
        </p:nvSpPr>
        <p:spPr>
          <a:xfrm>
            <a:off x="2188070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F735D62-279F-9342-9166-76951DAF16C7}"/>
              </a:ext>
            </a:extLst>
          </p:cNvPr>
          <p:cNvSpPr/>
          <p:nvPr/>
        </p:nvSpPr>
        <p:spPr>
          <a:xfrm>
            <a:off x="2268080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6789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FC0DFB98-26BA-BE44-B9D6-2518AE1FE12E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73ABAC7E-1799-9E48-B9CF-BEF2917920C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9228742-A433-1A4F-9F51-2AE664545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90653"/>
              </p:ext>
            </p:extLst>
          </p:nvPr>
        </p:nvGraphicFramePr>
        <p:xfrm>
          <a:off x="1065292" y="3560133"/>
          <a:ext cx="22247066" cy="91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The single decision maker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87531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212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212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2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6A5A8E9-D2D1-F941-95A9-1B47042A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28782"/>
              </p:ext>
            </p:extLst>
          </p:nvPr>
        </p:nvGraphicFramePr>
        <p:xfrm>
          <a:off x="1065292" y="3560133"/>
          <a:ext cx="22247066" cy="8708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46225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2177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2177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67655"/>
              </p:ext>
            </p:extLst>
          </p:nvPr>
        </p:nvGraphicFramePr>
        <p:xfrm>
          <a:off x="1065292" y="4162564"/>
          <a:ext cx="22247066" cy="85648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5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13D95B12-0A24-0C45-8C9A-E72F695E15BB}"/>
              </a:ext>
            </a:extLst>
          </p:cNvPr>
          <p:cNvSpPr/>
          <p:nvPr/>
        </p:nvSpPr>
        <p:spPr>
          <a:xfrm>
            <a:off x="14401800" y="5169700"/>
            <a:ext cx="1878127" cy="18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D9301C4-B517-A349-8F8E-5FB461CE4B19}"/>
              </a:ext>
            </a:extLst>
          </p:cNvPr>
          <p:cNvSpPr/>
          <p:nvPr/>
        </p:nvSpPr>
        <p:spPr>
          <a:xfrm>
            <a:off x="20820439" y="5169096"/>
            <a:ext cx="1878127" cy="187812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7" name="Chart 147">
            <a:extLst>
              <a:ext uri="{FF2B5EF4-FFF2-40B4-BE49-F238E27FC236}">
                <a16:creationId xmlns:a16="http://schemas.microsoft.com/office/drawing/2014/main" id="{F306FA00-C4B4-1A47-98AB-08D9665D2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494485"/>
              </p:ext>
            </p:extLst>
          </p:nvPr>
        </p:nvGraphicFramePr>
        <p:xfrm>
          <a:off x="14064501" y="4941101"/>
          <a:ext cx="2510205" cy="235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395">
            <a:extLst>
              <a:ext uri="{FF2B5EF4-FFF2-40B4-BE49-F238E27FC236}">
                <a16:creationId xmlns:a16="http://schemas.microsoft.com/office/drawing/2014/main" id="{0AC9D9BD-073A-9D47-9956-8B00E7169BC1}"/>
              </a:ext>
            </a:extLst>
          </p:cNvPr>
          <p:cNvSpPr txBox="1"/>
          <p:nvPr/>
        </p:nvSpPr>
        <p:spPr>
          <a:xfrm>
            <a:off x="14625494" y="578499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10" name="Oval 155">
            <a:extLst>
              <a:ext uri="{FF2B5EF4-FFF2-40B4-BE49-F238E27FC236}">
                <a16:creationId xmlns:a16="http://schemas.microsoft.com/office/drawing/2014/main" id="{7C8AFA37-6163-5144-8870-887749FB0CBB}"/>
              </a:ext>
            </a:extLst>
          </p:cNvPr>
          <p:cNvSpPr/>
          <p:nvPr/>
        </p:nvSpPr>
        <p:spPr>
          <a:xfrm>
            <a:off x="17549312" y="5196783"/>
            <a:ext cx="1860324" cy="18603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50">
            <a:extLst>
              <a:ext uri="{FF2B5EF4-FFF2-40B4-BE49-F238E27FC236}">
                <a16:creationId xmlns:a16="http://schemas.microsoft.com/office/drawing/2014/main" id="{6FBD4383-3BE0-8847-820A-2C3E237BA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35356"/>
              </p:ext>
            </p:extLst>
          </p:nvPr>
        </p:nvGraphicFramePr>
        <p:xfrm>
          <a:off x="17225248" y="4941102"/>
          <a:ext cx="2510205" cy="235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uadroTexto 395">
            <a:extLst>
              <a:ext uri="{FF2B5EF4-FFF2-40B4-BE49-F238E27FC236}">
                <a16:creationId xmlns:a16="http://schemas.microsoft.com/office/drawing/2014/main" id="{F8EDBCBB-6859-4D49-A03D-621E66858730}"/>
              </a:ext>
            </a:extLst>
          </p:cNvPr>
          <p:cNvSpPr txBox="1"/>
          <p:nvPr/>
        </p:nvSpPr>
        <p:spPr>
          <a:xfrm>
            <a:off x="17786241" y="5784997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graphicFrame>
        <p:nvGraphicFramePr>
          <p:cNvPr id="15" name="Chart 153">
            <a:extLst>
              <a:ext uri="{FF2B5EF4-FFF2-40B4-BE49-F238E27FC236}">
                <a16:creationId xmlns:a16="http://schemas.microsoft.com/office/drawing/2014/main" id="{01A6C77B-D013-0841-A3FD-EA9C6F497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77837"/>
              </p:ext>
            </p:extLst>
          </p:nvPr>
        </p:nvGraphicFramePr>
        <p:xfrm>
          <a:off x="20487595" y="4941100"/>
          <a:ext cx="2510205" cy="235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395">
            <a:extLst>
              <a:ext uri="{FF2B5EF4-FFF2-40B4-BE49-F238E27FC236}">
                <a16:creationId xmlns:a16="http://schemas.microsoft.com/office/drawing/2014/main" id="{F707F4D4-0044-FF4E-98C9-CAB7BE39DE6F}"/>
              </a:ext>
            </a:extLst>
          </p:cNvPr>
          <p:cNvSpPr txBox="1"/>
          <p:nvPr/>
        </p:nvSpPr>
        <p:spPr>
          <a:xfrm>
            <a:off x="21048588" y="5784995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35879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289D66D-BF75-0941-ACC1-9B126F61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30569"/>
              </p:ext>
            </p:extLst>
          </p:nvPr>
        </p:nvGraphicFramePr>
        <p:xfrm>
          <a:off x="1065293" y="3553691"/>
          <a:ext cx="22247066" cy="91363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87790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23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2316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5CFAE66-A52A-7B4E-A0C7-D77BE345AC41}"/>
              </a:ext>
            </a:extLst>
          </p:cNvPr>
          <p:cNvGraphicFramePr>
            <a:graphicFrameLocks noGrp="1"/>
          </p:cNvGraphicFramePr>
          <p:nvPr/>
        </p:nvGraphicFramePr>
        <p:xfrm>
          <a:off x="1065293" y="3779521"/>
          <a:ext cx="22247066" cy="89142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09907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83095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6462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6462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9" name="Freeform 110">
            <a:extLst>
              <a:ext uri="{FF2B5EF4-FFF2-40B4-BE49-F238E27FC236}">
                <a16:creationId xmlns:a16="http://schemas.microsoft.com/office/drawing/2014/main" id="{D7529B6A-22C1-5A45-9DC6-E236020C99D0}"/>
              </a:ext>
            </a:extLst>
          </p:cNvPr>
          <p:cNvSpPr/>
          <p:nvPr/>
        </p:nvSpPr>
        <p:spPr>
          <a:xfrm>
            <a:off x="13801958" y="56784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139">
            <a:extLst>
              <a:ext uri="{FF2B5EF4-FFF2-40B4-BE49-F238E27FC236}">
                <a16:creationId xmlns:a16="http://schemas.microsoft.com/office/drawing/2014/main" id="{40767C13-35E5-2E45-AB41-5869B50863D0}"/>
              </a:ext>
            </a:extLst>
          </p:cNvPr>
          <p:cNvSpPr/>
          <p:nvPr/>
        </p:nvSpPr>
        <p:spPr>
          <a:xfrm rot="5178001">
            <a:off x="14976592" y="48841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40">
            <a:extLst>
              <a:ext uri="{FF2B5EF4-FFF2-40B4-BE49-F238E27FC236}">
                <a16:creationId xmlns:a16="http://schemas.microsoft.com/office/drawing/2014/main" id="{09B0C10A-A221-514B-B01E-B0E63498ECB6}"/>
              </a:ext>
            </a:extLst>
          </p:cNvPr>
          <p:cNvGrpSpPr/>
          <p:nvPr/>
        </p:nvGrpSpPr>
        <p:grpSpPr>
          <a:xfrm>
            <a:off x="13716386" y="6078389"/>
            <a:ext cx="2789568" cy="1359897"/>
            <a:chOff x="13240001" y="5259647"/>
            <a:chExt cx="2789568" cy="1359897"/>
          </a:xfrm>
        </p:grpSpPr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AD02AFAF-3424-D54B-A834-5FEC7897F250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id="{D068FBCB-9EA9-0946-A136-9694F6A484B9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17" name="Freeform 110">
            <a:extLst>
              <a:ext uri="{FF2B5EF4-FFF2-40B4-BE49-F238E27FC236}">
                <a16:creationId xmlns:a16="http://schemas.microsoft.com/office/drawing/2014/main" id="{9AC12147-66AE-5B42-A775-33F0E90D8F30}"/>
              </a:ext>
            </a:extLst>
          </p:cNvPr>
          <p:cNvSpPr/>
          <p:nvPr/>
        </p:nvSpPr>
        <p:spPr>
          <a:xfrm>
            <a:off x="17103958" y="57038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39">
            <a:extLst>
              <a:ext uri="{FF2B5EF4-FFF2-40B4-BE49-F238E27FC236}">
                <a16:creationId xmlns:a16="http://schemas.microsoft.com/office/drawing/2014/main" id="{80CF4AD4-3B38-234C-B3A2-3542CB23C43A}"/>
              </a:ext>
            </a:extLst>
          </p:cNvPr>
          <p:cNvSpPr/>
          <p:nvPr/>
        </p:nvSpPr>
        <p:spPr>
          <a:xfrm rot="5178001">
            <a:off x="18278592" y="49095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40">
            <a:extLst>
              <a:ext uri="{FF2B5EF4-FFF2-40B4-BE49-F238E27FC236}">
                <a16:creationId xmlns:a16="http://schemas.microsoft.com/office/drawing/2014/main" id="{977A4A1A-3BFD-3145-A60C-3CDA527295FC}"/>
              </a:ext>
            </a:extLst>
          </p:cNvPr>
          <p:cNvGrpSpPr/>
          <p:nvPr/>
        </p:nvGrpSpPr>
        <p:grpSpPr>
          <a:xfrm>
            <a:off x="17018386" y="6103789"/>
            <a:ext cx="2789568" cy="1359897"/>
            <a:chOff x="13240001" y="5259647"/>
            <a:chExt cx="2789568" cy="1359897"/>
          </a:xfrm>
        </p:grpSpPr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8137816D-CC0F-934B-B6E8-650A2FA67ED2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01842073-A255-EC40-9471-ED6D094761D6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22" name="Freeform 110">
            <a:extLst>
              <a:ext uri="{FF2B5EF4-FFF2-40B4-BE49-F238E27FC236}">
                <a16:creationId xmlns:a16="http://schemas.microsoft.com/office/drawing/2014/main" id="{A189523A-67A0-3D40-8DB7-B74330548947}"/>
              </a:ext>
            </a:extLst>
          </p:cNvPr>
          <p:cNvSpPr/>
          <p:nvPr/>
        </p:nvSpPr>
        <p:spPr>
          <a:xfrm>
            <a:off x="20278958" y="57292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139">
            <a:extLst>
              <a:ext uri="{FF2B5EF4-FFF2-40B4-BE49-F238E27FC236}">
                <a16:creationId xmlns:a16="http://schemas.microsoft.com/office/drawing/2014/main" id="{B18F112A-891D-F24D-B4F5-F743956207FC}"/>
              </a:ext>
            </a:extLst>
          </p:cNvPr>
          <p:cNvSpPr/>
          <p:nvPr/>
        </p:nvSpPr>
        <p:spPr>
          <a:xfrm rot="5178001">
            <a:off x="21453592" y="49349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140">
            <a:extLst>
              <a:ext uri="{FF2B5EF4-FFF2-40B4-BE49-F238E27FC236}">
                <a16:creationId xmlns:a16="http://schemas.microsoft.com/office/drawing/2014/main" id="{B6DACE6D-5CB5-9642-9C4A-4B4856B30635}"/>
              </a:ext>
            </a:extLst>
          </p:cNvPr>
          <p:cNvGrpSpPr/>
          <p:nvPr/>
        </p:nvGrpSpPr>
        <p:grpSpPr>
          <a:xfrm>
            <a:off x="20193386" y="6129189"/>
            <a:ext cx="2789568" cy="1359897"/>
            <a:chOff x="13240001" y="5259647"/>
            <a:chExt cx="2789568" cy="1359897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0C47744E-7A11-6549-81CA-F9B17C82502C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BEE092B9-ECE5-3942-AD03-F3D4D3BE692C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9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5DAEA1-173A-A640-B27D-F02DA60B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3565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000" b="1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2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4D80EB8-8D94-2E4C-9E3F-79EE58E18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58297"/>
              </p:ext>
            </p:extLst>
          </p:nvPr>
        </p:nvGraphicFramePr>
        <p:xfrm>
          <a:off x="1065292" y="3501550"/>
          <a:ext cx="22247066" cy="9192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3699"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8" name="Forma libre 1699">
            <a:extLst>
              <a:ext uri="{FF2B5EF4-FFF2-40B4-BE49-F238E27FC236}">
                <a16:creationId xmlns:a16="http://schemas.microsoft.com/office/drawing/2014/main" id="{2AE26BBC-DBF6-5440-ADB2-A5F007279F4D}"/>
              </a:ext>
            </a:extLst>
          </p:cNvPr>
          <p:cNvSpPr/>
          <p:nvPr/>
        </p:nvSpPr>
        <p:spPr>
          <a:xfrm>
            <a:off x="13761636" y="489280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1699">
            <a:extLst>
              <a:ext uri="{FF2B5EF4-FFF2-40B4-BE49-F238E27FC236}">
                <a16:creationId xmlns:a16="http://schemas.microsoft.com/office/drawing/2014/main" id="{9020855C-5A5E-C040-BE0F-7723265EAE38}"/>
              </a:ext>
            </a:extLst>
          </p:cNvPr>
          <p:cNvSpPr/>
          <p:nvPr/>
        </p:nvSpPr>
        <p:spPr>
          <a:xfrm>
            <a:off x="14665892" y="650364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699">
            <a:extLst>
              <a:ext uri="{FF2B5EF4-FFF2-40B4-BE49-F238E27FC236}">
                <a16:creationId xmlns:a16="http://schemas.microsoft.com/office/drawing/2014/main" id="{E500A59A-16DC-2A46-92F6-750ED5557A13}"/>
              </a:ext>
            </a:extLst>
          </p:cNvPr>
          <p:cNvSpPr/>
          <p:nvPr/>
        </p:nvSpPr>
        <p:spPr>
          <a:xfrm>
            <a:off x="15492533" y="5506606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699">
            <a:extLst>
              <a:ext uri="{FF2B5EF4-FFF2-40B4-BE49-F238E27FC236}">
                <a16:creationId xmlns:a16="http://schemas.microsoft.com/office/drawing/2014/main" id="{A421431C-1613-4C4B-ACCF-48BB7B340BD0}"/>
              </a:ext>
            </a:extLst>
          </p:cNvPr>
          <p:cNvSpPr/>
          <p:nvPr/>
        </p:nvSpPr>
        <p:spPr>
          <a:xfrm>
            <a:off x="16187385" y="683671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1699">
            <a:extLst>
              <a:ext uri="{FF2B5EF4-FFF2-40B4-BE49-F238E27FC236}">
                <a16:creationId xmlns:a16="http://schemas.microsoft.com/office/drawing/2014/main" id="{12BA2049-FF22-3D4F-9F0A-1A2EAD52D515}"/>
              </a:ext>
            </a:extLst>
          </p:cNvPr>
          <p:cNvSpPr/>
          <p:nvPr/>
        </p:nvSpPr>
        <p:spPr>
          <a:xfrm>
            <a:off x="17784287" y="684422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" name="Forma libre 1699">
            <a:extLst>
              <a:ext uri="{FF2B5EF4-FFF2-40B4-BE49-F238E27FC236}">
                <a16:creationId xmlns:a16="http://schemas.microsoft.com/office/drawing/2014/main" id="{C49A248C-8CBB-AD43-BA79-E6EDEB314272}"/>
              </a:ext>
            </a:extLst>
          </p:cNvPr>
          <p:cNvSpPr/>
          <p:nvPr/>
        </p:nvSpPr>
        <p:spPr>
          <a:xfrm>
            <a:off x="17032142" y="598043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1699">
            <a:extLst>
              <a:ext uri="{FF2B5EF4-FFF2-40B4-BE49-F238E27FC236}">
                <a16:creationId xmlns:a16="http://schemas.microsoft.com/office/drawing/2014/main" id="{16F56626-2759-4748-B0B1-E4A78A35660D}"/>
              </a:ext>
            </a:extLst>
          </p:cNvPr>
          <p:cNvSpPr/>
          <p:nvPr/>
        </p:nvSpPr>
        <p:spPr>
          <a:xfrm>
            <a:off x="20205918" y="6935964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1699">
            <a:extLst>
              <a:ext uri="{FF2B5EF4-FFF2-40B4-BE49-F238E27FC236}">
                <a16:creationId xmlns:a16="http://schemas.microsoft.com/office/drawing/2014/main" id="{2EA03449-BCBD-F541-8206-5D53C5F834D7}"/>
              </a:ext>
            </a:extLst>
          </p:cNvPr>
          <p:cNvSpPr/>
          <p:nvPr/>
        </p:nvSpPr>
        <p:spPr>
          <a:xfrm>
            <a:off x="18643581" y="489280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1699">
            <a:extLst>
              <a:ext uri="{FF2B5EF4-FFF2-40B4-BE49-F238E27FC236}">
                <a16:creationId xmlns:a16="http://schemas.microsoft.com/office/drawing/2014/main" id="{B8556C7E-57E0-634D-9C8D-D6BA3C8FD4C0}"/>
              </a:ext>
            </a:extLst>
          </p:cNvPr>
          <p:cNvSpPr/>
          <p:nvPr/>
        </p:nvSpPr>
        <p:spPr>
          <a:xfrm>
            <a:off x="22625324" y="4748103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1699">
            <a:extLst>
              <a:ext uri="{FF2B5EF4-FFF2-40B4-BE49-F238E27FC236}">
                <a16:creationId xmlns:a16="http://schemas.microsoft.com/office/drawing/2014/main" id="{049DF957-5720-B241-BA1F-80DC039A0D04}"/>
              </a:ext>
            </a:extLst>
          </p:cNvPr>
          <p:cNvSpPr/>
          <p:nvPr/>
        </p:nvSpPr>
        <p:spPr>
          <a:xfrm>
            <a:off x="19531036" y="6370389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1699">
            <a:extLst>
              <a:ext uri="{FF2B5EF4-FFF2-40B4-BE49-F238E27FC236}">
                <a16:creationId xmlns:a16="http://schemas.microsoft.com/office/drawing/2014/main" id="{28362D35-EAD1-6D4B-A7BF-0DABBEF2136A}"/>
              </a:ext>
            </a:extLst>
          </p:cNvPr>
          <p:cNvSpPr/>
          <p:nvPr/>
        </p:nvSpPr>
        <p:spPr>
          <a:xfrm>
            <a:off x="21058949" y="5896557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699">
            <a:extLst>
              <a:ext uri="{FF2B5EF4-FFF2-40B4-BE49-F238E27FC236}">
                <a16:creationId xmlns:a16="http://schemas.microsoft.com/office/drawing/2014/main" id="{993E17B2-96E4-CB48-8826-DD0C6940FAA6}"/>
              </a:ext>
            </a:extLst>
          </p:cNvPr>
          <p:cNvSpPr/>
          <p:nvPr/>
        </p:nvSpPr>
        <p:spPr>
          <a:xfrm>
            <a:off x="21882594" y="650364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6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52ABDD35-BBE4-AB41-8E76-C73515C4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6042"/>
              </p:ext>
            </p:extLst>
          </p:nvPr>
        </p:nvGraphicFramePr>
        <p:xfrm>
          <a:off x="1065293" y="3779521"/>
          <a:ext cx="22247066" cy="9192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3699"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147">
            <a:extLst>
              <a:ext uri="{FF2B5EF4-FFF2-40B4-BE49-F238E27FC236}">
                <a16:creationId xmlns:a16="http://schemas.microsoft.com/office/drawing/2014/main" id="{0412ACE5-254D-8746-97D2-32116A8E4A33}"/>
              </a:ext>
            </a:extLst>
          </p:cNvPr>
          <p:cNvSpPr/>
          <p:nvPr/>
        </p:nvSpPr>
        <p:spPr>
          <a:xfrm>
            <a:off x="16890298" y="673896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9" name="Oval 148">
            <a:extLst>
              <a:ext uri="{FF2B5EF4-FFF2-40B4-BE49-F238E27FC236}">
                <a16:creationId xmlns:a16="http://schemas.microsoft.com/office/drawing/2014/main" id="{7B0E26AD-BA88-2D4C-8269-34164995147C}"/>
              </a:ext>
            </a:extLst>
          </p:cNvPr>
          <p:cNvSpPr/>
          <p:nvPr/>
        </p:nvSpPr>
        <p:spPr>
          <a:xfrm>
            <a:off x="16048073" y="579462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0" name="Oval 149">
            <a:extLst>
              <a:ext uri="{FF2B5EF4-FFF2-40B4-BE49-F238E27FC236}">
                <a16:creationId xmlns:a16="http://schemas.microsoft.com/office/drawing/2014/main" id="{E13FD07B-28E1-B345-B530-C693DD002B6C}"/>
              </a:ext>
            </a:extLst>
          </p:cNvPr>
          <p:cNvSpPr/>
          <p:nvPr/>
        </p:nvSpPr>
        <p:spPr>
          <a:xfrm>
            <a:off x="14434223" y="5812340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1" name="Oval 150">
            <a:extLst>
              <a:ext uri="{FF2B5EF4-FFF2-40B4-BE49-F238E27FC236}">
                <a16:creationId xmlns:a16="http://schemas.microsoft.com/office/drawing/2014/main" id="{D2A7A263-E58E-6249-9061-DCD6ABD27055}"/>
              </a:ext>
            </a:extLst>
          </p:cNvPr>
          <p:cNvSpPr/>
          <p:nvPr/>
        </p:nvSpPr>
        <p:spPr>
          <a:xfrm>
            <a:off x="13660625" y="4917217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2" name="Oval 151">
            <a:extLst>
              <a:ext uri="{FF2B5EF4-FFF2-40B4-BE49-F238E27FC236}">
                <a16:creationId xmlns:a16="http://schemas.microsoft.com/office/drawing/2014/main" id="{F1DEBA93-F828-CB49-8389-22C52615AAD1}"/>
              </a:ext>
            </a:extLst>
          </p:cNvPr>
          <p:cNvSpPr/>
          <p:nvPr/>
        </p:nvSpPr>
        <p:spPr>
          <a:xfrm>
            <a:off x="15287497" y="6787287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7" name="Oval 147">
            <a:extLst>
              <a:ext uri="{FF2B5EF4-FFF2-40B4-BE49-F238E27FC236}">
                <a16:creationId xmlns:a16="http://schemas.microsoft.com/office/drawing/2014/main" id="{9B761C49-B7B7-BF43-9A09-EE54621B3018}"/>
              </a:ext>
            </a:extLst>
          </p:cNvPr>
          <p:cNvSpPr/>
          <p:nvPr/>
        </p:nvSpPr>
        <p:spPr>
          <a:xfrm>
            <a:off x="17723053" y="673896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8" name="Oval 147">
            <a:extLst>
              <a:ext uri="{FF2B5EF4-FFF2-40B4-BE49-F238E27FC236}">
                <a16:creationId xmlns:a16="http://schemas.microsoft.com/office/drawing/2014/main" id="{333E521B-8BF8-AA4C-8007-09A660FD865C}"/>
              </a:ext>
            </a:extLst>
          </p:cNvPr>
          <p:cNvSpPr/>
          <p:nvPr/>
        </p:nvSpPr>
        <p:spPr>
          <a:xfrm>
            <a:off x="19306926" y="680428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Oval 148">
            <a:extLst>
              <a:ext uri="{FF2B5EF4-FFF2-40B4-BE49-F238E27FC236}">
                <a16:creationId xmlns:a16="http://schemas.microsoft.com/office/drawing/2014/main" id="{68F0FB8E-D345-E54C-8875-B5959B9F6D2F}"/>
              </a:ext>
            </a:extLst>
          </p:cNvPr>
          <p:cNvSpPr/>
          <p:nvPr/>
        </p:nvSpPr>
        <p:spPr>
          <a:xfrm>
            <a:off x="18464701" y="585994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0" name="Oval 149">
            <a:extLst>
              <a:ext uri="{FF2B5EF4-FFF2-40B4-BE49-F238E27FC236}">
                <a16:creationId xmlns:a16="http://schemas.microsoft.com/office/drawing/2014/main" id="{155E7275-4AFF-A44D-A285-942424D5141A}"/>
              </a:ext>
            </a:extLst>
          </p:cNvPr>
          <p:cNvSpPr/>
          <p:nvPr/>
        </p:nvSpPr>
        <p:spPr>
          <a:xfrm>
            <a:off x="20113574" y="585994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Oval 151">
            <a:extLst>
              <a:ext uri="{FF2B5EF4-FFF2-40B4-BE49-F238E27FC236}">
                <a16:creationId xmlns:a16="http://schemas.microsoft.com/office/drawing/2014/main" id="{EF6E7243-1AD0-3A43-B4E7-EB65A6CF6C58}"/>
              </a:ext>
            </a:extLst>
          </p:cNvPr>
          <p:cNvSpPr/>
          <p:nvPr/>
        </p:nvSpPr>
        <p:spPr>
          <a:xfrm>
            <a:off x="20934190" y="4917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3" name="Oval 151">
            <a:extLst>
              <a:ext uri="{FF2B5EF4-FFF2-40B4-BE49-F238E27FC236}">
                <a16:creationId xmlns:a16="http://schemas.microsoft.com/office/drawing/2014/main" id="{AA48B2F7-B455-6B42-9CD3-260A05D41E0E}"/>
              </a:ext>
            </a:extLst>
          </p:cNvPr>
          <p:cNvSpPr/>
          <p:nvPr/>
        </p:nvSpPr>
        <p:spPr>
          <a:xfrm>
            <a:off x="21766948" y="4917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4" name="Oval 151">
            <a:extLst>
              <a:ext uri="{FF2B5EF4-FFF2-40B4-BE49-F238E27FC236}">
                <a16:creationId xmlns:a16="http://schemas.microsoft.com/office/drawing/2014/main" id="{3E539ED9-C14B-FA46-83CC-4DA8351A9D64}"/>
              </a:ext>
            </a:extLst>
          </p:cNvPr>
          <p:cNvSpPr/>
          <p:nvPr/>
        </p:nvSpPr>
        <p:spPr>
          <a:xfrm>
            <a:off x="22511199" y="6858000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1456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PID Charts">
      <a:dk1>
        <a:srgbClr val="515052"/>
      </a:dk1>
      <a:lt1>
        <a:srgbClr val="FFFFFF"/>
      </a:lt1>
      <a:dk2>
        <a:srgbClr val="011F5E"/>
      </a:dk2>
      <a:lt2>
        <a:srgbClr val="FFFFFF"/>
      </a:lt2>
      <a:accent1>
        <a:srgbClr val="03035E"/>
      </a:accent1>
      <a:accent2>
        <a:srgbClr val="003F88"/>
      </a:accent2>
      <a:accent3>
        <a:srgbClr val="0675B5"/>
      </a:accent3>
      <a:accent4>
        <a:srgbClr val="0395C6"/>
      </a:accent4>
      <a:accent5>
        <a:srgbClr val="03B4D7"/>
      </a:accent5>
      <a:accent6>
        <a:srgbClr val="4AC8E4"/>
      </a:accent6>
      <a:hlink>
        <a:srgbClr val="2CC6BD"/>
      </a:hlink>
      <a:folHlink>
        <a:srgbClr val="013D8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129947</TotalTime>
  <Words>2879</Words>
  <Application>Microsoft Macintosh PowerPoint</Application>
  <PresentationFormat>Custom</PresentationFormat>
  <Paragraphs>1159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20644</cp:revision>
  <dcterms:created xsi:type="dcterms:W3CDTF">2014-11-12T21:47:38Z</dcterms:created>
  <dcterms:modified xsi:type="dcterms:W3CDTF">2020-11-10T04:32:09Z</dcterms:modified>
  <cp:category/>
</cp:coreProperties>
</file>