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/>
    <p:restoredTop sz="95213"/>
  </p:normalViewPr>
  <p:slideViewPr>
    <p:cSldViewPr snapToGrid="0">
      <p:cViewPr varScale="1">
        <p:scale>
          <a:sx n="48" d="100"/>
          <a:sy n="48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A4CF4021-6FB1-1346-AB02-C33B0D32FE59}"/>
              </a:ext>
            </a:extLst>
          </p:cNvPr>
          <p:cNvSpPr txBox="1"/>
          <p:nvPr/>
        </p:nvSpPr>
        <p:spPr>
          <a:xfrm>
            <a:off x="19111484" y="-3416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Freeform 320">
            <a:extLst>
              <a:ext uri="{FF2B5EF4-FFF2-40B4-BE49-F238E27FC236}">
                <a16:creationId xmlns:a16="http://schemas.microsoft.com/office/drawing/2014/main" id="{8C9BE0AE-7878-5F46-A04D-42217432B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9532189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1">
            <a:extLst>
              <a:ext uri="{FF2B5EF4-FFF2-40B4-BE49-F238E27FC236}">
                <a16:creationId xmlns:a16="http://schemas.microsoft.com/office/drawing/2014/main" id="{8FB5A2E5-CF53-CF4D-B72D-7A08486B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8669547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2">
            <a:extLst>
              <a:ext uri="{FF2B5EF4-FFF2-40B4-BE49-F238E27FC236}">
                <a16:creationId xmlns:a16="http://schemas.microsoft.com/office/drawing/2014/main" id="{A0575F43-D49D-5749-B25B-46149367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7811700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3">
            <a:extLst>
              <a:ext uri="{FF2B5EF4-FFF2-40B4-BE49-F238E27FC236}">
                <a16:creationId xmlns:a16="http://schemas.microsoft.com/office/drawing/2014/main" id="{7DF4D3EB-2557-C646-90CC-0B46D9E0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6939473"/>
            <a:ext cx="3105509" cy="766792"/>
          </a:xfrm>
          <a:custGeom>
            <a:avLst/>
            <a:gdLst>
              <a:gd name="T0" fmla="*/ 2858 w 2859"/>
              <a:gd name="T1" fmla="*/ 703 h 704"/>
              <a:gd name="T2" fmla="*/ 0 w 2859"/>
              <a:gd name="T3" fmla="*/ 703 h 704"/>
              <a:gd name="T4" fmla="*/ 0 w 2859"/>
              <a:gd name="T5" fmla="*/ 0 h 704"/>
              <a:gd name="T6" fmla="*/ 2858 w 2859"/>
              <a:gd name="T7" fmla="*/ 0 h 704"/>
              <a:gd name="T8" fmla="*/ 2858 w 2859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4">
                <a:moveTo>
                  <a:pt x="2858" y="703"/>
                </a:moveTo>
                <a:lnTo>
                  <a:pt x="0" y="703"/>
                </a:lnTo>
                <a:lnTo>
                  <a:pt x="0" y="0"/>
                </a:lnTo>
                <a:lnTo>
                  <a:pt x="2858" y="0"/>
                </a:lnTo>
                <a:lnTo>
                  <a:pt x="2858" y="7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4">
            <a:extLst>
              <a:ext uri="{FF2B5EF4-FFF2-40B4-BE49-F238E27FC236}">
                <a16:creationId xmlns:a16="http://schemas.microsoft.com/office/drawing/2014/main" id="{83DDCBC5-55B5-F242-89C8-BB5838D7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6081623"/>
            <a:ext cx="3105509" cy="766792"/>
          </a:xfrm>
          <a:custGeom>
            <a:avLst/>
            <a:gdLst>
              <a:gd name="T0" fmla="*/ 2858 w 2859"/>
              <a:gd name="T1" fmla="*/ 703 h 704"/>
              <a:gd name="T2" fmla="*/ 0 w 2859"/>
              <a:gd name="T3" fmla="*/ 703 h 704"/>
              <a:gd name="T4" fmla="*/ 0 w 2859"/>
              <a:gd name="T5" fmla="*/ 0 h 704"/>
              <a:gd name="T6" fmla="*/ 2858 w 2859"/>
              <a:gd name="T7" fmla="*/ 0 h 704"/>
              <a:gd name="T8" fmla="*/ 2858 w 2859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4">
                <a:moveTo>
                  <a:pt x="2858" y="703"/>
                </a:moveTo>
                <a:lnTo>
                  <a:pt x="0" y="703"/>
                </a:lnTo>
                <a:lnTo>
                  <a:pt x="0" y="0"/>
                </a:lnTo>
                <a:lnTo>
                  <a:pt x="2858" y="0"/>
                </a:lnTo>
                <a:lnTo>
                  <a:pt x="2858" y="7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5">
            <a:extLst>
              <a:ext uri="{FF2B5EF4-FFF2-40B4-BE49-F238E27FC236}">
                <a16:creationId xmlns:a16="http://schemas.microsoft.com/office/drawing/2014/main" id="{CEE26F44-AE49-0748-80FE-FDA1FF78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5218981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6">
            <a:extLst>
              <a:ext uri="{FF2B5EF4-FFF2-40B4-BE49-F238E27FC236}">
                <a16:creationId xmlns:a16="http://schemas.microsoft.com/office/drawing/2014/main" id="{186293E3-1A8E-E74B-BA8D-B97FEAE6C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4361134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7">
            <a:extLst>
              <a:ext uri="{FF2B5EF4-FFF2-40B4-BE49-F238E27FC236}">
                <a16:creationId xmlns:a16="http://schemas.microsoft.com/office/drawing/2014/main" id="{6584D274-ABE8-CA41-8C49-AD1F449F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3498492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8">
            <a:extLst>
              <a:ext uri="{FF2B5EF4-FFF2-40B4-BE49-F238E27FC236}">
                <a16:creationId xmlns:a16="http://schemas.microsoft.com/office/drawing/2014/main" id="{CB589936-9198-F54A-A670-301C1703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2635851"/>
            <a:ext cx="3105509" cy="757208"/>
          </a:xfrm>
          <a:custGeom>
            <a:avLst/>
            <a:gdLst>
              <a:gd name="T0" fmla="*/ 2858 w 2859"/>
              <a:gd name="T1" fmla="*/ 694 h 695"/>
              <a:gd name="T2" fmla="*/ 0 w 2859"/>
              <a:gd name="T3" fmla="*/ 694 h 695"/>
              <a:gd name="T4" fmla="*/ 0 w 2859"/>
              <a:gd name="T5" fmla="*/ 0 h 695"/>
              <a:gd name="T6" fmla="*/ 2858 w 2859"/>
              <a:gd name="T7" fmla="*/ 0 h 695"/>
              <a:gd name="T8" fmla="*/ 2858 w 2859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695">
                <a:moveTo>
                  <a:pt x="2858" y="694"/>
                </a:moveTo>
                <a:lnTo>
                  <a:pt x="0" y="694"/>
                </a:lnTo>
                <a:lnTo>
                  <a:pt x="0" y="0"/>
                </a:lnTo>
                <a:lnTo>
                  <a:pt x="2858" y="0"/>
                </a:lnTo>
                <a:lnTo>
                  <a:pt x="2858" y="6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9">
            <a:extLst>
              <a:ext uri="{FF2B5EF4-FFF2-40B4-BE49-F238E27FC236}">
                <a16:creationId xmlns:a16="http://schemas.microsoft.com/office/drawing/2014/main" id="{5E987338-0909-B541-BACF-234366C1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90" y="1778000"/>
            <a:ext cx="3105509" cy="728453"/>
          </a:xfrm>
          <a:custGeom>
            <a:avLst/>
            <a:gdLst>
              <a:gd name="T0" fmla="*/ 1429 w 2859"/>
              <a:gd name="T1" fmla="*/ 0 h 670"/>
              <a:gd name="T2" fmla="*/ 2139 w 2859"/>
              <a:gd name="T3" fmla="*/ 335 h 670"/>
              <a:gd name="T4" fmla="*/ 2858 w 2859"/>
              <a:gd name="T5" fmla="*/ 669 h 670"/>
              <a:gd name="T6" fmla="*/ 1429 w 2859"/>
              <a:gd name="T7" fmla="*/ 669 h 670"/>
              <a:gd name="T8" fmla="*/ 0 w 2859"/>
              <a:gd name="T9" fmla="*/ 669 h 670"/>
              <a:gd name="T10" fmla="*/ 710 w 2859"/>
              <a:gd name="T11" fmla="*/ 335 h 670"/>
              <a:gd name="T12" fmla="*/ 1429 w 2859"/>
              <a:gd name="T13" fmla="*/ 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70">
                <a:moveTo>
                  <a:pt x="1429" y="0"/>
                </a:moveTo>
                <a:lnTo>
                  <a:pt x="2139" y="335"/>
                </a:lnTo>
                <a:lnTo>
                  <a:pt x="2858" y="669"/>
                </a:lnTo>
                <a:lnTo>
                  <a:pt x="1429" y="669"/>
                </a:lnTo>
                <a:lnTo>
                  <a:pt x="0" y="669"/>
                </a:lnTo>
                <a:lnTo>
                  <a:pt x="710" y="335"/>
                </a:lnTo>
                <a:lnTo>
                  <a:pt x="142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0">
            <a:extLst>
              <a:ext uri="{FF2B5EF4-FFF2-40B4-BE49-F238E27FC236}">
                <a16:creationId xmlns:a16="http://schemas.microsoft.com/office/drawing/2014/main" id="{79989763-B02A-5D48-BD5E-8A56E521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9532189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1">
            <a:extLst>
              <a:ext uri="{FF2B5EF4-FFF2-40B4-BE49-F238E27FC236}">
                <a16:creationId xmlns:a16="http://schemas.microsoft.com/office/drawing/2014/main" id="{C5A709A2-1949-6340-9F4F-CC40CC58F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8669547"/>
            <a:ext cx="3105509" cy="757208"/>
          </a:xfrm>
          <a:custGeom>
            <a:avLst/>
            <a:gdLst>
              <a:gd name="T0" fmla="*/ 2858 w 2859"/>
              <a:gd name="T1" fmla="*/ 694 h 695"/>
              <a:gd name="T2" fmla="*/ 0 w 2859"/>
              <a:gd name="T3" fmla="*/ 694 h 695"/>
              <a:gd name="T4" fmla="*/ 0 w 2859"/>
              <a:gd name="T5" fmla="*/ 0 h 695"/>
              <a:gd name="T6" fmla="*/ 2858 w 2859"/>
              <a:gd name="T7" fmla="*/ 0 h 695"/>
              <a:gd name="T8" fmla="*/ 2858 w 2859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695">
                <a:moveTo>
                  <a:pt x="2858" y="694"/>
                </a:moveTo>
                <a:lnTo>
                  <a:pt x="0" y="694"/>
                </a:lnTo>
                <a:lnTo>
                  <a:pt x="0" y="0"/>
                </a:lnTo>
                <a:lnTo>
                  <a:pt x="2858" y="0"/>
                </a:lnTo>
                <a:lnTo>
                  <a:pt x="2858" y="6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2">
            <a:extLst>
              <a:ext uri="{FF2B5EF4-FFF2-40B4-BE49-F238E27FC236}">
                <a16:creationId xmlns:a16="http://schemas.microsoft.com/office/drawing/2014/main" id="{529212D0-7F43-2A4F-B9F3-E3B63CEF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7802115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3">
            <a:extLst>
              <a:ext uri="{FF2B5EF4-FFF2-40B4-BE49-F238E27FC236}">
                <a16:creationId xmlns:a16="http://schemas.microsoft.com/office/drawing/2014/main" id="{F7AEE8F4-323D-0B4D-A42E-5AF2032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6939473"/>
            <a:ext cx="3105509" cy="766792"/>
          </a:xfrm>
          <a:custGeom>
            <a:avLst/>
            <a:gdLst>
              <a:gd name="T0" fmla="*/ 2858 w 2859"/>
              <a:gd name="T1" fmla="*/ 703 h 704"/>
              <a:gd name="T2" fmla="*/ 0 w 2859"/>
              <a:gd name="T3" fmla="*/ 703 h 704"/>
              <a:gd name="T4" fmla="*/ 0 w 2859"/>
              <a:gd name="T5" fmla="*/ 0 h 704"/>
              <a:gd name="T6" fmla="*/ 2858 w 2859"/>
              <a:gd name="T7" fmla="*/ 0 h 704"/>
              <a:gd name="T8" fmla="*/ 2858 w 2859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4">
                <a:moveTo>
                  <a:pt x="2858" y="703"/>
                </a:moveTo>
                <a:lnTo>
                  <a:pt x="0" y="703"/>
                </a:lnTo>
                <a:lnTo>
                  <a:pt x="0" y="0"/>
                </a:lnTo>
                <a:lnTo>
                  <a:pt x="2858" y="0"/>
                </a:lnTo>
                <a:lnTo>
                  <a:pt x="2858" y="7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4">
            <a:extLst>
              <a:ext uri="{FF2B5EF4-FFF2-40B4-BE49-F238E27FC236}">
                <a16:creationId xmlns:a16="http://schemas.microsoft.com/office/drawing/2014/main" id="{CA61CEB0-C27D-1747-8D85-F1339906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48" y="6081623"/>
            <a:ext cx="3105509" cy="738038"/>
          </a:xfrm>
          <a:custGeom>
            <a:avLst/>
            <a:gdLst>
              <a:gd name="T0" fmla="*/ 1429 w 2859"/>
              <a:gd name="T1" fmla="*/ 0 h 679"/>
              <a:gd name="T2" fmla="*/ 2140 w 2859"/>
              <a:gd name="T3" fmla="*/ 343 h 679"/>
              <a:gd name="T4" fmla="*/ 2858 w 2859"/>
              <a:gd name="T5" fmla="*/ 678 h 679"/>
              <a:gd name="T6" fmla="*/ 1429 w 2859"/>
              <a:gd name="T7" fmla="*/ 678 h 679"/>
              <a:gd name="T8" fmla="*/ 0 w 2859"/>
              <a:gd name="T9" fmla="*/ 678 h 679"/>
              <a:gd name="T10" fmla="*/ 711 w 2859"/>
              <a:gd name="T11" fmla="*/ 343 h 679"/>
              <a:gd name="T12" fmla="*/ 1429 w 2859"/>
              <a:gd name="T13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79">
                <a:moveTo>
                  <a:pt x="1429" y="0"/>
                </a:moveTo>
                <a:lnTo>
                  <a:pt x="2140" y="343"/>
                </a:lnTo>
                <a:lnTo>
                  <a:pt x="2858" y="678"/>
                </a:lnTo>
                <a:lnTo>
                  <a:pt x="1429" y="678"/>
                </a:lnTo>
                <a:lnTo>
                  <a:pt x="0" y="678"/>
                </a:lnTo>
                <a:lnTo>
                  <a:pt x="711" y="343"/>
                </a:lnTo>
                <a:lnTo>
                  <a:pt x="142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5">
            <a:extLst>
              <a:ext uri="{FF2B5EF4-FFF2-40B4-BE49-F238E27FC236}">
                <a16:creationId xmlns:a16="http://schemas.microsoft.com/office/drawing/2014/main" id="{9141E067-10BA-C346-8305-9C7A4CE5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9532189"/>
            <a:ext cx="3105509" cy="757208"/>
          </a:xfrm>
          <a:custGeom>
            <a:avLst/>
            <a:gdLst>
              <a:gd name="T0" fmla="*/ 2857 w 2858"/>
              <a:gd name="T1" fmla="*/ 694 h 695"/>
              <a:gd name="T2" fmla="*/ 0 w 2858"/>
              <a:gd name="T3" fmla="*/ 694 h 695"/>
              <a:gd name="T4" fmla="*/ 0 w 2858"/>
              <a:gd name="T5" fmla="*/ 0 h 695"/>
              <a:gd name="T6" fmla="*/ 2857 w 2858"/>
              <a:gd name="T7" fmla="*/ 0 h 695"/>
              <a:gd name="T8" fmla="*/ 2857 w 2858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695">
                <a:moveTo>
                  <a:pt x="2857" y="694"/>
                </a:moveTo>
                <a:lnTo>
                  <a:pt x="0" y="694"/>
                </a:lnTo>
                <a:lnTo>
                  <a:pt x="0" y="0"/>
                </a:lnTo>
                <a:lnTo>
                  <a:pt x="2857" y="0"/>
                </a:lnTo>
                <a:lnTo>
                  <a:pt x="2857" y="6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6">
            <a:extLst>
              <a:ext uri="{FF2B5EF4-FFF2-40B4-BE49-F238E27FC236}">
                <a16:creationId xmlns:a16="http://schemas.microsoft.com/office/drawing/2014/main" id="{027DDD1C-C1B2-CD46-9F23-EFCCCA7F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8664756"/>
            <a:ext cx="3105509" cy="761998"/>
          </a:xfrm>
          <a:custGeom>
            <a:avLst/>
            <a:gdLst>
              <a:gd name="T0" fmla="*/ 2857 w 2858"/>
              <a:gd name="T1" fmla="*/ 702 h 703"/>
              <a:gd name="T2" fmla="*/ 0 w 2858"/>
              <a:gd name="T3" fmla="*/ 702 h 703"/>
              <a:gd name="T4" fmla="*/ 0 w 2858"/>
              <a:gd name="T5" fmla="*/ 0 h 703"/>
              <a:gd name="T6" fmla="*/ 2857 w 2858"/>
              <a:gd name="T7" fmla="*/ 0 h 703"/>
              <a:gd name="T8" fmla="*/ 2857 w 2858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3">
                <a:moveTo>
                  <a:pt x="2857" y="702"/>
                </a:moveTo>
                <a:lnTo>
                  <a:pt x="0" y="702"/>
                </a:lnTo>
                <a:lnTo>
                  <a:pt x="0" y="0"/>
                </a:lnTo>
                <a:lnTo>
                  <a:pt x="2857" y="0"/>
                </a:lnTo>
                <a:lnTo>
                  <a:pt x="2857" y="7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7">
            <a:extLst>
              <a:ext uri="{FF2B5EF4-FFF2-40B4-BE49-F238E27FC236}">
                <a16:creationId xmlns:a16="http://schemas.microsoft.com/office/drawing/2014/main" id="{BD2108FE-BAD6-3F44-9857-62AD7B332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7802115"/>
            <a:ext cx="3105509" cy="761998"/>
          </a:xfrm>
          <a:custGeom>
            <a:avLst/>
            <a:gdLst>
              <a:gd name="T0" fmla="*/ 2857 w 2858"/>
              <a:gd name="T1" fmla="*/ 702 h 703"/>
              <a:gd name="T2" fmla="*/ 0 w 2858"/>
              <a:gd name="T3" fmla="*/ 702 h 703"/>
              <a:gd name="T4" fmla="*/ 0 w 2858"/>
              <a:gd name="T5" fmla="*/ 0 h 703"/>
              <a:gd name="T6" fmla="*/ 2857 w 2858"/>
              <a:gd name="T7" fmla="*/ 0 h 703"/>
              <a:gd name="T8" fmla="*/ 2857 w 2858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3">
                <a:moveTo>
                  <a:pt x="2857" y="702"/>
                </a:moveTo>
                <a:lnTo>
                  <a:pt x="0" y="702"/>
                </a:lnTo>
                <a:lnTo>
                  <a:pt x="0" y="0"/>
                </a:lnTo>
                <a:lnTo>
                  <a:pt x="2857" y="0"/>
                </a:lnTo>
                <a:lnTo>
                  <a:pt x="2857" y="7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8">
            <a:extLst>
              <a:ext uri="{FF2B5EF4-FFF2-40B4-BE49-F238E27FC236}">
                <a16:creationId xmlns:a16="http://schemas.microsoft.com/office/drawing/2014/main" id="{4B80C17F-741C-1344-A4B4-B704C606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6939473"/>
            <a:ext cx="3105509" cy="766792"/>
          </a:xfrm>
          <a:custGeom>
            <a:avLst/>
            <a:gdLst>
              <a:gd name="T0" fmla="*/ 2857 w 2858"/>
              <a:gd name="T1" fmla="*/ 703 h 704"/>
              <a:gd name="T2" fmla="*/ 0 w 2858"/>
              <a:gd name="T3" fmla="*/ 703 h 704"/>
              <a:gd name="T4" fmla="*/ 0 w 2858"/>
              <a:gd name="T5" fmla="*/ 0 h 704"/>
              <a:gd name="T6" fmla="*/ 2857 w 2858"/>
              <a:gd name="T7" fmla="*/ 0 h 704"/>
              <a:gd name="T8" fmla="*/ 2857 w 2858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4">
                <a:moveTo>
                  <a:pt x="2857" y="703"/>
                </a:moveTo>
                <a:lnTo>
                  <a:pt x="0" y="703"/>
                </a:lnTo>
                <a:lnTo>
                  <a:pt x="0" y="0"/>
                </a:lnTo>
                <a:lnTo>
                  <a:pt x="2857" y="0"/>
                </a:lnTo>
                <a:lnTo>
                  <a:pt x="2857" y="7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9">
            <a:extLst>
              <a:ext uri="{FF2B5EF4-FFF2-40B4-BE49-F238E27FC236}">
                <a16:creationId xmlns:a16="http://schemas.microsoft.com/office/drawing/2014/main" id="{2A0B7D01-3951-DD41-880C-64846AB9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6081623"/>
            <a:ext cx="3105509" cy="766792"/>
          </a:xfrm>
          <a:custGeom>
            <a:avLst/>
            <a:gdLst>
              <a:gd name="T0" fmla="*/ 2857 w 2858"/>
              <a:gd name="T1" fmla="*/ 703 h 704"/>
              <a:gd name="T2" fmla="*/ 0 w 2858"/>
              <a:gd name="T3" fmla="*/ 703 h 704"/>
              <a:gd name="T4" fmla="*/ 0 w 2858"/>
              <a:gd name="T5" fmla="*/ 0 h 704"/>
              <a:gd name="T6" fmla="*/ 2857 w 2858"/>
              <a:gd name="T7" fmla="*/ 0 h 704"/>
              <a:gd name="T8" fmla="*/ 2857 w 2858"/>
              <a:gd name="T9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704">
                <a:moveTo>
                  <a:pt x="2857" y="703"/>
                </a:moveTo>
                <a:lnTo>
                  <a:pt x="0" y="703"/>
                </a:lnTo>
                <a:lnTo>
                  <a:pt x="0" y="0"/>
                </a:lnTo>
                <a:lnTo>
                  <a:pt x="2857" y="0"/>
                </a:lnTo>
                <a:lnTo>
                  <a:pt x="2857" y="7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0">
            <a:extLst>
              <a:ext uri="{FF2B5EF4-FFF2-40B4-BE49-F238E27FC236}">
                <a16:creationId xmlns:a16="http://schemas.microsoft.com/office/drawing/2014/main" id="{F27452C3-462A-374E-A776-42DE7198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5218981"/>
            <a:ext cx="3105509" cy="757208"/>
          </a:xfrm>
          <a:custGeom>
            <a:avLst/>
            <a:gdLst>
              <a:gd name="T0" fmla="*/ 2857 w 2858"/>
              <a:gd name="T1" fmla="*/ 694 h 695"/>
              <a:gd name="T2" fmla="*/ 0 w 2858"/>
              <a:gd name="T3" fmla="*/ 694 h 695"/>
              <a:gd name="T4" fmla="*/ 0 w 2858"/>
              <a:gd name="T5" fmla="*/ 0 h 695"/>
              <a:gd name="T6" fmla="*/ 2857 w 2858"/>
              <a:gd name="T7" fmla="*/ 0 h 695"/>
              <a:gd name="T8" fmla="*/ 2857 w 2858"/>
              <a:gd name="T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695">
                <a:moveTo>
                  <a:pt x="2857" y="694"/>
                </a:moveTo>
                <a:lnTo>
                  <a:pt x="0" y="694"/>
                </a:lnTo>
                <a:lnTo>
                  <a:pt x="0" y="0"/>
                </a:lnTo>
                <a:lnTo>
                  <a:pt x="2857" y="0"/>
                </a:lnTo>
                <a:lnTo>
                  <a:pt x="2857" y="6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1">
            <a:extLst>
              <a:ext uri="{FF2B5EF4-FFF2-40B4-BE49-F238E27FC236}">
                <a16:creationId xmlns:a16="http://schemas.microsoft.com/office/drawing/2014/main" id="{70735737-3DE7-A744-8F33-9F4E77CF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107" y="4361134"/>
            <a:ext cx="3105509" cy="728453"/>
          </a:xfrm>
          <a:custGeom>
            <a:avLst/>
            <a:gdLst>
              <a:gd name="T0" fmla="*/ 1429 w 2858"/>
              <a:gd name="T1" fmla="*/ 0 h 671"/>
              <a:gd name="T2" fmla="*/ 2147 w 2858"/>
              <a:gd name="T3" fmla="*/ 335 h 671"/>
              <a:gd name="T4" fmla="*/ 2857 w 2858"/>
              <a:gd name="T5" fmla="*/ 670 h 671"/>
              <a:gd name="T6" fmla="*/ 1429 w 2858"/>
              <a:gd name="T7" fmla="*/ 670 h 671"/>
              <a:gd name="T8" fmla="*/ 0 w 2858"/>
              <a:gd name="T9" fmla="*/ 670 h 671"/>
              <a:gd name="T10" fmla="*/ 718 w 2858"/>
              <a:gd name="T11" fmla="*/ 335 h 671"/>
              <a:gd name="T12" fmla="*/ 1429 w 2858"/>
              <a:gd name="T13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8" h="671">
                <a:moveTo>
                  <a:pt x="1429" y="0"/>
                </a:moveTo>
                <a:lnTo>
                  <a:pt x="2147" y="335"/>
                </a:lnTo>
                <a:lnTo>
                  <a:pt x="2857" y="670"/>
                </a:lnTo>
                <a:lnTo>
                  <a:pt x="1429" y="670"/>
                </a:lnTo>
                <a:lnTo>
                  <a:pt x="0" y="670"/>
                </a:lnTo>
                <a:lnTo>
                  <a:pt x="718" y="335"/>
                </a:lnTo>
                <a:lnTo>
                  <a:pt x="142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2">
            <a:extLst>
              <a:ext uri="{FF2B5EF4-FFF2-40B4-BE49-F238E27FC236}">
                <a16:creationId xmlns:a16="http://schemas.microsoft.com/office/drawing/2014/main" id="{8FD1FFAD-38D5-854F-8B91-2B38A9F1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9479473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3">
            <a:extLst>
              <a:ext uri="{FF2B5EF4-FFF2-40B4-BE49-F238E27FC236}">
                <a16:creationId xmlns:a16="http://schemas.microsoft.com/office/drawing/2014/main" id="{CA6A93B8-8D75-E243-B4B4-BE304D891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8616832"/>
            <a:ext cx="3105509" cy="761998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4">
            <a:extLst>
              <a:ext uri="{FF2B5EF4-FFF2-40B4-BE49-F238E27FC236}">
                <a16:creationId xmlns:a16="http://schemas.microsoft.com/office/drawing/2014/main" id="{4FC65428-BCA1-5440-9821-F718B93A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7758981"/>
            <a:ext cx="3105509" cy="762002"/>
          </a:xfrm>
          <a:custGeom>
            <a:avLst/>
            <a:gdLst>
              <a:gd name="T0" fmla="*/ 2858 w 2859"/>
              <a:gd name="T1" fmla="*/ 702 h 703"/>
              <a:gd name="T2" fmla="*/ 0 w 2859"/>
              <a:gd name="T3" fmla="*/ 702 h 703"/>
              <a:gd name="T4" fmla="*/ 0 w 2859"/>
              <a:gd name="T5" fmla="*/ 0 h 703"/>
              <a:gd name="T6" fmla="*/ 2858 w 2859"/>
              <a:gd name="T7" fmla="*/ 0 h 703"/>
              <a:gd name="T8" fmla="*/ 2858 w 2859"/>
              <a:gd name="T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703">
                <a:moveTo>
                  <a:pt x="2858" y="702"/>
                </a:moveTo>
                <a:lnTo>
                  <a:pt x="0" y="702"/>
                </a:lnTo>
                <a:lnTo>
                  <a:pt x="0" y="0"/>
                </a:lnTo>
                <a:lnTo>
                  <a:pt x="2858" y="0"/>
                </a:lnTo>
                <a:lnTo>
                  <a:pt x="2858" y="7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5">
            <a:extLst>
              <a:ext uri="{FF2B5EF4-FFF2-40B4-BE49-F238E27FC236}">
                <a16:creationId xmlns:a16="http://schemas.microsoft.com/office/drawing/2014/main" id="{2BEEAF41-DFD0-0549-BC3A-F3977F5C5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465" y="6896340"/>
            <a:ext cx="3105509" cy="738038"/>
          </a:xfrm>
          <a:custGeom>
            <a:avLst/>
            <a:gdLst>
              <a:gd name="T0" fmla="*/ 1429 w 2859"/>
              <a:gd name="T1" fmla="*/ 0 h 678"/>
              <a:gd name="T2" fmla="*/ 2148 w 2859"/>
              <a:gd name="T3" fmla="*/ 334 h 678"/>
              <a:gd name="T4" fmla="*/ 2858 w 2859"/>
              <a:gd name="T5" fmla="*/ 677 h 678"/>
              <a:gd name="T6" fmla="*/ 1429 w 2859"/>
              <a:gd name="T7" fmla="*/ 677 h 678"/>
              <a:gd name="T8" fmla="*/ 0 w 2859"/>
              <a:gd name="T9" fmla="*/ 677 h 678"/>
              <a:gd name="T10" fmla="*/ 718 w 2859"/>
              <a:gd name="T11" fmla="*/ 334 h 678"/>
              <a:gd name="T12" fmla="*/ 1429 w 2859"/>
              <a:gd name="T13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9" h="678">
                <a:moveTo>
                  <a:pt x="1429" y="0"/>
                </a:moveTo>
                <a:lnTo>
                  <a:pt x="2148" y="334"/>
                </a:lnTo>
                <a:lnTo>
                  <a:pt x="2858" y="677"/>
                </a:lnTo>
                <a:lnTo>
                  <a:pt x="1429" y="677"/>
                </a:lnTo>
                <a:lnTo>
                  <a:pt x="0" y="677"/>
                </a:lnTo>
                <a:lnTo>
                  <a:pt x="718" y="334"/>
                </a:lnTo>
                <a:lnTo>
                  <a:pt x="142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Google Shape;207;p7">
            <a:extLst>
              <a:ext uri="{FF2B5EF4-FFF2-40B4-BE49-F238E27FC236}">
                <a16:creationId xmlns:a16="http://schemas.microsoft.com/office/drawing/2014/main" id="{BAC168B7-4366-104D-8EC7-2766E91DCB89}"/>
              </a:ext>
            </a:extLst>
          </p:cNvPr>
          <p:cNvSpPr txBox="1"/>
          <p:nvPr/>
        </p:nvSpPr>
        <p:spPr>
          <a:xfrm>
            <a:off x="16633499" y="1631433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3" name="Google Shape;208;p7">
            <a:extLst>
              <a:ext uri="{FF2B5EF4-FFF2-40B4-BE49-F238E27FC236}">
                <a16:creationId xmlns:a16="http://schemas.microsoft.com/office/drawing/2014/main" id="{EB740844-7808-3A47-83FC-8ECD3D37A928}"/>
              </a:ext>
            </a:extLst>
          </p:cNvPr>
          <p:cNvSpPr txBox="1"/>
          <p:nvPr/>
        </p:nvSpPr>
        <p:spPr>
          <a:xfrm>
            <a:off x="16627077" y="318978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9984848F-CCF6-FF49-B271-E29D98A24EB8}"/>
              </a:ext>
            </a:extLst>
          </p:cNvPr>
          <p:cNvGrpSpPr/>
          <p:nvPr/>
        </p:nvGrpSpPr>
        <p:grpSpPr>
          <a:xfrm>
            <a:off x="1727046" y="10465700"/>
            <a:ext cx="3498195" cy="1526561"/>
            <a:chOff x="2692980" y="10260907"/>
            <a:chExt cx="3498195" cy="1526561"/>
          </a:xfrm>
        </p:grpSpPr>
        <p:sp>
          <p:nvSpPr>
            <p:cNvPr id="405" name="Google Shape;264;p9">
              <a:extLst>
                <a:ext uri="{FF2B5EF4-FFF2-40B4-BE49-F238E27FC236}">
                  <a16:creationId xmlns:a16="http://schemas.microsoft.com/office/drawing/2014/main" id="{DA43BFE7-A7C5-094B-B0BD-CB4689EE8512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265;p9">
              <a:extLst>
                <a:ext uri="{FF2B5EF4-FFF2-40B4-BE49-F238E27FC236}">
                  <a16:creationId xmlns:a16="http://schemas.microsoft.com/office/drawing/2014/main" id="{922F588F-F22B-0841-B8EF-E7A1E8721F4A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50E9AE5E-EC86-4342-9D7A-1F0EB8F75EF2}"/>
              </a:ext>
            </a:extLst>
          </p:cNvPr>
          <p:cNvGrpSpPr/>
          <p:nvPr/>
        </p:nvGrpSpPr>
        <p:grpSpPr>
          <a:xfrm>
            <a:off x="5436404" y="10466388"/>
            <a:ext cx="3498195" cy="1526561"/>
            <a:chOff x="2692980" y="10260907"/>
            <a:chExt cx="3498195" cy="1526561"/>
          </a:xfrm>
        </p:grpSpPr>
        <p:sp>
          <p:nvSpPr>
            <p:cNvPr id="408" name="Google Shape;264;p9">
              <a:extLst>
                <a:ext uri="{FF2B5EF4-FFF2-40B4-BE49-F238E27FC236}">
                  <a16:creationId xmlns:a16="http://schemas.microsoft.com/office/drawing/2014/main" id="{9B6D1FB2-ED1C-1F43-9427-D04B43E153B5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265;p9">
              <a:extLst>
                <a:ext uri="{FF2B5EF4-FFF2-40B4-BE49-F238E27FC236}">
                  <a16:creationId xmlns:a16="http://schemas.microsoft.com/office/drawing/2014/main" id="{8A7563F5-4E45-8545-82E4-856C061D091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75714A9F-9716-CE47-940D-BC45314E07BC}"/>
              </a:ext>
            </a:extLst>
          </p:cNvPr>
          <p:cNvGrpSpPr/>
          <p:nvPr/>
        </p:nvGrpSpPr>
        <p:grpSpPr>
          <a:xfrm>
            <a:off x="9180889" y="10466388"/>
            <a:ext cx="3498195" cy="1526561"/>
            <a:chOff x="2692980" y="10260907"/>
            <a:chExt cx="3498195" cy="1526561"/>
          </a:xfrm>
        </p:grpSpPr>
        <p:sp>
          <p:nvSpPr>
            <p:cNvPr id="411" name="Google Shape;264;p9">
              <a:extLst>
                <a:ext uri="{FF2B5EF4-FFF2-40B4-BE49-F238E27FC236}">
                  <a16:creationId xmlns:a16="http://schemas.microsoft.com/office/drawing/2014/main" id="{4F27F2B3-03EA-8B42-BAE2-5BCF44FEF848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2" name="Google Shape;265;p9">
              <a:extLst>
                <a:ext uri="{FF2B5EF4-FFF2-40B4-BE49-F238E27FC236}">
                  <a16:creationId xmlns:a16="http://schemas.microsoft.com/office/drawing/2014/main" id="{B33718B3-6C1F-4641-95B7-0B7A7C7ED78D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D568BC52-EFB0-044A-B85F-F7B99C0FEB28}"/>
              </a:ext>
            </a:extLst>
          </p:cNvPr>
          <p:cNvGrpSpPr/>
          <p:nvPr/>
        </p:nvGrpSpPr>
        <p:grpSpPr>
          <a:xfrm>
            <a:off x="12855121" y="10466388"/>
            <a:ext cx="3498195" cy="1526561"/>
            <a:chOff x="2692980" y="10260907"/>
            <a:chExt cx="3498195" cy="1526561"/>
          </a:xfrm>
        </p:grpSpPr>
        <p:sp>
          <p:nvSpPr>
            <p:cNvPr id="414" name="Google Shape;264;p9">
              <a:extLst>
                <a:ext uri="{FF2B5EF4-FFF2-40B4-BE49-F238E27FC236}">
                  <a16:creationId xmlns:a16="http://schemas.microsoft.com/office/drawing/2014/main" id="{09523D58-4481-B546-B6A5-7B415C89017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265;p9">
              <a:extLst>
                <a:ext uri="{FF2B5EF4-FFF2-40B4-BE49-F238E27FC236}">
                  <a16:creationId xmlns:a16="http://schemas.microsoft.com/office/drawing/2014/main" id="{9BE8E14F-0AB8-1040-ABEB-7DFAC92B3C8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">
            <a:extLst>
              <a:ext uri="{FF2B5EF4-FFF2-40B4-BE49-F238E27FC236}">
                <a16:creationId xmlns:a16="http://schemas.microsoft.com/office/drawing/2014/main" id="{D7104CCE-BECF-E641-9756-107F796F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650" y="5122816"/>
            <a:ext cx="9173032" cy="2959193"/>
          </a:xfrm>
          <a:custGeom>
            <a:avLst/>
            <a:gdLst>
              <a:gd name="T0" fmla="*/ 7231 w 8624"/>
              <a:gd name="T1" fmla="*/ 2783 h 2784"/>
              <a:gd name="T2" fmla="*/ 7231 w 8624"/>
              <a:gd name="T3" fmla="*/ 2783 h 2784"/>
              <a:gd name="T4" fmla="*/ 190 w 8624"/>
              <a:gd name="T5" fmla="*/ 2783 h 2784"/>
              <a:gd name="T6" fmla="*/ 0 w 8624"/>
              <a:gd name="T7" fmla="*/ 2593 h 2784"/>
              <a:gd name="T8" fmla="*/ 0 w 8624"/>
              <a:gd name="T9" fmla="*/ 190 h 2784"/>
              <a:gd name="T10" fmla="*/ 190 w 8624"/>
              <a:gd name="T11" fmla="*/ 0 h 2784"/>
              <a:gd name="T12" fmla="*/ 7231 w 8624"/>
              <a:gd name="T13" fmla="*/ 0 h 2784"/>
              <a:gd name="T14" fmla="*/ 8623 w 8624"/>
              <a:gd name="T15" fmla="*/ 1392 h 2784"/>
              <a:gd name="T16" fmla="*/ 8623 w 8624"/>
              <a:gd name="T17" fmla="*/ 1392 h 2784"/>
              <a:gd name="T18" fmla="*/ 7231 w 8624"/>
              <a:gd name="T19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24" h="2784">
                <a:moveTo>
                  <a:pt x="7231" y="2783"/>
                </a:moveTo>
                <a:lnTo>
                  <a:pt x="7231" y="2783"/>
                </a:lnTo>
                <a:cubicBezTo>
                  <a:pt x="190" y="2783"/>
                  <a:pt x="190" y="2783"/>
                  <a:pt x="190" y="2783"/>
                </a:cubicBezTo>
                <a:cubicBezTo>
                  <a:pt x="81" y="2783"/>
                  <a:pt x="0" y="2693"/>
                  <a:pt x="0" y="2593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90" y="0"/>
                </a:cubicBezTo>
                <a:cubicBezTo>
                  <a:pt x="7231" y="0"/>
                  <a:pt x="7231" y="0"/>
                  <a:pt x="7231" y="0"/>
                </a:cubicBezTo>
                <a:cubicBezTo>
                  <a:pt x="7999" y="0"/>
                  <a:pt x="8623" y="624"/>
                  <a:pt x="8623" y="1392"/>
                </a:cubicBezTo>
                <a:lnTo>
                  <a:pt x="8623" y="1392"/>
                </a:lnTo>
                <a:cubicBezTo>
                  <a:pt x="8623" y="2159"/>
                  <a:pt x="7999" y="2783"/>
                  <a:pt x="7231" y="27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1755E993-71FB-0B4D-83C0-13BA2061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650" y="8621325"/>
            <a:ext cx="9173032" cy="2963884"/>
          </a:xfrm>
          <a:custGeom>
            <a:avLst/>
            <a:gdLst>
              <a:gd name="T0" fmla="*/ 7231 w 8624"/>
              <a:gd name="T1" fmla="*/ 2784 h 2785"/>
              <a:gd name="T2" fmla="*/ 7231 w 8624"/>
              <a:gd name="T3" fmla="*/ 2784 h 2785"/>
              <a:gd name="T4" fmla="*/ 190 w 8624"/>
              <a:gd name="T5" fmla="*/ 2784 h 2785"/>
              <a:gd name="T6" fmla="*/ 0 w 8624"/>
              <a:gd name="T7" fmla="*/ 2594 h 2785"/>
              <a:gd name="T8" fmla="*/ 0 w 8624"/>
              <a:gd name="T9" fmla="*/ 190 h 2785"/>
              <a:gd name="T10" fmla="*/ 190 w 8624"/>
              <a:gd name="T11" fmla="*/ 0 h 2785"/>
              <a:gd name="T12" fmla="*/ 7231 w 8624"/>
              <a:gd name="T13" fmla="*/ 0 h 2785"/>
              <a:gd name="T14" fmla="*/ 8623 w 8624"/>
              <a:gd name="T15" fmla="*/ 1392 h 2785"/>
              <a:gd name="T16" fmla="*/ 8623 w 8624"/>
              <a:gd name="T17" fmla="*/ 1392 h 2785"/>
              <a:gd name="T18" fmla="*/ 7231 w 8624"/>
              <a:gd name="T19" fmla="*/ 2784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24" h="2785">
                <a:moveTo>
                  <a:pt x="7231" y="2784"/>
                </a:moveTo>
                <a:lnTo>
                  <a:pt x="7231" y="2784"/>
                </a:lnTo>
                <a:cubicBezTo>
                  <a:pt x="190" y="2784"/>
                  <a:pt x="190" y="2784"/>
                  <a:pt x="190" y="2784"/>
                </a:cubicBezTo>
                <a:cubicBezTo>
                  <a:pt x="81" y="2784"/>
                  <a:pt x="0" y="2694"/>
                  <a:pt x="0" y="2594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1"/>
                  <a:pt x="81" y="0"/>
                  <a:pt x="190" y="0"/>
                </a:cubicBezTo>
                <a:cubicBezTo>
                  <a:pt x="7231" y="0"/>
                  <a:pt x="7231" y="0"/>
                  <a:pt x="7231" y="0"/>
                </a:cubicBezTo>
                <a:cubicBezTo>
                  <a:pt x="7999" y="0"/>
                  <a:pt x="8623" y="624"/>
                  <a:pt x="8623" y="1392"/>
                </a:cubicBezTo>
                <a:lnTo>
                  <a:pt x="8623" y="1392"/>
                </a:lnTo>
                <a:cubicBezTo>
                  <a:pt x="8623" y="2161"/>
                  <a:pt x="7999" y="2784"/>
                  <a:pt x="7231" y="27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522F0CA7-15FF-B84A-A2CD-E0E6E969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930" y="5122816"/>
            <a:ext cx="9182412" cy="2959193"/>
          </a:xfrm>
          <a:custGeom>
            <a:avLst/>
            <a:gdLst>
              <a:gd name="T0" fmla="*/ 8443 w 8634"/>
              <a:gd name="T1" fmla="*/ 2783 h 2784"/>
              <a:gd name="T2" fmla="*/ 8443 w 8634"/>
              <a:gd name="T3" fmla="*/ 2783 h 2784"/>
              <a:gd name="T4" fmla="*/ 1401 w 8634"/>
              <a:gd name="T5" fmla="*/ 2783 h 2784"/>
              <a:gd name="T6" fmla="*/ 0 w 8634"/>
              <a:gd name="T7" fmla="*/ 1392 h 2784"/>
              <a:gd name="T8" fmla="*/ 0 w 8634"/>
              <a:gd name="T9" fmla="*/ 1392 h 2784"/>
              <a:gd name="T10" fmla="*/ 1401 w 8634"/>
              <a:gd name="T11" fmla="*/ 0 h 2784"/>
              <a:gd name="T12" fmla="*/ 8443 w 8634"/>
              <a:gd name="T13" fmla="*/ 0 h 2784"/>
              <a:gd name="T14" fmla="*/ 8633 w 8634"/>
              <a:gd name="T15" fmla="*/ 190 h 2784"/>
              <a:gd name="T16" fmla="*/ 8633 w 8634"/>
              <a:gd name="T17" fmla="*/ 2593 h 2784"/>
              <a:gd name="T18" fmla="*/ 8443 w 8634"/>
              <a:gd name="T19" fmla="*/ 278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34" h="2784">
                <a:moveTo>
                  <a:pt x="8443" y="2783"/>
                </a:moveTo>
                <a:lnTo>
                  <a:pt x="8443" y="2783"/>
                </a:lnTo>
                <a:cubicBezTo>
                  <a:pt x="1401" y="2783"/>
                  <a:pt x="1401" y="2783"/>
                  <a:pt x="1401" y="2783"/>
                </a:cubicBezTo>
                <a:cubicBezTo>
                  <a:pt x="624" y="2783"/>
                  <a:pt x="0" y="2159"/>
                  <a:pt x="0" y="1392"/>
                </a:cubicBezTo>
                <a:lnTo>
                  <a:pt x="0" y="1392"/>
                </a:lnTo>
                <a:cubicBezTo>
                  <a:pt x="0" y="624"/>
                  <a:pt x="624" y="0"/>
                  <a:pt x="1401" y="0"/>
                </a:cubicBezTo>
                <a:cubicBezTo>
                  <a:pt x="8443" y="0"/>
                  <a:pt x="8443" y="0"/>
                  <a:pt x="8443" y="0"/>
                </a:cubicBezTo>
                <a:cubicBezTo>
                  <a:pt x="8552" y="0"/>
                  <a:pt x="8633" y="81"/>
                  <a:pt x="8633" y="190"/>
                </a:cubicBezTo>
                <a:cubicBezTo>
                  <a:pt x="8633" y="2593"/>
                  <a:pt x="8633" y="2593"/>
                  <a:pt x="8633" y="2593"/>
                </a:cubicBezTo>
                <a:cubicBezTo>
                  <a:pt x="8633" y="2693"/>
                  <a:pt x="8552" y="2783"/>
                  <a:pt x="8443" y="27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3DB4B7ED-0A35-5645-84A8-DA72ABFF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930" y="8621325"/>
            <a:ext cx="9182412" cy="2963884"/>
          </a:xfrm>
          <a:custGeom>
            <a:avLst/>
            <a:gdLst>
              <a:gd name="T0" fmla="*/ 8443 w 8634"/>
              <a:gd name="T1" fmla="*/ 2784 h 2785"/>
              <a:gd name="T2" fmla="*/ 8443 w 8634"/>
              <a:gd name="T3" fmla="*/ 2784 h 2785"/>
              <a:gd name="T4" fmla="*/ 1401 w 8634"/>
              <a:gd name="T5" fmla="*/ 2784 h 2785"/>
              <a:gd name="T6" fmla="*/ 0 w 8634"/>
              <a:gd name="T7" fmla="*/ 1392 h 2785"/>
              <a:gd name="T8" fmla="*/ 0 w 8634"/>
              <a:gd name="T9" fmla="*/ 1392 h 2785"/>
              <a:gd name="T10" fmla="*/ 1401 w 8634"/>
              <a:gd name="T11" fmla="*/ 0 h 2785"/>
              <a:gd name="T12" fmla="*/ 8443 w 8634"/>
              <a:gd name="T13" fmla="*/ 0 h 2785"/>
              <a:gd name="T14" fmla="*/ 8633 w 8634"/>
              <a:gd name="T15" fmla="*/ 190 h 2785"/>
              <a:gd name="T16" fmla="*/ 8633 w 8634"/>
              <a:gd name="T17" fmla="*/ 2594 h 2785"/>
              <a:gd name="T18" fmla="*/ 8443 w 8634"/>
              <a:gd name="T19" fmla="*/ 2784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34" h="2785">
                <a:moveTo>
                  <a:pt x="8443" y="2784"/>
                </a:moveTo>
                <a:lnTo>
                  <a:pt x="8443" y="2784"/>
                </a:lnTo>
                <a:cubicBezTo>
                  <a:pt x="1401" y="2784"/>
                  <a:pt x="1401" y="2784"/>
                  <a:pt x="1401" y="2784"/>
                </a:cubicBezTo>
                <a:cubicBezTo>
                  <a:pt x="624" y="2784"/>
                  <a:pt x="0" y="2161"/>
                  <a:pt x="0" y="1392"/>
                </a:cubicBezTo>
                <a:lnTo>
                  <a:pt x="0" y="1392"/>
                </a:lnTo>
                <a:cubicBezTo>
                  <a:pt x="0" y="624"/>
                  <a:pt x="624" y="0"/>
                  <a:pt x="1401" y="0"/>
                </a:cubicBezTo>
                <a:cubicBezTo>
                  <a:pt x="8443" y="0"/>
                  <a:pt x="8443" y="0"/>
                  <a:pt x="8443" y="0"/>
                </a:cubicBezTo>
                <a:cubicBezTo>
                  <a:pt x="8552" y="0"/>
                  <a:pt x="8633" y="81"/>
                  <a:pt x="8633" y="190"/>
                </a:cubicBezTo>
                <a:cubicBezTo>
                  <a:pt x="8633" y="2594"/>
                  <a:pt x="8633" y="2594"/>
                  <a:pt x="8633" y="2594"/>
                </a:cubicBezTo>
                <a:cubicBezTo>
                  <a:pt x="8633" y="2694"/>
                  <a:pt x="8552" y="2784"/>
                  <a:pt x="8443" y="27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4">
            <a:extLst>
              <a:ext uri="{FF2B5EF4-FFF2-40B4-BE49-F238E27FC236}">
                <a16:creationId xmlns:a16="http://schemas.microsoft.com/office/drawing/2014/main" id="{7A70F9DC-AD9F-E648-930E-C2E92A8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903" y="4044188"/>
            <a:ext cx="6490530" cy="8375785"/>
          </a:xfrm>
          <a:custGeom>
            <a:avLst/>
            <a:gdLst>
              <a:gd name="T0" fmla="*/ 0 w 6102"/>
              <a:gd name="T1" fmla="*/ 272 h 7874"/>
              <a:gd name="T2" fmla="*/ 0 w 6102"/>
              <a:gd name="T3" fmla="*/ 7873 h 7874"/>
              <a:gd name="T4" fmla="*/ 6101 w 6102"/>
              <a:gd name="T5" fmla="*/ 7873 h 7874"/>
              <a:gd name="T6" fmla="*/ 6101 w 6102"/>
              <a:gd name="T7" fmla="*/ 2278 h 7874"/>
              <a:gd name="T8" fmla="*/ 4184 w 6102"/>
              <a:gd name="T9" fmla="*/ 0 h 7874"/>
              <a:gd name="T10" fmla="*/ 0 w 6102"/>
              <a:gd name="T11" fmla="*/ 272 h 7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2" h="7874">
                <a:moveTo>
                  <a:pt x="0" y="272"/>
                </a:moveTo>
                <a:lnTo>
                  <a:pt x="0" y="7873"/>
                </a:lnTo>
                <a:lnTo>
                  <a:pt x="6101" y="7873"/>
                </a:lnTo>
                <a:lnTo>
                  <a:pt x="6101" y="2278"/>
                </a:lnTo>
                <a:lnTo>
                  <a:pt x="4184" y="0"/>
                </a:lnTo>
                <a:lnTo>
                  <a:pt x="0" y="27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5">
            <a:extLst>
              <a:ext uri="{FF2B5EF4-FFF2-40B4-BE49-F238E27FC236}">
                <a16:creationId xmlns:a16="http://schemas.microsoft.com/office/drawing/2014/main" id="{091A3F6E-964E-6A41-BFEF-AA50FBA9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624" y="3959773"/>
            <a:ext cx="7076743" cy="8680614"/>
          </a:xfrm>
          <a:custGeom>
            <a:avLst/>
            <a:gdLst>
              <a:gd name="T0" fmla="*/ 6653 w 6654"/>
              <a:gd name="T1" fmla="*/ 2296 h 8163"/>
              <a:gd name="T2" fmla="*/ 6653 w 6654"/>
              <a:gd name="T3" fmla="*/ 2296 h 8163"/>
              <a:gd name="T4" fmla="*/ 6571 w 6654"/>
              <a:gd name="T5" fmla="*/ 2088 h 8163"/>
              <a:gd name="T6" fmla="*/ 4492 w 6654"/>
              <a:gd name="T7" fmla="*/ 81 h 8163"/>
              <a:gd name="T8" fmla="*/ 4284 w 6654"/>
              <a:gd name="T9" fmla="*/ 9 h 8163"/>
              <a:gd name="T10" fmla="*/ 4266 w 6654"/>
              <a:gd name="T11" fmla="*/ 9 h 8163"/>
              <a:gd name="T12" fmla="*/ 389 w 6654"/>
              <a:gd name="T13" fmla="*/ 9 h 8163"/>
              <a:gd name="T14" fmla="*/ 0 w 6654"/>
              <a:gd name="T15" fmla="*/ 524 h 8163"/>
              <a:gd name="T16" fmla="*/ 0 w 6654"/>
              <a:gd name="T17" fmla="*/ 7881 h 8163"/>
              <a:gd name="T18" fmla="*/ 281 w 6654"/>
              <a:gd name="T19" fmla="*/ 8162 h 8163"/>
              <a:gd name="T20" fmla="*/ 6372 w 6654"/>
              <a:gd name="T21" fmla="*/ 8162 h 8163"/>
              <a:gd name="T22" fmla="*/ 6653 w 6654"/>
              <a:gd name="T23" fmla="*/ 7881 h 8163"/>
              <a:gd name="T24" fmla="*/ 6653 w 6654"/>
              <a:gd name="T25" fmla="*/ 2314 h 8163"/>
              <a:gd name="T26" fmla="*/ 6653 w 6654"/>
              <a:gd name="T27" fmla="*/ 2296 h 8163"/>
              <a:gd name="T28" fmla="*/ 4574 w 6654"/>
              <a:gd name="T29" fmla="*/ 1944 h 8163"/>
              <a:gd name="T30" fmla="*/ 4574 w 6654"/>
              <a:gd name="T31" fmla="*/ 1944 h 8163"/>
              <a:gd name="T32" fmla="*/ 4574 w 6654"/>
              <a:gd name="T33" fmla="*/ 940 h 8163"/>
              <a:gd name="T34" fmla="*/ 5622 w 6654"/>
              <a:gd name="T35" fmla="*/ 1944 h 8163"/>
              <a:gd name="T36" fmla="*/ 4574 w 6654"/>
              <a:gd name="T37" fmla="*/ 1944 h 8163"/>
              <a:gd name="T38" fmla="*/ 561 w 6654"/>
              <a:gd name="T39" fmla="*/ 7601 h 8163"/>
              <a:gd name="T40" fmla="*/ 561 w 6654"/>
              <a:gd name="T41" fmla="*/ 7601 h 8163"/>
              <a:gd name="T42" fmla="*/ 561 w 6654"/>
              <a:gd name="T43" fmla="*/ 560 h 8163"/>
              <a:gd name="T44" fmla="*/ 4013 w 6654"/>
              <a:gd name="T45" fmla="*/ 560 h 8163"/>
              <a:gd name="T46" fmla="*/ 4013 w 6654"/>
              <a:gd name="T47" fmla="*/ 2224 h 8163"/>
              <a:gd name="T48" fmla="*/ 4293 w 6654"/>
              <a:gd name="T49" fmla="*/ 2504 h 8163"/>
              <a:gd name="T50" fmla="*/ 6056 w 6654"/>
              <a:gd name="T51" fmla="*/ 2504 h 8163"/>
              <a:gd name="T52" fmla="*/ 6092 w 6654"/>
              <a:gd name="T53" fmla="*/ 2504 h 8163"/>
              <a:gd name="T54" fmla="*/ 6092 w 6654"/>
              <a:gd name="T55" fmla="*/ 7601 h 8163"/>
              <a:gd name="T56" fmla="*/ 561 w 6654"/>
              <a:gd name="T57" fmla="*/ 7601 h 8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654" h="8163">
                <a:moveTo>
                  <a:pt x="6653" y="2296"/>
                </a:moveTo>
                <a:lnTo>
                  <a:pt x="6653" y="2296"/>
                </a:lnTo>
                <a:cubicBezTo>
                  <a:pt x="6653" y="2224"/>
                  <a:pt x="6626" y="2142"/>
                  <a:pt x="6571" y="2088"/>
                </a:cubicBezTo>
                <a:cubicBezTo>
                  <a:pt x="4492" y="81"/>
                  <a:pt x="4492" y="81"/>
                  <a:pt x="4492" y="81"/>
                </a:cubicBezTo>
                <a:cubicBezTo>
                  <a:pt x="4429" y="27"/>
                  <a:pt x="4357" y="0"/>
                  <a:pt x="4284" y="9"/>
                </a:cubicBezTo>
                <a:cubicBezTo>
                  <a:pt x="4275" y="9"/>
                  <a:pt x="4275" y="9"/>
                  <a:pt x="4266" y="9"/>
                </a:cubicBezTo>
                <a:cubicBezTo>
                  <a:pt x="389" y="9"/>
                  <a:pt x="389" y="9"/>
                  <a:pt x="389" y="9"/>
                </a:cubicBezTo>
                <a:cubicBezTo>
                  <a:pt x="163" y="9"/>
                  <a:pt x="0" y="217"/>
                  <a:pt x="0" y="524"/>
                </a:cubicBezTo>
                <a:cubicBezTo>
                  <a:pt x="0" y="7881"/>
                  <a:pt x="0" y="7881"/>
                  <a:pt x="0" y="7881"/>
                </a:cubicBezTo>
                <a:cubicBezTo>
                  <a:pt x="0" y="8035"/>
                  <a:pt x="127" y="8162"/>
                  <a:pt x="281" y="8162"/>
                </a:cubicBezTo>
                <a:cubicBezTo>
                  <a:pt x="6372" y="8162"/>
                  <a:pt x="6372" y="8162"/>
                  <a:pt x="6372" y="8162"/>
                </a:cubicBezTo>
                <a:cubicBezTo>
                  <a:pt x="6526" y="8162"/>
                  <a:pt x="6653" y="8035"/>
                  <a:pt x="6653" y="7881"/>
                </a:cubicBezTo>
                <a:cubicBezTo>
                  <a:pt x="6653" y="2314"/>
                  <a:pt x="6653" y="2314"/>
                  <a:pt x="6653" y="2314"/>
                </a:cubicBezTo>
                <a:cubicBezTo>
                  <a:pt x="6653" y="2305"/>
                  <a:pt x="6653" y="2305"/>
                  <a:pt x="6653" y="2296"/>
                </a:cubicBezTo>
                <a:close/>
                <a:moveTo>
                  <a:pt x="4574" y="1944"/>
                </a:moveTo>
                <a:lnTo>
                  <a:pt x="4574" y="1944"/>
                </a:lnTo>
                <a:cubicBezTo>
                  <a:pt x="4574" y="940"/>
                  <a:pt x="4574" y="940"/>
                  <a:pt x="4574" y="940"/>
                </a:cubicBezTo>
                <a:cubicBezTo>
                  <a:pt x="5622" y="1944"/>
                  <a:pt x="5622" y="1944"/>
                  <a:pt x="5622" y="1944"/>
                </a:cubicBezTo>
                <a:lnTo>
                  <a:pt x="4574" y="1944"/>
                </a:lnTo>
                <a:close/>
                <a:moveTo>
                  <a:pt x="561" y="7601"/>
                </a:moveTo>
                <a:lnTo>
                  <a:pt x="561" y="7601"/>
                </a:lnTo>
                <a:cubicBezTo>
                  <a:pt x="561" y="560"/>
                  <a:pt x="561" y="560"/>
                  <a:pt x="561" y="560"/>
                </a:cubicBezTo>
                <a:cubicBezTo>
                  <a:pt x="4013" y="560"/>
                  <a:pt x="4013" y="560"/>
                  <a:pt x="4013" y="560"/>
                </a:cubicBezTo>
                <a:cubicBezTo>
                  <a:pt x="4013" y="2224"/>
                  <a:pt x="4013" y="2224"/>
                  <a:pt x="4013" y="2224"/>
                </a:cubicBezTo>
                <a:cubicBezTo>
                  <a:pt x="4013" y="2378"/>
                  <a:pt x="4140" y="2504"/>
                  <a:pt x="4293" y="2504"/>
                </a:cubicBezTo>
                <a:cubicBezTo>
                  <a:pt x="6056" y="2504"/>
                  <a:pt x="6056" y="2504"/>
                  <a:pt x="6056" y="2504"/>
                </a:cubicBezTo>
                <a:cubicBezTo>
                  <a:pt x="6074" y="2504"/>
                  <a:pt x="6083" y="2504"/>
                  <a:pt x="6092" y="2504"/>
                </a:cubicBezTo>
                <a:cubicBezTo>
                  <a:pt x="6092" y="7601"/>
                  <a:pt x="6092" y="7601"/>
                  <a:pt x="6092" y="7601"/>
                </a:cubicBezTo>
                <a:lnTo>
                  <a:pt x="561" y="7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6">
            <a:extLst>
              <a:ext uri="{FF2B5EF4-FFF2-40B4-BE49-F238E27FC236}">
                <a16:creationId xmlns:a16="http://schemas.microsoft.com/office/drawing/2014/main" id="{C1F4408D-FC5F-D448-9EAD-A57B3F29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259" y="7505179"/>
            <a:ext cx="3287474" cy="2893537"/>
          </a:xfrm>
          <a:custGeom>
            <a:avLst/>
            <a:gdLst>
              <a:gd name="T0" fmla="*/ 3091 w 3092"/>
              <a:gd name="T1" fmla="*/ 650 h 2721"/>
              <a:gd name="T2" fmla="*/ 3091 w 3092"/>
              <a:gd name="T3" fmla="*/ 650 h 2721"/>
              <a:gd name="T4" fmla="*/ 3082 w 3092"/>
              <a:gd name="T5" fmla="*/ 596 h 2721"/>
              <a:gd name="T6" fmla="*/ 3055 w 3092"/>
              <a:gd name="T7" fmla="*/ 560 h 2721"/>
              <a:gd name="T8" fmla="*/ 2585 w 3092"/>
              <a:gd name="T9" fmla="*/ 36 h 2721"/>
              <a:gd name="T10" fmla="*/ 2503 w 3092"/>
              <a:gd name="T11" fmla="*/ 0 h 2721"/>
              <a:gd name="T12" fmla="*/ 588 w 3092"/>
              <a:gd name="T13" fmla="*/ 0 h 2721"/>
              <a:gd name="T14" fmla="*/ 506 w 3092"/>
              <a:gd name="T15" fmla="*/ 36 h 2721"/>
              <a:gd name="T16" fmla="*/ 36 w 3092"/>
              <a:gd name="T17" fmla="*/ 569 h 2721"/>
              <a:gd name="T18" fmla="*/ 27 w 3092"/>
              <a:gd name="T19" fmla="*/ 578 h 2721"/>
              <a:gd name="T20" fmla="*/ 0 w 3092"/>
              <a:gd name="T21" fmla="*/ 650 h 2721"/>
              <a:gd name="T22" fmla="*/ 308 w 3092"/>
              <a:gd name="T23" fmla="*/ 1093 h 2721"/>
              <a:gd name="T24" fmla="*/ 308 w 3092"/>
              <a:gd name="T25" fmla="*/ 2567 h 2721"/>
              <a:gd name="T26" fmla="*/ 452 w 3092"/>
              <a:gd name="T27" fmla="*/ 2720 h 2721"/>
              <a:gd name="T28" fmla="*/ 1076 w 3092"/>
              <a:gd name="T29" fmla="*/ 2720 h 2721"/>
              <a:gd name="T30" fmla="*/ 2015 w 3092"/>
              <a:gd name="T31" fmla="*/ 2720 h 2721"/>
              <a:gd name="T32" fmla="*/ 2639 w 3092"/>
              <a:gd name="T33" fmla="*/ 2720 h 2721"/>
              <a:gd name="T34" fmla="*/ 2783 w 3092"/>
              <a:gd name="T35" fmla="*/ 2567 h 2721"/>
              <a:gd name="T36" fmla="*/ 2783 w 3092"/>
              <a:gd name="T37" fmla="*/ 1093 h 2721"/>
              <a:gd name="T38" fmla="*/ 3091 w 3092"/>
              <a:gd name="T39" fmla="*/ 650 h 2721"/>
              <a:gd name="T40" fmla="*/ 1166 w 3092"/>
              <a:gd name="T41" fmla="*/ 2503 h 2721"/>
              <a:gd name="T42" fmla="*/ 1166 w 3092"/>
              <a:gd name="T43" fmla="*/ 2503 h 2721"/>
              <a:gd name="T44" fmla="*/ 1166 w 3092"/>
              <a:gd name="T45" fmla="*/ 1862 h 2721"/>
              <a:gd name="T46" fmla="*/ 1925 w 3092"/>
              <a:gd name="T47" fmla="*/ 1862 h 2721"/>
              <a:gd name="T48" fmla="*/ 1925 w 3092"/>
              <a:gd name="T49" fmla="*/ 2503 h 2721"/>
              <a:gd name="T50" fmla="*/ 1166 w 3092"/>
              <a:gd name="T51" fmla="*/ 2503 h 2721"/>
              <a:gd name="T52" fmla="*/ 2133 w 3092"/>
              <a:gd name="T53" fmla="*/ 2503 h 2721"/>
              <a:gd name="T54" fmla="*/ 2133 w 3092"/>
              <a:gd name="T55" fmla="*/ 2503 h 2721"/>
              <a:gd name="T56" fmla="*/ 2133 w 3092"/>
              <a:gd name="T57" fmla="*/ 1780 h 2721"/>
              <a:gd name="T58" fmla="*/ 2015 w 3092"/>
              <a:gd name="T59" fmla="*/ 1645 h 2721"/>
              <a:gd name="T60" fmla="*/ 1076 w 3092"/>
              <a:gd name="T61" fmla="*/ 1645 h 2721"/>
              <a:gd name="T62" fmla="*/ 959 w 3092"/>
              <a:gd name="T63" fmla="*/ 1780 h 2721"/>
              <a:gd name="T64" fmla="*/ 959 w 3092"/>
              <a:gd name="T65" fmla="*/ 2503 h 2721"/>
              <a:gd name="T66" fmla="*/ 516 w 3092"/>
              <a:gd name="T67" fmla="*/ 2503 h 2721"/>
              <a:gd name="T68" fmla="*/ 516 w 3092"/>
              <a:gd name="T69" fmla="*/ 1112 h 2721"/>
              <a:gd name="T70" fmla="*/ 823 w 3092"/>
              <a:gd name="T71" fmla="*/ 949 h 2721"/>
              <a:gd name="T72" fmla="*/ 1184 w 3092"/>
              <a:gd name="T73" fmla="*/ 1120 h 2721"/>
              <a:gd name="T74" fmla="*/ 1546 w 3092"/>
              <a:gd name="T75" fmla="*/ 949 h 2721"/>
              <a:gd name="T76" fmla="*/ 1907 w 3092"/>
              <a:gd name="T77" fmla="*/ 1120 h 2721"/>
              <a:gd name="T78" fmla="*/ 2268 w 3092"/>
              <a:gd name="T79" fmla="*/ 949 h 2721"/>
              <a:gd name="T80" fmla="*/ 2576 w 3092"/>
              <a:gd name="T81" fmla="*/ 1112 h 2721"/>
              <a:gd name="T82" fmla="*/ 2576 w 3092"/>
              <a:gd name="T83" fmla="*/ 2503 h 2721"/>
              <a:gd name="T84" fmla="*/ 2133 w 3092"/>
              <a:gd name="T85" fmla="*/ 2503 h 2721"/>
              <a:gd name="T86" fmla="*/ 2630 w 3092"/>
              <a:gd name="T87" fmla="*/ 904 h 2721"/>
              <a:gd name="T88" fmla="*/ 2630 w 3092"/>
              <a:gd name="T89" fmla="*/ 904 h 2721"/>
              <a:gd name="T90" fmla="*/ 2368 w 3092"/>
              <a:gd name="T91" fmla="*/ 650 h 2721"/>
              <a:gd name="T92" fmla="*/ 2268 w 3092"/>
              <a:gd name="T93" fmla="*/ 551 h 2721"/>
              <a:gd name="T94" fmla="*/ 2160 w 3092"/>
              <a:gd name="T95" fmla="*/ 650 h 2721"/>
              <a:gd name="T96" fmla="*/ 1907 w 3092"/>
              <a:gd name="T97" fmla="*/ 904 h 2721"/>
              <a:gd name="T98" fmla="*/ 1655 w 3092"/>
              <a:gd name="T99" fmla="*/ 650 h 2721"/>
              <a:gd name="T100" fmla="*/ 1546 w 3092"/>
              <a:gd name="T101" fmla="*/ 551 h 2721"/>
              <a:gd name="T102" fmla="*/ 1438 w 3092"/>
              <a:gd name="T103" fmla="*/ 650 h 2721"/>
              <a:gd name="T104" fmla="*/ 1184 w 3092"/>
              <a:gd name="T105" fmla="*/ 904 h 2721"/>
              <a:gd name="T106" fmla="*/ 931 w 3092"/>
              <a:gd name="T107" fmla="*/ 650 h 2721"/>
              <a:gd name="T108" fmla="*/ 823 w 3092"/>
              <a:gd name="T109" fmla="*/ 551 h 2721"/>
              <a:gd name="T110" fmla="*/ 723 w 3092"/>
              <a:gd name="T111" fmla="*/ 650 h 2721"/>
              <a:gd name="T112" fmla="*/ 461 w 3092"/>
              <a:gd name="T113" fmla="*/ 904 h 2721"/>
              <a:gd name="T114" fmla="*/ 208 w 3092"/>
              <a:gd name="T115" fmla="*/ 687 h 2721"/>
              <a:gd name="T116" fmla="*/ 633 w 3092"/>
              <a:gd name="T117" fmla="*/ 208 h 2721"/>
              <a:gd name="T118" fmla="*/ 2458 w 3092"/>
              <a:gd name="T119" fmla="*/ 208 h 2721"/>
              <a:gd name="T120" fmla="*/ 2883 w 3092"/>
              <a:gd name="T121" fmla="*/ 687 h 2721"/>
              <a:gd name="T122" fmla="*/ 2630 w 3092"/>
              <a:gd name="T123" fmla="*/ 904 h 2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92" h="2721">
                <a:moveTo>
                  <a:pt x="3091" y="650"/>
                </a:moveTo>
                <a:lnTo>
                  <a:pt x="3091" y="650"/>
                </a:lnTo>
                <a:cubicBezTo>
                  <a:pt x="3091" y="633"/>
                  <a:pt x="3091" y="614"/>
                  <a:pt x="3082" y="596"/>
                </a:cubicBezTo>
                <a:cubicBezTo>
                  <a:pt x="3073" y="587"/>
                  <a:pt x="3064" y="569"/>
                  <a:pt x="3055" y="560"/>
                </a:cubicBezTo>
                <a:cubicBezTo>
                  <a:pt x="2585" y="36"/>
                  <a:pt x="2585" y="36"/>
                  <a:pt x="2585" y="36"/>
                </a:cubicBezTo>
                <a:cubicBezTo>
                  <a:pt x="2566" y="9"/>
                  <a:pt x="2540" y="0"/>
                  <a:pt x="2503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552" y="0"/>
                  <a:pt x="525" y="9"/>
                  <a:pt x="506" y="36"/>
                </a:cubicBezTo>
                <a:cubicBezTo>
                  <a:pt x="36" y="569"/>
                  <a:pt x="36" y="569"/>
                  <a:pt x="36" y="569"/>
                </a:cubicBezTo>
                <a:cubicBezTo>
                  <a:pt x="27" y="569"/>
                  <a:pt x="27" y="569"/>
                  <a:pt x="27" y="578"/>
                </a:cubicBezTo>
                <a:cubicBezTo>
                  <a:pt x="9" y="605"/>
                  <a:pt x="0" y="623"/>
                  <a:pt x="0" y="650"/>
                </a:cubicBezTo>
                <a:cubicBezTo>
                  <a:pt x="0" y="858"/>
                  <a:pt x="127" y="1030"/>
                  <a:pt x="308" y="1093"/>
                </a:cubicBezTo>
                <a:cubicBezTo>
                  <a:pt x="308" y="2567"/>
                  <a:pt x="308" y="2567"/>
                  <a:pt x="308" y="2567"/>
                </a:cubicBezTo>
                <a:cubicBezTo>
                  <a:pt x="308" y="2648"/>
                  <a:pt x="371" y="2720"/>
                  <a:pt x="452" y="2720"/>
                </a:cubicBezTo>
                <a:cubicBezTo>
                  <a:pt x="1076" y="2720"/>
                  <a:pt x="1076" y="2720"/>
                  <a:pt x="1076" y="2720"/>
                </a:cubicBezTo>
                <a:cubicBezTo>
                  <a:pt x="2015" y="2720"/>
                  <a:pt x="2015" y="2720"/>
                  <a:pt x="2015" y="2720"/>
                </a:cubicBezTo>
                <a:cubicBezTo>
                  <a:pt x="2639" y="2720"/>
                  <a:pt x="2639" y="2720"/>
                  <a:pt x="2639" y="2720"/>
                </a:cubicBezTo>
                <a:cubicBezTo>
                  <a:pt x="2720" y="2720"/>
                  <a:pt x="2783" y="2648"/>
                  <a:pt x="2783" y="2567"/>
                </a:cubicBezTo>
                <a:cubicBezTo>
                  <a:pt x="2783" y="1093"/>
                  <a:pt x="2783" y="1093"/>
                  <a:pt x="2783" y="1093"/>
                </a:cubicBezTo>
                <a:cubicBezTo>
                  <a:pt x="2964" y="1030"/>
                  <a:pt x="3091" y="858"/>
                  <a:pt x="3091" y="650"/>
                </a:cubicBezTo>
                <a:close/>
                <a:moveTo>
                  <a:pt x="1166" y="2503"/>
                </a:moveTo>
                <a:lnTo>
                  <a:pt x="1166" y="2503"/>
                </a:lnTo>
                <a:cubicBezTo>
                  <a:pt x="1166" y="1862"/>
                  <a:pt x="1166" y="1862"/>
                  <a:pt x="1166" y="1862"/>
                </a:cubicBezTo>
                <a:cubicBezTo>
                  <a:pt x="1925" y="1862"/>
                  <a:pt x="1925" y="1862"/>
                  <a:pt x="1925" y="1862"/>
                </a:cubicBezTo>
                <a:cubicBezTo>
                  <a:pt x="1925" y="2503"/>
                  <a:pt x="1925" y="2503"/>
                  <a:pt x="1925" y="2503"/>
                </a:cubicBezTo>
                <a:lnTo>
                  <a:pt x="1166" y="2503"/>
                </a:lnTo>
                <a:close/>
                <a:moveTo>
                  <a:pt x="2133" y="2503"/>
                </a:moveTo>
                <a:lnTo>
                  <a:pt x="2133" y="2503"/>
                </a:lnTo>
                <a:cubicBezTo>
                  <a:pt x="2133" y="1780"/>
                  <a:pt x="2133" y="1780"/>
                  <a:pt x="2133" y="1780"/>
                </a:cubicBezTo>
                <a:cubicBezTo>
                  <a:pt x="2133" y="1708"/>
                  <a:pt x="2078" y="1645"/>
                  <a:pt x="2015" y="1645"/>
                </a:cubicBezTo>
                <a:cubicBezTo>
                  <a:pt x="1076" y="1645"/>
                  <a:pt x="1076" y="1645"/>
                  <a:pt x="1076" y="1645"/>
                </a:cubicBezTo>
                <a:cubicBezTo>
                  <a:pt x="1013" y="1645"/>
                  <a:pt x="959" y="1708"/>
                  <a:pt x="959" y="1780"/>
                </a:cubicBezTo>
                <a:cubicBezTo>
                  <a:pt x="959" y="2503"/>
                  <a:pt x="959" y="2503"/>
                  <a:pt x="959" y="2503"/>
                </a:cubicBezTo>
                <a:cubicBezTo>
                  <a:pt x="516" y="2503"/>
                  <a:pt x="516" y="2503"/>
                  <a:pt x="516" y="2503"/>
                </a:cubicBezTo>
                <a:cubicBezTo>
                  <a:pt x="516" y="1112"/>
                  <a:pt x="516" y="1112"/>
                  <a:pt x="516" y="1112"/>
                </a:cubicBezTo>
                <a:cubicBezTo>
                  <a:pt x="642" y="1103"/>
                  <a:pt x="751" y="1039"/>
                  <a:pt x="823" y="949"/>
                </a:cubicBezTo>
                <a:cubicBezTo>
                  <a:pt x="913" y="1048"/>
                  <a:pt x="1040" y="1120"/>
                  <a:pt x="1184" y="1120"/>
                </a:cubicBezTo>
                <a:cubicBezTo>
                  <a:pt x="1329" y="1120"/>
                  <a:pt x="1465" y="1048"/>
                  <a:pt x="1546" y="949"/>
                </a:cubicBezTo>
                <a:cubicBezTo>
                  <a:pt x="1627" y="1048"/>
                  <a:pt x="1763" y="1120"/>
                  <a:pt x="1907" y="1120"/>
                </a:cubicBezTo>
                <a:cubicBezTo>
                  <a:pt x="2051" y="1120"/>
                  <a:pt x="2178" y="1048"/>
                  <a:pt x="2268" y="949"/>
                </a:cubicBezTo>
                <a:cubicBezTo>
                  <a:pt x="2341" y="1039"/>
                  <a:pt x="2449" y="1103"/>
                  <a:pt x="2576" y="1112"/>
                </a:cubicBezTo>
                <a:cubicBezTo>
                  <a:pt x="2576" y="2503"/>
                  <a:pt x="2576" y="2503"/>
                  <a:pt x="2576" y="2503"/>
                </a:cubicBezTo>
                <a:lnTo>
                  <a:pt x="2133" y="2503"/>
                </a:lnTo>
                <a:close/>
                <a:moveTo>
                  <a:pt x="2630" y="904"/>
                </a:moveTo>
                <a:lnTo>
                  <a:pt x="2630" y="904"/>
                </a:lnTo>
                <a:cubicBezTo>
                  <a:pt x="2485" y="904"/>
                  <a:pt x="2368" y="795"/>
                  <a:pt x="2368" y="650"/>
                </a:cubicBezTo>
                <a:cubicBezTo>
                  <a:pt x="2368" y="596"/>
                  <a:pt x="2323" y="551"/>
                  <a:pt x="2268" y="551"/>
                </a:cubicBezTo>
                <a:cubicBezTo>
                  <a:pt x="2205" y="551"/>
                  <a:pt x="2160" y="596"/>
                  <a:pt x="2160" y="650"/>
                </a:cubicBezTo>
                <a:cubicBezTo>
                  <a:pt x="2160" y="795"/>
                  <a:pt x="2042" y="904"/>
                  <a:pt x="1907" y="904"/>
                </a:cubicBezTo>
                <a:cubicBezTo>
                  <a:pt x="1763" y="904"/>
                  <a:pt x="1655" y="795"/>
                  <a:pt x="1655" y="650"/>
                </a:cubicBezTo>
                <a:cubicBezTo>
                  <a:pt x="1655" y="596"/>
                  <a:pt x="1600" y="551"/>
                  <a:pt x="1546" y="551"/>
                </a:cubicBezTo>
                <a:cubicBezTo>
                  <a:pt x="1492" y="551"/>
                  <a:pt x="1438" y="596"/>
                  <a:pt x="1438" y="650"/>
                </a:cubicBezTo>
                <a:cubicBezTo>
                  <a:pt x="1438" y="795"/>
                  <a:pt x="1329" y="904"/>
                  <a:pt x="1184" y="904"/>
                </a:cubicBezTo>
                <a:cubicBezTo>
                  <a:pt x="1049" y="904"/>
                  <a:pt x="931" y="795"/>
                  <a:pt x="931" y="650"/>
                </a:cubicBezTo>
                <a:cubicBezTo>
                  <a:pt x="931" y="596"/>
                  <a:pt x="886" y="551"/>
                  <a:pt x="823" y="551"/>
                </a:cubicBezTo>
                <a:cubicBezTo>
                  <a:pt x="769" y="551"/>
                  <a:pt x="723" y="596"/>
                  <a:pt x="723" y="650"/>
                </a:cubicBezTo>
                <a:cubicBezTo>
                  <a:pt x="723" y="795"/>
                  <a:pt x="606" y="904"/>
                  <a:pt x="461" y="904"/>
                </a:cubicBezTo>
                <a:cubicBezTo>
                  <a:pt x="335" y="904"/>
                  <a:pt x="226" y="813"/>
                  <a:pt x="208" y="687"/>
                </a:cubicBezTo>
                <a:cubicBezTo>
                  <a:pt x="633" y="208"/>
                  <a:pt x="633" y="208"/>
                  <a:pt x="633" y="208"/>
                </a:cubicBezTo>
                <a:cubicBezTo>
                  <a:pt x="2458" y="208"/>
                  <a:pt x="2458" y="208"/>
                  <a:pt x="2458" y="208"/>
                </a:cubicBezTo>
                <a:cubicBezTo>
                  <a:pt x="2883" y="687"/>
                  <a:pt x="2883" y="687"/>
                  <a:pt x="2883" y="687"/>
                </a:cubicBezTo>
                <a:cubicBezTo>
                  <a:pt x="2865" y="813"/>
                  <a:pt x="2757" y="904"/>
                  <a:pt x="2630" y="9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Google Shape;207;p7">
            <a:extLst>
              <a:ext uri="{FF2B5EF4-FFF2-40B4-BE49-F238E27FC236}">
                <a16:creationId xmlns:a16="http://schemas.microsoft.com/office/drawing/2014/main" id="{B11BF898-8BEC-8A44-9413-5897469B0F72}"/>
              </a:ext>
            </a:extLst>
          </p:cNvPr>
          <p:cNvSpPr txBox="1"/>
          <p:nvPr/>
        </p:nvSpPr>
        <p:spPr>
          <a:xfrm>
            <a:off x="9650711" y="8035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0" name="Google Shape;208;p7">
            <a:extLst>
              <a:ext uri="{FF2B5EF4-FFF2-40B4-BE49-F238E27FC236}">
                <a16:creationId xmlns:a16="http://schemas.microsoft.com/office/drawing/2014/main" id="{2B5AF86E-DE46-514F-A70A-34DAC2936D18}"/>
              </a:ext>
            </a:extLst>
          </p:cNvPr>
          <p:cNvSpPr txBox="1"/>
          <p:nvPr/>
        </p:nvSpPr>
        <p:spPr>
          <a:xfrm>
            <a:off x="2451398" y="21670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265;p9">
            <a:extLst>
              <a:ext uri="{FF2B5EF4-FFF2-40B4-BE49-F238E27FC236}">
                <a16:creationId xmlns:a16="http://schemas.microsoft.com/office/drawing/2014/main" id="{666F894F-53C8-9949-A58D-E79536A3BC0F}"/>
              </a:ext>
            </a:extLst>
          </p:cNvPr>
          <p:cNvSpPr/>
          <p:nvPr/>
        </p:nvSpPr>
        <p:spPr>
          <a:xfrm>
            <a:off x="4032250" y="638272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2" name="Google Shape;264;p9">
            <a:extLst>
              <a:ext uri="{FF2B5EF4-FFF2-40B4-BE49-F238E27FC236}">
                <a16:creationId xmlns:a16="http://schemas.microsoft.com/office/drawing/2014/main" id="{5E9C7B2E-19CE-9C4B-BA0C-34411F9F9356}"/>
              </a:ext>
            </a:extLst>
          </p:cNvPr>
          <p:cNvSpPr txBox="1"/>
          <p:nvPr/>
        </p:nvSpPr>
        <p:spPr>
          <a:xfrm>
            <a:off x="5309365" y="583902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265;p9">
            <a:extLst>
              <a:ext uri="{FF2B5EF4-FFF2-40B4-BE49-F238E27FC236}">
                <a16:creationId xmlns:a16="http://schemas.microsoft.com/office/drawing/2014/main" id="{AB7B220D-AEE5-D848-B29C-FC8925EF42E3}"/>
              </a:ext>
            </a:extLst>
          </p:cNvPr>
          <p:cNvSpPr/>
          <p:nvPr/>
        </p:nvSpPr>
        <p:spPr>
          <a:xfrm>
            <a:off x="4051146" y="985663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4" name="Google Shape;264;p9">
            <a:extLst>
              <a:ext uri="{FF2B5EF4-FFF2-40B4-BE49-F238E27FC236}">
                <a16:creationId xmlns:a16="http://schemas.microsoft.com/office/drawing/2014/main" id="{209A11A0-A77C-654B-BA34-8FD397BF1D26}"/>
              </a:ext>
            </a:extLst>
          </p:cNvPr>
          <p:cNvSpPr txBox="1"/>
          <p:nvPr/>
        </p:nvSpPr>
        <p:spPr>
          <a:xfrm>
            <a:off x="5328261" y="931293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635FC43B-7720-8947-9D1C-EAD05EF6D27D}"/>
              </a:ext>
            </a:extLst>
          </p:cNvPr>
          <p:cNvSpPr/>
          <p:nvPr/>
        </p:nvSpPr>
        <p:spPr>
          <a:xfrm>
            <a:off x="16127413" y="63541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F770EF0B-9C33-5F4B-87CC-773CF18201E6}"/>
              </a:ext>
            </a:extLst>
          </p:cNvPr>
          <p:cNvSpPr txBox="1"/>
          <p:nvPr/>
        </p:nvSpPr>
        <p:spPr>
          <a:xfrm>
            <a:off x="16163560" y="58104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265;p9">
            <a:extLst>
              <a:ext uri="{FF2B5EF4-FFF2-40B4-BE49-F238E27FC236}">
                <a16:creationId xmlns:a16="http://schemas.microsoft.com/office/drawing/2014/main" id="{A8EB8CAF-9FE7-5247-96ED-10D13B3C757C}"/>
              </a:ext>
            </a:extLst>
          </p:cNvPr>
          <p:cNvSpPr/>
          <p:nvPr/>
        </p:nvSpPr>
        <p:spPr>
          <a:xfrm>
            <a:off x="16134985" y="98675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8" name="Google Shape;264;p9">
            <a:extLst>
              <a:ext uri="{FF2B5EF4-FFF2-40B4-BE49-F238E27FC236}">
                <a16:creationId xmlns:a16="http://schemas.microsoft.com/office/drawing/2014/main" id="{C37766DA-35EC-6548-8AE7-CE2A66A266F8}"/>
              </a:ext>
            </a:extLst>
          </p:cNvPr>
          <p:cNvSpPr txBox="1"/>
          <p:nvPr/>
        </p:nvSpPr>
        <p:spPr>
          <a:xfrm>
            <a:off x="16171132" y="93238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>
            <a:extLst>
              <a:ext uri="{FF2B5EF4-FFF2-40B4-BE49-F238E27FC236}">
                <a16:creationId xmlns:a16="http://schemas.microsoft.com/office/drawing/2014/main" id="{8A36E52C-6DE5-4D45-B54B-4E588C64C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932" y="8103695"/>
            <a:ext cx="14963128" cy="4925"/>
          </a:xfrm>
          <a:prstGeom prst="line">
            <a:avLst/>
          </a:prstGeom>
          <a:noFill/>
          <a:ln w="20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6" name="Freeform 320">
            <a:extLst>
              <a:ext uri="{FF2B5EF4-FFF2-40B4-BE49-F238E27FC236}">
                <a16:creationId xmlns:a16="http://schemas.microsoft.com/office/drawing/2014/main" id="{8DD87511-F07F-9947-9E1F-7F1FF827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39" y="7232201"/>
            <a:ext cx="3121626" cy="3771555"/>
          </a:xfrm>
          <a:custGeom>
            <a:avLst/>
            <a:gdLst>
              <a:gd name="T0" fmla="*/ 1397 w 2795"/>
              <a:gd name="T1" fmla="*/ 3377 h 3378"/>
              <a:gd name="T2" fmla="*/ 1397 w 2795"/>
              <a:gd name="T3" fmla="*/ 3377 h 3378"/>
              <a:gd name="T4" fmla="*/ 0 w 2795"/>
              <a:gd name="T5" fmla="*/ 1980 h 3378"/>
              <a:gd name="T6" fmla="*/ 181 w 2795"/>
              <a:gd name="T7" fmla="*/ 1076 h 3378"/>
              <a:gd name="T8" fmla="*/ 649 w 2795"/>
              <a:gd name="T9" fmla="*/ 164 h 3378"/>
              <a:gd name="T10" fmla="*/ 748 w 2795"/>
              <a:gd name="T11" fmla="*/ 49 h 3378"/>
              <a:gd name="T12" fmla="*/ 896 w 2795"/>
              <a:gd name="T13" fmla="*/ 41 h 3378"/>
              <a:gd name="T14" fmla="*/ 904 w 2795"/>
              <a:gd name="T15" fmla="*/ 189 h 3378"/>
              <a:gd name="T16" fmla="*/ 814 w 2795"/>
              <a:gd name="T17" fmla="*/ 295 h 3378"/>
              <a:gd name="T18" fmla="*/ 378 w 2795"/>
              <a:gd name="T19" fmla="*/ 1142 h 3378"/>
              <a:gd name="T20" fmla="*/ 205 w 2795"/>
              <a:gd name="T21" fmla="*/ 1980 h 3378"/>
              <a:gd name="T22" fmla="*/ 1397 w 2795"/>
              <a:gd name="T23" fmla="*/ 3163 h 3378"/>
              <a:gd name="T24" fmla="*/ 2580 w 2795"/>
              <a:gd name="T25" fmla="*/ 1980 h 3378"/>
              <a:gd name="T26" fmla="*/ 2416 w 2795"/>
              <a:gd name="T27" fmla="*/ 1142 h 3378"/>
              <a:gd name="T28" fmla="*/ 1972 w 2795"/>
              <a:gd name="T29" fmla="*/ 295 h 3378"/>
              <a:gd name="T30" fmla="*/ 1890 w 2795"/>
              <a:gd name="T31" fmla="*/ 197 h 3378"/>
              <a:gd name="T32" fmla="*/ 1898 w 2795"/>
              <a:gd name="T33" fmla="*/ 49 h 3378"/>
              <a:gd name="T34" fmla="*/ 2046 w 2795"/>
              <a:gd name="T35" fmla="*/ 49 h 3378"/>
              <a:gd name="T36" fmla="*/ 2136 w 2795"/>
              <a:gd name="T37" fmla="*/ 164 h 3378"/>
              <a:gd name="T38" fmla="*/ 2613 w 2795"/>
              <a:gd name="T39" fmla="*/ 1076 h 3378"/>
              <a:gd name="T40" fmla="*/ 2794 w 2795"/>
              <a:gd name="T41" fmla="*/ 1980 h 3378"/>
              <a:gd name="T42" fmla="*/ 1397 w 2795"/>
              <a:gd name="T43" fmla="*/ 3377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5" h="3378">
                <a:moveTo>
                  <a:pt x="1397" y="3377"/>
                </a:moveTo>
                <a:lnTo>
                  <a:pt x="1397" y="3377"/>
                </a:lnTo>
                <a:cubicBezTo>
                  <a:pt x="625" y="3377"/>
                  <a:pt x="0" y="2744"/>
                  <a:pt x="0" y="1980"/>
                </a:cubicBezTo>
                <a:cubicBezTo>
                  <a:pt x="0" y="1733"/>
                  <a:pt x="66" y="1405"/>
                  <a:pt x="181" y="1076"/>
                </a:cubicBezTo>
                <a:cubicBezTo>
                  <a:pt x="296" y="723"/>
                  <a:pt x="468" y="402"/>
                  <a:pt x="649" y="164"/>
                </a:cubicBezTo>
                <a:cubicBezTo>
                  <a:pt x="682" y="123"/>
                  <a:pt x="715" y="82"/>
                  <a:pt x="748" y="49"/>
                </a:cubicBezTo>
                <a:cubicBezTo>
                  <a:pt x="789" y="8"/>
                  <a:pt x="855" y="0"/>
                  <a:pt x="896" y="41"/>
                </a:cubicBezTo>
                <a:cubicBezTo>
                  <a:pt x="937" y="82"/>
                  <a:pt x="937" y="147"/>
                  <a:pt x="904" y="189"/>
                </a:cubicBezTo>
                <a:cubicBezTo>
                  <a:pt x="871" y="222"/>
                  <a:pt x="838" y="254"/>
                  <a:pt x="814" y="295"/>
                </a:cubicBezTo>
                <a:cubicBezTo>
                  <a:pt x="641" y="509"/>
                  <a:pt x="493" y="813"/>
                  <a:pt x="378" y="1142"/>
                </a:cubicBezTo>
                <a:cubicBezTo>
                  <a:pt x="271" y="1454"/>
                  <a:pt x="205" y="1750"/>
                  <a:pt x="205" y="1980"/>
                </a:cubicBezTo>
                <a:cubicBezTo>
                  <a:pt x="205" y="2629"/>
                  <a:pt x="740" y="3163"/>
                  <a:pt x="1397" y="3163"/>
                </a:cubicBezTo>
                <a:cubicBezTo>
                  <a:pt x="2046" y="3163"/>
                  <a:pt x="2580" y="2629"/>
                  <a:pt x="2580" y="1980"/>
                </a:cubicBezTo>
                <a:cubicBezTo>
                  <a:pt x="2580" y="1750"/>
                  <a:pt x="2523" y="1446"/>
                  <a:pt x="2416" y="1142"/>
                </a:cubicBezTo>
                <a:cubicBezTo>
                  <a:pt x="2301" y="813"/>
                  <a:pt x="2145" y="509"/>
                  <a:pt x="1972" y="295"/>
                </a:cubicBezTo>
                <a:cubicBezTo>
                  <a:pt x="1947" y="254"/>
                  <a:pt x="1923" y="222"/>
                  <a:pt x="1890" y="197"/>
                </a:cubicBezTo>
                <a:cubicBezTo>
                  <a:pt x="1849" y="147"/>
                  <a:pt x="1857" y="82"/>
                  <a:pt x="1898" y="49"/>
                </a:cubicBezTo>
                <a:cubicBezTo>
                  <a:pt x="1939" y="8"/>
                  <a:pt x="2005" y="8"/>
                  <a:pt x="2046" y="49"/>
                </a:cubicBezTo>
                <a:cubicBezTo>
                  <a:pt x="2079" y="90"/>
                  <a:pt x="2112" y="123"/>
                  <a:pt x="2136" y="164"/>
                </a:cubicBezTo>
                <a:cubicBezTo>
                  <a:pt x="2326" y="402"/>
                  <a:pt x="2490" y="723"/>
                  <a:pt x="2613" y="1076"/>
                </a:cubicBezTo>
                <a:cubicBezTo>
                  <a:pt x="2728" y="1405"/>
                  <a:pt x="2794" y="1733"/>
                  <a:pt x="2794" y="1980"/>
                </a:cubicBezTo>
                <a:cubicBezTo>
                  <a:pt x="2794" y="2744"/>
                  <a:pt x="2169" y="3377"/>
                  <a:pt x="1397" y="33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1">
            <a:extLst>
              <a:ext uri="{FF2B5EF4-FFF2-40B4-BE49-F238E27FC236}">
                <a16:creationId xmlns:a16="http://schemas.microsoft.com/office/drawing/2014/main" id="{250B4111-821F-584B-B293-FEC5CAA1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56" y="5942192"/>
            <a:ext cx="1910396" cy="974893"/>
          </a:xfrm>
          <a:custGeom>
            <a:avLst/>
            <a:gdLst>
              <a:gd name="T0" fmla="*/ 1373 w 1711"/>
              <a:gd name="T1" fmla="*/ 862 h 871"/>
              <a:gd name="T2" fmla="*/ 1373 w 1711"/>
              <a:gd name="T3" fmla="*/ 862 h 871"/>
              <a:gd name="T4" fmla="*/ 1332 w 1711"/>
              <a:gd name="T5" fmla="*/ 854 h 871"/>
              <a:gd name="T6" fmla="*/ 1282 w 1711"/>
              <a:gd name="T7" fmla="*/ 715 h 871"/>
              <a:gd name="T8" fmla="*/ 1480 w 1711"/>
              <a:gd name="T9" fmla="*/ 304 h 871"/>
              <a:gd name="T10" fmla="*/ 1480 w 1711"/>
              <a:gd name="T11" fmla="*/ 238 h 871"/>
              <a:gd name="T12" fmla="*/ 1422 w 1711"/>
              <a:gd name="T13" fmla="*/ 214 h 871"/>
              <a:gd name="T14" fmla="*/ 288 w 1711"/>
              <a:gd name="T15" fmla="*/ 214 h 871"/>
              <a:gd name="T16" fmla="*/ 231 w 1711"/>
              <a:gd name="T17" fmla="*/ 238 h 871"/>
              <a:gd name="T18" fmla="*/ 231 w 1711"/>
              <a:gd name="T19" fmla="*/ 304 h 871"/>
              <a:gd name="T20" fmla="*/ 419 w 1711"/>
              <a:gd name="T21" fmla="*/ 707 h 871"/>
              <a:gd name="T22" fmla="*/ 370 w 1711"/>
              <a:gd name="T23" fmla="*/ 845 h 871"/>
              <a:gd name="T24" fmla="*/ 231 w 1711"/>
              <a:gd name="T25" fmla="*/ 796 h 871"/>
              <a:gd name="T26" fmla="*/ 41 w 1711"/>
              <a:gd name="T27" fmla="*/ 395 h 871"/>
              <a:gd name="T28" fmla="*/ 50 w 1711"/>
              <a:gd name="T29" fmla="*/ 132 h 871"/>
              <a:gd name="T30" fmla="*/ 288 w 1711"/>
              <a:gd name="T31" fmla="*/ 0 h 871"/>
              <a:gd name="T32" fmla="*/ 1422 w 1711"/>
              <a:gd name="T33" fmla="*/ 0 h 871"/>
              <a:gd name="T34" fmla="*/ 1652 w 1711"/>
              <a:gd name="T35" fmla="*/ 132 h 871"/>
              <a:gd name="T36" fmla="*/ 1668 w 1711"/>
              <a:gd name="T37" fmla="*/ 395 h 871"/>
              <a:gd name="T38" fmla="*/ 1471 w 1711"/>
              <a:gd name="T39" fmla="*/ 804 h 871"/>
              <a:gd name="T40" fmla="*/ 1373 w 1711"/>
              <a:gd name="T41" fmla="*/ 862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1" h="871">
                <a:moveTo>
                  <a:pt x="1373" y="862"/>
                </a:moveTo>
                <a:lnTo>
                  <a:pt x="1373" y="862"/>
                </a:lnTo>
                <a:cubicBezTo>
                  <a:pt x="1356" y="862"/>
                  <a:pt x="1340" y="862"/>
                  <a:pt x="1332" y="854"/>
                </a:cubicBezTo>
                <a:cubicBezTo>
                  <a:pt x="1274" y="829"/>
                  <a:pt x="1258" y="764"/>
                  <a:pt x="1282" y="715"/>
                </a:cubicBezTo>
                <a:cubicBezTo>
                  <a:pt x="1480" y="304"/>
                  <a:pt x="1480" y="304"/>
                  <a:pt x="1480" y="304"/>
                </a:cubicBezTo>
                <a:cubicBezTo>
                  <a:pt x="1496" y="271"/>
                  <a:pt x="1480" y="247"/>
                  <a:pt x="1480" y="238"/>
                </a:cubicBezTo>
                <a:cubicBezTo>
                  <a:pt x="1471" y="230"/>
                  <a:pt x="1455" y="214"/>
                  <a:pt x="1422" y="214"/>
                </a:cubicBezTo>
                <a:cubicBezTo>
                  <a:pt x="288" y="214"/>
                  <a:pt x="288" y="214"/>
                  <a:pt x="288" y="214"/>
                </a:cubicBezTo>
                <a:cubicBezTo>
                  <a:pt x="255" y="214"/>
                  <a:pt x="239" y="230"/>
                  <a:pt x="231" y="238"/>
                </a:cubicBezTo>
                <a:cubicBezTo>
                  <a:pt x="222" y="247"/>
                  <a:pt x="214" y="271"/>
                  <a:pt x="231" y="304"/>
                </a:cubicBezTo>
                <a:cubicBezTo>
                  <a:pt x="419" y="707"/>
                  <a:pt x="419" y="707"/>
                  <a:pt x="419" y="707"/>
                </a:cubicBezTo>
                <a:cubicBezTo>
                  <a:pt x="444" y="756"/>
                  <a:pt x="428" y="821"/>
                  <a:pt x="370" y="845"/>
                </a:cubicBezTo>
                <a:cubicBezTo>
                  <a:pt x="321" y="870"/>
                  <a:pt x="255" y="845"/>
                  <a:pt x="231" y="796"/>
                </a:cubicBezTo>
                <a:cubicBezTo>
                  <a:pt x="41" y="395"/>
                  <a:pt x="41" y="395"/>
                  <a:pt x="41" y="395"/>
                </a:cubicBezTo>
                <a:cubicBezTo>
                  <a:pt x="0" y="304"/>
                  <a:pt x="0" y="206"/>
                  <a:pt x="50" y="132"/>
                </a:cubicBezTo>
                <a:cubicBezTo>
                  <a:pt x="107" y="49"/>
                  <a:pt x="189" y="0"/>
                  <a:pt x="288" y="0"/>
                </a:cubicBezTo>
                <a:cubicBezTo>
                  <a:pt x="1422" y="0"/>
                  <a:pt x="1422" y="0"/>
                  <a:pt x="1422" y="0"/>
                </a:cubicBezTo>
                <a:cubicBezTo>
                  <a:pt x="1521" y="0"/>
                  <a:pt x="1603" y="49"/>
                  <a:pt x="1652" y="132"/>
                </a:cubicBezTo>
                <a:cubicBezTo>
                  <a:pt x="1701" y="206"/>
                  <a:pt x="1710" y="304"/>
                  <a:pt x="1668" y="395"/>
                </a:cubicBezTo>
                <a:cubicBezTo>
                  <a:pt x="1471" y="804"/>
                  <a:pt x="1471" y="804"/>
                  <a:pt x="1471" y="804"/>
                </a:cubicBezTo>
                <a:cubicBezTo>
                  <a:pt x="1455" y="837"/>
                  <a:pt x="1414" y="862"/>
                  <a:pt x="1373" y="8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2">
            <a:extLst>
              <a:ext uri="{FF2B5EF4-FFF2-40B4-BE49-F238E27FC236}">
                <a16:creationId xmlns:a16="http://schemas.microsoft.com/office/drawing/2014/main" id="{21AC0BC7-8904-7644-B3E7-211CB5BC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84" y="7020481"/>
            <a:ext cx="1191536" cy="241263"/>
          </a:xfrm>
          <a:custGeom>
            <a:avLst/>
            <a:gdLst>
              <a:gd name="T0" fmla="*/ 961 w 1069"/>
              <a:gd name="T1" fmla="*/ 213 h 214"/>
              <a:gd name="T2" fmla="*/ 961 w 1069"/>
              <a:gd name="T3" fmla="*/ 213 h 214"/>
              <a:gd name="T4" fmla="*/ 98 w 1069"/>
              <a:gd name="T5" fmla="*/ 213 h 214"/>
              <a:gd name="T6" fmla="*/ 0 w 1069"/>
              <a:gd name="T7" fmla="*/ 106 h 214"/>
              <a:gd name="T8" fmla="*/ 98 w 1069"/>
              <a:gd name="T9" fmla="*/ 0 h 214"/>
              <a:gd name="T10" fmla="*/ 961 w 1069"/>
              <a:gd name="T11" fmla="*/ 0 h 214"/>
              <a:gd name="T12" fmla="*/ 1068 w 1069"/>
              <a:gd name="T13" fmla="*/ 106 h 214"/>
              <a:gd name="T14" fmla="*/ 961 w 1069"/>
              <a:gd name="T15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214">
                <a:moveTo>
                  <a:pt x="961" y="213"/>
                </a:moveTo>
                <a:lnTo>
                  <a:pt x="961" y="213"/>
                </a:lnTo>
                <a:cubicBezTo>
                  <a:pt x="98" y="213"/>
                  <a:pt x="98" y="213"/>
                  <a:pt x="98" y="213"/>
                </a:cubicBezTo>
                <a:cubicBezTo>
                  <a:pt x="41" y="213"/>
                  <a:pt x="0" y="164"/>
                  <a:pt x="0" y="106"/>
                </a:cubicBezTo>
                <a:cubicBezTo>
                  <a:pt x="0" y="49"/>
                  <a:pt x="41" y="0"/>
                  <a:pt x="98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1019" y="0"/>
                  <a:pt x="1068" y="49"/>
                  <a:pt x="1068" y="106"/>
                </a:cubicBezTo>
                <a:cubicBezTo>
                  <a:pt x="1068" y="164"/>
                  <a:pt x="1019" y="213"/>
                  <a:pt x="961" y="2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3">
            <a:extLst>
              <a:ext uri="{FF2B5EF4-FFF2-40B4-BE49-F238E27FC236}">
                <a16:creationId xmlns:a16="http://schemas.microsoft.com/office/drawing/2014/main" id="{E67B464D-A5DF-114A-B0D5-DA8F72A8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05" y="8477896"/>
            <a:ext cx="773019" cy="1265393"/>
          </a:xfrm>
          <a:custGeom>
            <a:avLst/>
            <a:gdLst>
              <a:gd name="T0" fmla="*/ 320 w 691"/>
              <a:gd name="T1" fmla="*/ 1134 h 1135"/>
              <a:gd name="T2" fmla="*/ 320 w 691"/>
              <a:gd name="T3" fmla="*/ 1134 h 1135"/>
              <a:gd name="T4" fmla="*/ 49 w 691"/>
              <a:gd name="T5" fmla="*/ 1077 h 1135"/>
              <a:gd name="T6" fmla="*/ 8 w 691"/>
              <a:gd name="T7" fmla="*/ 986 h 1135"/>
              <a:gd name="T8" fmla="*/ 107 w 691"/>
              <a:gd name="T9" fmla="*/ 945 h 1135"/>
              <a:gd name="T10" fmla="*/ 477 w 691"/>
              <a:gd name="T11" fmla="*/ 953 h 1135"/>
              <a:gd name="T12" fmla="*/ 550 w 691"/>
              <a:gd name="T13" fmla="*/ 822 h 1135"/>
              <a:gd name="T14" fmla="*/ 312 w 691"/>
              <a:gd name="T15" fmla="*/ 641 h 1135"/>
              <a:gd name="T16" fmla="*/ 115 w 691"/>
              <a:gd name="T17" fmla="*/ 526 h 1135"/>
              <a:gd name="T18" fmla="*/ 8 w 691"/>
              <a:gd name="T19" fmla="*/ 337 h 1135"/>
              <a:gd name="T20" fmla="*/ 139 w 691"/>
              <a:gd name="T21" fmla="*/ 82 h 1135"/>
              <a:gd name="T22" fmla="*/ 641 w 691"/>
              <a:gd name="T23" fmla="*/ 74 h 1135"/>
              <a:gd name="T24" fmla="*/ 682 w 691"/>
              <a:gd name="T25" fmla="*/ 164 h 1135"/>
              <a:gd name="T26" fmla="*/ 583 w 691"/>
              <a:gd name="T27" fmla="*/ 205 h 1135"/>
              <a:gd name="T28" fmla="*/ 214 w 691"/>
              <a:gd name="T29" fmla="*/ 205 h 1135"/>
              <a:gd name="T30" fmla="*/ 148 w 691"/>
              <a:gd name="T31" fmla="*/ 337 h 1135"/>
              <a:gd name="T32" fmla="*/ 378 w 691"/>
              <a:gd name="T33" fmla="*/ 518 h 1135"/>
              <a:gd name="T34" fmla="*/ 575 w 691"/>
              <a:gd name="T35" fmla="*/ 633 h 1135"/>
              <a:gd name="T36" fmla="*/ 690 w 691"/>
              <a:gd name="T37" fmla="*/ 822 h 1135"/>
              <a:gd name="T38" fmla="*/ 559 w 691"/>
              <a:gd name="T39" fmla="*/ 1068 h 1135"/>
              <a:gd name="T40" fmla="*/ 320 w 691"/>
              <a:gd name="T41" fmla="*/ 1134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1135">
                <a:moveTo>
                  <a:pt x="320" y="1134"/>
                </a:moveTo>
                <a:lnTo>
                  <a:pt x="320" y="1134"/>
                </a:lnTo>
                <a:cubicBezTo>
                  <a:pt x="230" y="1134"/>
                  <a:pt x="139" y="1118"/>
                  <a:pt x="49" y="1077"/>
                </a:cubicBezTo>
                <a:cubicBezTo>
                  <a:pt x="16" y="1060"/>
                  <a:pt x="0" y="1019"/>
                  <a:pt x="8" y="986"/>
                </a:cubicBezTo>
                <a:cubicBezTo>
                  <a:pt x="25" y="945"/>
                  <a:pt x="66" y="929"/>
                  <a:pt x="107" y="945"/>
                </a:cubicBezTo>
                <a:cubicBezTo>
                  <a:pt x="246" y="1011"/>
                  <a:pt x="394" y="1011"/>
                  <a:pt x="477" y="953"/>
                </a:cubicBezTo>
                <a:cubicBezTo>
                  <a:pt x="526" y="920"/>
                  <a:pt x="550" y="879"/>
                  <a:pt x="550" y="822"/>
                </a:cubicBezTo>
                <a:cubicBezTo>
                  <a:pt x="550" y="756"/>
                  <a:pt x="427" y="698"/>
                  <a:pt x="312" y="641"/>
                </a:cubicBezTo>
                <a:cubicBezTo>
                  <a:pt x="246" y="608"/>
                  <a:pt x="172" y="567"/>
                  <a:pt x="115" y="526"/>
                </a:cubicBezTo>
                <a:cubicBezTo>
                  <a:pt x="41" y="468"/>
                  <a:pt x="8" y="403"/>
                  <a:pt x="8" y="337"/>
                </a:cubicBezTo>
                <a:cubicBezTo>
                  <a:pt x="8" y="230"/>
                  <a:pt x="49" y="140"/>
                  <a:pt x="139" y="82"/>
                </a:cubicBezTo>
                <a:cubicBezTo>
                  <a:pt x="263" y="0"/>
                  <a:pt x="460" y="0"/>
                  <a:pt x="641" y="74"/>
                </a:cubicBezTo>
                <a:cubicBezTo>
                  <a:pt x="674" y="91"/>
                  <a:pt x="690" y="132"/>
                  <a:pt x="682" y="164"/>
                </a:cubicBezTo>
                <a:cubicBezTo>
                  <a:pt x="665" y="205"/>
                  <a:pt x="624" y="222"/>
                  <a:pt x="583" y="205"/>
                </a:cubicBezTo>
                <a:cubicBezTo>
                  <a:pt x="452" y="148"/>
                  <a:pt x="304" y="148"/>
                  <a:pt x="214" y="205"/>
                </a:cubicBezTo>
                <a:cubicBezTo>
                  <a:pt x="172" y="238"/>
                  <a:pt x="148" y="279"/>
                  <a:pt x="148" y="337"/>
                </a:cubicBezTo>
                <a:cubicBezTo>
                  <a:pt x="148" y="403"/>
                  <a:pt x="271" y="460"/>
                  <a:pt x="378" y="518"/>
                </a:cubicBezTo>
                <a:cubicBezTo>
                  <a:pt x="444" y="551"/>
                  <a:pt x="518" y="584"/>
                  <a:pt x="575" y="633"/>
                </a:cubicBezTo>
                <a:cubicBezTo>
                  <a:pt x="649" y="690"/>
                  <a:pt x="690" y="748"/>
                  <a:pt x="690" y="822"/>
                </a:cubicBezTo>
                <a:cubicBezTo>
                  <a:pt x="690" y="929"/>
                  <a:pt x="641" y="1019"/>
                  <a:pt x="559" y="1068"/>
                </a:cubicBezTo>
                <a:cubicBezTo>
                  <a:pt x="493" y="1118"/>
                  <a:pt x="411" y="1134"/>
                  <a:pt x="320" y="11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4">
            <a:extLst>
              <a:ext uri="{FF2B5EF4-FFF2-40B4-BE49-F238E27FC236}">
                <a16:creationId xmlns:a16="http://schemas.microsoft.com/office/drawing/2014/main" id="{7F61829F-0046-7C46-9FD7-FB24AEB0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49" y="8197247"/>
            <a:ext cx="157558" cy="275727"/>
          </a:xfrm>
          <a:custGeom>
            <a:avLst/>
            <a:gdLst>
              <a:gd name="T0" fmla="*/ 74 w 141"/>
              <a:gd name="T1" fmla="*/ 247 h 248"/>
              <a:gd name="T2" fmla="*/ 74 w 141"/>
              <a:gd name="T3" fmla="*/ 247 h 248"/>
              <a:gd name="T4" fmla="*/ 0 w 141"/>
              <a:gd name="T5" fmla="*/ 173 h 248"/>
              <a:gd name="T6" fmla="*/ 0 w 141"/>
              <a:gd name="T7" fmla="*/ 66 h 248"/>
              <a:gd name="T8" fmla="*/ 74 w 141"/>
              <a:gd name="T9" fmla="*/ 0 h 248"/>
              <a:gd name="T10" fmla="*/ 140 w 141"/>
              <a:gd name="T11" fmla="*/ 66 h 248"/>
              <a:gd name="T12" fmla="*/ 140 w 141"/>
              <a:gd name="T13" fmla="*/ 173 h 248"/>
              <a:gd name="T14" fmla="*/ 74 w 141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248">
                <a:moveTo>
                  <a:pt x="74" y="247"/>
                </a:moveTo>
                <a:lnTo>
                  <a:pt x="74" y="247"/>
                </a:lnTo>
                <a:cubicBezTo>
                  <a:pt x="33" y="247"/>
                  <a:pt x="0" y="214"/>
                  <a:pt x="0" y="17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5"/>
                  <a:pt x="33" y="0"/>
                  <a:pt x="74" y="0"/>
                </a:cubicBezTo>
                <a:cubicBezTo>
                  <a:pt x="115" y="0"/>
                  <a:pt x="140" y="25"/>
                  <a:pt x="140" y="66"/>
                </a:cubicBezTo>
                <a:cubicBezTo>
                  <a:pt x="140" y="173"/>
                  <a:pt x="140" y="173"/>
                  <a:pt x="140" y="173"/>
                </a:cubicBezTo>
                <a:cubicBezTo>
                  <a:pt x="140" y="214"/>
                  <a:pt x="115" y="247"/>
                  <a:pt x="74" y="2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5">
            <a:extLst>
              <a:ext uri="{FF2B5EF4-FFF2-40B4-BE49-F238E27FC236}">
                <a16:creationId xmlns:a16="http://schemas.microsoft.com/office/drawing/2014/main" id="{0E7E6A15-DB69-494A-A58F-0C0B876E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49" y="9772831"/>
            <a:ext cx="157558" cy="285575"/>
          </a:xfrm>
          <a:custGeom>
            <a:avLst/>
            <a:gdLst>
              <a:gd name="T0" fmla="*/ 74 w 141"/>
              <a:gd name="T1" fmla="*/ 254 h 255"/>
              <a:gd name="T2" fmla="*/ 74 w 141"/>
              <a:gd name="T3" fmla="*/ 254 h 255"/>
              <a:gd name="T4" fmla="*/ 0 w 141"/>
              <a:gd name="T5" fmla="*/ 180 h 255"/>
              <a:gd name="T6" fmla="*/ 0 w 141"/>
              <a:gd name="T7" fmla="*/ 73 h 255"/>
              <a:gd name="T8" fmla="*/ 74 w 141"/>
              <a:gd name="T9" fmla="*/ 0 h 255"/>
              <a:gd name="T10" fmla="*/ 140 w 141"/>
              <a:gd name="T11" fmla="*/ 73 h 255"/>
              <a:gd name="T12" fmla="*/ 140 w 141"/>
              <a:gd name="T13" fmla="*/ 180 h 255"/>
              <a:gd name="T14" fmla="*/ 74 w 141"/>
              <a:gd name="T1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255">
                <a:moveTo>
                  <a:pt x="74" y="254"/>
                </a:moveTo>
                <a:lnTo>
                  <a:pt x="74" y="254"/>
                </a:lnTo>
                <a:cubicBezTo>
                  <a:pt x="33" y="254"/>
                  <a:pt x="0" y="222"/>
                  <a:pt x="0" y="18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3" y="0"/>
                  <a:pt x="74" y="0"/>
                </a:cubicBezTo>
                <a:cubicBezTo>
                  <a:pt x="115" y="0"/>
                  <a:pt x="140" y="32"/>
                  <a:pt x="140" y="73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222"/>
                  <a:pt x="115" y="254"/>
                  <a:pt x="74" y="2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6">
            <a:extLst>
              <a:ext uri="{FF2B5EF4-FFF2-40B4-BE49-F238E27FC236}">
                <a16:creationId xmlns:a16="http://schemas.microsoft.com/office/drawing/2014/main" id="{8F88881A-073E-7A43-B691-F11D3CCE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589" y="5966809"/>
            <a:ext cx="4928623" cy="4165451"/>
          </a:xfrm>
          <a:custGeom>
            <a:avLst/>
            <a:gdLst>
              <a:gd name="T0" fmla="*/ 4339 w 4414"/>
              <a:gd name="T1" fmla="*/ 1560 h 3730"/>
              <a:gd name="T2" fmla="*/ 4339 w 4414"/>
              <a:gd name="T3" fmla="*/ 1560 h 3730"/>
              <a:gd name="T4" fmla="*/ 2293 w 4414"/>
              <a:gd name="T5" fmla="*/ 33 h 3730"/>
              <a:gd name="T6" fmla="*/ 2121 w 4414"/>
              <a:gd name="T7" fmla="*/ 33 h 3730"/>
              <a:gd name="T8" fmla="*/ 75 w 4414"/>
              <a:gd name="T9" fmla="*/ 1560 h 3730"/>
              <a:gd name="T10" fmla="*/ 50 w 4414"/>
              <a:gd name="T11" fmla="*/ 1757 h 3730"/>
              <a:gd name="T12" fmla="*/ 247 w 4414"/>
              <a:gd name="T13" fmla="*/ 1790 h 3730"/>
              <a:gd name="T14" fmla="*/ 535 w 4414"/>
              <a:gd name="T15" fmla="*/ 1568 h 3730"/>
              <a:gd name="T16" fmla="*/ 535 w 4414"/>
              <a:gd name="T17" fmla="*/ 3532 h 3730"/>
              <a:gd name="T18" fmla="*/ 740 w 4414"/>
              <a:gd name="T19" fmla="*/ 3729 h 3730"/>
              <a:gd name="T20" fmla="*/ 1578 w 4414"/>
              <a:gd name="T21" fmla="*/ 3729 h 3730"/>
              <a:gd name="T22" fmla="*/ 2836 w 4414"/>
              <a:gd name="T23" fmla="*/ 3729 h 3730"/>
              <a:gd name="T24" fmla="*/ 3682 w 4414"/>
              <a:gd name="T25" fmla="*/ 3729 h 3730"/>
              <a:gd name="T26" fmla="*/ 3879 w 4414"/>
              <a:gd name="T27" fmla="*/ 3532 h 3730"/>
              <a:gd name="T28" fmla="*/ 3879 w 4414"/>
              <a:gd name="T29" fmla="*/ 1568 h 3730"/>
              <a:gd name="T30" fmla="*/ 4167 w 4414"/>
              <a:gd name="T31" fmla="*/ 1790 h 3730"/>
              <a:gd name="T32" fmla="*/ 4257 w 4414"/>
              <a:gd name="T33" fmla="*/ 1815 h 3730"/>
              <a:gd name="T34" fmla="*/ 4372 w 4414"/>
              <a:gd name="T35" fmla="*/ 1757 h 3730"/>
              <a:gd name="T36" fmla="*/ 4339 w 4414"/>
              <a:gd name="T37" fmla="*/ 1560 h 3730"/>
              <a:gd name="T38" fmla="*/ 2720 w 4414"/>
              <a:gd name="T39" fmla="*/ 3441 h 3730"/>
              <a:gd name="T40" fmla="*/ 2720 w 4414"/>
              <a:gd name="T41" fmla="*/ 3441 h 3730"/>
              <a:gd name="T42" fmla="*/ 1693 w 4414"/>
              <a:gd name="T43" fmla="*/ 3441 h 3730"/>
              <a:gd name="T44" fmla="*/ 1693 w 4414"/>
              <a:gd name="T45" fmla="*/ 2571 h 3730"/>
              <a:gd name="T46" fmla="*/ 2720 w 4414"/>
              <a:gd name="T47" fmla="*/ 2571 h 3730"/>
              <a:gd name="T48" fmla="*/ 2720 w 4414"/>
              <a:gd name="T49" fmla="*/ 3441 h 3730"/>
              <a:gd name="T50" fmla="*/ 3592 w 4414"/>
              <a:gd name="T51" fmla="*/ 3441 h 3730"/>
              <a:gd name="T52" fmla="*/ 3592 w 4414"/>
              <a:gd name="T53" fmla="*/ 3441 h 3730"/>
              <a:gd name="T54" fmla="*/ 3008 w 4414"/>
              <a:gd name="T55" fmla="*/ 3441 h 3730"/>
              <a:gd name="T56" fmla="*/ 3008 w 4414"/>
              <a:gd name="T57" fmla="*/ 2455 h 3730"/>
              <a:gd name="T58" fmla="*/ 2836 w 4414"/>
              <a:gd name="T59" fmla="*/ 2283 h 3730"/>
              <a:gd name="T60" fmla="*/ 1578 w 4414"/>
              <a:gd name="T61" fmla="*/ 2283 h 3730"/>
              <a:gd name="T62" fmla="*/ 1406 w 4414"/>
              <a:gd name="T63" fmla="*/ 2455 h 3730"/>
              <a:gd name="T64" fmla="*/ 1406 w 4414"/>
              <a:gd name="T65" fmla="*/ 3441 h 3730"/>
              <a:gd name="T66" fmla="*/ 822 w 4414"/>
              <a:gd name="T67" fmla="*/ 3441 h 3730"/>
              <a:gd name="T68" fmla="*/ 822 w 4414"/>
              <a:gd name="T69" fmla="*/ 1363 h 3730"/>
              <a:gd name="T70" fmla="*/ 2211 w 4414"/>
              <a:gd name="T71" fmla="*/ 320 h 3730"/>
              <a:gd name="T72" fmla="*/ 3592 w 4414"/>
              <a:gd name="T73" fmla="*/ 1363 h 3730"/>
              <a:gd name="T74" fmla="*/ 3592 w 4414"/>
              <a:gd name="T75" fmla="*/ 3441 h 3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414" h="3730">
                <a:moveTo>
                  <a:pt x="4339" y="1560"/>
                </a:moveTo>
                <a:lnTo>
                  <a:pt x="4339" y="1560"/>
                </a:lnTo>
                <a:cubicBezTo>
                  <a:pt x="2293" y="33"/>
                  <a:pt x="2293" y="33"/>
                  <a:pt x="2293" y="33"/>
                </a:cubicBezTo>
                <a:cubicBezTo>
                  <a:pt x="2244" y="0"/>
                  <a:pt x="2170" y="0"/>
                  <a:pt x="2121" y="33"/>
                </a:cubicBezTo>
                <a:cubicBezTo>
                  <a:pt x="75" y="1560"/>
                  <a:pt x="75" y="1560"/>
                  <a:pt x="75" y="1560"/>
                </a:cubicBezTo>
                <a:cubicBezTo>
                  <a:pt x="17" y="1609"/>
                  <a:pt x="0" y="1700"/>
                  <a:pt x="50" y="1757"/>
                </a:cubicBezTo>
                <a:cubicBezTo>
                  <a:pt x="91" y="1823"/>
                  <a:pt x="181" y="1839"/>
                  <a:pt x="247" y="1790"/>
                </a:cubicBezTo>
                <a:cubicBezTo>
                  <a:pt x="535" y="1568"/>
                  <a:pt x="535" y="1568"/>
                  <a:pt x="535" y="1568"/>
                </a:cubicBezTo>
                <a:cubicBezTo>
                  <a:pt x="535" y="3532"/>
                  <a:pt x="535" y="3532"/>
                  <a:pt x="535" y="3532"/>
                </a:cubicBezTo>
                <a:cubicBezTo>
                  <a:pt x="535" y="3639"/>
                  <a:pt x="625" y="3729"/>
                  <a:pt x="740" y="3729"/>
                </a:cubicBezTo>
                <a:cubicBezTo>
                  <a:pt x="1578" y="3729"/>
                  <a:pt x="1578" y="3729"/>
                  <a:pt x="1578" y="3729"/>
                </a:cubicBezTo>
                <a:cubicBezTo>
                  <a:pt x="2836" y="3729"/>
                  <a:pt x="2836" y="3729"/>
                  <a:pt x="2836" y="3729"/>
                </a:cubicBezTo>
                <a:cubicBezTo>
                  <a:pt x="3682" y="3729"/>
                  <a:pt x="3682" y="3729"/>
                  <a:pt x="3682" y="3729"/>
                </a:cubicBezTo>
                <a:cubicBezTo>
                  <a:pt x="3789" y="3729"/>
                  <a:pt x="3879" y="3639"/>
                  <a:pt x="3879" y="3532"/>
                </a:cubicBezTo>
                <a:cubicBezTo>
                  <a:pt x="3879" y="1568"/>
                  <a:pt x="3879" y="1568"/>
                  <a:pt x="3879" y="1568"/>
                </a:cubicBezTo>
                <a:cubicBezTo>
                  <a:pt x="4167" y="1790"/>
                  <a:pt x="4167" y="1790"/>
                  <a:pt x="4167" y="1790"/>
                </a:cubicBezTo>
                <a:cubicBezTo>
                  <a:pt x="4200" y="1806"/>
                  <a:pt x="4224" y="1815"/>
                  <a:pt x="4257" y="1815"/>
                </a:cubicBezTo>
                <a:cubicBezTo>
                  <a:pt x="4298" y="1815"/>
                  <a:pt x="4339" y="1798"/>
                  <a:pt x="4372" y="1757"/>
                </a:cubicBezTo>
                <a:cubicBezTo>
                  <a:pt x="4413" y="1700"/>
                  <a:pt x="4405" y="1609"/>
                  <a:pt x="4339" y="1560"/>
                </a:cubicBezTo>
                <a:close/>
                <a:moveTo>
                  <a:pt x="2720" y="3441"/>
                </a:moveTo>
                <a:lnTo>
                  <a:pt x="2720" y="3441"/>
                </a:lnTo>
                <a:cubicBezTo>
                  <a:pt x="1693" y="3441"/>
                  <a:pt x="1693" y="3441"/>
                  <a:pt x="1693" y="3441"/>
                </a:cubicBezTo>
                <a:cubicBezTo>
                  <a:pt x="1693" y="2571"/>
                  <a:pt x="1693" y="2571"/>
                  <a:pt x="1693" y="2571"/>
                </a:cubicBezTo>
                <a:cubicBezTo>
                  <a:pt x="2720" y="2571"/>
                  <a:pt x="2720" y="2571"/>
                  <a:pt x="2720" y="2571"/>
                </a:cubicBezTo>
                <a:lnTo>
                  <a:pt x="2720" y="3441"/>
                </a:lnTo>
                <a:close/>
                <a:moveTo>
                  <a:pt x="3592" y="3441"/>
                </a:moveTo>
                <a:lnTo>
                  <a:pt x="3592" y="3441"/>
                </a:lnTo>
                <a:cubicBezTo>
                  <a:pt x="3008" y="3441"/>
                  <a:pt x="3008" y="3441"/>
                  <a:pt x="3008" y="3441"/>
                </a:cubicBezTo>
                <a:cubicBezTo>
                  <a:pt x="3008" y="2455"/>
                  <a:pt x="3008" y="2455"/>
                  <a:pt x="3008" y="2455"/>
                </a:cubicBezTo>
                <a:cubicBezTo>
                  <a:pt x="3008" y="2365"/>
                  <a:pt x="2926" y="2283"/>
                  <a:pt x="2836" y="2283"/>
                </a:cubicBezTo>
                <a:cubicBezTo>
                  <a:pt x="1578" y="2283"/>
                  <a:pt x="1578" y="2283"/>
                  <a:pt x="1578" y="2283"/>
                </a:cubicBezTo>
                <a:cubicBezTo>
                  <a:pt x="1480" y="2283"/>
                  <a:pt x="1406" y="2365"/>
                  <a:pt x="1406" y="2455"/>
                </a:cubicBezTo>
                <a:cubicBezTo>
                  <a:pt x="1406" y="3441"/>
                  <a:pt x="1406" y="3441"/>
                  <a:pt x="1406" y="3441"/>
                </a:cubicBezTo>
                <a:cubicBezTo>
                  <a:pt x="822" y="3441"/>
                  <a:pt x="822" y="3441"/>
                  <a:pt x="822" y="3441"/>
                </a:cubicBezTo>
                <a:cubicBezTo>
                  <a:pt x="822" y="1363"/>
                  <a:pt x="822" y="1363"/>
                  <a:pt x="822" y="1363"/>
                </a:cubicBezTo>
                <a:cubicBezTo>
                  <a:pt x="2211" y="320"/>
                  <a:pt x="2211" y="320"/>
                  <a:pt x="2211" y="320"/>
                </a:cubicBezTo>
                <a:cubicBezTo>
                  <a:pt x="3592" y="1363"/>
                  <a:pt x="3592" y="1363"/>
                  <a:pt x="3592" y="1363"/>
                </a:cubicBezTo>
                <a:lnTo>
                  <a:pt x="3592" y="34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7">
            <a:extLst>
              <a:ext uri="{FF2B5EF4-FFF2-40B4-BE49-F238E27FC236}">
                <a16:creationId xmlns:a16="http://schemas.microsoft.com/office/drawing/2014/main" id="{E5EF72B3-9238-9746-9757-EC545BAA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770" y="7242049"/>
            <a:ext cx="1733143" cy="1728217"/>
          </a:xfrm>
          <a:custGeom>
            <a:avLst/>
            <a:gdLst>
              <a:gd name="T0" fmla="*/ 1553 w 1554"/>
              <a:gd name="T1" fmla="*/ 772 h 1546"/>
              <a:gd name="T2" fmla="*/ 1553 w 1554"/>
              <a:gd name="T3" fmla="*/ 772 h 1546"/>
              <a:gd name="T4" fmla="*/ 781 w 1554"/>
              <a:gd name="T5" fmla="*/ 1545 h 1546"/>
              <a:gd name="T6" fmla="*/ 0 w 1554"/>
              <a:gd name="T7" fmla="*/ 772 h 1546"/>
              <a:gd name="T8" fmla="*/ 781 w 1554"/>
              <a:gd name="T9" fmla="*/ 0 h 1546"/>
              <a:gd name="T10" fmla="*/ 1553 w 1554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4" h="1546">
                <a:moveTo>
                  <a:pt x="1553" y="772"/>
                </a:moveTo>
                <a:lnTo>
                  <a:pt x="1553" y="772"/>
                </a:lnTo>
                <a:cubicBezTo>
                  <a:pt x="1553" y="1200"/>
                  <a:pt x="1208" y="1545"/>
                  <a:pt x="781" y="1545"/>
                </a:cubicBezTo>
                <a:cubicBezTo>
                  <a:pt x="345" y="1545"/>
                  <a:pt x="0" y="1200"/>
                  <a:pt x="0" y="772"/>
                </a:cubicBezTo>
                <a:cubicBezTo>
                  <a:pt x="0" y="345"/>
                  <a:pt x="345" y="0"/>
                  <a:pt x="781" y="0"/>
                </a:cubicBezTo>
                <a:cubicBezTo>
                  <a:pt x="1208" y="0"/>
                  <a:pt x="1553" y="345"/>
                  <a:pt x="1553" y="77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8">
            <a:extLst>
              <a:ext uri="{FF2B5EF4-FFF2-40B4-BE49-F238E27FC236}">
                <a16:creationId xmlns:a16="http://schemas.microsoft.com/office/drawing/2014/main" id="{81C15A39-3600-9A46-9CE6-CC0E0D50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954" y="7242049"/>
            <a:ext cx="1733143" cy="1728217"/>
          </a:xfrm>
          <a:custGeom>
            <a:avLst/>
            <a:gdLst>
              <a:gd name="T0" fmla="*/ 1553 w 1554"/>
              <a:gd name="T1" fmla="*/ 772 h 1546"/>
              <a:gd name="T2" fmla="*/ 1553 w 1554"/>
              <a:gd name="T3" fmla="*/ 772 h 1546"/>
              <a:gd name="T4" fmla="*/ 773 w 1554"/>
              <a:gd name="T5" fmla="*/ 1545 h 1546"/>
              <a:gd name="T6" fmla="*/ 0 w 1554"/>
              <a:gd name="T7" fmla="*/ 772 h 1546"/>
              <a:gd name="T8" fmla="*/ 773 w 1554"/>
              <a:gd name="T9" fmla="*/ 0 h 1546"/>
              <a:gd name="T10" fmla="*/ 1553 w 1554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4" h="1546">
                <a:moveTo>
                  <a:pt x="1553" y="772"/>
                </a:moveTo>
                <a:lnTo>
                  <a:pt x="1553" y="772"/>
                </a:lnTo>
                <a:cubicBezTo>
                  <a:pt x="1553" y="1200"/>
                  <a:pt x="1200" y="1545"/>
                  <a:pt x="773" y="1545"/>
                </a:cubicBezTo>
                <a:cubicBezTo>
                  <a:pt x="346" y="1545"/>
                  <a:pt x="0" y="1200"/>
                  <a:pt x="0" y="772"/>
                </a:cubicBezTo>
                <a:cubicBezTo>
                  <a:pt x="0" y="345"/>
                  <a:pt x="346" y="0"/>
                  <a:pt x="773" y="0"/>
                </a:cubicBezTo>
                <a:cubicBezTo>
                  <a:pt x="1200" y="0"/>
                  <a:pt x="1553" y="345"/>
                  <a:pt x="1553" y="77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9">
            <a:extLst>
              <a:ext uri="{FF2B5EF4-FFF2-40B4-BE49-F238E27FC236}">
                <a16:creationId xmlns:a16="http://schemas.microsoft.com/office/drawing/2014/main" id="{76EA5AA7-3B41-6545-A53C-14C7E77CE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217" y="7242049"/>
            <a:ext cx="1728217" cy="1728217"/>
          </a:xfrm>
          <a:custGeom>
            <a:avLst/>
            <a:gdLst>
              <a:gd name="T0" fmla="*/ 1545 w 1546"/>
              <a:gd name="T1" fmla="*/ 772 h 1546"/>
              <a:gd name="T2" fmla="*/ 1545 w 1546"/>
              <a:gd name="T3" fmla="*/ 772 h 1546"/>
              <a:gd name="T4" fmla="*/ 772 w 1546"/>
              <a:gd name="T5" fmla="*/ 1545 h 1546"/>
              <a:gd name="T6" fmla="*/ 0 w 1546"/>
              <a:gd name="T7" fmla="*/ 772 h 1546"/>
              <a:gd name="T8" fmla="*/ 772 w 1546"/>
              <a:gd name="T9" fmla="*/ 0 h 1546"/>
              <a:gd name="T10" fmla="*/ 1545 w 1546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6" h="1546">
                <a:moveTo>
                  <a:pt x="1545" y="772"/>
                </a:moveTo>
                <a:lnTo>
                  <a:pt x="1545" y="772"/>
                </a:lnTo>
                <a:cubicBezTo>
                  <a:pt x="1545" y="1200"/>
                  <a:pt x="1200" y="1545"/>
                  <a:pt x="772" y="1545"/>
                </a:cubicBezTo>
                <a:cubicBezTo>
                  <a:pt x="345" y="1545"/>
                  <a:pt x="0" y="1200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200" y="0"/>
                  <a:pt x="1545" y="345"/>
                  <a:pt x="1545" y="7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0">
            <a:extLst>
              <a:ext uri="{FF2B5EF4-FFF2-40B4-BE49-F238E27FC236}">
                <a16:creationId xmlns:a16="http://schemas.microsoft.com/office/drawing/2014/main" id="{7B315434-4DDB-124E-8CE0-83E35854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2476" y="7242049"/>
            <a:ext cx="1723295" cy="1728217"/>
          </a:xfrm>
          <a:custGeom>
            <a:avLst/>
            <a:gdLst>
              <a:gd name="T0" fmla="*/ 1544 w 1545"/>
              <a:gd name="T1" fmla="*/ 772 h 1546"/>
              <a:gd name="T2" fmla="*/ 1544 w 1545"/>
              <a:gd name="T3" fmla="*/ 772 h 1546"/>
              <a:gd name="T4" fmla="*/ 772 w 1545"/>
              <a:gd name="T5" fmla="*/ 1545 h 1546"/>
              <a:gd name="T6" fmla="*/ 0 w 1545"/>
              <a:gd name="T7" fmla="*/ 772 h 1546"/>
              <a:gd name="T8" fmla="*/ 772 w 1545"/>
              <a:gd name="T9" fmla="*/ 0 h 1546"/>
              <a:gd name="T10" fmla="*/ 1544 w 1545"/>
              <a:gd name="T1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6">
                <a:moveTo>
                  <a:pt x="1544" y="772"/>
                </a:moveTo>
                <a:lnTo>
                  <a:pt x="1544" y="772"/>
                </a:lnTo>
                <a:cubicBezTo>
                  <a:pt x="1544" y="1200"/>
                  <a:pt x="1199" y="1545"/>
                  <a:pt x="772" y="1545"/>
                </a:cubicBezTo>
                <a:cubicBezTo>
                  <a:pt x="345" y="1545"/>
                  <a:pt x="0" y="1200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199" y="0"/>
                  <a:pt x="1544" y="345"/>
                  <a:pt x="1544" y="77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1">
            <a:extLst>
              <a:ext uri="{FF2B5EF4-FFF2-40B4-BE49-F238E27FC236}">
                <a16:creationId xmlns:a16="http://schemas.microsoft.com/office/drawing/2014/main" id="{3718F21D-D3AE-1E41-B79D-A09E00C4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903" y="6306546"/>
            <a:ext cx="856724" cy="841951"/>
          </a:xfrm>
          <a:custGeom>
            <a:avLst/>
            <a:gdLst>
              <a:gd name="T0" fmla="*/ 765 w 766"/>
              <a:gd name="T1" fmla="*/ 378 h 756"/>
              <a:gd name="T2" fmla="*/ 765 w 766"/>
              <a:gd name="T3" fmla="*/ 378 h 756"/>
              <a:gd name="T4" fmla="*/ 387 w 766"/>
              <a:gd name="T5" fmla="*/ 755 h 756"/>
              <a:gd name="T6" fmla="*/ 0 w 766"/>
              <a:gd name="T7" fmla="*/ 378 h 756"/>
              <a:gd name="T8" fmla="*/ 387 w 766"/>
              <a:gd name="T9" fmla="*/ 0 h 756"/>
              <a:gd name="T10" fmla="*/ 765 w 766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56">
                <a:moveTo>
                  <a:pt x="765" y="378"/>
                </a:moveTo>
                <a:lnTo>
                  <a:pt x="765" y="378"/>
                </a:lnTo>
                <a:cubicBezTo>
                  <a:pt x="765" y="590"/>
                  <a:pt x="592" y="755"/>
                  <a:pt x="387" y="755"/>
                </a:cubicBezTo>
                <a:cubicBezTo>
                  <a:pt x="173" y="755"/>
                  <a:pt x="0" y="590"/>
                  <a:pt x="0" y="378"/>
                </a:cubicBezTo>
                <a:cubicBezTo>
                  <a:pt x="0" y="164"/>
                  <a:pt x="173" y="0"/>
                  <a:pt x="387" y="0"/>
                </a:cubicBezTo>
                <a:cubicBezTo>
                  <a:pt x="592" y="0"/>
                  <a:pt x="765" y="164"/>
                  <a:pt x="765" y="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2">
            <a:extLst>
              <a:ext uri="{FF2B5EF4-FFF2-40B4-BE49-F238E27FC236}">
                <a16:creationId xmlns:a16="http://schemas.microsoft.com/office/drawing/2014/main" id="{81C96D51-BF8B-A540-B943-1604D42E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65" y="6306546"/>
            <a:ext cx="851799" cy="841951"/>
          </a:xfrm>
          <a:custGeom>
            <a:avLst/>
            <a:gdLst>
              <a:gd name="T0" fmla="*/ 764 w 765"/>
              <a:gd name="T1" fmla="*/ 378 h 756"/>
              <a:gd name="T2" fmla="*/ 764 w 765"/>
              <a:gd name="T3" fmla="*/ 378 h 756"/>
              <a:gd name="T4" fmla="*/ 378 w 765"/>
              <a:gd name="T5" fmla="*/ 755 h 756"/>
              <a:gd name="T6" fmla="*/ 0 w 765"/>
              <a:gd name="T7" fmla="*/ 378 h 756"/>
              <a:gd name="T8" fmla="*/ 378 w 765"/>
              <a:gd name="T9" fmla="*/ 0 h 756"/>
              <a:gd name="T10" fmla="*/ 764 w 765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756">
                <a:moveTo>
                  <a:pt x="764" y="378"/>
                </a:moveTo>
                <a:lnTo>
                  <a:pt x="764" y="378"/>
                </a:lnTo>
                <a:cubicBezTo>
                  <a:pt x="764" y="590"/>
                  <a:pt x="591" y="755"/>
                  <a:pt x="378" y="755"/>
                </a:cubicBezTo>
                <a:cubicBezTo>
                  <a:pt x="172" y="755"/>
                  <a:pt x="0" y="590"/>
                  <a:pt x="0" y="378"/>
                </a:cubicBezTo>
                <a:cubicBezTo>
                  <a:pt x="0" y="164"/>
                  <a:pt x="172" y="0"/>
                  <a:pt x="378" y="0"/>
                </a:cubicBezTo>
                <a:cubicBezTo>
                  <a:pt x="591" y="0"/>
                  <a:pt x="764" y="164"/>
                  <a:pt x="764" y="3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3">
            <a:extLst>
              <a:ext uri="{FF2B5EF4-FFF2-40B4-BE49-F238E27FC236}">
                <a16:creationId xmlns:a16="http://schemas.microsoft.com/office/drawing/2014/main" id="{330271F9-4C0F-4547-B871-ADC8450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424" y="6306546"/>
            <a:ext cx="856724" cy="841951"/>
          </a:xfrm>
          <a:custGeom>
            <a:avLst/>
            <a:gdLst>
              <a:gd name="T0" fmla="*/ 765 w 766"/>
              <a:gd name="T1" fmla="*/ 378 h 756"/>
              <a:gd name="T2" fmla="*/ 765 w 766"/>
              <a:gd name="T3" fmla="*/ 378 h 756"/>
              <a:gd name="T4" fmla="*/ 378 w 766"/>
              <a:gd name="T5" fmla="*/ 755 h 756"/>
              <a:gd name="T6" fmla="*/ 0 w 766"/>
              <a:gd name="T7" fmla="*/ 378 h 756"/>
              <a:gd name="T8" fmla="*/ 378 w 766"/>
              <a:gd name="T9" fmla="*/ 0 h 756"/>
              <a:gd name="T10" fmla="*/ 765 w 766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6" h="756">
                <a:moveTo>
                  <a:pt x="765" y="378"/>
                </a:moveTo>
                <a:lnTo>
                  <a:pt x="765" y="378"/>
                </a:lnTo>
                <a:cubicBezTo>
                  <a:pt x="765" y="590"/>
                  <a:pt x="592" y="755"/>
                  <a:pt x="378" y="755"/>
                </a:cubicBezTo>
                <a:cubicBezTo>
                  <a:pt x="173" y="755"/>
                  <a:pt x="0" y="590"/>
                  <a:pt x="0" y="378"/>
                </a:cubicBezTo>
                <a:cubicBezTo>
                  <a:pt x="0" y="164"/>
                  <a:pt x="173" y="0"/>
                  <a:pt x="378" y="0"/>
                </a:cubicBezTo>
                <a:cubicBezTo>
                  <a:pt x="592" y="0"/>
                  <a:pt x="765" y="164"/>
                  <a:pt x="765" y="3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4">
            <a:extLst>
              <a:ext uri="{FF2B5EF4-FFF2-40B4-BE49-F238E27FC236}">
                <a16:creationId xmlns:a16="http://schemas.microsoft.com/office/drawing/2014/main" id="{CCA6AE22-5D37-DF4A-88EE-61301884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687" y="6306546"/>
            <a:ext cx="846877" cy="841951"/>
          </a:xfrm>
          <a:custGeom>
            <a:avLst/>
            <a:gdLst>
              <a:gd name="T0" fmla="*/ 756 w 757"/>
              <a:gd name="T1" fmla="*/ 378 h 756"/>
              <a:gd name="T2" fmla="*/ 756 w 757"/>
              <a:gd name="T3" fmla="*/ 378 h 756"/>
              <a:gd name="T4" fmla="*/ 378 w 757"/>
              <a:gd name="T5" fmla="*/ 755 h 756"/>
              <a:gd name="T6" fmla="*/ 0 w 757"/>
              <a:gd name="T7" fmla="*/ 378 h 756"/>
              <a:gd name="T8" fmla="*/ 378 w 757"/>
              <a:gd name="T9" fmla="*/ 0 h 756"/>
              <a:gd name="T10" fmla="*/ 756 w 757"/>
              <a:gd name="T11" fmla="*/ 378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7" h="756">
                <a:moveTo>
                  <a:pt x="756" y="378"/>
                </a:moveTo>
                <a:lnTo>
                  <a:pt x="756" y="378"/>
                </a:lnTo>
                <a:cubicBezTo>
                  <a:pt x="756" y="590"/>
                  <a:pt x="591" y="755"/>
                  <a:pt x="378" y="755"/>
                </a:cubicBezTo>
                <a:cubicBezTo>
                  <a:pt x="173" y="755"/>
                  <a:pt x="0" y="590"/>
                  <a:pt x="0" y="378"/>
                </a:cubicBezTo>
                <a:cubicBezTo>
                  <a:pt x="0" y="164"/>
                  <a:pt x="173" y="0"/>
                  <a:pt x="378" y="0"/>
                </a:cubicBezTo>
                <a:cubicBezTo>
                  <a:pt x="591" y="0"/>
                  <a:pt x="756" y="164"/>
                  <a:pt x="756" y="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5">
            <a:extLst>
              <a:ext uri="{FF2B5EF4-FFF2-40B4-BE49-F238E27FC236}">
                <a16:creationId xmlns:a16="http://schemas.microsoft.com/office/drawing/2014/main" id="{F8849E7C-533E-5F49-909C-B9F3AE6F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360" y="7783656"/>
            <a:ext cx="787792" cy="645003"/>
          </a:xfrm>
          <a:custGeom>
            <a:avLst/>
            <a:gdLst>
              <a:gd name="T0" fmla="*/ 550 w 707"/>
              <a:gd name="T1" fmla="*/ 575 h 576"/>
              <a:gd name="T2" fmla="*/ 493 w 707"/>
              <a:gd name="T3" fmla="*/ 526 h 576"/>
              <a:gd name="T4" fmla="*/ 476 w 707"/>
              <a:gd name="T5" fmla="*/ 460 h 576"/>
              <a:gd name="T6" fmla="*/ 378 w 707"/>
              <a:gd name="T7" fmla="*/ 468 h 576"/>
              <a:gd name="T8" fmla="*/ 287 w 707"/>
              <a:gd name="T9" fmla="*/ 517 h 576"/>
              <a:gd name="T10" fmla="*/ 181 w 707"/>
              <a:gd name="T11" fmla="*/ 526 h 576"/>
              <a:gd name="T12" fmla="*/ 123 w 707"/>
              <a:gd name="T13" fmla="*/ 386 h 576"/>
              <a:gd name="T14" fmla="*/ 33 w 707"/>
              <a:gd name="T15" fmla="*/ 336 h 576"/>
              <a:gd name="T16" fmla="*/ 0 w 707"/>
              <a:gd name="T17" fmla="*/ 295 h 576"/>
              <a:gd name="T18" fmla="*/ 41 w 707"/>
              <a:gd name="T19" fmla="*/ 189 h 576"/>
              <a:gd name="T20" fmla="*/ 123 w 707"/>
              <a:gd name="T21" fmla="*/ 98 h 576"/>
              <a:gd name="T22" fmla="*/ 82 w 707"/>
              <a:gd name="T23" fmla="*/ 16 h 576"/>
              <a:gd name="T24" fmla="*/ 222 w 707"/>
              <a:gd name="T25" fmla="*/ 24 h 576"/>
              <a:gd name="T26" fmla="*/ 378 w 707"/>
              <a:gd name="T27" fmla="*/ 33 h 576"/>
              <a:gd name="T28" fmla="*/ 706 w 707"/>
              <a:gd name="T29" fmla="*/ 263 h 576"/>
              <a:gd name="T30" fmla="*/ 657 w 707"/>
              <a:gd name="T31" fmla="*/ 386 h 576"/>
              <a:gd name="T32" fmla="*/ 608 w 707"/>
              <a:gd name="T33" fmla="*/ 493 h 576"/>
              <a:gd name="T34" fmla="*/ 550 w 707"/>
              <a:gd name="T35" fmla="*/ 575 h 576"/>
              <a:gd name="T36" fmla="*/ 526 w 707"/>
              <a:gd name="T37" fmla="*/ 517 h 576"/>
              <a:gd name="T38" fmla="*/ 567 w 707"/>
              <a:gd name="T39" fmla="*/ 517 h 576"/>
              <a:gd name="T40" fmla="*/ 583 w 707"/>
              <a:gd name="T41" fmla="*/ 443 h 576"/>
              <a:gd name="T42" fmla="*/ 641 w 707"/>
              <a:gd name="T43" fmla="*/ 345 h 576"/>
              <a:gd name="T44" fmla="*/ 583 w 707"/>
              <a:gd name="T45" fmla="*/ 131 h 576"/>
              <a:gd name="T46" fmla="*/ 337 w 707"/>
              <a:gd name="T47" fmla="*/ 74 h 576"/>
              <a:gd name="T48" fmla="*/ 205 w 707"/>
              <a:gd name="T49" fmla="*/ 65 h 576"/>
              <a:gd name="T50" fmla="*/ 164 w 707"/>
              <a:gd name="T51" fmla="*/ 90 h 576"/>
              <a:gd name="T52" fmla="*/ 164 w 707"/>
              <a:gd name="T53" fmla="*/ 115 h 576"/>
              <a:gd name="T54" fmla="*/ 41 w 707"/>
              <a:gd name="T55" fmla="*/ 230 h 576"/>
              <a:gd name="T56" fmla="*/ 41 w 707"/>
              <a:gd name="T57" fmla="*/ 295 h 576"/>
              <a:gd name="T58" fmla="*/ 49 w 707"/>
              <a:gd name="T59" fmla="*/ 304 h 576"/>
              <a:gd name="T60" fmla="*/ 139 w 707"/>
              <a:gd name="T61" fmla="*/ 353 h 576"/>
              <a:gd name="T62" fmla="*/ 213 w 707"/>
              <a:gd name="T63" fmla="*/ 517 h 576"/>
              <a:gd name="T64" fmla="*/ 254 w 707"/>
              <a:gd name="T65" fmla="*/ 517 h 576"/>
              <a:gd name="T66" fmla="*/ 254 w 707"/>
              <a:gd name="T67" fmla="*/ 419 h 576"/>
              <a:gd name="T68" fmla="*/ 378 w 707"/>
              <a:gd name="T69" fmla="*/ 427 h 576"/>
              <a:gd name="T70" fmla="*/ 493 w 707"/>
              <a:gd name="T71" fmla="*/ 427 h 576"/>
              <a:gd name="T72" fmla="*/ 517 w 707"/>
              <a:gd name="T73" fmla="*/ 4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7" h="576">
                <a:moveTo>
                  <a:pt x="550" y="575"/>
                </a:moveTo>
                <a:lnTo>
                  <a:pt x="550" y="575"/>
                </a:lnTo>
                <a:cubicBezTo>
                  <a:pt x="517" y="575"/>
                  <a:pt x="501" y="558"/>
                  <a:pt x="493" y="534"/>
                </a:cubicBezTo>
                <a:lnTo>
                  <a:pt x="493" y="526"/>
                </a:lnTo>
                <a:cubicBezTo>
                  <a:pt x="485" y="476"/>
                  <a:pt x="485" y="476"/>
                  <a:pt x="485" y="476"/>
                </a:cubicBezTo>
                <a:cubicBezTo>
                  <a:pt x="485" y="468"/>
                  <a:pt x="476" y="468"/>
                  <a:pt x="476" y="460"/>
                </a:cubicBezTo>
                <a:lnTo>
                  <a:pt x="476" y="460"/>
                </a:lnTo>
                <a:cubicBezTo>
                  <a:pt x="444" y="460"/>
                  <a:pt x="411" y="468"/>
                  <a:pt x="378" y="468"/>
                </a:cubicBezTo>
                <a:cubicBezTo>
                  <a:pt x="345" y="468"/>
                  <a:pt x="320" y="468"/>
                  <a:pt x="287" y="460"/>
                </a:cubicBezTo>
                <a:cubicBezTo>
                  <a:pt x="287" y="517"/>
                  <a:pt x="287" y="517"/>
                  <a:pt x="287" y="517"/>
                </a:cubicBezTo>
                <a:cubicBezTo>
                  <a:pt x="287" y="550"/>
                  <a:pt x="263" y="575"/>
                  <a:pt x="230" y="575"/>
                </a:cubicBezTo>
                <a:cubicBezTo>
                  <a:pt x="205" y="575"/>
                  <a:pt x="181" y="550"/>
                  <a:pt x="181" y="526"/>
                </a:cubicBezTo>
                <a:cubicBezTo>
                  <a:pt x="148" y="402"/>
                  <a:pt x="148" y="402"/>
                  <a:pt x="148" y="402"/>
                </a:cubicBezTo>
                <a:cubicBezTo>
                  <a:pt x="148" y="394"/>
                  <a:pt x="131" y="394"/>
                  <a:pt x="123" y="386"/>
                </a:cubicBezTo>
                <a:cubicBezTo>
                  <a:pt x="106" y="386"/>
                  <a:pt x="90" y="378"/>
                  <a:pt x="82" y="369"/>
                </a:cubicBezTo>
                <a:cubicBezTo>
                  <a:pt x="65" y="353"/>
                  <a:pt x="49" y="345"/>
                  <a:pt x="33" y="336"/>
                </a:cubicBezTo>
                <a:cubicBezTo>
                  <a:pt x="33" y="336"/>
                  <a:pt x="33" y="336"/>
                  <a:pt x="24" y="328"/>
                </a:cubicBezTo>
                <a:cubicBezTo>
                  <a:pt x="8" y="328"/>
                  <a:pt x="0" y="312"/>
                  <a:pt x="0" y="295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13"/>
                  <a:pt x="16" y="197"/>
                  <a:pt x="41" y="189"/>
                </a:cubicBezTo>
                <a:cubicBezTo>
                  <a:pt x="49" y="189"/>
                  <a:pt x="57" y="180"/>
                  <a:pt x="74" y="156"/>
                </a:cubicBezTo>
                <a:cubicBezTo>
                  <a:pt x="82" y="139"/>
                  <a:pt x="98" y="123"/>
                  <a:pt x="123" y="98"/>
                </a:cubicBezTo>
                <a:cubicBezTo>
                  <a:pt x="82" y="49"/>
                  <a:pt x="82" y="49"/>
                  <a:pt x="82" y="49"/>
                </a:cubicBezTo>
                <a:cubicBezTo>
                  <a:pt x="74" y="41"/>
                  <a:pt x="74" y="24"/>
                  <a:pt x="82" y="16"/>
                </a:cubicBezTo>
                <a:cubicBezTo>
                  <a:pt x="90" y="8"/>
                  <a:pt x="106" y="0"/>
                  <a:pt x="115" y="0"/>
                </a:cubicBezTo>
                <a:cubicBezTo>
                  <a:pt x="148" y="8"/>
                  <a:pt x="205" y="24"/>
                  <a:pt x="222" y="24"/>
                </a:cubicBezTo>
                <a:cubicBezTo>
                  <a:pt x="238" y="33"/>
                  <a:pt x="304" y="33"/>
                  <a:pt x="337" y="33"/>
                </a:cubicBezTo>
                <a:cubicBezTo>
                  <a:pt x="353" y="33"/>
                  <a:pt x="361" y="33"/>
                  <a:pt x="378" y="33"/>
                </a:cubicBezTo>
                <a:cubicBezTo>
                  <a:pt x="460" y="33"/>
                  <a:pt x="542" y="57"/>
                  <a:pt x="608" y="98"/>
                </a:cubicBezTo>
                <a:cubicBezTo>
                  <a:pt x="674" y="139"/>
                  <a:pt x="706" y="197"/>
                  <a:pt x="706" y="263"/>
                </a:cubicBezTo>
                <a:cubicBezTo>
                  <a:pt x="706" y="295"/>
                  <a:pt x="698" y="336"/>
                  <a:pt x="674" y="361"/>
                </a:cubicBezTo>
                <a:cubicBezTo>
                  <a:pt x="665" y="369"/>
                  <a:pt x="657" y="378"/>
                  <a:pt x="657" y="386"/>
                </a:cubicBezTo>
                <a:cubicBezTo>
                  <a:pt x="641" y="410"/>
                  <a:pt x="624" y="427"/>
                  <a:pt x="616" y="452"/>
                </a:cubicBezTo>
                <a:cubicBezTo>
                  <a:pt x="616" y="468"/>
                  <a:pt x="608" y="476"/>
                  <a:pt x="608" y="493"/>
                </a:cubicBezTo>
                <a:cubicBezTo>
                  <a:pt x="608" y="493"/>
                  <a:pt x="608" y="501"/>
                  <a:pt x="608" y="517"/>
                </a:cubicBezTo>
                <a:cubicBezTo>
                  <a:pt x="608" y="550"/>
                  <a:pt x="575" y="575"/>
                  <a:pt x="550" y="575"/>
                </a:cubicBezTo>
                <a:close/>
                <a:moveTo>
                  <a:pt x="526" y="517"/>
                </a:moveTo>
                <a:lnTo>
                  <a:pt x="526" y="517"/>
                </a:lnTo>
                <a:cubicBezTo>
                  <a:pt x="526" y="526"/>
                  <a:pt x="534" y="534"/>
                  <a:pt x="550" y="534"/>
                </a:cubicBezTo>
                <a:cubicBezTo>
                  <a:pt x="558" y="534"/>
                  <a:pt x="567" y="526"/>
                  <a:pt x="567" y="517"/>
                </a:cubicBezTo>
                <a:cubicBezTo>
                  <a:pt x="567" y="501"/>
                  <a:pt x="567" y="493"/>
                  <a:pt x="567" y="485"/>
                </a:cubicBezTo>
                <a:cubicBezTo>
                  <a:pt x="575" y="468"/>
                  <a:pt x="575" y="460"/>
                  <a:pt x="583" y="443"/>
                </a:cubicBezTo>
                <a:cubicBezTo>
                  <a:pt x="591" y="402"/>
                  <a:pt x="608" y="386"/>
                  <a:pt x="624" y="361"/>
                </a:cubicBezTo>
                <a:cubicBezTo>
                  <a:pt x="632" y="353"/>
                  <a:pt x="632" y="345"/>
                  <a:pt x="641" y="345"/>
                </a:cubicBezTo>
                <a:cubicBezTo>
                  <a:pt x="657" y="320"/>
                  <a:pt x="674" y="287"/>
                  <a:pt x="674" y="263"/>
                </a:cubicBezTo>
                <a:cubicBezTo>
                  <a:pt x="674" y="213"/>
                  <a:pt x="641" y="164"/>
                  <a:pt x="583" y="131"/>
                </a:cubicBezTo>
                <a:cubicBezTo>
                  <a:pt x="534" y="90"/>
                  <a:pt x="460" y="74"/>
                  <a:pt x="378" y="74"/>
                </a:cubicBezTo>
                <a:cubicBezTo>
                  <a:pt x="361" y="74"/>
                  <a:pt x="353" y="74"/>
                  <a:pt x="337" y="74"/>
                </a:cubicBezTo>
                <a:lnTo>
                  <a:pt x="337" y="74"/>
                </a:lnTo>
                <a:cubicBezTo>
                  <a:pt x="328" y="74"/>
                  <a:pt x="238" y="74"/>
                  <a:pt x="205" y="65"/>
                </a:cubicBezTo>
                <a:cubicBezTo>
                  <a:pt x="197" y="57"/>
                  <a:pt x="156" y="49"/>
                  <a:pt x="131" y="41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72" y="90"/>
                  <a:pt x="172" y="98"/>
                  <a:pt x="172" y="106"/>
                </a:cubicBezTo>
                <a:lnTo>
                  <a:pt x="164" y="115"/>
                </a:lnTo>
                <a:cubicBezTo>
                  <a:pt x="131" y="139"/>
                  <a:pt x="115" y="164"/>
                  <a:pt x="106" y="180"/>
                </a:cubicBezTo>
                <a:cubicBezTo>
                  <a:pt x="90" y="205"/>
                  <a:pt x="74" y="222"/>
                  <a:pt x="41" y="230"/>
                </a:cubicBezTo>
                <a:lnTo>
                  <a:pt x="41" y="230"/>
                </a:lnTo>
                <a:cubicBezTo>
                  <a:pt x="41" y="295"/>
                  <a:pt x="41" y="295"/>
                  <a:pt x="41" y="295"/>
                </a:cubicBezTo>
                <a:lnTo>
                  <a:pt x="41" y="295"/>
                </a:lnTo>
                <a:lnTo>
                  <a:pt x="49" y="304"/>
                </a:lnTo>
                <a:cubicBezTo>
                  <a:pt x="65" y="312"/>
                  <a:pt x="90" y="320"/>
                  <a:pt x="106" y="345"/>
                </a:cubicBezTo>
                <a:cubicBezTo>
                  <a:pt x="115" y="345"/>
                  <a:pt x="123" y="353"/>
                  <a:pt x="139" y="353"/>
                </a:cubicBezTo>
                <a:cubicBezTo>
                  <a:pt x="156" y="361"/>
                  <a:pt x="181" y="369"/>
                  <a:pt x="189" y="394"/>
                </a:cubicBezTo>
                <a:cubicBezTo>
                  <a:pt x="213" y="517"/>
                  <a:pt x="213" y="517"/>
                  <a:pt x="213" y="517"/>
                </a:cubicBezTo>
                <a:cubicBezTo>
                  <a:pt x="213" y="526"/>
                  <a:pt x="222" y="534"/>
                  <a:pt x="230" y="534"/>
                </a:cubicBezTo>
                <a:cubicBezTo>
                  <a:pt x="246" y="534"/>
                  <a:pt x="254" y="526"/>
                  <a:pt x="254" y="517"/>
                </a:cubicBezTo>
                <a:cubicBezTo>
                  <a:pt x="254" y="435"/>
                  <a:pt x="254" y="435"/>
                  <a:pt x="254" y="435"/>
                </a:cubicBezTo>
                <a:cubicBezTo>
                  <a:pt x="254" y="427"/>
                  <a:pt x="254" y="427"/>
                  <a:pt x="254" y="419"/>
                </a:cubicBezTo>
                <a:cubicBezTo>
                  <a:pt x="263" y="419"/>
                  <a:pt x="271" y="419"/>
                  <a:pt x="271" y="419"/>
                </a:cubicBezTo>
                <a:cubicBezTo>
                  <a:pt x="304" y="427"/>
                  <a:pt x="345" y="427"/>
                  <a:pt x="378" y="427"/>
                </a:cubicBezTo>
                <a:cubicBezTo>
                  <a:pt x="411" y="427"/>
                  <a:pt x="444" y="427"/>
                  <a:pt x="476" y="419"/>
                </a:cubicBezTo>
                <a:cubicBezTo>
                  <a:pt x="485" y="419"/>
                  <a:pt x="493" y="419"/>
                  <a:pt x="493" y="427"/>
                </a:cubicBezTo>
                <a:cubicBezTo>
                  <a:pt x="501" y="435"/>
                  <a:pt x="501" y="435"/>
                  <a:pt x="501" y="435"/>
                </a:cubicBezTo>
                <a:cubicBezTo>
                  <a:pt x="517" y="443"/>
                  <a:pt x="517" y="460"/>
                  <a:pt x="517" y="476"/>
                </a:cubicBezTo>
                <a:lnTo>
                  <a:pt x="526" y="5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6">
            <a:extLst>
              <a:ext uri="{FF2B5EF4-FFF2-40B4-BE49-F238E27FC236}">
                <a16:creationId xmlns:a16="http://schemas.microsoft.com/office/drawing/2014/main" id="{373AAFC2-B42A-AD49-B8B8-C9772FD1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993" y="7891977"/>
            <a:ext cx="177253" cy="118169"/>
          </a:xfrm>
          <a:custGeom>
            <a:avLst/>
            <a:gdLst>
              <a:gd name="T0" fmla="*/ 8 w 157"/>
              <a:gd name="T1" fmla="*/ 107 h 108"/>
              <a:gd name="T2" fmla="*/ 8 w 157"/>
              <a:gd name="T3" fmla="*/ 107 h 108"/>
              <a:gd name="T4" fmla="*/ 0 w 157"/>
              <a:gd name="T5" fmla="*/ 99 h 108"/>
              <a:gd name="T6" fmla="*/ 8 w 157"/>
              <a:gd name="T7" fmla="*/ 82 h 108"/>
              <a:gd name="T8" fmla="*/ 8 w 157"/>
              <a:gd name="T9" fmla="*/ 82 h 108"/>
              <a:gd name="T10" fmla="*/ 49 w 157"/>
              <a:gd name="T11" fmla="*/ 66 h 108"/>
              <a:gd name="T12" fmla="*/ 41 w 157"/>
              <a:gd name="T13" fmla="*/ 58 h 108"/>
              <a:gd name="T14" fmla="*/ 33 w 157"/>
              <a:gd name="T15" fmla="*/ 17 h 108"/>
              <a:gd name="T16" fmla="*/ 66 w 157"/>
              <a:gd name="T17" fmla="*/ 0 h 108"/>
              <a:gd name="T18" fmla="*/ 99 w 157"/>
              <a:gd name="T19" fmla="*/ 17 h 108"/>
              <a:gd name="T20" fmla="*/ 99 w 157"/>
              <a:gd name="T21" fmla="*/ 49 h 108"/>
              <a:gd name="T22" fmla="*/ 140 w 157"/>
              <a:gd name="T23" fmla="*/ 41 h 108"/>
              <a:gd name="T24" fmla="*/ 156 w 157"/>
              <a:gd name="T25" fmla="*/ 58 h 108"/>
              <a:gd name="T26" fmla="*/ 148 w 157"/>
              <a:gd name="T27" fmla="*/ 66 h 108"/>
              <a:gd name="T28" fmla="*/ 99 w 157"/>
              <a:gd name="T29" fmla="*/ 74 h 108"/>
              <a:gd name="T30" fmla="*/ 82 w 157"/>
              <a:gd name="T31" fmla="*/ 74 h 108"/>
              <a:gd name="T32" fmla="*/ 49 w 157"/>
              <a:gd name="T33" fmla="*/ 91 h 108"/>
              <a:gd name="T34" fmla="*/ 17 w 157"/>
              <a:gd name="T35" fmla="*/ 107 h 108"/>
              <a:gd name="T36" fmla="*/ 8 w 157"/>
              <a:gd name="T37" fmla="*/ 107 h 108"/>
              <a:gd name="T38" fmla="*/ 66 w 157"/>
              <a:gd name="T39" fmla="*/ 25 h 108"/>
              <a:gd name="T40" fmla="*/ 66 w 157"/>
              <a:gd name="T41" fmla="*/ 25 h 108"/>
              <a:gd name="T42" fmla="*/ 66 w 157"/>
              <a:gd name="T43" fmla="*/ 25 h 108"/>
              <a:gd name="T44" fmla="*/ 58 w 157"/>
              <a:gd name="T45" fmla="*/ 33 h 108"/>
              <a:gd name="T46" fmla="*/ 58 w 157"/>
              <a:gd name="T47" fmla="*/ 41 h 108"/>
              <a:gd name="T48" fmla="*/ 74 w 157"/>
              <a:gd name="T49" fmla="*/ 49 h 108"/>
              <a:gd name="T50" fmla="*/ 74 w 157"/>
              <a:gd name="T51" fmla="*/ 41 h 108"/>
              <a:gd name="T52" fmla="*/ 82 w 157"/>
              <a:gd name="T53" fmla="*/ 25 h 108"/>
              <a:gd name="T54" fmla="*/ 66 w 157"/>
              <a:gd name="T55" fmla="*/ 25 h 108"/>
              <a:gd name="T56" fmla="*/ 82 w 157"/>
              <a:gd name="T57" fmla="*/ 25 h 108"/>
              <a:gd name="T58" fmla="*/ 82 w 157"/>
              <a:gd name="T59" fmla="*/ 2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" h="108">
                <a:moveTo>
                  <a:pt x="8" y="107"/>
                </a:moveTo>
                <a:lnTo>
                  <a:pt x="8" y="107"/>
                </a:lnTo>
                <a:cubicBezTo>
                  <a:pt x="0" y="107"/>
                  <a:pt x="0" y="107"/>
                  <a:pt x="0" y="99"/>
                </a:cubicBezTo>
                <a:cubicBezTo>
                  <a:pt x="0" y="91"/>
                  <a:pt x="0" y="82"/>
                  <a:pt x="8" y="82"/>
                </a:cubicBezTo>
                <a:lnTo>
                  <a:pt x="8" y="82"/>
                </a:lnTo>
                <a:cubicBezTo>
                  <a:pt x="17" y="82"/>
                  <a:pt x="33" y="74"/>
                  <a:pt x="49" y="66"/>
                </a:cubicBezTo>
                <a:cubicBezTo>
                  <a:pt x="41" y="66"/>
                  <a:pt x="41" y="58"/>
                  <a:pt x="41" y="58"/>
                </a:cubicBezTo>
                <a:cubicBezTo>
                  <a:pt x="33" y="49"/>
                  <a:pt x="25" y="41"/>
                  <a:pt x="33" y="17"/>
                </a:cubicBezTo>
                <a:cubicBezTo>
                  <a:pt x="41" y="8"/>
                  <a:pt x="58" y="0"/>
                  <a:pt x="66" y="0"/>
                </a:cubicBezTo>
                <a:cubicBezTo>
                  <a:pt x="90" y="0"/>
                  <a:pt x="99" y="8"/>
                  <a:pt x="99" y="17"/>
                </a:cubicBezTo>
                <a:cubicBezTo>
                  <a:pt x="107" y="25"/>
                  <a:pt x="107" y="41"/>
                  <a:pt x="99" y="49"/>
                </a:cubicBezTo>
                <a:cubicBezTo>
                  <a:pt x="115" y="49"/>
                  <a:pt x="123" y="49"/>
                  <a:pt x="140" y="41"/>
                </a:cubicBezTo>
                <a:cubicBezTo>
                  <a:pt x="148" y="41"/>
                  <a:pt x="156" y="49"/>
                  <a:pt x="156" y="58"/>
                </a:cubicBezTo>
                <a:lnTo>
                  <a:pt x="148" y="66"/>
                </a:lnTo>
                <a:cubicBezTo>
                  <a:pt x="140" y="66"/>
                  <a:pt x="123" y="74"/>
                  <a:pt x="99" y="74"/>
                </a:cubicBezTo>
                <a:cubicBezTo>
                  <a:pt x="99" y="74"/>
                  <a:pt x="90" y="74"/>
                  <a:pt x="82" y="74"/>
                </a:cubicBezTo>
                <a:cubicBezTo>
                  <a:pt x="74" y="82"/>
                  <a:pt x="58" y="91"/>
                  <a:pt x="49" y="91"/>
                </a:cubicBezTo>
                <a:cubicBezTo>
                  <a:pt x="33" y="99"/>
                  <a:pt x="17" y="107"/>
                  <a:pt x="17" y="107"/>
                </a:cubicBezTo>
                <a:cubicBezTo>
                  <a:pt x="8" y="107"/>
                  <a:pt x="8" y="107"/>
                  <a:pt x="8" y="107"/>
                </a:cubicBezTo>
                <a:close/>
                <a:moveTo>
                  <a:pt x="66" y="25"/>
                </a:moveTo>
                <a:lnTo>
                  <a:pt x="66" y="25"/>
                </a:lnTo>
                <a:lnTo>
                  <a:pt x="66" y="25"/>
                </a:lnTo>
                <a:cubicBezTo>
                  <a:pt x="66" y="25"/>
                  <a:pt x="58" y="25"/>
                  <a:pt x="58" y="33"/>
                </a:cubicBezTo>
                <a:lnTo>
                  <a:pt x="58" y="41"/>
                </a:lnTo>
                <a:cubicBezTo>
                  <a:pt x="58" y="41"/>
                  <a:pt x="66" y="49"/>
                  <a:pt x="74" y="49"/>
                </a:cubicBezTo>
                <a:lnTo>
                  <a:pt x="74" y="41"/>
                </a:lnTo>
                <a:cubicBezTo>
                  <a:pt x="82" y="33"/>
                  <a:pt x="82" y="33"/>
                  <a:pt x="82" y="25"/>
                </a:cubicBezTo>
                <a:cubicBezTo>
                  <a:pt x="74" y="25"/>
                  <a:pt x="74" y="25"/>
                  <a:pt x="66" y="25"/>
                </a:cubicBezTo>
                <a:close/>
                <a:moveTo>
                  <a:pt x="82" y="25"/>
                </a:moveTo>
                <a:lnTo>
                  <a:pt x="82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7">
            <a:extLst>
              <a:ext uri="{FF2B5EF4-FFF2-40B4-BE49-F238E27FC236}">
                <a16:creationId xmlns:a16="http://schemas.microsoft.com/office/drawing/2014/main" id="{3CA708BE-6D12-BE43-BC6A-0C2C1F22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766" y="7985526"/>
            <a:ext cx="49237" cy="49237"/>
          </a:xfrm>
          <a:custGeom>
            <a:avLst/>
            <a:gdLst>
              <a:gd name="T0" fmla="*/ 0 w 42"/>
              <a:gd name="T1" fmla="*/ 25 h 43"/>
              <a:gd name="T2" fmla="*/ 0 w 42"/>
              <a:gd name="T3" fmla="*/ 25 h 43"/>
              <a:gd name="T4" fmla="*/ 16 w 42"/>
              <a:gd name="T5" fmla="*/ 0 h 43"/>
              <a:gd name="T6" fmla="*/ 41 w 42"/>
              <a:gd name="T7" fmla="*/ 25 h 43"/>
              <a:gd name="T8" fmla="*/ 16 w 42"/>
              <a:gd name="T9" fmla="*/ 42 h 43"/>
              <a:gd name="T10" fmla="*/ 0 w 42"/>
              <a:gd name="T11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43">
                <a:moveTo>
                  <a:pt x="0" y="25"/>
                </a:moveTo>
                <a:lnTo>
                  <a:pt x="0" y="25"/>
                </a:lnTo>
                <a:cubicBezTo>
                  <a:pt x="0" y="9"/>
                  <a:pt x="8" y="0"/>
                  <a:pt x="16" y="0"/>
                </a:cubicBezTo>
                <a:cubicBezTo>
                  <a:pt x="33" y="0"/>
                  <a:pt x="41" y="9"/>
                  <a:pt x="41" y="25"/>
                </a:cubicBezTo>
                <a:cubicBezTo>
                  <a:pt x="41" y="33"/>
                  <a:pt x="33" y="42"/>
                  <a:pt x="16" y="42"/>
                </a:cubicBezTo>
                <a:cubicBezTo>
                  <a:pt x="8" y="42"/>
                  <a:pt x="0" y="33"/>
                  <a:pt x="0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8">
            <a:extLst>
              <a:ext uri="{FF2B5EF4-FFF2-40B4-BE49-F238E27FC236}">
                <a16:creationId xmlns:a16="http://schemas.microsoft.com/office/drawing/2014/main" id="{52BEF3B7-5CD0-DE42-AE8B-EC24B3C8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792" y="7901825"/>
            <a:ext cx="192023" cy="64007"/>
          </a:xfrm>
          <a:custGeom>
            <a:avLst/>
            <a:gdLst>
              <a:gd name="T0" fmla="*/ 156 w 174"/>
              <a:gd name="T1" fmla="*/ 58 h 59"/>
              <a:gd name="T2" fmla="*/ 156 w 174"/>
              <a:gd name="T3" fmla="*/ 58 h 59"/>
              <a:gd name="T4" fmla="*/ 148 w 174"/>
              <a:gd name="T5" fmla="*/ 58 h 59"/>
              <a:gd name="T6" fmla="*/ 82 w 174"/>
              <a:gd name="T7" fmla="*/ 41 h 59"/>
              <a:gd name="T8" fmla="*/ 25 w 174"/>
              <a:gd name="T9" fmla="*/ 41 h 59"/>
              <a:gd name="T10" fmla="*/ 0 w 174"/>
              <a:gd name="T11" fmla="*/ 25 h 59"/>
              <a:gd name="T12" fmla="*/ 17 w 174"/>
              <a:gd name="T13" fmla="*/ 9 h 59"/>
              <a:gd name="T14" fmla="*/ 82 w 174"/>
              <a:gd name="T15" fmla="*/ 0 h 59"/>
              <a:gd name="T16" fmla="*/ 165 w 174"/>
              <a:gd name="T17" fmla="*/ 17 h 59"/>
              <a:gd name="T18" fmla="*/ 173 w 174"/>
              <a:gd name="T19" fmla="*/ 41 h 59"/>
              <a:gd name="T20" fmla="*/ 156 w 174"/>
              <a:gd name="T21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4" h="59">
                <a:moveTo>
                  <a:pt x="156" y="58"/>
                </a:moveTo>
                <a:lnTo>
                  <a:pt x="156" y="58"/>
                </a:lnTo>
                <a:lnTo>
                  <a:pt x="148" y="58"/>
                </a:lnTo>
                <a:cubicBezTo>
                  <a:pt x="124" y="50"/>
                  <a:pt x="107" y="41"/>
                  <a:pt x="82" y="41"/>
                </a:cubicBezTo>
                <a:cubicBezTo>
                  <a:pt x="66" y="41"/>
                  <a:pt x="33" y="41"/>
                  <a:pt x="25" y="41"/>
                </a:cubicBezTo>
                <a:cubicBezTo>
                  <a:pt x="8" y="41"/>
                  <a:pt x="0" y="33"/>
                  <a:pt x="0" y="25"/>
                </a:cubicBezTo>
                <a:cubicBezTo>
                  <a:pt x="0" y="17"/>
                  <a:pt x="8" y="9"/>
                  <a:pt x="17" y="9"/>
                </a:cubicBezTo>
                <a:cubicBezTo>
                  <a:pt x="33" y="0"/>
                  <a:pt x="66" y="0"/>
                  <a:pt x="82" y="0"/>
                </a:cubicBezTo>
                <a:cubicBezTo>
                  <a:pt x="115" y="9"/>
                  <a:pt x="132" y="9"/>
                  <a:pt x="165" y="17"/>
                </a:cubicBezTo>
                <a:cubicBezTo>
                  <a:pt x="173" y="25"/>
                  <a:pt x="173" y="33"/>
                  <a:pt x="173" y="41"/>
                </a:cubicBezTo>
                <a:cubicBezTo>
                  <a:pt x="173" y="50"/>
                  <a:pt x="165" y="58"/>
                  <a:pt x="156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9">
            <a:extLst>
              <a:ext uri="{FF2B5EF4-FFF2-40B4-BE49-F238E27FC236}">
                <a16:creationId xmlns:a16="http://schemas.microsoft.com/office/drawing/2014/main" id="{0E74C2DD-E6B0-6E41-A3F9-4CBF315E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866" y="7709799"/>
            <a:ext cx="689318" cy="787792"/>
          </a:xfrm>
          <a:custGeom>
            <a:avLst/>
            <a:gdLst>
              <a:gd name="T0" fmla="*/ 304 w 617"/>
              <a:gd name="T1" fmla="*/ 706 h 707"/>
              <a:gd name="T2" fmla="*/ 304 w 617"/>
              <a:gd name="T3" fmla="*/ 706 h 707"/>
              <a:gd name="T4" fmla="*/ 296 w 617"/>
              <a:gd name="T5" fmla="*/ 698 h 707"/>
              <a:gd name="T6" fmla="*/ 131 w 617"/>
              <a:gd name="T7" fmla="*/ 567 h 707"/>
              <a:gd name="T8" fmla="*/ 0 w 617"/>
              <a:gd name="T9" fmla="*/ 148 h 707"/>
              <a:gd name="T10" fmla="*/ 16 w 617"/>
              <a:gd name="T11" fmla="*/ 107 h 707"/>
              <a:gd name="T12" fmla="*/ 57 w 617"/>
              <a:gd name="T13" fmla="*/ 90 h 707"/>
              <a:gd name="T14" fmla="*/ 271 w 617"/>
              <a:gd name="T15" fmla="*/ 16 h 707"/>
              <a:gd name="T16" fmla="*/ 345 w 617"/>
              <a:gd name="T17" fmla="*/ 16 h 707"/>
              <a:gd name="T18" fmla="*/ 559 w 617"/>
              <a:gd name="T19" fmla="*/ 90 h 707"/>
              <a:gd name="T20" fmla="*/ 600 w 617"/>
              <a:gd name="T21" fmla="*/ 107 h 707"/>
              <a:gd name="T22" fmla="*/ 608 w 617"/>
              <a:gd name="T23" fmla="*/ 148 h 707"/>
              <a:gd name="T24" fmla="*/ 485 w 617"/>
              <a:gd name="T25" fmla="*/ 567 h 707"/>
              <a:gd name="T26" fmla="*/ 312 w 617"/>
              <a:gd name="T27" fmla="*/ 698 h 707"/>
              <a:gd name="T28" fmla="*/ 304 w 617"/>
              <a:gd name="T29" fmla="*/ 706 h 707"/>
              <a:gd name="T30" fmla="*/ 296 w 617"/>
              <a:gd name="T31" fmla="*/ 665 h 707"/>
              <a:gd name="T32" fmla="*/ 296 w 617"/>
              <a:gd name="T33" fmla="*/ 665 h 707"/>
              <a:gd name="T34" fmla="*/ 304 w 617"/>
              <a:gd name="T35" fmla="*/ 41 h 707"/>
              <a:gd name="T36" fmla="*/ 304 w 617"/>
              <a:gd name="T37" fmla="*/ 41 h 707"/>
              <a:gd name="T38" fmla="*/ 296 w 617"/>
              <a:gd name="T39" fmla="*/ 41 h 707"/>
              <a:gd name="T40" fmla="*/ 57 w 617"/>
              <a:gd name="T41" fmla="*/ 123 h 707"/>
              <a:gd name="T42" fmla="*/ 41 w 617"/>
              <a:gd name="T43" fmla="*/ 131 h 707"/>
              <a:gd name="T44" fmla="*/ 41 w 617"/>
              <a:gd name="T45" fmla="*/ 148 h 707"/>
              <a:gd name="T46" fmla="*/ 156 w 617"/>
              <a:gd name="T47" fmla="*/ 551 h 707"/>
              <a:gd name="T48" fmla="*/ 304 w 617"/>
              <a:gd name="T49" fmla="*/ 665 h 707"/>
              <a:gd name="T50" fmla="*/ 452 w 617"/>
              <a:gd name="T51" fmla="*/ 551 h 707"/>
              <a:gd name="T52" fmla="*/ 575 w 617"/>
              <a:gd name="T53" fmla="*/ 148 h 707"/>
              <a:gd name="T54" fmla="*/ 567 w 617"/>
              <a:gd name="T55" fmla="*/ 131 h 707"/>
              <a:gd name="T56" fmla="*/ 559 w 617"/>
              <a:gd name="T57" fmla="*/ 123 h 707"/>
              <a:gd name="T58" fmla="*/ 320 w 617"/>
              <a:gd name="T59" fmla="*/ 41 h 707"/>
              <a:gd name="T60" fmla="*/ 304 w 617"/>
              <a:gd name="T61" fmla="*/ 41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17" h="707">
                <a:moveTo>
                  <a:pt x="304" y="706"/>
                </a:moveTo>
                <a:lnTo>
                  <a:pt x="304" y="706"/>
                </a:lnTo>
                <a:cubicBezTo>
                  <a:pt x="304" y="706"/>
                  <a:pt x="304" y="706"/>
                  <a:pt x="296" y="698"/>
                </a:cubicBezTo>
                <a:cubicBezTo>
                  <a:pt x="296" y="698"/>
                  <a:pt x="181" y="649"/>
                  <a:pt x="131" y="567"/>
                </a:cubicBezTo>
                <a:cubicBezTo>
                  <a:pt x="41" y="435"/>
                  <a:pt x="8" y="230"/>
                  <a:pt x="0" y="148"/>
                </a:cubicBezTo>
                <a:cubicBezTo>
                  <a:pt x="0" y="140"/>
                  <a:pt x="8" y="123"/>
                  <a:pt x="16" y="107"/>
                </a:cubicBezTo>
                <a:cubicBezTo>
                  <a:pt x="24" y="99"/>
                  <a:pt x="41" y="90"/>
                  <a:pt x="57" y="90"/>
                </a:cubicBezTo>
                <a:cubicBezTo>
                  <a:pt x="164" y="82"/>
                  <a:pt x="238" y="41"/>
                  <a:pt x="271" y="16"/>
                </a:cubicBezTo>
                <a:cubicBezTo>
                  <a:pt x="296" y="0"/>
                  <a:pt x="320" y="0"/>
                  <a:pt x="345" y="16"/>
                </a:cubicBezTo>
                <a:cubicBezTo>
                  <a:pt x="378" y="41"/>
                  <a:pt x="444" y="82"/>
                  <a:pt x="559" y="90"/>
                </a:cubicBezTo>
                <a:cubicBezTo>
                  <a:pt x="575" y="90"/>
                  <a:pt x="591" y="99"/>
                  <a:pt x="600" y="107"/>
                </a:cubicBezTo>
                <a:cubicBezTo>
                  <a:pt x="608" y="123"/>
                  <a:pt x="616" y="131"/>
                  <a:pt x="608" y="148"/>
                </a:cubicBezTo>
                <a:cubicBezTo>
                  <a:pt x="600" y="230"/>
                  <a:pt x="575" y="444"/>
                  <a:pt x="485" y="567"/>
                </a:cubicBezTo>
                <a:cubicBezTo>
                  <a:pt x="435" y="649"/>
                  <a:pt x="320" y="698"/>
                  <a:pt x="312" y="698"/>
                </a:cubicBezTo>
                <a:cubicBezTo>
                  <a:pt x="312" y="706"/>
                  <a:pt x="312" y="706"/>
                  <a:pt x="304" y="706"/>
                </a:cubicBezTo>
                <a:close/>
                <a:moveTo>
                  <a:pt x="296" y="665"/>
                </a:moveTo>
                <a:lnTo>
                  <a:pt x="296" y="665"/>
                </a:lnTo>
                <a:close/>
                <a:moveTo>
                  <a:pt x="304" y="41"/>
                </a:moveTo>
                <a:lnTo>
                  <a:pt x="304" y="41"/>
                </a:lnTo>
                <a:cubicBezTo>
                  <a:pt x="304" y="41"/>
                  <a:pt x="304" y="41"/>
                  <a:pt x="296" y="41"/>
                </a:cubicBezTo>
                <a:cubicBezTo>
                  <a:pt x="263" y="74"/>
                  <a:pt x="181" y="115"/>
                  <a:pt x="57" y="123"/>
                </a:cubicBezTo>
                <a:cubicBezTo>
                  <a:pt x="49" y="123"/>
                  <a:pt x="49" y="131"/>
                  <a:pt x="41" y="131"/>
                </a:cubicBezTo>
                <a:cubicBezTo>
                  <a:pt x="41" y="140"/>
                  <a:pt x="41" y="140"/>
                  <a:pt x="41" y="148"/>
                </a:cubicBezTo>
                <a:cubicBezTo>
                  <a:pt x="49" y="230"/>
                  <a:pt x="74" y="427"/>
                  <a:pt x="156" y="551"/>
                </a:cubicBezTo>
                <a:cubicBezTo>
                  <a:pt x="197" y="608"/>
                  <a:pt x="279" y="649"/>
                  <a:pt x="304" y="665"/>
                </a:cubicBezTo>
                <a:cubicBezTo>
                  <a:pt x="337" y="649"/>
                  <a:pt x="419" y="608"/>
                  <a:pt x="452" y="551"/>
                </a:cubicBezTo>
                <a:cubicBezTo>
                  <a:pt x="542" y="427"/>
                  <a:pt x="567" y="230"/>
                  <a:pt x="575" y="148"/>
                </a:cubicBezTo>
                <a:cubicBezTo>
                  <a:pt x="575" y="140"/>
                  <a:pt x="575" y="140"/>
                  <a:pt x="567" y="131"/>
                </a:cubicBezTo>
                <a:lnTo>
                  <a:pt x="559" y="123"/>
                </a:lnTo>
                <a:cubicBezTo>
                  <a:pt x="435" y="115"/>
                  <a:pt x="353" y="74"/>
                  <a:pt x="320" y="41"/>
                </a:cubicBezTo>
                <a:cubicBezTo>
                  <a:pt x="312" y="41"/>
                  <a:pt x="312" y="41"/>
                  <a:pt x="30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0">
            <a:extLst>
              <a:ext uri="{FF2B5EF4-FFF2-40B4-BE49-F238E27FC236}">
                <a16:creationId xmlns:a16="http://schemas.microsoft.com/office/drawing/2014/main" id="{A82A21D1-05C9-2747-AABC-5E48BB8F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587" y="8084000"/>
            <a:ext cx="256032" cy="182178"/>
          </a:xfrm>
          <a:custGeom>
            <a:avLst/>
            <a:gdLst>
              <a:gd name="T0" fmla="*/ 205 w 231"/>
              <a:gd name="T1" fmla="*/ 164 h 165"/>
              <a:gd name="T2" fmla="*/ 205 w 231"/>
              <a:gd name="T3" fmla="*/ 164 h 165"/>
              <a:gd name="T4" fmla="*/ 33 w 231"/>
              <a:gd name="T5" fmla="*/ 164 h 165"/>
              <a:gd name="T6" fmla="*/ 0 w 231"/>
              <a:gd name="T7" fmla="*/ 131 h 165"/>
              <a:gd name="T8" fmla="*/ 0 w 231"/>
              <a:gd name="T9" fmla="*/ 24 h 165"/>
              <a:gd name="T10" fmla="*/ 33 w 231"/>
              <a:gd name="T11" fmla="*/ 0 h 165"/>
              <a:gd name="T12" fmla="*/ 205 w 231"/>
              <a:gd name="T13" fmla="*/ 0 h 165"/>
              <a:gd name="T14" fmla="*/ 230 w 231"/>
              <a:gd name="T15" fmla="*/ 24 h 165"/>
              <a:gd name="T16" fmla="*/ 230 w 231"/>
              <a:gd name="T17" fmla="*/ 131 h 165"/>
              <a:gd name="T18" fmla="*/ 205 w 231"/>
              <a:gd name="T19" fmla="*/ 164 h 165"/>
              <a:gd name="T20" fmla="*/ 41 w 231"/>
              <a:gd name="T21" fmla="*/ 123 h 165"/>
              <a:gd name="T22" fmla="*/ 41 w 231"/>
              <a:gd name="T23" fmla="*/ 123 h 165"/>
              <a:gd name="T24" fmla="*/ 197 w 231"/>
              <a:gd name="T25" fmla="*/ 123 h 165"/>
              <a:gd name="T26" fmla="*/ 197 w 231"/>
              <a:gd name="T27" fmla="*/ 33 h 165"/>
              <a:gd name="T28" fmla="*/ 41 w 231"/>
              <a:gd name="T29" fmla="*/ 33 h 165"/>
              <a:gd name="T30" fmla="*/ 41 w 231"/>
              <a:gd name="T31" fmla="*/ 1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1" h="165">
                <a:moveTo>
                  <a:pt x="205" y="164"/>
                </a:moveTo>
                <a:lnTo>
                  <a:pt x="205" y="164"/>
                </a:lnTo>
                <a:cubicBezTo>
                  <a:pt x="33" y="164"/>
                  <a:pt x="33" y="164"/>
                  <a:pt x="33" y="164"/>
                </a:cubicBezTo>
                <a:cubicBezTo>
                  <a:pt x="16" y="164"/>
                  <a:pt x="0" y="148"/>
                  <a:pt x="0" y="13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3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2" y="0"/>
                  <a:pt x="230" y="8"/>
                  <a:pt x="230" y="24"/>
                </a:cubicBezTo>
                <a:cubicBezTo>
                  <a:pt x="230" y="131"/>
                  <a:pt x="230" y="131"/>
                  <a:pt x="230" y="131"/>
                </a:cubicBezTo>
                <a:cubicBezTo>
                  <a:pt x="230" y="148"/>
                  <a:pt x="222" y="164"/>
                  <a:pt x="205" y="164"/>
                </a:cubicBezTo>
                <a:close/>
                <a:moveTo>
                  <a:pt x="41" y="123"/>
                </a:moveTo>
                <a:lnTo>
                  <a:pt x="41" y="123"/>
                </a:lnTo>
                <a:cubicBezTo>
                  <a:pt x="197" y="123"/>
                  <a:pt x="197" y="123"/>
                  <a:pt x="197" y="123"/>
                </a:cubicBezTo>
                <a:cubicBezTo>
                  <a:pt x="197" y="33"/>
                  <a:pt x="197" y="33"/>
                  <a:pt x="197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1">
            <a:extLst>
              <a:ext uri="{FF2B5EF4-FFF2-40B4-BE49-F238E27FC236}">
                <a16:creationId xmlns:a16="http://schemas.microsoft.com/office/drawing/2014/main" id="{225495B5-7B99-B748-85E8-FC12C380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2204" y="7941214"/>
            <a:ext cx="211721" cy="187101"/>
          </a:xfrm>
          <a:custGeom>
            <a:avLst/>
            <a:gdLst>
              <a:gd name="T0" fmla="*/ 172 w 190"/>
              <a:gd name="T1" fmla="*/ 165 h 166"/>
              <a:gd name="T2" fmla="*/ 172 w 190"/>
              <a:gd name="T3" fmla="*/ 165 h 166"/>
              <a:gd name="T4" fmla="*/ 156 w 190"/>
              <a:gd name="T5" fmla="*/ 148 h 166"/>
              <a:gd name="T6" fmla="*/ 156 w 190"/>
              <a:gd name="T7" fmla="*/ 99 h 166"/>
              <a:gd name="T8" fmla="*/ 90 w 190"/>
              <a:gd name="T9" fmla="*/ 41 h 166"/>
              <a:gd name="T10" fmla="*/ 32 w 190"/>
              <a:gd name="T11" fmla="*/ 99 h 166"/>
              <a:gd name="T12" fmla="*/ 32 w 190"/>
              <a:gd name="T13" fmla="*/ 148 h 166"/>
              <a:gd name="T14" fmla="*/ 16 w 190"/>
              <a:gd name="T15" fmla="*/ 165 h 166"/>
              <a:gd name="T16" fmla="*/ 16 w 190"/>
              <a:gd name="T17" fmla="*/ 165 h 166"/>
              <a:gd name="T18" fmla="*/ 0 w 190"/>
              <a:gd name="T19" fmla="*/ 148 h 166"/>
              <a:gd name="T20" fmla="*/ 0 w 190"/>
              <a:gd name="T21" fmla="*/ 99 h 166"/>
              <a:gd name="T22" fmla="*/ 90 w 190"/>
              <a:gd name="T23" fmla="*/ 0 h 166"/>
              <a:gd name="T24" fmla="*/ 189 w 190"/>
              <a:gd name="T25" fmla="*/ 99 h 166"/>
              <a:gd name="T26" fmla="*/ 189 w 190"/>
              <a:gd name="T27" fmla="*/ 148 h 166"/>
              <a:gd name="T28" fmla="*/ 172 w 190"/>
              <a:gd name="T29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66">
                <a:moveTo>
                  <a:pt x="172" y="165"/>
                </a:moveTo>
                <a:lnTo>
                  <a:pt x="172" y="165"/>
                </a:lnTo>
                <a:cubicBezTo>
                  <a:pt x="164" y="165"/>
                  <a:pt x="156" y="156"/>
                  <a:pt x="156" y="148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56" y="66"/>
                  <a:pt x="123" y="41"/>
                  <a:pt x="90" y="41"/>
                </a:cubicBezTo>
                <a:cubicBezTo>
                  <a:pt x="57" y="41"/>
                  <a:pt x="32" y="66"/>
                  <a:pt x="32" y="99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32" y="156"/>
                  <a:pt x="24" y="165"/>
                  <a:pt x="16" y="165"/>
                </a:cubicBezTo>
                <a:lnTo>
                  <a:pt x="16" y="165"/>
                </a:lnTo>
                <a:cubicBezTo>
                  <a:pt x="8" y="165"/>
                  <a:pt x="0" y="156"/>
                  <a:pt x="0" y="14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1"/>
                  <a:pt x="41" y="0"/>
                  <a:pt x="90" y="0"/>
                </a:cubicBezTo>
                <a:cubicBezTo>
                  <a:pt x="147" y="0"/>
                  <a:pt x="189" y="41"/>
                  <a:pt x="189" y="99"/>
                </a:cubicBezTo>
                <a:cubicBezTo>
                  <a:pt x="189" y="148"/>
                  <a:pt x="189" y="148"/>
                  <a:pt x="189" y="148"/>
                </a:cubicBezTo>
                <a:cubicBezTo>
                  <a:pt x="189" y="156"/>
                  <a:pt x="180" y="165"/>
                  <a:pt x="172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2">
            <a:extLst>
              <a:ext uri="{FF2B5EF4-FFF2-40B4-BE49-F238E27FC236}">
                <a16:creationId xmlns:a16="http://schemas.microsoft.com/office/drawing/2014/main" id="{90E6AB63-4E25-714F-8774-816F3A33A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282" y="7837815"/>
            <a:ext cx="689318" cy="467753"/>
          </a:xfrm>
          <a:custGeom>
            <a:avLst/>
            <a:gdLst>
              <a:gd name="T0" fmla="*/ 592 w 617"/>
              <a:gd name="T1" fmla="*/ 419 h 420"/>
              <a:gd name="T2" fmla="*/ 592 w 617"/>
              <a:gd name="T3" fmla="*/ 419 h 420"/>
              <a:gd name="T4" fmla="*/ 33 w 617"/>
              <a:gd name="T5" fmla="*/ 419 h 420"/>
              <a:gd name="T6" fmla="*/ 0 w 617"/>
              <a:gd name="T7" fmla="*/ 386 h 420"/>
              <a:gd name="T8" fmla="*/ 0 w 617"/>
              <a:gd name="T9" fmla="*/ 33 h 420"/>
              <a:gd name="T10" fmla="*/ 33 w 617"/>
              <a:gd name="T11" fmla="*/ 0 h 420"/>
              <a:gd name="T12" fmla="*/ 592 w 617"/>
              <a:gd name="T13" fmla="*/ 0 h 420"/>
              <a:gd name="T14" fmla="*/ 616 w 617"/>
              <a:gd name="T15" fmla="*/ 33 h 420"/>
              <a:gd name="T16" fmla="*/ 616 w 617"/>
              <a:gd name="T17" fmla="*/ 386 h 420"/>
              <a:gd name="T18" fmla="*/ 592 w 617"/>
              <a:gd name="T19" fmla="*/ 419 h 420"/>
              <a:gd name="T20" fmla="*/ 41 w 617"/>
              <a:gd name="T21" fmla="*/ 378 h 420"/>
              <a:gd name="T22" fmla="*/ 41 w 617"/>
              <a:gd name="T23" fmla="*/ 378 h 420"/>
              <a:gd name="T24" fmla="*/ 584 w 617"/>
              <a:gd name="T25" fmla="*/ 378 h 420"/>
              <a:gd name="T26" fmla="*/ 584 w 617"/>
              <a:gd name="T27" fmla="*/ 41 h 420"/>
              <a:gd name="T28" fmla="*/ 41 w 617"/>
              <a:gd name="T29" fmla="*/ 41 h 420"/>
              <a:gd name="T30" fmla="*/ 41 w 617"/>
              <a:gd name="T31" fmla="*/ 378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7" h="420">
                <a:moveTo>
                  <a:pt x="592" y="419"/>
                </a:moveTo>
                <a:lnTo>
                  <a:pt x="592" y="419"/>
                </a:lnTo>
                <a:cubicBezTo>
                  <a:pt x="33" y="419"/>
                  <a:pt x="33" y="419"/>
                  <a:pt x="33" y="419"/>
                </a:cubicBezTo>
                <a:cubicBezTo>
                  <a:pt x="17" y="419"/>
                  <a:pt x="0" y="403"/>
                  <a:pt x="0" y="38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3" y="0"/>
                </a:cubicBezTo>
                <a:cubicBezTo>
                  <a:pt x="592" y="0"/>
                  <a:pt x="592" y="0"/>
                  <a:pt x="592" y="0"/>
                </a:cubicBezTo>
                <a:cubicBezTo>
                  <a:pt x="608" y="0"/>
                  <a:pt x="616" y="16"/>
                  <a:pt x="616" y="33"/>
                </a:cubicBezTo>
                <a:cubicBezTo>
                  <a:pt x="616" y="386"/>
                  <a:pt x="616" y="386"/>
                  <a:pt x="616" y="386"/>
                </a:cubicBezTo>
                <a:cubicBezTo>
                  <a:pt x="616" y="403"/>
                  <a:pt x="608" y="419"/>
                  <a:pt x="592" y="419"/>
                </a:cubicBezTo>
                <a:close/>
                <a:moveTo>
                  <a:pt x="41" y="378"/>
                </a:moveTo>
                <a:lnTo>
                  <a:pt x="41" y="378"/>
                </a:lnTo>
                <a:cubicBezTo>
                  <a:pt x="584" y="378"/>
                  <a:pt x="584" y="378"/>
                  <a:pt x="584" y="378"/>
                </a:cubicBezTo>
                <a:cubicBezTo>
                  <a:pt x="584" y="41"/>
                  <a:pt x="584" y="41"/>
                  <a:pt x="584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3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3">
            <a:extLst>
              <a:ext uri="{FF2B5EF4-FFF2-40B4-BE49-F238E27FC236}">
                <a16:creationId xmlns:a16="http://schemas.microsoft.com/office/drawing/2014/main" id="{7EE896BE-66F2-E946-97F0-8DEFCC87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808" y="8344958"/>
            <a:ext cx="901036" cy="29542"/>
          </a:xfrm>
          <a:custGeom>
            <a:avLst/>
            <a:gdLst>
              <a:gd name="T0" fmla="*/ 797 w 806"/>
              <a:gd name="T1" fmla="*/ 25 h 26"/>
              <a:gd name="T2" fmla="*/ 797 w 806"/>
              <a:gd name="T3" fmla="*/ 25 h 26"/>
              <a:gd name="T4" fmla="*/ 16 w 806"/>
              <a:gd name="T5" fmla="*/ 25 h 26"/>
              <a:gd name="T6" fmla="*/ 0 w 806"/>
              <a:gd name="T7" fmla="*/ 8 h 26"/>
              <a:gd name="T8" fmla="*/ 16 w 806"/>
              <a:gd name="T9" fmla="*/ 0 h 26"/>
              <a:gd name="T10" fmla="*/ 797 w 806"/>
              <a:gd name="T11" fmla="*/ 0 h 26"/>
              <a:gd name="T12" fmla="*/ 805 w 806"/>
              <a:gd name="T13" fmla="*/ 8 h 26"/>
              <a:gd name="T14" fmla="*/ 797 w 806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26">
                <a:moveTo>
                  <a:pt x="797" y="25"/>
                </a:moveTo>
                <a:lnTo>
                  <a:pt x="797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797" y="0"/>
                  <a:pt x="797" y="0"/>
                  <a:pt x="797" y="0"/>
                </a:cubicBezTo>
                <a:cubicBezTo>
                  <a:pt x="805" y="0"/>
                  <a:pt x="805" y="0"/>
                  <a:pt x="805" y="8"/>
                </a:cubicBezTo>
                <a:cubicBezTo>
                  <a:pt x="805" y="16"/>
                  <a:pt x="805" y="25"/>
                  <a:pt x="797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3DDCC40F-3F1C-894B-B665-A2B417A2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574" y="8123390"/>
            <a:ext cx="83704" cy="93552"/>
          </a:xfrm>
          <a:custGeom>
            <a:avLst/>
            <a:gdLst>
              <a:gd name="T0" fmla="*/ 25 w 75"/>
              <a:gd name="T1" fmla="*/ 82 h 83"/>
              <a:gd name="T2" fmla="*/ 25 w 75"/>
              <a:gd name="T3" fmla="*/ 82 h 83"/>
              <a:gd name="T4" fmla="*/ 25 w 75"/>
              <a:gd name="T5" fmla="*/ 82 h 83"/>
              <a:gd name="T6" fmla="*/ 16 w 75"/>
              <a:gd name="T7" fmla="*/ 74 h 83"/>
              <a:gd name="T8" fmla="*/ 0 w 75"/>
              <a:gd name="T9" fmla="*/ 8 h 83"/>
              <a:gd name="T10" fmla="*/ 0 w 75"/>
              <a:gd name="T11" fmla="*/ 0 h 83"/>
              <a:gd name="T12" fmla="*/ 8 w 75"/>
              <a:gd name="T13" fmla="*/ 0 h 83"/>
              <a:gd name="T14" fmla="*/ 66 w 75"/>
              <a:gd name="T15" fmla="*/ 32 h 83"/>
              <a:gd name="T16" fmla="*/ 74 w 75"/>
              <a:gd name="T17" fmla="*/ 41 h 83"/>
              <a:gd name="T18" fmla="*/ 66 w 75"/>
              <a:gd name="T19" fmla="*/ 49 h 83"/>
              <a:gd name="T20" fmla="*/ 41 w 75"/>
              <a:gd name="T21" fmla="*/ 49 h 83"/>
              <a:gd name="T22" fmla="*/ 33 w 75"/>
              <a:gd name="T23" fmla="*/ 74 h 83"/>
              <a:gd name="T24" fmla="*/ 25 w 75"/>
              <a:gd name="T25" fmla="*/ 82 h 83"/>
              <a:gd name="T26" fmla="*/ 8 w 75"/>
              <a:gd name="T27" fmla="*/ 16 h 83"/>
              <a:gd name="T28" fmla="*/ 8 w 75"/>
              <a:gd name="T29" fmla="*/ 16 h 83"/>
              <a:gd name="T30" fmla="*/ 25 w 75"/>
              <a:gd name="T31" fmla="*/ 57 h 83"/>
              <a:gd name="T32" fmla="*/ 33 w 75"/>
              <a:gd name="T33" fmla="*/ 41 h 83"/>
              <a:gd name="T34" fmla="*/ 33 w 75"/>
              <a:gd name="T35" fmla="*/ 41 h 83"/>
              <a:gd name="T36" fmla="*/ 49 w 75"/>
              <a:gd name="T37" fmla="*/ 41 h 83"/>
              <a:gd name="T38" fmla="*/ 8 w 75"/>
              <a:gd name="T39" fmla="*/ 1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" h="83">
                <a:moveTo>
                  <a:pt x="25" y="82"/>
                </a:moveTo>
                <a:lnTo>
                  <a:pt x="25" y="82"/>
                </a:lnTo>
                <a:lnTo>
                  <a:pt x="25" y="82"/>
                </a:lnTo>
                <a:cubicBezTo>
                  <a:pt x="25" y="82"/>
                  <a:pt x="16" y="82"/>
                  <a:pt x="16" y="74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ubicBezTo>
                  <a:pt x="0" y="0"/>
                  <a:pt x="0" y="0"/>
                  <a:pt x="8" y="0"/>
                </a:cubicBezTo>
                <a:cubicBezTo>
                  <a:pt x="66" y="32"/>
                  <a:pt x="66" y="32"/>
                  <a:pt x="66" y="32"/>
                </a:cubicBezTo>
                <a:cubicBezTo>
                  <a:pt x="74" y="41"/>
                  <a:pt x="74" y="41"/>
                  <a:pt x="74" y="41"/>
                </a:cubicBezTo>
                <a:lnTo>
                  <a:pt x="66" y="49"/>
                </a:lnTo>
                <a:cubicBezTo>
                  <a:pt x="41" y="49"/>
                  <a:pt x="41" y="49"/>
                  <a:pt x="41" y="49"/>
                </a:cubicBezTo>
                <a:cubicBezTo>
                  <a:pt x="33" y="74"/>
                  <a:pt x="33" y="74"/>
                  <a:pt x="33" y="74"/>
                </a:cubicBezTo>
                <a:cubicBezTo>
                  <a:pt x="25" y="82"/>
                  <a:pt x="25" y="82"/>
                  <a:pt x="25" y="82"/>
                </a:cubicBezTo>
                <a:close/>
                <a:moveTo>
                  <a:pt x="8" y="16"/>
                </a:moveTo>
                <a:lnTo>
                  <a:pt x="8" y="16"/>
                </a:lnTo>
                <a:cubicBezTo>
                  <a:pt x="25" y="57"/>
                  <a:pt x="25" y="57"/>
                  <a:pt x="25" y="57"/>
                </a:cubicBezTo>
                <a:cubicBezTo>
                  <a:pt x="33" y="41"/>
                  <a:pt x="33" y="41"/>
                  <a:pt x="33" y="41"/>
                </a:cubicBezTo>
                <a:lnTo>
                  <a:pt x="33" y="41"/>
                </a:lnTo>
                <a:cubicBezTo>
                  <a:pt x="49" y="41"/>
                  <a:pt x="49" y="41"/>
                  <a:pt x="49" y="41"/>
                </a:cubicBezTo>
                <a:lnTo>
                  <a:pt x="8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5">
            <a:extLst>
              <a:ext uri="{FF2B5EF4-FFF2-40B4-BE49-F238E27FC236}">
                <a16:creationId xmlns:a16="http://schemas.microsoft.com/office/drawing/2014/main" id="{3FCEA0BB-046E-8340-A294-E8AEC4A40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2041" y="8167704"/>
            <a:ext cx="39390" cy="49237"/>
          </a:xfrm>
          <a:custGeom>
            <a:avLst/>
            <a:gdLst>
              <a:gd name="T0" fmla="*/ 24 w 34"/>
              <a:gd name="T1" fmla="*/ 41 h 42"/>
              <a:gd name="T2" fmla="*/ 24 w 34"/>
              <a:gd name="T3" fmla="*/ 41 h 42"/>
              <a:gd name="T4" fmla="*/ 24 w 34"/>
              <a:gd name="T5" fmla="*/ 33 h 42"/>
              <a:gd name="T6" fmla="*/ 0 w 34"/>
              <a:gd name="T7" fmla="*/ 8 h 42"/>
              <a:gd name="T8" fmla="*/ 0 w 34"/>
              <a:gd name="T9" fmla="*/ 0 h 42"/>
              <a:gd name="T10" fmla="*/ 8 w 34"/>
              <a:gd name="T11" fmla="*/ 0 h 42"/>
              <a:gd name="T12" fmla="*/ 33 w 34"/>
              <a:gd name="T13" fmla="*/ 33 h 42"/>
              <a:gd name="T14" fmla="*/ 33 w 34"/>
              <a:gd name="T15" fmla="*/ 41 h 42"/>
              <a:gd name="T16" fmla="*/ 24 w 34"/>
              <a:gd name="T17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2">
                <a:moveTo>
                  <a:pt x="24" y="41"/>
                </a:moveTo>
                <a:lnTo>
                  <a:pt x="24" y="41"/>
                </a:lnTo>
                <a:cubicBezTo>
                  <a:pt x="24" y="41"/>
                  <a:pt x="24" y="41"/>
                  <a:pt x="24" y="33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lnTo>
                  <a:pt x="8" y="0"/>
                </a:ln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3" y="33"/>
                  <a:pt x="33" y="41"/>
                </a:cubicBezTo>
                <a:lnTo>
                  <a:pt x="24" y="4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6">
            <a:extLst>
              <a:ext uri="{FF2B5EF4-FFF2-40B4-BE49-F238E27FC236}">
                <a16:creationId xmlns:a16="http://schemas.microsoft.com/office/drawing/2014/main" id="{B28215AF-2B47-7240-A89E-3354E56D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152" y="7901825"/>
            <a:ext cx="295422" cy="329886"/>
          </a:xfrm>
          <a:custGeom>
            <a:avLst/>
            <a:gdLst>
              <a:gd name="T0" fmla="*/ 131 w 264"/>
              <a:gd name="T1" fmla="*/ 296 h 297"/>
              <a:gd name="T2" fmla="*/ 131 w 264"/>
              <a:gd name="T3" fmla="*/ 296 h 297"/>
              <a:gd name="T4" fmla="*/ 123 w 264"/>
              <a:gd name="T5" fmla="*/ 296 h 297"/>
              <a:gd name="T6" fmla="*/ 58 w 264"/>
              <a:gd name="T7" fmla="*/ 247 h 297"/>
              <a:gd name="T8" fmla="*/ 0 w 264"/>
              <a:gd name="T9" fmla="*/ 66 h 297"/>
              <a:gd name="T10" fmla="*/ 8 w 264"/>
              <a:gd name="T11" fmla="*/ 50 h 297"/>
              <a:gd name="T12" fmla="*/ 25 w 264"/>
              <a:gd name="T13" fmla="*/ 41 h 297"/>
              <a:gd name="T14" fmla="*/ 115 w 264"/>
              <a:gd name="T15" fmla="*/ 9 h 297"/>
              <a:gd name="T16" fmla="*/ 148 w 264"/>
              <a:gd name="T17" fmla="*/ 9 h 297"/>
              <a:gd name="T18" fmla="*/ 238 w 264"/>
              <a:gd name="T19" fmla="*/ 41 h 297"/>
              <a:gd name="T20" fmla="*/ 254 w 264"/>
              <a:gd name="T21" fmla="*/ 50 h 297"/>
              <a:gd name="T22" fmla="*/ 263 w 264"/>
              <a:gd name="T23" fmla="*/ 66 h 297"/>
              <a:gd name="T24" fmla="*/ 205 w 264"/>
              <a:gd name="T25" fmla="*/ 247 h 297"/>
              <a:gd name="T26" fmla="*/ 131 w 264"/>
              <a:gd name="T27" fmla="*/ 296 h 297"/>
              <a:gd name="T28" fmla="*/ 131 w 264"/>
              <a:gd name="T29" fmla="*/ 25 h 297"/>
              <a:gd name="T30" fmla="*/ 131 w 264"/>
              <a:gd name="T31" fmla="*/ 25 h 297"/>
              <a:gd name="T32" fmla="*/ 131 w 264"/>
              <a:gd name="T33" fmla="*/ 25 h 297"/>
              <a:gd name="T34" fmla="*/ 25 w 264"/>
              <a:gd name="T35" fmla="*/ 66 h 297"/>
              <a:gd name="T36" fmla="*/ 25 w 264"/>
              <a:gd name="T37" fmla="*/ 66 h 297"/>
              <a:gd name="T38" fmla="*/ 25 w 264"/>
              <a:gd name="T39" fmla="*/ 66 h 297"/>
              <a:gd name="T40" fmla="*/ 74 w 264"/>
              <a:gd name="T41" fmla="*/ 230 h 297"/>
              <a:gd name="T42" fmla="*/ 131 w 264"/>
              <a:gd name="T43" fmla="*/ 272 h 297"/>
              <a:gd name="T44" fmla="*/ 189 w 264"/>
              <a:gd name="T45" fmla="*/ 230 h 297"/>
              <a:gd name="T46" fmla="*/ 238 w 264"/>
              <a:gd name="T47" fmla="*/ 66 h 297"/>
              <a:gd name="T48" fmla="*/ 238 w 264"/>
              <a:gd name="T49" fmla="*/ 66 h 297"/>
              <a:gd name="T50" fmla="*/ 230 w 264"/>
              <a:gd name="T51" fmla="*/ 58 h 297"/>
              <a:gd name="T52" fmla="*/ 131 w 264"/>
              <a:gd name="T53" fmla="*/ 25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4" h="297">
                <a:moveTo>
                  <a:pt x="131" y="296"/>
                </a:moveTo>
                <a:lnTo>
                  <a:pt x="131" y="296"/>
                </a:lnTo>
                <a:lnTo>
                  <a:pt x="123" y="296"/>
                </a:lnTo>
                <a:cubicBezTo>
                  <a:pt x="123" y="296"/>
                  <a:pt x="74" y="272"/>
                  <a:pt x="58" y="247"/>
                </a:cubicBezTo>
                <a:cubicBezTo>
                  <a:pt x="16" y="189"/>
                  <a:pt x="8" y="99"/>
                  <a:pt x="0" y="66"/>
                </a:cubicBezTo>
                <a:cubicBezTo>
                  <a:pt x="0" y="58"/>
                  <a:pt x="0" y="58"/>
                  <a:pt x="8" y="50"/>
                </a:cubicBezTo>
                <a:cubicBezTo>
                  <a:pt x="8" y="41"/>
                  <a:pt x="16" y="41"/>
                  <a:pt x="25" y="41"/>
                </a:cubicBezTo>
                <a:cubicBezTo>
                  <a:pt x="74" y="33"/>
                  <a:pt x="99" y="17"/>
                  <a:pt x="115" y="9"/>
                </a:cubicBezTo>
                <a:cubicBezTo>
                  <a:pt x="123" y="0"/>
                  <a:pt x="140" y="0"/>
                  <a:pt x="148" y="9"/>
                </a:cubicBezTo>
                <a:cubicBezTo>
                  <a:pt x="156" y="17"/>
                  <a:pt x="189" y="33"/>
                  <a:pt x="238" y="41"/>
                </a:cubicBezTo>
                <a:cubicBezTo>
                  <a:pt x="238" y="41"/>
                  <a:pt x="246" y="41"/>
                  <a:pt x="254" y="50"/>
                </a:cubicBezTo>
                <a:cubicBezTo>
                  <a:pt x="254" y="50"/>
                  <a:pt x="263" y="58"/>
                  <a:pt x="263" y="66"/>
                </a:cubicBezTo>
                <a:cubicBezTo>
                  <a:pt x="254" y="99"/>
                  <a:pt x="246" y="189"/>
                  <a:pt x="205" y="247"/>
                </a:cubicBezTo>
                <a:cubicBezTo>
                  <a:pt x="189" y="272"/>
                  <a:pt x="140" y="296"/>
                  <a:pt x="131" y="296"/>
                </a:cubicBezTo>
                <a:close/>
                <a:moveTo>
                  <a:pt x="131" y="25"/>
                </a:moveTo>
                <a:lnTo>
                  <a:pt x="131" y="25"/>
                </a:lnTo>
                <a:lnTo>
                  <a:pt x="131" y="25"/>
                </a:lnTo>
                <a:cubicBezTo>
                  <a:pt x="115" y="41"/>
                  <a:pt x="82" y="58"/>
                  <a:pt x="25" y="66"/>
                </a:cubicBezTo>
                <a:lnTo>
                  <a:pt x="25" y="66"/>
                </a:lnTo>
                <a:lnTo>
                  <a:pt x="25" y="66"/>
                </a:lnTo>
                <a:cubicBezTo>
                  <a:pt x="25" y="99"/>
                  <a:pt x="41" y="181"/>
                  <a:pt x="74" y="230"/>
                </a:cubicBezTo>
                <a:cubicBezTo>
                  <a:pt x="90" y="247"/>
                  <a:pt x="115" y="272"/>
                  <a:pt x="131" y="272"/>
                </a:cubicBezTo>
                <a:cubicBezTo>
                  <a:pt x="140" y="272"/>
                  <a:pt x="172" y="247"/>
                  <a:pt x="189" y="230"/>
                </a:cubicBezTo>
                <a:cubicBezTo>
                  <a:pt x="222" y="181"/>
                  <a:pt x="230" y="99"/>
                  <a:pt x="238" y="66"/>
                </a:cubicBezTo>
                <a:lnTo>
                  <a:pt x="238" y="66"/>
                </a:lnTo>
                <a:lnTo>
                  <a:pt x="230" y="58"/>
                </a:lnTo>
                <a:cubicBezTo>
                  <a:pt x="181" y="58"/>
                  <a:pt x="148" y="41"/>
                  <a:pt x="131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7">
            <a:extLst>
              <a:ext uri="{FF2B5EF4-FFF2-40B4-BE49-F238E27FC236}">
                <a16:creationId xmlns:a16="http://schemas.microsoft.com/office/drawing/2014/main" id="{1A5E984E-C0E8-534F-B212-36317548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704" y="8059383"/>
            <a:ext cx="113244" cy="83701"/>
          </a:xfrm>
          <a:custGeom>
            <a:avLst/>
            <a:gdLst>
              <a:gd name="T0" fmla="*/ 74 w 100"/>
              <a:gd name="T1" fmla="*/ 74 h 75"/>
              <a:gd name="T2" fmla="*/ 74 w 100"/>
              <a:gd name="T3" fmla="*/ 74 h 75"/>
              <a:gd name="T4" fmla="*/ 17 w 100"/>
              <a:gd name="T5" fmla="*/ 74 h 75"/>
              <a:gd name="T6" fmla="*/ 0 w 100"/>
              <a:gd name="T7" fmla="*/ 49 h 75"/>
              <a:gd name="T8" fmla="*/ 0 w 100"/>
              <a:gd name="T9" fmla="*/ 25 h 75"/>
              <a:gd name="T10" fmla="*/ 17 w 100"/>
              <a:gd name="T11" fmla="*/ 0 h 75"/>
              <a:gd name="T12" fmla="*/ 74 w 100"/>
              <a:gd name="T13" fmla="*/ 0 h 75"/>
              <a:gd name="T14" fmla="*/ 99 w 100"/>
              <a:gd name="T15" fmla="*/ 25 h 75"/>
              <a:gd name="T16" fmla="*/ 99 w 100"/>
              <a:gd name="T17" fmla="*/ 49 h 75"/>
              <a:gd name="T18" fmla="*/ 74 w 100"/>
              <a:gd name="T19" fmla="*/ 74 h 75"/>
              <a:gd name="T20" fmla="*/ 25 w 100"/>
              <a:gd name="T21" fmla="*/ 49 h 75"/>
              <a:gd name="T22" fmla="*/ 25 w 100"/>
              <a:gd name="T23" fmla="*/ 49 h 75"/>
              <a:gd name="T24" fmla="*/ 74 w 100"/>
              <a:gd name="T25" fmla="*/ 49 h 75"/>
              <a:gd name="T26" fmla="*/ 74 w 100"/>
              <a:gd name="T27" fmla="*/ 25 h 75"/>
              <a:gd name="T28" fmla="*/ 25 w 100"/>
              <a:gd name="T29" fmla="*/ 25 h 75"/>
              <a:gd name="T30" fmla="*/ 25 w 100"/>
              <a:gd name="T31" fmla="*/ 4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75">
                <a:moveTo>
                  <a:pt x="74" y="74"/>
                </a:moveTo>
                <a:lnTo>
                  <a:pt x="74" y="74"/>
                </a:lnTo>
                <a:cubicBezTo>
                  <a:pt x="17" y="74"/>
                  <a:pt x="17" y="74"/>
                  <a:pt x="17" y="74"/>
                </a:cubicBezTo>
                <a:cubicBezTo>
                  <a:pt x="8" y="74"/>
                  <a:pt x="0" y="66"/>
                  <a:pt x="0" y="4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90" y="0"/>
                  <a:pt x="99" y="8"/>
                  <a:pt x="99" y="25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66"/>
                  <a:pt x="90" y="74"/>
                  <a:pt x="74" y="74"/>
                </a:cubicBezTo>
                <a:close/>
                <a:moveTo>
                  <a:pt x="25" y="49"/>
                </a:moveTo>
                <a:lnTo>
                  <a:pt x="25" y="49"/>
                </a:lnTo>
                <a:cubicBezTo>
                  <a:pt x="74" y="49"/>
                  <a:pt x="74" y="49"/>
                  <a:pt x="74" y="49"/>
                </a:cubicBezTo>
                <a:cubicBezTo>
                  <a:pt x="74" y="25"/>
                  <a:pt x="74" y="25"/>
                  <a:pt x="74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8">
            <a:extLst>
              <a:ext uri="{FF2B5EF4-FFF2-40B4-BE49-F238E27FC236}">
                <a16:creationId xmlns:a16="http://schemas.microsoft.com/office/drawing/2014/main" id="{6FE257CB-E305-EA4D-9115-058411AD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704" y="7995373"/>
            <a:ext cx="103396" cy="93552"/>
          </a:xfrm>
          <a:custGeom>
            <a:avLst/>
            <a:gdLst>
              <a:gd name="T0" fmla="*/ 82 w 91"/>
              <a:gd name="T1" fmla="*/ 82 h 83"/>
              <a:gd name="T2" fmla="*/ 82 w 91"/>
              <a:gd name="T3" fmla="*/ 82 h 83"/>
              <a:gd name="T4" fmla="*/ 66 w 91"/>
              <a:gd name="T5" fmla="*/ 65 h 83"/>
              <a:gd name="T6" fmla="*/ 66 w 91"/>
              <a:gd name="T7" fmla="*/ 49 h 83"/>
              <a:gd name="T8" fmla="*/ 49 w 91"/>
              <a:gd name="T9" fmla="*/ 24 h 83"/>
              <a:gd name="T10" fmla="*/ 25 w 91"/>
              <a:gd name="T11" fmla="*/ 49 h 83"/>
              <a:gd name="T12" fmla="*/ 25 w 91"/>
              <a:gd name="T13" fmla="*/ 65 h 83"/>
              <a:gd name="T14" fmla="*/ 17 w 91"/>
              <a:gd name="T15" fmla="*/ 82 h 83"/>
              <a:gd name="T16" fmla="*/ 17 w 91"/>
              <a:gd name="T17" fmla="*/ 82 h 83"/>
              <a:gd name="T18" fmla="*/ 0 w 91"/>
              <a:gd name="T19" fmla="*/ 65 h 83"/>
              <a:gd name="T20" fmla="*/ 0 w 91"/>
              <a:gd name="T21" fmla="*/ 49 h 83"/>
              <a:gd name="T22" fmla="*/ 49 w 91"/>
              <a:gd name="T23" fmla="*/ 0 h 83"/>
              <a:gd name="T24" fmla="*/ 90 w 91"/>
              <a:gd name="T25" fmla="*/ 49 h 83"/>
              <a:gd name="T26" fmla="*/ 90 w 91"/>
              <a:gd name="T27" fmla="*/ 65 h 83"/>
              <a:gd name="T28" fmla="*/ 82 w 91"/>
              <a:gd name="T2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83">
                <a:moveTo>
                  <a:pt x="82" y="82"/>
                </a:moveTo>
                <a:lnTo>
                  <a:pt x="82" y="82"/>
                </a:lnTo>
                <a:cubicBezTo>
                  <a:pt x="74" y="82"/>
                  <a:pt x="66" y="74"/>
                  <a:pt x="66" y="65"/>
                </a:cubicBezTo>
                <a:cubicBezTo>
                  <a:pt x="66" y="49"/>
                  <a:pt x="66" y="49"/>
                  <a:pt x="66" y="49"/>
                </a:cubicBezTo>
                <a:cubicBezTo>
                  <a:pt x="66" y="33"/>
                  <a:pt x="58" y="24"/>
                  <a:pt x="49" y="24"/>
                </a:cubicBezTo>
                <a:cubicBezTo>
                  <a:pt x="41" y="24"/>
                  <a:pt x="25" y="33"/>
                  <a:pt x="25" y="49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74"/>
                  <a:pt x="25" y="82"/>
                  <a:pt x="17" y="82"/>
                </a:cubicBezTo>
                <a:lnTo>
                  <a:pt x="17" y="82"/>
                </a:lnTo>
                <a:cubicBezTo>
                  <a:pt x="8" y="82"/>
                  <a:pt x="0" y="74"/>
                  <a:pt x="0" y="65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5" y="0"/>
                  <a:pt x="49" y="0"/>
                </a:cubicBezTo>
                <a:cubicBezTo>
                  <a:pt x="74" y="0"/>
                  <a:pt x="90" y="24"/>
                  <a:pt x="90" y="49"/>
                </a:cubicBezTo>
                <a:cubicBezTo>
                  <a:pt x="90" y="65"/>
                  <a:pt x="90" y="65"/>
                  <a:pt x="90" y="65"/>
                </a:cubicBezTo>
                <a:cubicBezTo>
                  <a:pt x="90" y="74"/>
                  <a:pt x="90" y="82"/>
                  <a:pt x="8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0B9B2364-205B-5642-AD97-A79CBCB9C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241558"/>
            <a:ext cx="467750" cy="177253"/>
          </a:xfrm>
          <a:custGeom>
            <a:avLst/>
            <a:gdLst>
              <a:gd name="T0" fmla="*/ 205 w 420"/>
              <a:gd name="T1" fmla="*/ 157 h 158"/>
              <a:gd name="T2" fmla="*/ 205 w 420"/>
              <a:gd name="T3" fmla="*/ 157 h 158"/>
              <a:gd name="T4" fmla="*/ 66 w 420"/>
              <a:gd name="T5" fmla="*/ 148 h 158"/>
              <a:gd name="T6" fmla="*/ 25 w 420"/>
              <a:gd name="T7" fmla="*/ 132 h 158"/>
              <a:gd name="T8" fmla="*/ 0 w 420"/>
              <a:gd name="T9" fmla="*/ 99 h 158"/>
              <a:gd name="T10" fmla="*/ 0 w 420"/>
              <a:gd name="T11" fmla="*/ 17 h 158"/>
              <a:gd name="T12" fmla="*/ 16 w 420"/>
              <a:gd name="T13" fmla="*/ 0 h 158"/>
              <a:gd name="T14" fmla="*/ 16 w 420"/>
              <a:gd name="T15" fmla="*/ 0 h 158"/>
              <a:gd name="T16" fmla="*/ 33 w 420"/>
              <a:gd name="T17" fmla="*/ 17 h 158"/>
              <a:gd name="T18" fmla="*/ 82 w 420"/>
              <a:gd name="T19" fmla="*/ 33 h 158"/>
              <a:gd name="T20" fmla="*/ 197 w 420"/>
              <a:gd name="T21" fmla="*/ 42 h 158"/>
              <a:gd name="T22" fmla="*/ 222 w 420"/>
              <a:gd name="T23" fmla="*/ 42 h 158"/>
              <a:gd name="T24" fmla="*/ 337 w 420"/>
              <a:gd name="T25" fmla="*/ 33 h 158"/>
              <a:gd name="T26" fmla="*/ 386 w 420"/>
              <a:gd name="T27" fmla="*/ 17 h 158"/>
              <a:gd name="T28" fmla="*/ 402 w 420"/>
              <a:gd name="T29" fmla="*/ 0 h 158"/>
              <a:gd name="T30" fmla="*/ 402 w 420"/>
              <a:gd name="T31" fmla="*/ 0 h 158"/>
              <a:gd name="T32" fmla="*/ 419 w 420"/>
              <a:gd name="T33" fmla="*/ 17 h 158"/>
              <a:gd name="T34" fmla="*/ 419 w 420"/>
              <a:gd name="T35" fmla="*/ 17 h 158"/>
              <a:gd name="T36" fmla="*/ 419 w 420"/>
              <a:gd name="T37" fmla="*/ 17 h 158"/>
              <a:gd name="T38" fmla="*/ 419 w 420"/>
              <a:gd name="T39" fmla="*/ 17 h 158"/>
              <a:gd name="T40" fmla="*/ 419 w 420"/>
              <a:gd name="T41" fmla="*/ 99 h 158"/>
              <a:gd name="T42" fmla="*/ 345 w 420"/>
              <a:gd name="T43" fmla="*/ 148 h 158"/>
              <a:gd name="T44" fmla="*/ 205 w 420"/>
              <a:gd name="T45" fmla="*/ 157 h 158"/>
              <a:gd name="T46" fmla="*/ 33 w 420"/>
              <a:gd name="T47" fmla="*/ 91 h 158"/>
              <a:gd name="T48" fmla="*/ 33 w 420"/>
              <a:gd name="T49" fmla="*/ 91 h 158"/>
              <a:gd name="T50" fmla="*/ 90 w 420"/>
              <a:gd name="T51" fmla="*/ 107 h 158"/>
              <a:gd name="T52" fmla="*/ 205 w 420"/>
              <a:gd name="T53" fmla="*/ 116 h 158"/>
              <a:gd name="T54" fmla="*/ 329 w 420"/>
              <a:gd name="T55" fmla="*/ 107 h 158"/>
              <a:gd name="T56" fmla="*/ 378 w 420"/>
              <a:gd name="T57" fmla="*/ 91 h 158"/>
              <a:gd name="T58" fmla="*/ 378 w 420"/>
              <a:gd name="T59" fmla="*/ 58 h 158"/>
              <a:gd name="T60" fmla="*/ 353 w 420"/>
              <a:gd name="T61" fmla="*/ 66 h 158"/>
              <a:gd name="T62" fmla="*/ 222 w 420"/>
              <a:gd name="T63" fmla="*/ 75 h 158"/>
              <a:gd name="T64" fmla="*/ 197 w 420"/>
              <a:gd name="T65" fmla="*/ 75 h 158"/>
              <a:gd name="T66" fmla="*/ 66 w 420"/>
              <a:gd name="T67" fmla="*/ 66 h 158"/>
              <a:gd name="T68" fmla="*/ 33 w 420"/>
              <a:gd name="T69" fmla="*/ 58 h 158"/>
              <a:gd name="T70" fmla="*/ 33 w 420"/>
              <a:gd name="T71" fmla="*/ 91 h 158"/>
              <a:gd name="T72" fmla="*/ 378 w 420"/>
              <a:gd name="T73" fmla="*/ 99 h 158"/>
              <a:gd name="T74" fmla="*/ 378 w 420"/>
              <a:gd name="T75" fmla="*/ 99 h 158"/>
              <a:gd name="T76" fmla="*/ 33 w 420"/>
              <a:gd name="T77" fmla="*/ 17 h 158"/>
              <a:gd name="T78" fmla="*/ 33 w 420"/>
              <a:gd name="T79" fmla="*/ 1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158">
                <a:moveTo>
                  <a:pt x="205" y="157"/>
                </a:moveTo>
                <a:lnTo>
                  <a:pt x="205" y="157"/>
                </a:lnTo>
                <a:cubicBezTo>
                  <a:pt x="156" y="157"/>
                  <a:pt x="107" y="157"/>
                  <a:pt x="66" y="148"/>
                </a:cubicBezTo>
                <a:cubicBezTo>
                  <a:pt x="49" y="140"/>
                  <a:pt x="33" y="140"/>
                  <a:pt x="25" y="132"/>
                </a:cubicBezTo>
                <a:cubicBezTo>
                  <a:pt x="8" y="124"/>
                  <a:pt x="0" y="116"/>
                  <a:pt x="0" y="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9"/>
                  <a:pt x="33" y="17"/>
                </a:cubicBezTo>
                <a:cubicBezTo>
                  <a:pt x="41" y="17"/>
                  <a:pt x="49" y="25"/>
                  <a:pt x="82" y="33"/>
                </a:cubicBezTo>
                <a:cubicBezTo>
                  <a:pt x="115" y="33"/>
                  <a:pt x="156" y="42"/>
                  <a:pt x="197" y="42"/>
                </a:cubicBezTo>
                <a:cubicBezTo>
                  <a:pt x="205" y="42"/>
                  <a:pt x="214" y="42"/>
                  <a:pt x="222" y="42"/>
                </a:cubicBezTo>
                <a:cubicBezTo>
                  <a:pt x="263" y="42"/>
                  <a:pt x="304" y="33"/>
                  <a:pt x="337" y="33"/>
                </a:cubicBezTo>
                <a:cubicBezTo>
                  <a:pt x="370" y="25"/>
                  <a:pt x="378" y="17"/>
                  <a:pt x="386" y="17"/>
                </a:cubicBezTo>
                <a:cubicBezTo>
                  <a:pt x="386" y="9"/>
                  <a:pt x="394" y="0"/>
                  <a:pt x="402" y="0"/>
                </a:cubicBezTo>
                <a:lnTo>
                  <a:pt x="402" y="0"/>
                </a:lnTo>
                <a:cubicBezTo>
                  <a:pt x="411" y="0"/>
                  <a:pt x="419" y="9"/>
                  <a:pt x="419" y="17"/>
                </a:cubicBezTo>
                <a:lnTo>
                  <a:pt x="419" y="17"/>
                </a:lnTo>
                <a:lnTo>
                  <a:pt x="419" y="17"/>
                </a:lnTo>
                <a:lnTo>
                  <a:pt x="419" y="17"/>
                </a:lnTo>
                <a:cubicBezTo>
                  <a:pt x="419" y="99"/>
                  <a:pt x="419" y="99"/>
                  <a:pt x="419" y="99"/>
                </a:cubicBezTo>
                <a:cubicBezTo>
                  <a:pt x="419" y="124"/>
                  <a:pt x="378" y="140"/>
                  <a:pt x="345" y="148"/>
                </a:cubicBezTo>
                <a:cubicBezTo>
                  <a:pt x="312" y="157"/>
                  <a:pt x="263" y="157"/>
                  <a:pt x="205" y="157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9"/>
                  <a:pt x="57" y="107"/>
                  <a:pt x="90" y="107"/>
                </a:cubicBezTo>
                <a:cubicBezTo>
                  <a:pt x="123" y="116"/>
                  <a:pt x="164" y="116"/>
                  <a:pt x="205" y="116"/>
                </a:cubicBezTo>
                <a:cubicBezTo>
                  <a:pt x="255" y="116"/>
                  <a:pt x="296" y="116"/>
                  <a:pt x="329" y="107"/>
                </a:cubicBezTo>
                <a:cubicBezTo>
                  <a:pt x="361" y="107"/>
                  <a:pt x="378" y="99"/>
                  <a:pt x="378" y="91"/>
                </a:cubicBezTo>
                <a:cubicBezTo>
                  <a:pt x="378" y="58"/>
                  <a:pt x="378" y="58"/>
                  <a:pt x="378" y="58"/>
                </a:cubicBezTo>
                <a:cubicBezTo>
                  <a:pt x="370" y="58"/>
                  <a:pt x="361" y="66"/>
                  <a:pt x="353" y="66"/>
                </a:cubicBezTo>
                <a:cubicBezTo>
                  <a:pt x="320" y="75"/>
                  <a:pt x="271" y="75"/>
                  <a:pt x="222" y="75"/>
                </a:cubicBezTo>
                <a:cubicBezTo>
                  <a:pt x="214" y="75"/>
                  <a:pt x="205" y="75"/>
                  <a:pt x="197" y="75"/>
                </a:cubicBezTo>
                <a:cubicBezTo>
                  <a:pt x="148" y="75"/>
                  <a:pt x="98" y="75"/>
                  <a:pt x="66" y="66"/>
                </a:cubicBezTo>
                <a:cubicBezTo>
                  <a:pt x="57" y="66"/>
                  <a:pt x="49" y="58"/>
                  <a:pt x="33" y="58"/>
                </a:cubicBezTo>
                <a:lnTo>
                  <a:pt x="33" y="91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CE049C7E-75BD-0B47-B73F-1D5C9549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148010"/>
            <a:ext cx="467750" cy="177253"/>
          </a:xfrm>
          <a:custGeom>
            <a:avLst/>
            <a:gdLst>
              <a:gd name="T0" fmla="*/ 205 w 420"/>
              <a:gd name="T1" fmla="*/ 157 h 158"/>
              <a:gd name="T2" fmla="*/ 205 w 420"/>
              <a:gd name="T3" fmla="*/ 157 h 158"/>
              <a:gd name="T4" fmla="*/ 66 w 420"/>
              <a:gd name="T5" fmla="*/ 148 h 158"/>
              <a:gd name="T6" fmla="*/ 25 w 420"/>
              <a:gd name="T7" fmla="*/ 132 h 158"/>
              <a:gd name="T8" fmla="*/ 0 w 420"/>
              <a:gd name="T9" fmla="*/ 99 h 158"/>
              <a:gd name="T10" fmla="*/ 0 w 420"/>
              <a:gd name="T11" fmla="*/ 25 h 158"/>
              <a:gd name="T12" fmla="*/ 16 w 420"/>
              <a:gd name="T13" fmla="*/ 0 h 158"/>
              <a:gd name="T14" fmla="*/ 16 w 420"/>
              <a:gd name="T15" fmla="*/ 0 h 158"/>
              <a:gd name="T16" fmla="*/ 33 w 420"/>
              <a:gd name="T17" fmla="*/ 17 h 158"/>
              <a:gd name="T18" fmla="*/ 82 w 420"/>
              <a:gd name="T19" fmla="*/ 33 h 158"/>
              <a:gd name="T20" fmla="*/ 197 w 420"/>
              <a:gd name="T21" fmla="*/ 41 h 158"/>
              <a:gd name="T22" fmla="*/ 222 w 420"/>
              <a:gd name="T23" fmla="*/ 41 h 158"/>
              <a:gd name="T24" fmla="*/ 337 w 420"/>
              <a:gd name="T25" fmla="*/ 33 h 158"/>
              <a:gd name="T26" fmla="*/ 386 w 420"/>
              <a:gd name="T27" fmla="*/ 17 h 158"/>
              <a:gd name="T28" fmla="*/ 402 w 420"/>
              <a:gd name="T29" fmla="*/ 0 h 158"/>
              <a:gd name="T30" fmla="*/ 402 w 420"/>
              <a:gd name="T31" fmla="*/ 0 h 158"/>
              <a:gd name="T32" fmla="*/ 419 w 420"/>
              <a:gd name="T33" fmla="*/ 25 h 158"/>
              <a:gd name="T34" fmla="*/ 419 w 420"/>
              <a:gd name="T35" fmla="*/ 25 h 158"/>
              <a:gd name="T36" fmla="*/ 419 w 420"/>
              <a:gd name="T37" fmla="*/ 25 h 158"/>
              <a:gd name="T38" fmla="*/ 419 w 420"/>
              <a:gd name="T39" fmla="*/ 25 h 158"/>
              <a:gd name="T40" fmla="*/ 419 w 420"/>
              <a:gd name="T41" fmla="*/ 99 h 158"/>
              <a:gd name="T42" fmla="*/ 345 w 420"/>
              <a:gd name="T43" fmla="*/ 148 h 158"/>
              <a:gd name="T44" fmla="*/ 205 w 420"/>
              <a:gd name="T45" fmla="*/ 157 h 158"/>
              <a:gd name="T46" fmla="*/ 33 w 420"/>
              <a:gd name="T47" fmla="*/ 99 h 158"/>
              <a:gd name="T48" fmla="*/ 33 w 420"/>
              <a:gd name="T49" fmla="*/ 99 h 158"/>
              <a:gd name="T50" fmla="*/ 90 w 420"/>
              <a:gd name="T51" fmla="*/ 115 h 158"/>
              <a:gd name="T52" fmla="*/ 205 w 420"/>
              <a:gd name="T53" fmla="*/ 124 h 158"/>
              <a:gd name="T54" fmla="*/ 329 w 420"/>
              <a:gd name="T55" fmla="*/ 115 h 158"/>
              <a:gd name="T56" fmla="*/ 378 w 420"/>
              <a:gd name="T57" fmla="*/ 99 h 158"/>
              <a:gd name="T58" fmla="*/ 378 w 420"/>
              <a:gd name="T59" fmla="*/ 58 h 158"/>
              <a:gd name="T60" fmla="*/ 353 w 420"/>
              <a:gd name="T61" fmla="*/ 66 h 158"/>
              <a:gd name="T62" fmla="*/ 222 w 420"/>
              <a:gd name="T63" fmla="*/ 82 h 158"/>
              <a:gd name="T64" fmla="*/ 197 w 420"/>
              <a:gd name="T65" fmla="*/ 82 h 158"/>
              <a:gd name="T66" fmla="*/ 66 w 420"/>
              <a:gd name="T67" fmla="*/ 66 h 158"/>
              <a:gd name="T68" fmla="*/ 33 w 420"/>
              <a:gd name="T69" fmla="*/ 58 h 158"/>
              <a:gd name="T70" fmla="*/ 33 w 420"/>
              <a:gd name="T71" fmla="*/ 99 h 158"/>
              <a:gd name="T72" fmla="*/ 378 w 420"/>
              <a:gd name="T73" fmla="*/ 99 h 158"/>
              <a:gd name="T74" fmla="*/ 378 w 420"/>
              <a:gd name="T75" fmla="*/ 99 h 158"/>
              <a:gd name="T76" fmla="*/ 33 w 420"/>
              <a:gd name="T77" fmla="*/ 25 h 158"/>
              <a:gd name="T78" fmla="*/ 33 w 420"/>
              <a:gd name="T79" fmla="*/ 2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158">
                <a:moveTo>
                  <a:pt x="205" y="157"/>
                </a:moveTo>
                <a:lnTo>
                  <a:pt x="205" y="157"/>
                </a:lnTo>
                <a:cubicBezTo>
                  <a:pt x="156" y="157"/>
                  <a:pt x="107" y="157"/>
                  <a:pt x="66" y="148"/>
                </a:cubicBezTo>
                <a:cubicBezTo>
                  <a:pt x="49" y="140"/>
                  <a:pt x="33" y="140"/>
                  <a:pt x="25" y="132"/>
                </a:cubicBezTo>
                <a:cubicBezTo>
                  <a:pt x="8" y="124"/>
                  <a:pt x="0" y="115"/>
                  <a:pt x="0" y="9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8"/>
                  <a:pt x="33" y="17"/>
                </a:cubicBezTo>
                <a:cubicBezTo>
                  <a:pt x="41" y="17"/>
                  <a:pt x="49" y="25"/>
                  <a:pt x="82" y="33"/>
                </a:cubicBezTo>
                <a:cubicBezTo>
                  <a:pt x="115" y="41"/>
                  <a:pt x="156" y="41"/>
                  <a:pt x="197" y="41"/>
                </a:cubicBezTo>
                <a:cubicBezTo>
                  <a:pt x="205" y="41"/>
                  <a:pt x="214" y="41"/>
                  <a:pt x="222" y="41"/>
                </a:cubicBezTo>
                <a:cubicBezTo>
                  <a:pt x="263" y="41"/>
                  <a:pt x="304" y="41"/>
                  <a:pt x="337" y="33"/>
                </a:cubicBezTo>
                <a:cubicBezTo>
                  <a:pt x="370" y="25"/>
                  <a:pt x="378" y="17"/>
                  <a:pt x="386" y="17"/>
                </a:cubicBezTo>
                <a:cubicBezTo>
                  <a:pt x="386" y="8"/>
                  <a:pt x="394" y="0"/>
                  <a:pt x="402" y="0"/>
                </a:cubicBezTo>
                <a:lnTo>
                  <a:pt x="402" y="0"/>
                </a:lnTo>
                <a:cubicBezTo>
                  <a:pt x="411" y="0"/>
                  <a:pt x="419" y="8"/>
                  <a:pt x="419" y="25"/>
                </a:cubicBezTo>
                <a:lnTo>
                  <a:pt x="419" y="25"/>
                </a:lnTo>
                <a:lnTo>
                  <a:pt x="419" y="25"/>
                </a:lnTo>
                <a:lnTo>
                  <a:pt x="419" y="25"/>
                </a:lnTo>
                <a:cubicBezTo>
                  <a:pt x="419" y="99"/>
                  <a:pt x="419" y="99"/>
                  <a:pt x="419" y="99"/>
                </a:cubicBezTo>
                <a:cubicBezTo>
                  <a:pt x="419" y="132"/>
                  <a:pt x="378" y="140"/>
                  <a:pt x="345" y="148"/>
                </a:cubicBezTo>
                <a:cubicBezTo>
                  <a:pt x="312" y="157"/>
                  <a:pt x="263" y="157"/>
                  <a:pt x="205" y="157"/>
                </a:cubicBezTo>
                <a:close/>
                <a:moveTo>
                  <a:pt x="33" y="99"/>
                </a:moveTo>
                <a:lnTo>
                  <a:pt x="33" y="99"/>
                </a:lnTo>
                <a:cubicBezTo>
                  <a:pt x="41" y="99"/>
                  <a:pt x="57" y="107"/>
                  <a:pt x="90" y="115"/>
                </a:cubicBezTo>
                <a:cubicBezTo>
                  <a:pt x="123" y="115"/>
                  <a:pt x="164" y="124"/>
                  <a:pt x="205" y="124"/>
                </a:cubicBezTo>
                <a:cubicBezTo>
                  <a:pt x="255" y="124"/>
                  <a:pt x="296" y="115"/>
                  <a:pt x="329" y="115"/>
                </a:cubicBezTo>
                <a:cubicBezTo>
                  <a:pt x="361" y="107"/>
                  <a:pt x="378" y="99"/>
                  <a:pt x="378" y="99"/>
                </a:cubicBezTo>
                <a:cubicBezTo>
                  <a:pt x="378" y="58"/>
                  <a:pt x="378" y="58"/>
                  <a:pt x="378" y="58"/>
                </a:cubicBezTo>
                <a:cubicBezTo>
                  <a:pt x="370" y="66"/>
                  <a:pt x="361" y="66"/>
                  <a:pt x="353" y="66"/>
                </a:cubicBezTo>
                <a:cubicBezTo>
                  <a:pt x="320" y="74"/>
                  <a:pt x="271" y="82"/>
                  <a:pt x="222" y="82"/>
                </a:cubicBezTo>
                <a:cubicBezTo>
                  <a:pt x="214" y="82"/>
                  <a:pt x="205" y="82"/>
                  <a:pt x="197" y="82"/>
                </a:cubicBezTo>
                <a:cubicBezTo>
                  <a:pt x="148" y="82"/>
                  <a:pt x="98" y="74"/>
                  <a:pt x="66" y="66"/>
                </a:cubicBezTo>
                <a:cubicBezTo>
                  <a:pt x="57" y="66"/>
                  <a:pt x="49" y="66"/>
                  <a:pt x="33" y="58"/>
                </a:cubicBezTo>
                <a:lnTo>
                  <a:pt x="33" y="99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3" y="25"/>
                </a:moveTo>
                <a:lnTo>
                  <a:pt x="33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1">
            <a:extLst>
              <a:ext uri="{FF2B5EF4-FFF2-40B4-BE49-F238E27FC236}">
                <a16:creationId xmlns:a16="http://schemas.microsoft.com/office/drawing/2014/main" id="{5CEAECE8-267E-A04C-9AFC-9A0669B7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019993"/>
            <a:ext cx="467750" cy="128016"/>
          </a:xfrm>
          <a:custGeom>
            <a:avLst/>
            <a:gdLst>
              <a:gd name="T0" fmla="*/ 205 w 420"/>
              <a:gd name="T1" fmla="*/ 115 h 116"/>
              <a:gd name="T2" fmla="*/ 205 w 420"/>
              <a:gd name="T3" fmla="*/ 115 h 116"/>
              <a:gd name="T4" fmla="*/ 197 w 420"/>
              <a:gd name="T5" fmla="*/ 115 h 116"/>
              <a:gd name="T6" fmla="*/ 66 w 420"/>
              <a:gd name="T7" fmla="*/ 99 h 116"/>
              <a:gd name="T8" fmla="*/ 0 w 420"/>
              <a:gd name="T9" fmla="*/ 58 h 116"/>
              <a:gd name="T10" fmla="*/ 74 w 420"/>
              <a:gd name="T11" fmla="*/ 9 h 116"/>
              <a:gd name="T12" fmla="*/ 205 w 420"/>
              <a:gd name="T13" fmla="*/ 0 h 116"/>
              <a:gd name="T14" fmla="*/ 345 w 420"/>
              <a:gd name="T15" fmla="*/ 9 h 116"/>
              <a:gd name="T16" fmla="*/ 394 w 420"/>
              <a:gd name="T17" fmla="*/ 25 h 116"/>
              <a:gd name="T18" fmla="*/ 419 w 420"/>
              <a:gd name="T19" fmla="*/ 58 h 116"/>
              <a:gd name="T20" fmla="*/ 353 w 420"/>
              <a:gd name="T21" fmla="*/ 99 h 116"/>
              <a:gd name="T22" fmla="*/ 222 w 420"/>
              <a:gd name="T23" fmla="*/ 115 h 116"/>
              <a:gd name="T24" fmla="*/ 205 w 420"/>
              <a:gd name="T25" fmla="*/ 115 h 116"/>
              <a:gd name="T26" fmla="*/ 41 w 420"/>
              <a:gd name="T27" fmla="*/ 58 h 116"/>
              <a:gd name="T28" fmla="*/ 41 w 420"/>
              <a:gd name="T29" fmla="*/ 58 h 116"/>
              <a:gd name="T30" fmla="*/ 82 w 420"/>
              <a:gd name="T31" fmla="*/ 66 h 116"/>
              <a:gd name="T32" fmla="*/ 197 w 420"/>
              <a:gd name="T33" fmla="*/ 74 h 116"/>
              <a:gd name="T34" fmla="*/ 222 w 420"/>
              <a:gd name="T35" fmla="*/ 74 h 116"/>
              <a:gd name="T36" fmla="*/ 337 w 420"/>
              <a:gd name="T37" fmla="*/ 66 h 116"/>
              <a:gd name="T38" fmla="*/ 378 w 420"/>
              <a:gd name="T39" fmla="*/ 58 h 116"/>
              <a:gd name="T40" fmla="*/ 329 w 420"/>
              <a:gd name="T41" fmla="*/ 41 h 116"/>
              <a:gd name="T42" fmla="*/ 205 w 420"/>
              <a:gd name="T43" fmla="*/ 33 h 116"/>
              <a:gd name="T44" fmla="*/ 90 w 420"/>
              <a:gd name="T45" fmla="*/ 41 h 116"/>
              <a:gd name="T46" fmla="*/ 41 w 420"/>
              <a:gd name="T47" fmla="*/ 58 h 116"/>
              <a:gd name="T48" fmla="*/ 386 w 420"/>
              <a:gd name="T49" fmla="*/ 66 h 116"/>
              <a:gd name="T50" fmla="*/ 386 w 420"/>
              <a:gd name="T51" fmla="*/ 6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0" h="116">
                <a:moveTo>
                  <a:pt x="205" y="115"/>
                </a:moveTo>
                <a:lnTo>
                  <a:pt x="205" y="115"/>
                </a:lnTo>
                <a:lnTo>
                  <a:pt x="197" y="115"/>
                </a:lnTo>
                <a:cubicBezTo>
                  <a:pt x="148" y="115"/>
                  <a:pt x="98" y="107"/>
                  <a:pt x="66" y="99"/>
                </a:cubicBezTo>
                <a:cubicBezTo>
                  <a:pt x="41" y="99"/>
                  <a:pt x="0" y="82"/>
                  <a:pt x="0" y="58"/>
                </a:cubicBezTo>
                <a:cubicBezTo>
                  <a:pt x="0" y="25"/>
                  <a:pt x="41" y="17"/>
                  <a:pt x="74" y="9"/>
                </a:cubicBezTo>
                <a:cubicBezTo>
                  <a:pt x="107" y="0"/>
                  <a:pt x="156" y="0"/>
                  <a:pt x="205" y="0"/>
                </a:cubicBezTo>
                <a:cubicBezTo>
                  <a:pt x="263" y="0"/>
                  <a:pt x="312" y="0"/>
                  <a:pt x="345" y="9"/>
                </a:cubicBezTo>
                <a:cubicBezTo>
                  <a:pt x="370" y="17"/>
                  <a:pt x="386" y="17"/>
                  <a:pt x="394" y="25"/>
                </a:cubicBezTo>
                <a:cubicBezTo>
                  <a:pt x="411" y="33"/>
                  <a:pt x="419" y="41"/>
                  <a:pt x="419" y="58"/>
                </a:cubicBezTo>
                <a:cubicBezTo>
                  <a:pt x="419" y="82"/>
                  <a:pt x="378" y="99"/>
                  <a:pt x="353" y="99"/>
                </a:cubicBezTo>
                <a:cubicBezTo>
                  <a:pt x="320" y="107"/>
                  <a:pt x="271" y="115"/>
                  <a:pt x="222" y="115"/>
                </a:cubicBezTo>
                <a:cubicBezTo>
                  <a:pt x="222" y="115"/>
                  <a:pt x="214" y="115"/>
                  <a:pt x="205" y="115"/>
                </a:cubicBezTo>
                <a:close/>
                <a:moveTo>
                  <a:pt x="41" y="58"/>
                </a:moveTo>
                <a:lnTo>
                  <a:pt x="41" y="58"/>
                </a:lnTo>
                <a:cubicBezTo>
                  <a:pt x="49" y="58"/>
                  <a:pt x="66" y="66"/>
                  <a:pt x="82" y="66"/>
                </a:cubicBezTo>
                <a:cubicBezTo>
                  <a:pt x="115" y="74"/>
                  <a:pt x="156" y="74"/>
                  <a:pt x="197" y="74"/>
                </a:cubicBezTo>
                <a:cubicBezTo>
                  <a:pt x="205" y="74"/>
                  <a:pt x="214" y="74"/>
                  <a:pt x="222" y="74"/>
                </a:cubicBezTo>
                <a:cubicBezTo>
                  <a:pt x="263" y="74"/>
                  <a:pt x="304" y="74"/>
                  <a:pt x="337" y="66"/>
                </a:cubicBezTo>
                <a:cubicBezTo>
                  <a:pt x="353" y="66"/>
                  <a:pt x="370" y="58"/>
                  <a:pt x="378" y="58"/>
                </a:cubicBezTo>
                <a:cubicBezTo>
                  <a:pt x="370" y="50"/>
                  <a:pt x="353" y="50"/>
                  <a:pt x="329" y="41"/>
                </a:cubicBezTo>
                <a:cubicBezTo>
                  <a:pt x="296" y="41"/>
                  <a:pt x="255" y="33"/>
                  <a:pt x="205" y="33"/>
                </a:cubicBezTo>
                <a:cubicBezTo>
                  <a:pt x="164" y="33"/>
                  <a:pt x="123" y="41"/>
                  <a:pt x="90" y="41"/>
                </a:cubicBezTo>
                <a:cubicBezTo>
                  <a:pt x="66" y="50"/>
                  <a:pt x="49" y="50"/>
                  <a:pt x="41" y="58"/>
                </a:cubicBezTo>
                <a:close/>
                <a:moveTo>
                  <a:pt x="386" y="66"/>
                </a:moveTo>
                <a:lnTo>
                  <a:pt x="386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2">
            <a:extLst>
              <a:ext uri="{FF2B5EF4-FFF2-40B4-BE49-F238E27FC236}">
                <a16:creationId xmlns:a16="http://schemas.microsoft.com/office/drawing/2014/main" id="{BA449DD3-AABB-8F4F-B398-34F56F39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671" y="8069230"/>
            <a:ext cx="467750" cy="177253"/>
          </a:xfrm>
          <a:custGeom>
            <a:avLst/>
            <a:gdLst>
              <a:gd name="T0" fmla="*/ 205 w 420"/>
              <a:gd name="T1" fmla="*/ 156 h 157"/>
              <a:gd name="T2" fmla="*/ 205 w 420"/>
              <a:gd name="T3" fmla="*/ 156 h 157"/>
              <a:gd name="T4" fmla="*/ 66 w 420"/>
              <a:gd name="T5" fmla="*/ 140 h 157"/>
              <a:gd name="T6" fmla="*/ 25 w 420"/>
              <a:gd name="T7" fmla="*/ 124 h 157"/>
              <a:gd name="T8" fmla="*/ 0 w 420"/>
              <a:gd name="T9" fmla="*/ 99 h 157"/>
              <a:gd name="T10" fmla="*/ 0 w 420"/>
              <a:gd name="T11" fmla="*/ 17 h 157"/>
              <a:gd name="T12" fmla="*/ 16 w 420"/>
              <a:gd name="T13" fmla="*/ 0 h 157"/>
              <a:gd name="T14" fmla="*/ 16 w 420"/>
              <a:gd name="T15" fmla="*/ 0 h 157"/>
              <a:gd name="T16" fmla="*/ 33 w 420"/>
              <a:gd name="T17" fmla="*/ 9 h 157"/>
              <a:gd name="T18" fmla="*/ 82 w 420"/>
              <a:gd name="T19" fmla="*/ 25 h 157"/>
              <a:gd name="T20" fmla="*/ 197 w 420"/>
              <a:gd name="T21" fmla="*/ 33 h 157"/>
              <a:gd name="T22" fmla="*/ 222 w 420"/>
              <a:gd name="T23" fmla="*/ 33 h 157"/>
              <a:gd name="T24" fmla="*/ 337 w 420"/>
              <a:gd name="T25" fmla="*/ 25 h 157"/>
              <a:gd name="T26" fmla="*/ 386 w 420"/>
              <a:gd name="T27" fmla="*/ 9 h 157"/>
              <a:gd name="T28" fmla="*/ 402 w 420"/>
              <a:gd name="T29" fmla="*/ 0 h 157"/>
              <a:gd name="T30" fmla="*/ 402 w 420"/>
              <a:gd name="T31" fmla="*/ 0 h 157"/>
              <a:gd name="T32" fmla="*/ 419 w 420"/>
              <a:gd name="T33" fmla="*/ 17 h 157"/>
              <a:gd name="T34" fmla="*/ 419 w 420"/>
              <a:gd name="T35" fmla="*/ 17 h 157"/>
              <a:gd name="T36" fmla="*/ 419 w 420"/>
              <a:gd name="T37" fmla="*/ 17 h 157"/>
              <a:gd name="T38" fmla="*/ 419 w 420"/>
              <a:gd name="T39" fmla="*/ 17 h 157"/>
              <a:gd name="T40" fmla="*/ 419 w 420"/>
              <a:gd name="T41" fmla="*/ 99 h 157"/>
              <a:gd name="T42" fmla="*/ 345 w 420"/>
              <a:gd name="T43" fmla="*/ 140 h 157"/>
              <a:gd name="T44" fmla="*/ 205 w 420"/>
              <a:gd name="T45" fmla="*/ 156 h 157"/>
              <a:gd name="T46" fmla="*/ 33 w 420"/>
              <a:gd name="T47" fmla="*/ 91 h 157"/>
              <a:gd name="T48" fmla="*/ 33 w 420"/>
              <a:gd name="T49" fmla="*/ 91 h 157"/>
              <a:gd name="T50" fmla="*/ 90 w 420"/>
              <a:gd name="T51" fmla="*/ 107 h 157"/>
              <a:gd name="T52" fmla="*/ 205 w 420"/>
              <a:gd name="T53" fmla="*/ 115 h 157"/>
              <a:gd name="T54" fmla="*/ 329 w 420"/>
              <a:gd name="T55" fmla="*/ 107 h 157"/>
              <a:gd name="T56" fmla="*/ 378 w 420"/>
              <a:gd name="T57" fmla="*/ 91 h 157"/>
              <a:gd name="T58" fmla="*/ 378 w 420"/>
              <a:gd name="T59" fmla="*/ 50 h 157"/>
              <a:gd name="T60" fmla="*/ 353 w 420"/>
              <a:gd name="T61" fmla="*/ 58 h 157"/>
              <a:gd name="T62" fmla="*/ 222 w 420"/>
              <a:gd name="T63" fmla="*/ 74 h 157"/>
              <a:gd name="T64" fmla="*/ 197 w 420"/>
              <a:gd name="T65" fmla="*/ 74 h 157"/>
              <a:gd name="T66" fmla="*/ 66 w 420"/>
              <a:gd name="T67" fmla="*/ 58 h 157"/>
              <a:gd name="T68" fmla="*/ 33 w 420"/>
              <a:gd name="T69" fmla="*/ 50 h 157"/>
              <a:gd name="T70" fmla="*/ 33 w 420"/>
              <a:gd name="T71" fmla="*/ 91 h 157"/>
              <a:gd name="T72" fmla="*/ 378 w 420"/>
              <a:gd name="T73" fmla="*/ 99 h 157"/>
              <a:gd name="T74" fmla="*/ 378 w 420"/>
              <a:gd name="T75" fmla="*/ 99 h 157"/>
              <a:gd name="T76" fmla="*/ 33 w 420"/>
              <a:gd name="T77" fmla="*/ 17 h 157"/>
              <a:gd name="T78" fmla="*/ 33 w 420"/>
              <a:gd name="T79" fmla="*/ 1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157">
                <a:moveTo>
                  <a:pt x="205" y="156"/>
                </a:moveTo>
                <a:lnTo>
                  <a:pt x="205" y="156"/>
                </a:lnTo>
                <a:cubicBezTo>
                  <a:pt x="156" y="156"/>
                  <a:pt x="107" y="148"/>
                  <a:pt x="66" y="140"/>
                </a:cubicBezTo>
                <a:cubicBezTo>
                  <a:pt x="49" y="140"/>
                  <a:pt x="33" y="132"/>
                  <a:pt x="25" y="124"/>
                </a:cubicBezTo>
                <a:cubicBezTo>
                  <a:pt x="8" y="115"/>
                  <a:pt x="0" y="107"/>
                  <a:pt x="0" y="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5" y="0"/>
                  <a:pt x="33" y="0"/>
                  <a:pt x="33" y="9"/>
                </a:cubicBezTo>
                <a:cubicBezTo>
                  <a:pt x="41" y="17"/>
                  <a:pt x="49" y="17"/>
                  <a:pt x="82" y="25"/>
                </a:cubicBezTo>
                <a:cubicBezTo>
                  <a:pt x="115" y="33"/>
                  <a:pt x="156" y="33"/>
                  <a:pt x="197" y="33"/>
                </a:cubicBezTo>
                <a:cubicBezTo>
                  <a:pt x="205" y="33"/>
                  <a:pt x="214" y="33"/>
                  <a:pt x="222" y="33"/>
                </a:cubicBezTo>
                <a:cubicBezTo>
                  <a:pt x="263" y="33"/>
                  <a:pt x="304" y="33"/>
                  <a:pt x="337" y="25"/>
                </a:cubicBezTo>
                <a:cubicBezTo>
                  <a:pt x="370" y="17"/>
                  <a:pt x="378" y="17"/>
                  <a:pt x="386" y="9"/>
                </a:cubicBezTo>
                <a:cubicBezTo>
                  <a:pt x="386" y="0"/>
                  <a:pt x="394" y="0"/>
                  <a:pt x="402" y="0"/>
                </a:cubicBezTo>
                <a:lnTo>
                  <a:pt x="402" y="0"/>
                </a:lnTo>
                <a:cubicBezTo>
                  <a:pt x="411" y="0"/>
                  <a:pt x="419" y="9"/>
                  <a:pt x="419" y="17"/>
                </a:cubicBezTo>
                <a:lnTo>
                  <a:pt x="419" y="17"/>
                </a:lnTo>
                <a:lnTo>
                  <a:pt x="419" y="17"/>
                </a:lnTo>
                <a:lnTo>
                  <a:pt x="419" y="17"/>
                </a:lnTo>
                <a:cubicBezTo>
                  <a:pt x="419" y="99"/>
                  <a:pt x="419" y="99"/>
                  <a:pt x="419" y="99"/>
                </a:cubicBezTo>
                <a:cubicBezTo>
                  <a:pt x="419" y="124"/>
                  <a:pt x="378" y="132"/>
                  <a:pt x="345" y="140"/>
                </a:cubicBezTo>
                <a:cubicBezTo>
                  <a:pt x="312" y="148"/>
                  <a:pt x="263" y="156"/>
                  <a:pt x="205" y="156"/>
                </a:cubicBezTo>
                <a:close/>
                <a:moveTo>
                  <a:pt x="33" y="91"/>
                </a:moveTo>
                <a:lnTo>
                  <a:pt x="33" y="91"/>
                </a:lnTo>
                <a:cubicBezTo>
                  <a:pt x="41" y="91"/>
                  <a:pt x="57" y="99"/>
                  <a:pt x="90" y="107"/>
                </a:cubicBezTo>
                <a:cubicBezTo>
                  <a:pt x="123" y="115"/>
                  <a:pt x="164" y="115"/>
                  <a:pt x="205" y="115"/>
                </a:cubicBezTo>
                <a:cubicBezTo>
                  <a:pt x="255" y="115"/>
                  <a:pt x="296" y="115"/>
                  <a:pt x="329" y="107"/>
                </a:cubicBezTo>
                <a:cubicBezTo>
                  <a:pt x="361" y="99"/>
                  <a:pt x="378" y="91"/>
                  <a:pt x="378" y="91"/>
                </a:cubicBezTo>
                <a:cubicBezTo>
                  <a:pt x="378" y="50"/>
                  <a:pt x="378" y="50"/>
                  <a:pt x="378" y="50"/>
                </a:cubicBezTo>
                <a:cubicBezTo>
                  <a:pt x="370" y="58"/>
                  <a:pt x="361" y="58"/>
                  <a:pt x="353" y="58"/>
                </a:cubicBezTo>
                <a:cubicBezTo>
                  <a:pt x="320" y="66"/>
                  <a:pt x="271" y="74"/>
                  <a:pt x="222" y="74"/>
                </a:cubicBezTo>
                <a:cubicBezTo>
                  <a:pt x="214" y="74"/>
                  <a:pt x="205" y="74"/>
                  <a:pt x="197" y="74"/>
                </a:cubicBezTo>
                <a:cubicBezTo>
                  <a:pt x="148" y="74"/>
                  <a:pt x="98" y="66"/>
                  <a:pt x="66" y="58"/>
                </a:cubicBezTo>
                <a:cubicBezTo>
                  <a:pt x="57" y="58"/>
                  <a:pt x="49" y="58"/>
                  <a:pt x="33" y="50"/>
                </a:cubicBezTo>
                <a:lnTo>
                  <a:pt x="33" y="91"/>
                </a:lnTo>
                <a:close/>
                <a:moveTo>
                  <a:pt x="378" y="99"/>
                </a:moveTo>
                <a:lnTo>
                  <a:pt x="378" y="99"/>
                </a:lnTo>
                <a:close/>
                <a:moveTo>
                  <a:pt x="33" y="17"/>
                </a:moveTo>
                <a:lnTo>
                  <a:pt x="33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3">
            <a:extLst>
              <a:ext uri="{FF2B5EF4-FFF2-40B4-BE49-F238E27FC236}">
                <a16:creationId xmlns:a16="http://schemas.microsoft.com/office/drawing/2014/main" id="{D75A3906-B1E2-B249-9C6E-ADD9A527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963" y="7793503"/>
            <a:ext cx="605617" cy="605614"/>
          </a:xfrm>
          <a:custGeom>
            <a:avLst/>
            <a:gdLst>
              <a:gd name="T0" fmla="*/ 271 w 543"/>
              <a:gd name="T1" fmla="*/ 542 h 543"/>
              <a:gd name="T2" fmla="*/ 271 w 543"/>
              <a:gd name="T3" fmla="*/ 542 h 543"/>
              <a:gd name="T4" fmla="*/ 82 w 543"/>
              <a:gd name="T5" fmla="*/ 460 h 543"/>
              <a:gd name="T6" fmla="*/ 0 w 543"/>
              <a:gd name="T7" fmla="*/ 271 h 543"/>
              <a:gd name="T8" fmla="*/ 82 w 543"/>
              <a:gd name="T9" fmla="*/ 82 h 543"/>
              <a:gd name="T10" fmla="*/ 271 w 543"/>
              <a:gd name="T11" fmla="*/ 0 h 543"/>
              <a:gd name="T12" fmla="*/ 468 w 543"/>
              <a:gd name="T13" fmla="*/ 82 h 543"/>
              <a:gd name="T14" fmla="*/ 542 w 543"/>
              <a:gd name="T15" fmla="*/ 271 h 543"/>
              <a:gd name="T16" fmla="*/ 468 w 543"/>
              <a:gd name="T17" fmla="*/ 460 h 543"/>
              <a:gd name="T18" fmla="*/ 271 w 543"/>
              <a:gd name="T19" fmla="*/ 542 h 543"/>
              <a:gd name="T20" fmla="*/ 271 w 543"/>
              <a:gd name="T21" fmla="*/ 33 h 543"/>
              <a:gd name="T22" fmla="*/ 271 w 543"/>
              <a:gd name="T23" fmla="*/ 33 h 543"/>
              <a:gd name="T24" fmla="*/ 33 w 543"/>
              <a:gd name="T25" fmla="*/ 271 h 543"/>
              <a:gd name="T26" fmla="*/ 271 w 543"/>
              <a:gd name="T27" fmla="*/ 509 h 543"/>
              <a:gd name="T28" fmla="*/ 509 w 543"/>
              <a:gd name="T29" fmla="*/ 271 h 543"/>
              <a:gd name="T30" fmla="*/ 271 w 543"/>
              <a:gd name="T31" fmla="*/ 33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3" h="543">
                <a:moveTo>
                  <a:pt x="271" y="542"/>
                </a:moveTo>
                <a:lnTo>
                  <a:pt x="271" y="542"/>
                </a:lnTo>
                <a:cubicBezTo>
                  <a:pt x="205" y="542"/>
                  <a:pt x="131" y="509"/>
                  <a:pt x="82" y="460"/>
                </a:cubicBezTo>
                <a:cubicBezTo>
                  <a:pt x="33" y="411"/>
                  <a:pt x="0" y="345"/>
                  <a:pt x="0" y="271"/>
                </a:cubicBezTo>
                <a:cubicBezTo>
                  <a:pt x="0" y="197"/>
                  <a:pt x="33" y="131"/>
                  <a:pt x="82" y="82"/>
                </a:cubicBezTo>
                <a:cubicBezTo>
                  <a:pt x="131" y="25"/>
                  <a:pt x="205" y="0"/>
                  <a:pt x="271" y="0"/>
                </a:cubicBezTo>
                <a:cubicBezTo>
                  <a:pt x="345" y="0"/>
                  <a:pt x="410" y="25"/>
                  <a:pt x="468" y="82"/>
                </a:cubicBezTo>
                <a:cubicBezTo>
                  <a:pt x="517" y="131"/>
                  <a:pt x="542" y="197"/>
                  <a:pt x="542" y="271"/>
                </a:cubicBezTo>
                <a:cubicBezTo>
                  <a:pt x="542" y="345"/>
                  <a:pt x="517" y="411"/>
                  <a:pt x="468" y="460"/>
                </a:cubicBezTo>
                <a:cubicBezTo>
                  <a:pt x="410" y="509"/>
                  <a:pt x="345" y="542"/>
                  <a:pt x="271" y="542"/>
                </a:cubicBezTo>
                <a:close/>
                <a:moveTo>
                  <a:pt x="271" y="33"/>
                </a:moveTo>
                <a:lnTo>
                  <a:pt x="271" y="33"/>
                </a:lnTo>
                <a:cubicBezTo>
                  <a:pt x="139" y="33"/>
                  <a:pt x="33" y="139"/>
                  <a:pt x="33" y="271"/>
                </a:cubicBezTo>
                <a:cubicBezTo>
                  <a:pt x="33" y="402"/>
                  <a:pt x="139" y="509"/>
                  <a:pt x="271" y="509"/>
                </a:cubicBezTo>
                <a:cubicBezTo>
                  <a:pt x="402" y="509"/>
                  <a:pt x="509" y="402"/>
                  <a:pt x="509" y="271"/>
                </a:cubicBezTo>
                <a:cubicBezTo>
                  <a:pt x="509" y="139"/>
                  <a:pt x="402" y="33"/>
                  <a:pt x="27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4">
            <a:extLst>
              <a:ext uri="{FF2B5EF4-FFF2-40B4-BE49-F238E27FC236}">
                <a16:creationId xmlns:a16="http://schemas.microsoft.com/office/drawing/2014/main" id="{9623DBD4-8478-B348-8693-48A2E0C3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820" y="7867357"/>
            <a:ext cx="467750" cy="457906"/>
          </a:xfrm>
          <a:custGeom>
            <a:avLst/>
            <a:gdLst>
              <a:gd name="T0" fmla="*/ 206 w 420"/>
              <a:gd name="T1" fmla="*/ 411 h 412"/>
              <a:gd name="T2" fmla="*/ 206 w 420"/>
              <a:gd name="T3" fmla="*/ 411 h 412"/>
              <a:gd name="T4" fmla="*/ 0 w 420"/>
              <a:gd name="T5" fmla="*/ 205 h 412"/>
              <a:gd name="T6" fmla="*/ 206 w 420"/>
              <a:gd name="T7" fmla="*/ 0 h 412"/>
              <a:gd name="T8" fmla="*/ 419 w 420"/>
              <a:gd name="T9" fmla="*/ 205 h 412"/>
              <a:gd name="T10" fmla="*/ 206 w 420"/>
              <a:gd name="T11" fmla="*/ 411 h 412"/>
              <a:gd name="T12" fmla="*/ 206 w 420"/>
              <a:gd name="T13" fmla="*/ 32 h 412"/>
              <a:gd name="T14" fmla="*/ 206 w 420"/>
              <a:gd name="T15" fmla="*/ 32 h 412"/>
              <a:gd name="T16" fmla="*/ 33 w 420"/>
              <a:gd name="T17" fmla="*/ 205 h 412"/>
              <a:gd name="T18" fmla="*/ 206 w 420"/>
              <a:gd name="T19" fmla="*/ 378 h 412"/>
              <a:gd name="T20" fmla="*/ 386 w 420"/>
              <a:gd name="T21" fmla="*/ 205 h 412"/>
              <a:gd name="T22" fmla="*/ 206 w 420"/>
              <a:gd name="T23" fmla="*/ 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0" h="412">
                <a:moveTo>
                  <a:pt x="206" y="411"/>
                </a:moveTo>
                <a:lnTo>
                  <a:pt x="206" y="411"/>
                </a:lnTo>
                <a:cubicBezTo>
                  <a:pt x="99" y="411"/>
                  <a:pt x="0" y="320"/>
                  <a:pt x="0" y="205"/>
                </a:cubicBezTo>
                <a:cubicBezTo>
                  <a:pt x="0" y="90"/>
                  <a:pt x="99" y="0"/>
                  <a:pt x="206" y="0"/>
                </a:cubicBezTo>
                <a:cubicBezTo>
                  <a:pt x="321" y="0"/>
                  <a:pt x="419" y="90"/>
                  <a:pt x="419" y="205"/>
                </a:cubicBezTo>
                <a:cubicBezTo>
                  <a:pt x="419" y="320"/>
                  <a:pt x="321" y="411"/>
                  <a:pt x="206" y="411"/>
                </a:cubicBezTo>
                <a:close/>
                <a:moveTo>
                  <a:pt x="206" y="32"/>
                </a:moveTo>
                <a:lnTo>
                  <a:pt x="206" y="32"/>
                </a:lnTo>
                <a:cubicBezTo>
                  <a:pt x="115" y="32"/>
                  <a:pt x="33" y="106"/>
                  <a:pt x="33" y="205"/>
                </a:cubicBezTo>
                <a:cubicBezTo>
                  <a:pt x="33" y="304"/>
                  <a:pt x="115" y="378"/>
                  <a:pt x="206" y="378"/>
                </a:cubicBezTo>
                <a:cubicBezTo>
                  <a:pt x="304" y="378"/>
                  <a:pt x="386" y="304"/>
                  <a:pt x="386" y="205"/>
                </a:cubicBezTo>
                <a:cubicBezTo>
                  <a:pt x="386" y="106"/>
                  <a:pt x="304" y="32"/>
                  <a:pt x="206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5">
            <a:extLst>
              <a:ext uri="{FF2B5EF4-FFF2-40B4-BE49-F238E27FC236}">
                <a16:creationId xmlns:a16="http://schemas.microsoft.com/office/drawing/2014/main" id="{6CC5FEDD-8C57-8B4F-AA24-336D3974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01" y="7975679"/>
            <a:ext cx="137864" cy="231415"/>
          </a:xfrm>
          <a:custGeom>
            <a:avLst/>
            <a:gdLst>
              <a:gd name="T0" fmla="*/ 58 w 125"/>
              <a:gd name="T1" fmla="*/ 206 h 207"/>
              <a:gd name="T2" fmla="*/ 58 w 125"/>
              <a:gd name="T3" fmla="*/ 206 h 207"/>
              <a:gd name="T4" fmla="*/ 8 w 125"/>
              <a:gd name="T5" fmla="*/ 197 h 207"/>
              <a:gd name="T6" fmla="*/ 0 w 125"/>
              <a:gd name="T7" fmla="*/ 181 h 207"/>
              <a:gd name="T8" fmla="*/ 17 w 125"/>
              <a:gd name="T9" fmla="*/ 173 h 207"/>
              <a:gd name="T10" fmla="*/ 83 w 125"/>
              <a:gd name="T11" fmla="*/ 173 h 207"/>
              <a:gd name="T12" fmla="*/ 99 w 125"/>
              <a:gd name="T13" fmla="*/ 148 h 207"/>
              <a:gd name="T14" fmla="*/ 58 w 125"/>
              <a:gd name="T15" fmla="*/ 115 h 207"/>
              <a:gd name="T16" fmla="*/ 17 w 125"/>
              <a:gd name="T17" fmla="*/ 99 h 207"/>
              <a:gd name="T18" fmla="*/ 0 w 125"/>
              <a:gd name="T19" fmla="*/ 58 h 207"/>
              <a:gd name="T20" fmla="*/ 25 w 125"/>
              <a:gd name="T21" fmla="*/ 17 h 207"/>
              <a:gd name="T22" fmla="*/ 115 w 125"/>
              <a:gd name="T23" fmla="*/ 17 h 207"/>
              <a:gd name="T24" fmla="*/ 124 w 125"/>
              <a:gd name="T25" fmla="*/ 33 h 207"/>
              <a:gd name="T26" fmla="*/ 107 w 125"/>
              <a:gd name="T27" fmla="*/ 41 h 207"/>
              <a:gd name="T28" fmla="*/ 41 w 125"/>
              <a:gd name="T29" fmla="*/ 41 h 207"/>
              <a:gd name="T30" fmla="*/ 25 w 125"/>
              <a:gd name="T31" fmla="*/ 58 h 207"/>
              <a:gd name="T32" fmla="*/ 66 w 125"/>
              <a:gd name="T33" fmla="*/ 91 h 207"/>
              <a:gd name="T34" fmla="*/ 99 w 125"/>
              <a:gd name="T35" fmla="*/ 115 h 207"/>
              <a:gd name="T36" fmla="*/ 124 w 125"/>
              <a:gd name="T37" fmla="*/ 148 h 207"/>
              <a:gd name="T38" fmla="*/ 99 w 125"/>
              <a:gd name="T39" fmla="*/ 189 h 207"/>
              <a:gd name="T40" fmla="*/ 58 w 125"/>
              <a:gd name="T4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" h="207">
                <a:moveTo>
                  <a:pt x="58" y="206"/>
                </a:moveTo>
                <a:lnTo>
                  <a:pt x="58" y="206"/>
                </a:lnTo>
                <a:cubicBezTo>
                  <a:pt x="41" y="206"/>
                  <a:pt x="25" y="197"/>
                  <a:pt x="8" y="197"/>
                </a:cubicBezTo>
                <a:cubicBezTo>
                  <a:pt x="0" y="189"/>
                  <a:pt x="0" y="181"/>
                  <a:pt x="0" y="181"/>
                </a:cubicBezTo>
                <a:cubicBezTo>
                  <a:pt x="0" y="173"/>
                  <a:pt x="8" y="164"/>
                  <a:pt x="17" y="173"/>
                </a:cubicBezTo>
                <a:cubicBezTo>
                  <a:pt x="41" y="181"/>
                  <a:pt x="66" y="181"/>
                  <a:pt x="83" y="173"/>
                </a:cubicBezTo>
                <a:cubicBezTo>
                  <a:pt x="91" y="164"/>
                  <a:pt x="99" y="156"/>
                  <a:pt x="99" y="148"/>
                </a:cubicBezTo>
                <a:cubicBezTo>
                  <a:pt x="99" y="140"/>
                  <a:pt x="74" y="123"/>
                  <a:pt x="58" y="115"/>
                </a:cubicBezTo>
                <a:cubicBezTo>
                  <a:pt x="41" y="107"/>
                  <a:pt x="33" y="107"/>
                  <a:pt x="17" y="99"/>
                </a:cubicBezTo>
                <a:cubicBezTo>
                  <a:pt x="8" y="82"/>
                  <a:pt x="0" y="74"/>
                  <a:pt x="0" y="58"/>
                </a:cubicBezTo>
                <a:cubicBezTo>
                  <a:pt x="0" y="41"/>
                  <a:pt x="8" y="25"/>
                  <a:pt x="25" y="17"/>
                </a:cubicBezTo>
                <a:cubicBezTo>
                  <a:pt x="49" y="0"/>
                  <a:pt x="83" y="0"/>
                  <a:pt x="115" y="17"/>
                </a:cubicBezTo>
                <a:cubicBezTo>
                  <a:pt x="124" y="17"/>
                  <a:pt x="124" y="25"/>
                  <a:pt x="124" y="33"/>
                </a:cubicBezTo>
                <a:cubicBezTo>
                  <a:pt x="115" y="41"/>
                  <a:pt x="107" y="41"/>
                  <a:pt x="107" y="41"/>
                </a:cubicBezTo>
                <a:cubicBezTo>
                  <a:pt x="83" y="25"/>
                  <a:pt x="49" y="25"/>
                  <a:pt x="41" y="41"/>
                </a:cubicBezTo>
                <a:cubicBezTo>
                  <a:pt x="33" y="41"/>
                  <a:pt x="25" y="50"/>
                  <a:pt x="25" y="58"/>
                </a:cubicBezTo>
                <a:cubicBezTo>
                  <a:pt x="25" y="74"/>
                  <a:pt x="49" y="82"/>
                  <a:pt x="66" y="91"/>
                </a:cubicBezTo>
                <a:cubicBezTo>
                  <a:pt x="83" y="99"/>
                  <a:pt x="91" y="107"/>
                  <a:pt x="99" y="115"/>
                </a:cubicBezTo>
                <a:cubicBezTo>
                  <a:pt x="115" y="123"/>
                  <a:pt x="124" y="140"/>
                  <a:pt x="124" y="148"/>
                </a:cubicBezTo>
                <a:cubicBezTo>
                  <a:pt x="124" y="164"/>
                  <a:pt x="115" y="181"/>
                  <a:pt x="99" y="189"/>
                </a:cubicBezTo>
                <a:cubicBezTo>
                  <a:pt x="91" y="197"/>
                  <a:pt x="74" y="206"/>
                  <a:pt x="58" y="2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6">
            <a:extLst>
              <a:ext uri="{FF2B5EF4-FFF2-40B4-BE49-F238E27FC236}">
                <a16:creationId xmlns:a16="http://schemas.microsoft.com/office/drawing/2014/main" id="{4F640741-A36B-A44E-9E78-3B7D53D7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463" y="7931367"/>
            <a:ext cx="29542" cy="49237"/>
          </a:xfrm>
          <a:custGeom>
            <a:avLst/>
            <a:gdLst>
              <a:gd name="T0" fmla="*/ 9 w 26"/>
              <a:gd name="T1" fmla="*/ 41 h 42"/>
              <a:gd name="T2" fmla="*/ 9 w 26"/>
              <a:gd name="T3" fmla="*/ 41 h 42"/>
              <a:gd name="T4" fmla="*/ 0 w 26"/>
              <a:gd name="T5" fmla="*/ 25 h 42"/>
              <a:gd name="T6" fmla="*/ 0 w 26"/>
              <a:gd name="T7" fmla="*/ 8 h 42"/>
              <a:gd name="T8" fmla="*/ 9 w 26"/>
              <a:gd name="T9" fmla="*/ 0 h 42"/>
              <a:gd name="T10" fmla="*/ 25 w 26"/>
              <a:gd name="T11" fmla="*/ 8 h 42"/>
              <a:gd name="T12" fmla="*/ 25 w 26"/>
              <a:gd name="T13" fmla="*/ 25 h 42"/>
              <a:gd name="T14" fmla="*/ 9 w 26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9" y="41"/>
                </a:moveTo>
                <a:lnTo>
                  <a:pt x="9" y="41"/>
                </a:lnTo>
                <a:cubicBezTo>
                  <a:pt x="9" y="41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3"/>
                  <a:pt x="17" y="41"/>
                  <a:pt x="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7">
            <a:extLst>
              <a:ext uri="{FF2B5EF4-FFF2-40B4-BE49-F238E27FC236}">
                <a16:creationId xmlns:a16="http://schemas.microsoft.com/office/drawing/2014/main" id="{51308F44-C74E-1745-B290-F60A56C8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463" y="8207094"/>
            <a:ext cx="29542" cy="54159"/>
          </a:xfrm>
          <a:custGeom>
            <a:avLst/>
            <a:gdLst>
              <a:gd name="T0" fmla="*/ 9 w 26"/>
              <a:gd name="T1" fmla="*/ 49 h 50"/>
              <a:gd name="T2" fmla="*/ 9 w 26"/>
              <a:gd name="T3" fmla="*/ 49 h 50"/>
              <a:gd name="T4" fmla="*/ 0 w 26"/>
              <a:gd name="T5" fmla="*/ 32 h 50"/>
              <a:gd name="T6" fmla="*/ 0 w 26"/>
              <a:gd name="T7" fmla="*/ 16 h 50"/>
              <a:gd name="T8" fmla="*/ 9 w 26"/>
              <a:gd name="T9" fmla="*/ 0 h 50"/>
              <a:gd name="T10" fmla="*/ 25 w 26"/>
              <a:gd name="T11" fmla="*/ 16 h 50"/>
              <a:gd name="T12" fmla="*/ 25 w 26"/>
              <a:gd name="T13" fmla="*/ 32 h 50"/>
              <a:gd name="T14" fmla="*/ 9 w 26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0">
                <a:moveTo>
                  <a:pt x="9" y="49"/>
                </a:moveTo>
                <a:lnTo>
                  <a:pt x="9" y="49"/>
                </a:lnTo>
                <a:cubicBezTo>
                  <a:pt x="9" y="49"/>
                  <a:pt x="0" y="41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25" y="8"/>
                  <a:pt x="25" y="16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41"/>
                  <a:pt x="17" y="49"/>
                  <a:pt x="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Google Shape;207;p7">
            <a:extLst>
              <a:ext uri="{FF2B5EF4-FFF2-40B4-BE49-F238E27FC236}">
                <a16:creationId xmlns:a16="http://schemas.microsoft.com/office/drawing/2014/main" id="{C1DF1A6E-A642-1D4F-A4BC-BD3F10AAF72B}"/>
              </a:ext>
            </a:extLst>
          </p:cNvPr>
          <p:cNvSpPr txBox="1"/>
          <p:nvPr/>
        </p:nvSpPr>
        <p:spPr>
          <a:xfrm>
            <a:off x="9650711" y="18322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5" name="Google Shape;208;p7">
            <a:extLst>
              <a:ext uri="{FF2B5EF4-FFF2-40B4-BE49-F238E27FC236}">
                <a16:creationId xmlns:a16="http://schemas.microsoft.com/office/drawing/2014/main" id="{EAA8CBEF-AE2D-9D4C-B667-255E02438D0E}"/>
              </a:ext>
            </a:extLst>
          </p:cNvPr>
          <p:cNvSpPr txBox="1"/>
          <p:nvPr/>
        </p:nvSpPr>
        <p:spPr>
          <a:xfrm>
            <a:off x="2451398" y="31957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rupo 425">
            <a:extLst>
              <a:ext uri="{FF2B5EF4-FFF2-40B4-BE49-F238E27FC236}">
                <a16:creationId xmlns:a16="http://schemas.microsoft.com/office/drawing/2014/main" id="{9C6FB802-E4CA-C547-8FEA-C4A966DA11A6}"/>
              </a:ext>
            </a:extLst>
          </p:cNvPr>
          <p:cNvGrpSpPr/>
          <p:nvPr/>
        </p:nvGrpSpPr>
        <p:grpSpPr>
          <a:xfrm>
            <a:off x="4792243" y="9218805"/>
            <a:ext cx="3498195" cy="1526561"/>
            <a:chOff x="2692980" y="10260907"/>
            <a:chExt cx="3498195" cy="1526561"/>
          </a:xfrm>
        </p:grpSpPr>
        <p:sp>
          <p:nvSpPr>
            <p:cNvPr id="427" name="Google Shape;264;p9">
              <a:extLst>
                <a:ext uri="{FF2B5EF4-FFF2-40B4-BE49-F238E27FC236}">
                  <a16:creationId xmlns:a16="http://schemas.microsoft.com/office/drawing/2014/main" id="{9BBD9611-18EC-2246-86A4-4F6315E9FB28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265;p9">
              <a:extLst>
                <a:ext uri="{FF2B5EF4-FFF2-40B4-BE49-F238E27FC236}">
                  <a16:creationId xmlns:a16="http://schemas.microsoft.com/office/drawing/2014/main" id="{6DA6A990-B3E3-E94F-94F9-96A8C5A1CB8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26D99FE2-EEE1-5442-A036-28D36E902276}"/>
              </a:ext>
            </a:extLst>
          </p:cNvPr>
          <p:cNvGrpSpPr/>
          <p:nvPr/>
        </p:nvGrpSpPr>
        <p:grpSpPr>
          <a:xfrm>
            <a:off x="8066505" y="9236146"/>
            <a:ext cx="3498195" cy="1526561"/>
            <a:chOff x="2692980" y="10260907"/>
            <a:chExt cx="3498195" cy="1526561"/>
          </a:xfrm>
        </p:grpSpPr>
        <p:sp>
          <p:nvSpPr>
            <p:cNvPr id="433" name="Google Shape;264;p9">
              <a:extLst>
                <a:ext uri="{FF2B5EF4-FFF2-40B4-BE49-F238E27FC236}">
                  <a16:creationId xmlns:a16="http://schemas.microsoft.com/office/drawing/2014/main" id="{D8F3ADD8-FBCD-C24E-B8A9-7A707F58C815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265;p9">
              <a:extLst>
                <a:ext uri="{FF2B5EF4-FFF2-40B4-BE49-F238E27FC236}">
                  <a16:creationId xmlns:a16="http://schemas.microsoft.com/office/drawing/2014/main" id="{05017CFE-9AD6-B54F-9E18-A1F3679B0D18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5" name="Grupo 434">
            <a:extLst>
              <a:ext uri="{FF2B5EF4-FFF2-40B4-BE49-F238E27FC236}">
                <a16:creationId xmlns:a16="http://schemas.microsoft.com/office/drawing/2014/main" id="{0BF4D53E-9EAB-B54F-9696-D3D80856ED0B}"/>
              </a:ext>
            </a:extLst>
          </p:cNvPr>
          <p:cNvGrpSpPr/>
          <p:nvPr/>
        </p:nvGrpSpPr>
        <p:grpSpPr>
          <a:xfrm>
            <a:off x="11335493" y="9237975"/>
            <a:ext cx="3498195" cy="1526561"/>
            <a:chOff x="2692980" y="10260907"/>
            <a:chExt cx="3498195" cy="1526561"/>
          </a:xfrm>
        </p:grpSpPr>
        <p:sp>
          <p:nvSpPr>
            <p:cNvPr id="436" name="Google Shape;264;p9">
              <a:extLst>
                <a:ext uri="{FF2B5EF4-FFF2-40B4-BE49-F238E27FC236}">
                  <a16:creationId xmlns:a16="http://schemas.microsoft.com/office/drawing/2014/main" id="{EF5F6602-2586-644E-9105-B10654D2275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265;p9">
              <a:extLst>
                <a:ext uri="{FF2B5EF4-FFF2-40B4-BE49-F238E27FC236}">
                  <a16:creationId xmlns:a16="http://schemas.microsoft.com/office/drawing/2014/main" id="{D5A20848-7D70-CD4E-8AB0-285214FE620B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8" name="Grupo 437">
            <a:extLst>
              <a:ext uri="{FF2B5EF4-FFF2-40B4-BE49-F238E27FC236}">
                <a16:creationId xmlns:a16="http://schemas.microsoft.com/office/drawing/2014/main" id="{8574B5B9-466C-834A-8199-462D427D5708}"/>
              </a:ext>
            </a:extLst>
          </p:cNvPr>
          <p:cNvGrpSpPr/>
          <p:nvPr/>
        </p:nvGrpSpPr>
        <p:grpSpPr>
          <a:xfrm>
            <a:off x="14678819" y="9237975"/>
            <a:ext cx="3498195" cy="1526561"/>
            <a:chOff x="2692980" y="10260907"/>
            <a:chExt cx="3498195" cy="1526561"/>
          </a:xfrm>
        </p:grpSpPr>
        <p:sp>
          <p:nvSpPr>
            <p:cNvPr id="439" name="Google Shape;264;p9">
              <a:extLst>
                <a:ext uri="{FF2B5EF4-FFF2-40B4-BE49-F238E27FC236}">
                  <a16:creationId xmlns:a16="http://schemas.microsoft.com/office/drawing/2014/main" id="{BA6C2800-EBB0-0B43-94B2-811414BB795F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0" name="Google Shape;265;p9">
              <a:extLst>
                <a:ext uri="{FF2B5EF4-FFF2-40B4-BE49-F238E27FC236}">
                  <a16:creationId xmlns:a16="http://schemas.microsoft.com/office/drawing/2014/main" id="{21701F2F-64D7-2746-9B6F-561B9B82647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sp>
        <p:nvSpPr>
          <p:cNvPr id="441" name="Google Shape;264;p9">
            <a:extLst>
              <a:ext uri="{FF2B5EF4-FFF2-40B4-BE49-F238E27FC236}">
                <a16:creationId xmlns:a16="http://schemas.microsoft.com/office/drawing/2014/main" id="{B1189E9D-8CC4-0C4D-93F6-6979164250B5}"/>
              </a:ext>
            </a:extLst>
          </p:cNvPr>
          <p:cNvSpPr txBox="1"/>
          <p:nvPr/>
        </p:nvSpPr>
        <p:spPr>
          <a:xfrm>
            <a:off x="6301076" y="6313125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264;p9">
            <a:extLst>
              <a:ext uri="{FF2B5EF4-FFF2-40B4-BE49-F238E27FC236}">
                <a16:creationId xmlns:a16="http://schemas.microsoft.com/office/drawing/2014/main" id="{0D5A1D0A-BFD9-6F48-80C6-AAF3C40F41A9}"/>
              </a:ext>
            </a:extLst>
          </p:cNvPr>
          <p:cNvSpPr txBox="1"/>
          <p:nvPr/>
        </p:nvSpPr>
        <p:spPr>
          <a:xfrm>
            <a:off x="9571706" y="6313125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264;p9">
            <a:extLst>
              <a:ext uri="{FF2B5EF4-FFF2-40B4-BE49-F238E27FC236}">
                <a16:creationId xmlns:a16="http://schemas.microsoft.com/office/drawing/2014/main" id="{07BACE9F-F7B1-2B4A-AB20-0419105D7415}"/>
              </a:ext>
            </a:extLst>
          </p:cNvPr>
          <p:cNvSpPr txBox="1"/>
          <p:nvPr/>
        </p:nvSpPr>
        <p:spPr>
          <a:xfrm>
            <a:off x="12860737" y="6313350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264;p9">
            <a:extLst>
              <a:ext uri="{FF2B5EF4-FFF2-40B4-BE49-F238E27FC236}">
                <a16:creationId xmlns:a16="http://schemas.microsoft.com/office/drawing/2014/main" id="{5C0CA5FD-E990-6345-BC30-1777AC6D6BF4}"/>
              </a:ext>
            </a:extLst>
          </p:cNvPr>
          <p:cNvSpPr txBox="1"/>
          <p:nvPr/>
        </p:nvSpPr>
        <p:spPr>
          <a:xfrm>
            <a:off x="16105457" y="6332258"/>
            <a:ext cx="518626" cy="66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4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4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54">
            <a:extLst>
              <a:ext uri="{FF2B5EF4-FFF2-40B4-BE49-F238E27FC236}">
                <a16:creationId xmlns:a16="http://schemas.microsoft.com/office/drawing/2014/main" id="{E3EB0E9B-A1AE-9448-B9E0-0177390A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91" y="5153193"/>
            <a:ext cx="3264211" cy="6463047"/>
          </a:xfrm>
          <a:custGeom>
            <a:avLst/>
            <a:gdLst>
              <a:gd name="T0" fmla="*/ 2620 w 3082"/>
              <a:gd name="T1" fmla="*/ 443 h 6102"/>
              <a:gd name="T2" fmla="*/ 2620 w 3082"/>
              <a:gd name="T3" fmla="*/ 443 h 6102"/>
              <a:gd name="T4" fmla="*/ 1545 w 3082"/>
              <a:gd name="T5" fmla="*/ 0 h 6102"/>
              <a:gd name="T6" fmla="*/ 1536 w 3082"/>
              <a:gd name="T7" fmla="*/ 0 h 6102"/>
              <a:gd name="T8" fmla="*/ 451 w 3082"/>
              <a:gd name="T9" fmla="*/ 452 h 6102"/>
              <a:gd name="T10" fmla="*/ 0 w 3082"/>
              <a:gd name="T11" fmla="*/ 1537 h 6102"/>
              <a:gd name="T12" fmla="*/ 596 w 3082"/>
              <a:gd name="T13" fmla="*/ 2747 h 6102"/>
              <a:gd name="T14" fmla="*/ 650 w 3082"/>
              <a:gd name="T15" fmla="*/ 2964 h 6102"/>
              <a:gd name="T16" fmla="*/ 1030 w 3082"/>
              <a:gd name="T17" fmla="*/ 3281 h 6102"/>
              <a:gd name="T18" fmla="*/ 849 w 3082"/>
              <a:gd name="T19" fmla="*/ 3480 h 6102"/>
              <a:gd name="T20" fmla="*/ 804 w 3082"/>
              <a:gd name="T21" fmla="*/ 3615 h 6102"/>
              <a:gd name="T22" fmla="*/ 804 w 3082"/>
              <a:gd name="T23" fmla="*/ 3941 h 6102"/>
              <a:gd name="T24" fmla="*/ 876 w 3082"/>
              <a:gd name="T25" fmla="*/ 4094 h 6102"/>
              <a:gd name="T26" fmla="*/ 1120 w 3082"/>
              <a:gd name="T27" fmla="*/ 4302 h 6102"/>
              <a:gd name="T28" fmla="*/ 867 w 3082"/>
              <a:gd name="T29" fmla="*/ 4528 h 6102"/>
              <a:gd name="T30" fmla="*/ 804 w 3082"/>
              <a:gd name="T31" fmla="*/ 4673 h 6102"/>
              <a:gd name="T32" fmla="*/ 867 w 3082"/>
              <a:gd name="T33" fmla="*/ 4826 h 6102"/>
              <a:gd name="T34" fmla="*/ 1093 w 3082"/>
              <a:gd name="T35" fmla="*/ 5016 h 6102"/>
              <a:gd name="T36" fmla="*/ 867 w 3082"/>
              <a:gd name="T37" fmla="*/ 5224 h 6102"/>
              <a:gd name="T38" fmla="*/ 804 w 3082"/>
              <a:gd name="T39" fmla="*/ 5369 h 6102"/>
              <a:gd name="T40" fmla="*/ 858 w 3082"/>
              <a:gd name="T41" fmla="*/ 5513 h 6102"/>
              <a:gd name="T42" fmla="*/ 1401 w 3082"/>
              <a:gd name="T43" fmla="*/ 6038 h 6102"/>
              <a:gd name="T44" fmla="*/ 1545 w 3082"/>
              <a:gd name="T45" fmla="*/ 6101 h 6102"/>
              <a:gd name="T46" fmla="*/ 1545 w 3082"/>
              <a:gd name="T47" fmla="*/ 6101 h 6102"/>
              <a:gd name="T48" fmla="*/ 1680 w 3082"/>
              <a:gd name="T49" fmla="*/ 6038 h 6102"/>
              <a:gd name="T50" fmla="*/ 2195 w 3082"/>
              <a:gd name="T51" fmla="*/ 5513 h 6102"/>
              <a:gd name="T52" fmla="*/ 2249 w 3082"/>
              <a:gd name="T53" fmla="*/ 5369 h 6102"/>
              <a:gd name="T54" fmla="*/ 2249 w 3082"/>
              <a:gd name="T55" fmla="*/ 3136 h 6102"/>
              <a:gd name="T56" fmla="*/ 2421 w 3082"/>
              <a:gd name="T57" fmla="*/ 2973 h 6102"/>
              <a:gd name="T58" fmla="*/ 2466 w 3082"/>
              <a:gd name="T59" fmla="*/ 2765 h 6102"/>
              <a:gd name="T60" fmla="*/ 2466 w 3082"/>
              <a:gd name="T61" fmla="*/ 2765 h 6102"/>
              <a:gd name="T62" fmla="*/ 2873 w 3082"/>
              <a:gd name="T63" fmla="*/ 2304 h 6102"/>
              <a:gd name="T64" fmla="*/ 3081 w 3082"/>
              <a:gd name="T65" fmla="*/ 1537 h 6102"/>
              <a:gd name="T66" fmla="*/ 2620 w 3082"/>
              <a:gd name="T67" fmla="*/ 443 h 6102"/>
              <a:gd name="T68" fmla="*/ 1545 w 3082"/>
              <a:gd name="T69" fmla="*/ 1636 h 6102"/>
              <a:gd name="T70" fmla="*/ 1545 w 3082"/>
              <a:gd name="T71" fmla="*/ 1636 h 6102"/>
              <a:gd name="T72" fmla="*/ 1102 w 3082"/>
              <a:gd name="T73" fmla="*/ 1203 h 6102"/>
              <a:gd name="T74" fmla="*/ 1545 w 3082"/>
              <a:gd name="T75" fmla="*/ 760 h 6102"/>
              <a:gd name="T76" fmla="*/ 1978 w 3082"/>
              <a:gd name="T77" fmla="*/ 1203 h 6102"/>
              <a:gd name="T78" fmla="*/ 1545 w 3082"/>
              <a:gd name="T79" fmla="*/ 1636 h 6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82" h="6102">
                <a:moveTo>
                  <a:pt x="2620" y="443"/>
                </a:moveTo>
                <a:lnTo>
                  <a:pt x="2620" y="443"/>
                </a:lnTo>
                <a:cubicBezTo>
                  <a:pt x="2331" y="154"/>
                  <a:pt x="1951" y="0"/>
                  <a:pt x="1545" y="0"/>
                </a:cubicBezTo>
                <a:cubicBezTo>
                  <a:pt x="1536" y="0"/>
                  <a:pt x="1536" y="0"/>
                  <a:pt x="1536" y="0"/>
                </a:cubicBezTo>
                <a:cubicBezTo>
                  <a:pt x="1129" y="0"/>
                  <a:pt x="741" y="154"/>
                  <a:pt x="451" y="452"/>
                </a:cubicBezTo>
                <a:cubicBezTo>
                  <a:pt x="162" y="741"/>
                  <a:pt x="0" y="1121"/>
                  <a:pt x="0" y="1537"/>
                </a:cubicBezTo>
                <a:cubicBezTo>
                  <a:pt x="0" y="2015"/>
                  <a:pt x="225" y="2458"/>
                  <a:pt x="596" y="2747"/>
                </a:cubicBezTo>
                <a:cubicBezTo>
                  <a:pt x="569" y="2820"/>
                  <a:pt x="587" y="2910"/>
                  <a:pt x="650" y="2964"/>
                </a:cubicBezTo>
                <a:cubicBezTo>
                  <a:pt x="1030" y="3281"/>
                  <a:pt x="1030" y="3281"/>
                  <a:pt x="1030" y="3281"/>
                </a:cubicBezTo>
                <a:cubicBezTo>
                  <a:pt x="849" y="3480"/>
                  <a:pt x="849" y="3480"/>
                  <a:pt x="849" y="3480"/>
                </a:cubicBezTo>
                <a:cubicBezTo>
                  <a:pt x="822" y="3516"/>
                  <a:pt x="804" y="3561"/>
                  <a:pt x="804" y="3615"/>
                </a:cubicBezTo>
                <a:cubicBezTo>
                  <a:pt x="804" y="3941"/>
                  <a:pt x="804" y="3941"/>
                  <a:pt x="804" y="3941"/>
                </a:cubicBezTo>
                <a:cubicBezTo>
                  <a:pt x="804" y="4004"/>
                  <a:pt x="831" y="4058"/>
                  <a:pt x="876" y="4094"/>
                </a:cubicBezTo>
                <a:cubicBezTo>
                  <a:pt x="1120" y="4302"/>
                  <a:pt x="1120" y="4302"/>
                  <a:pt x="1120" y="4302"/>
                </a:cubicBezTo>
                <a:cubicBezTo>
                  <a:pt x="867" y="4528"/>
                  <a:pt x="867" y="4528"/>
                  <a:pt x="867" y="4528"/>
                </a:cubicBezTo>
                <a:cubicBezTo>
                  <a:pt x="822" y="4564"/>
                  <a:pt x="804" y="4618"/>
                  <a:pt x="804" y="4673"/>
                </a:cubicBezTo>
                <a:cubicBezTo>
                  <a:pt x="804" y="4736"/>
                  <a:pt x="822" y="4790"/>
                  <a:pt x="867" y="4826"/>
                </a:cubicBezTo>
                <a:cubicBezTo>
                  <a:pt x="1093" y="5016"/>
                  <a:pt x="1093" y="5016"/>
                  <a:pt x="1093" y="5016"/>
                </a:cubicBezTo>
                <a:cubicBezTo>
                  <a:pt x="867" y="5224"/>
                  <a:pt x="867" y="5224"/>
                  <a:pt x="867" y="5224"/>
                </a:cubicBezTo>
                <a:cubicBezTo>
                  <a:pt x="822" y="5260"/>
                  <a:pt x="804" y="5315"/>
                  <a:pt x="804" y="5369"/>
                </a:cubicBezTo>
                <a:cubicBezTo>
                  <a:pt x="804" y="5423"/>
                  <a:pt x="822" y="5477"/>
                  <a:pt x="858" y="5513"/>
                </a:cubicBezTo>
                <a:cubicBezTo>
                  <a:pt x="1401" y="6038"/>
                  <a:pt x="1401" y="6038"/>
                  <a:pt x="1401" y="6038"/>
                </a:cubicBezTo>
                <a:cubicBezTo>
                  <a:pt x="1437" y="6074"/>
                  <a:pt x="1491" y="6101"/>
                  <a:pt x="1545" y="6101"/>
                </a:cubicBezTo>
                <a:lnTo>
                  <a:pt x="1545" y="6101"/>
                </a:lnTo>
                <a:cubicBezTo>
                  <a:pt x="1599" y="6101"/>
                  <a:pt x="1644" y="6074"/>
                  <a:pt x="1680" y="6038"/>
                </a:cubicBezTo>
                <a:cubicBezTo>
                  <a:pt x="2195" y="5513"/>
                  <a:pt x="2195" y="5513"/>
                  <a:pt x="2195" y="5513"/>
                </a:cubicBezTo>
                <a:cubicBezTo>
                  <a:pt x="2231" y="5468"/>
                  <a:pt x="2249" y="5423"/>
                  <a:pt x="2249" y="5369"/>
                </a:cubicBezTo>
                <a:cubicBezTo>
                  <a:pt x="2249" y="3136"/>
                  <a:pt x="2249" y="3136"/>
                  <a:pt x="2249" y="3136"/>
                </a:cubicBezTo>
                <a:cubicBezTo>
                  <a:pt x="2421" y="2973"/>
                  <a:pt x="2421" y="2973"/>
                  <a:pt x="2421" y="2973"/>
                </a:cubicBezTo>
                <a:cubicBezTo>
                  <a:pt x="2475" y="2919"/>
                  <a:pt x="2494" y="2838"/>
                  <a:pt x="2466" y="2765"/>
                </a:cubicBezTo>
                <a:lnTo>
                  <a:pt x="2466" y="2765"/>
                </a:lnTo>
                <a:cubicBezTo>
                  <a:pt x="2629" y="2639"/>
                  <a:pt x="2765" y="2485"/>
                  <a:pt x="2873" y="2304"/>
                </a:cubicBezTo>
                <a:cubicBezTo>
                  <a:pt x="3009" y="2069"/>
                  <a:pt x="3081" y="1808"/>
                  <a:pt x="3081" y="1537"/>
                </a:cubicBezTo>
                <a:cubicBezTo>
                  <a:pt x="3081" y="1121"/>
                  <a:pt x="2918" y="732"/>
                  <a:pt x="2620" y="443"/>
                </a:cubicBezTo>
                <a:close/>
                <a:moveTo>
                  <a:pt x="1545" y="1636"/>
                </a:moveTo>
                <a:lnTo>
                  <a:pt x="1545" y="1636"/>
                </a:lnTo>
                <a:cubicBezTo>
                  <a:pt x="1301" y="1636"/>
                  <a:pt x="1102" y="1437"/>
                  <a:pt x="1102" y="1203"/>
                </a:cubicBezTo>
                <a:cubicBezTo>
                  <a:pt x="1102" y="958"/>
                  <a:pt x="1301" y="760"/>
                  <a:pt x="1545" y="760"/>
                </a:cubicBezTo>
                <a:cubicBezTo>
                  <a:pt x="1779" y="760"/>
                  <a:pt x="1978" y="958"/>
                  <a:pt x="1978" y="1203"/>
                </a:cubicBezTo>
                <a:cubicBezTo>
                  <a:pt x="1978" y="1437"/>
                  <a:pt x="1779" y="1636"/>
                  <a:pt x="1545" y="1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5">
            <a:extLst>
              <a:ext uri="{FF2B5EF4-FFF2-40B4-BE49-F238E27FC236}">
                <a16:creationId xmlns:a16="http://schemas.microsoft.com/office/drawing/2014/main" id="{12C718ED-937F-EF41-AB6B-EB278C35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035" y="4681539"/>
            <a:ext cx="6472387" cy="3264214"/>
          </a:xfrm>
          <a:custGeom>
            <a:avLst/>
            <a:gdLst>
              <a:gd name="T0" fmla="*/ 5667 w 6111"/>
              <a:gd name="T1" fmla="*/ 470 h 3083"/>
              <a:gd name="T2" fmla="*/ 5667 w 6111"/>
              <a:gd name="T3" fmla="*/ 470 h 3083"/>
              <a:gd name="T4" fmla="*/ 4583 w 6111"/>
              <a:gd name="T5" fmla="*/ 9 h 3083"/>
              <a:gd name="T6" fmla="*/ 3372 w 6111"/>
              <a:gd name="T7" fmla="*/ 588 h 3083"/>
              <a:gd name="T8" fmla="*/ 3146 w 6111"/>
              <a:gd name="T9" fmla="*/ 642 h 3083"/>
              <a:gd name="T10" fmla="*/ 2830 w 6111"/>
              <a:gd name="T11" fmla="*/ 1013 h 3083"/>
              <a:gd name="T12" fmla="*/ 2631 w 6111"/>
              <a:gd name="T13" fmla="*/ 832 h 3083"/>
              <a:gd name="T14" fmla="*/ 2495 w 6111"/>
              <a:gd name="T15" fmla="*/ 778 h 3083"/>
              <a:gd name="T16" fmla="*/ 2170 w 6111"/>
              <a:gd name="T17" fmla="*/ 778 h 3083"/>
              <a:gd name="T18" fmla="*/ 2016 w 6111"/>
              <a:gd name="T19" fmla="*/ 850 h 3083"/>
              <a:gd name="T20" fmla="*/ 1799 w 6111"/>
              <a:gd name="T21" fmla="*/ 1103 h 3083"/>
              <a:gd name="T22" fmla="*/ 1582 w 6111"/>
              <a:gd name="T23" fmla="*/ 841 h 3083"/>
              <a:gd name="T24" fmla="*/ 1437 w 6111"/>
              <a:gd name="T25" fmla="*/ 769 h 3083"/>
              <a:gd name="T26" fmla="*/ 1284 w 6111"/>
              <a:gd name="T27" fmla="*/ 841 h 3083"/>
              <a:gd name="T28" fmla="*/ 1094 w 6111"/>
              <a:gd name="T29" fmla="*/ 1058 h 3083"/>
              <a:gd name="T30" fmla="*/ 886 w 6111"/>
              <a:gd name="T31" fmla="*/ 832 h 3083"/>
              <a:gd name="T32" fmla="*/ 741 w 6111"/>
              <a:gd name="T33" fmla="*/ 759 h 3083"/>
              <a:gd name="T34" fmla="*/ 597 w 6111"/>
              <a:gd name="T35" fmla="*/ 823 h 3083"/>
              <a:gd name="T36" fmla="*/ 63 w 6111"/>
              <a:gd name="T37" fmla="*/ 1356 h 3083"/>
              <a:gd name="T38" fmla="*/ 0 w 6111"/>
              <a:gd name="T39" fmla="*/ 1501 h 3083"/>
              <a:gd name="T40" fmla="*/ 0 w 6111"/>
              <a:gd name="T41" fmla="*/ 1501 h 3083"/>
              <a:gd name="T42" fmla="*/ 63 w 6111"/>
              <a:gd name="T43" fmla="*/ 1637 h 3083"/>
              <a:gd name="T44" fmla="*/ 588 w 6111"/>
              <a:gd name="T45" fmla="*/ 2161 h 3083"/>
              <a:gd name="T46" fmla="*/ 723 w 6111"/>
              <a:gd name="T47" fmla="*/ 2215 h 3083"/>
              <a:gd name="T48" fmla="*/ 2965 w 6111"/>
              <a:gd name="T49" fmla="*/ 2242 h 3083"/>
              <a:gd name="T50" fmla="*/ 3119 w 6111"/>
              <a:gd name="T51" fmla="*/ 2404 h 3083"/>
              <a:gd name="T52" fmla="*/ 3327 w 6111"/>
              <a:gd name="T53" fmla="*/ 2458 h 3083"/>
              <a:gd name="T54" fmla="*/ 3336 w 6111"/>
              <a:gd name="T55" fmla="*/ 2458 h 3083"/>
              <a:gd name="T56" fmla="*/ 3788 w 6111"/>
              <a:gd name="T57" fmla="*/ 2865 h 3083"/>
              <a:gd name="T58" fmla="*/ 4556 w 6111"/>
              <a:gd name="T59" fmla="*/ 3082 h 3083"/>
              <a:gd name="T60" fmla="*/ 5649 w 6111"/>
              <a:gd name="T61" fmla="*/ 2639 h 3083"/>
              <a:gd name="T62" fmla="*/ 6110 w 6111"/>
              <a:gd name="T63" fmla="*/ 1564 h 3083"/>
              <a:gd name="T64" fmla="*/ 6110 w 6111"/>
              <a:gd name="T65" fmla="*/ 1555 h 3083"/>
              <a:gd name="T66" fmla="*/ 5667 w 6111"/>
              <a:gd name="T67" fmla="*/ 470 h 3083"/>
              <a:gd name="T68" fmla="*/ 4899 w 6111"/>
              <a:gd name="T69" fmla="*/ 1989 h 3083"/>
              <a:gd name="T70" fmla="*/ 4899 w 6111"/>
              <a:gd name="T71" fmla="*/ 1989 h 3083"/>
              <a:gd name="T72" fmla="*/ 4466 w 6111"/>
              <a:gd name="T73" fmla="*/ 1546 h 3083"/>
              <a:gd name="T74" fmla="*/ 4908 w 6111"/>
              <a:gd name="T75" fmla="*/ 1103 h 3083"/>
              <a:gd name="T76" fmla="*/ 5342 w 6111"/>
              <a:gd name="T77" fmla="*/ 1555 h 3083"/>
              <a:gd name="T78" fmla="*/ 4899 w 6111"/>
              <a:gd name="T79" fmla="*/ 1989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111" h="3083">
                <a:moveTo>
                  <a:pt x="5667" y="470"/>
                </a:moveTo>
                <a:lnTo>
                  <a:pt x="5667" y="470"/>
                </a:lnTo>
                <a:cubicBezTo>
                  <a:pt x="5378" y="172"/>
                  <a:pt x="4998" y="9"/>
                  <a:pt x="4583" y="9"/>
                </a:cubicBezTo>
                <a:cubicBezTo>
                  <a:pt x="4104" y="0"/>
                  <a:pt x="3661" y="217"/>
                  <a:pt x="3372" y="588"/>
                </a:cubicBezTo>
                <a:cubicBezTo>
                  <a:pt x="3291" y="561"/>
                  <a:pt x="3200" y="579"/>
                  <a:pt x="3146" y="642"/>
                </a:cubicBezTo>
                <a:cubicBezTo>
                  <a:pt x="2830" y="1013"/>
                  <a:pt x="2830" y="1013"/>
                  <a:pt x="2830" y="1013"/>
                </a:cubicBezTo>
                <a:cubicBezTo>
                  <a:pt x="2631" y="832"/>
                  <a:pt x="2631" y="832"/>
                  <a:pt x="2631" y="832"/>
                </a:cubicBezTo>
                <a:cubicBezTo>
                  <a:pt x="2595" y="805"/>
                  <a:pt x="2549" y="787"/>
                  <a:pt x="2495" y="778"/>
                </a:cubicBezTo>
                <a:cubicBezTo>
                  <a:pt x="2170" y="778"/>
                  <a:pt x="2170" y="778"/>
                  <a:pt x="2170" y="778"/>
                </a:cubicBezTo>
                <a:cubicBezTo>
                  <a:pt x="2106" y="778"/>
                  <a:pt x="2052" y="805"/>
                  <a:pt x="2016" y="850"/>
                </a:cubicBezTo>
                <a:cubicBezTo>
                  <a:pt x="1799" y="1103"/>
                  <a:pt x="1799" y="1103"/>
                  <a:pt x="1799" y="1103"/>
                </a:cubicBezTo>
                <a:cubicBezTo>
                  <a:pt x="1582" y="841"/>
                  <a:pt x="1582" y="841"/>
                  <a:pt x="1582" y="841"/>
                </a:cubicBezTo>
                <a:cubicBezTo>
                  <a:pt x="1546" y="796"/>
                  <a:pt x="1492" y="769"/>
                  <a:pt x="1437" y="769"/>
                </a:cubicBezTo>
                <a:cubicBezTo>
                  <a:pt x="1374" y="769"/>
                  <a:pt x="1320" y="796"/>
                  <a:pt x="1284" y="841"/>
                </a:cubicBezTo>
                <a:cubicBezTo>
                  <a:pt x="1094" y="1058"/>
                  <a:pt x="1094" y="1058"/>
                  <a:pt x="1094" y="1058"/>
                </a:cubicBezTo>
                <a:cubicBezTo>
                  <a:pt x="886" y="832"/>
                  <a:pt x="886" y="832"/>
                  <a:pt x="886" y="832"/>
                </a:cubicBezTo>
                <a:cubicBezTo>
                  <a:pt x="850" y="787"/>
                  <a:pt x="796" y="769"/>
                  <a:pt x="741" y="759"/>
                </a:cubicBezTo>
                <a:cubicBezTo>
                  <a:pt x="687" y="759"/>
                  <a:pt x="633" y="787"/>
                  <a:pt x="597" y="823"/>
                </a:cubicBezTo>
                <a:cubicBezTo>
                  <a:pt x="63" y="1356"/>
                  <a:pt x="63" y="1356"/>
                  <a:pt x="63" y="1356"/>
                </a:cubicBezTo>
                <a:cubicBezTo>
                  <a:pt x="27" y="1392"/>
                  <a:pt x="9" y="1446"/>
                  <a:pt x="0" y="1501"/>
                </a:cubicBezTo>
                <a:lnTo>
                  <a:pt x="0" y="1501"/>
                </a:lnTo>
                <a:cubicBezTo>
                  <a:pt x="0" y="1555"/>
                  <a:pt x="27" y="1600"/>
                  <a:pt x="63" y="1637"/>
                </a:cubicBezTo>
                <a:cubicBezTo>
                  <a:pt x="588" y="2161"/>
                  <a:pt x="588" y="2161"/>
                  <a:pt x="588" y="2161"/>
                </a:cubicBezTo>
                <a:cubicBezTo>
                  <a:pt x="624" y="2197"/>
                  <a:pt x="669" y="2215"/>
                  <a:pt x="723" y="2215"/>
                </a:cubicBezTo>
                <a:cubicBezTo>
                  <a:pt x="2965" y="2242"/>
                  <a:pt x="2965" y="2242"/>
                  <a:pt x="2965" y="2242"/>
                </a:cubicBezTo>
                <a:cubicBezTo>
                  <a:pt x="3119" y="2404"/>
                  <a:pt x="3119" y="2404"/>
                  <a:pt x="3119" y="2404"/>
                </a:cubicBezTo>
                <a:cubicBezTo>
                  <a:pt x="3173" y="2467"/>
                  <a:pt x="3254" y="2485"/>
                  <a:pt x="3327" y="2458"/>
                </a:cubicBezTo>
                <a:cubicBezTo>
                  <a:pt x="3336" y="2458"/>
                  <a:pt x="3336" y="2458"/>
                  <a:pt x="3336" y="2458"/>
                </a:cubicBezTo>
                <a:cubicBezTo>
                  <a:pt x="3453" y="2621"/>
                  <a:pt x="3607" y="2756"/>
                  <a:pt x="3788" y="2865"/>
                </a:cubicBezTo>
                <a:cubicBezTo>
                  <a:pt x="4014" y="3000"/>
                  <a:pt x="4285" y="3082"/>
                  <a:pt x="4556" y="3082"/>
                </a:cubicBezTo>
                <a:cubicBezTo>
                  <a:pt x="4962" y="3082"/>
                  <a:pt x="5351" y="2928"/>
                  <a:pt x="5649" y="2639"/>
                </a:cubicBezTo>
                <a:cubicBezTo>
                  <a:pt x="5938" y="2349"/>
                  <a:pt x="6101" y="1971"/>
                  <a:pt x="6110" y="1564"/>
                </a:cubicBezTo>
                <a:cubicBezTo>
                  <a:pt x="6110" y="1555"/>
                  <a:pt x="6110" y="1555"/>
                  <a:pt x="6110" y="1555"/>
                </a:cubicBezTo>
                <a:cubicBezTo>
                  <a:pt x="6110" y="1148"/>
                  <a:pt x="5956" y="759"/>
                  <a:pt x="5667" y="470"/>
                </a:cubicBezTo>
                <a:close/>
                <a:moveTo>
                  <a:pt x="4899" y="1989"/>
                </a:moveTo>
                <a:lnTo>
                  <a:pt x="4899" y="1989"/>
                </a:lnTo>
                <a:cubicBezTo>
                  <a:pt x="4656" y="1989"/>
                  <a:pt x="4466" y="1790"/>
                  <a:pt x="4466" y="1546"/>
                </a:cubicBezTo>
                <a:cubicBezTo>
                  <a:pt x="4466" y="1302"/>
                  <a:pt x="4665" y="1103"/>
                  <a:pt x="4908" y="1103"/>
                </a:cubicBezTo>
                <a:cubicBezTo>
                  <a:pt x="5152" y="1112"/>
                  <a:pt x="5351" y="1311"/>
                  <a:pt x="5342" y="1555"/>
                </a:cubicBezTo>
                <a:cubicBezTo>
                  <a:pt x="5342" y="1799"/>
                  <a:pt x="5143" y="1989"/>
                  <a:pt x="4899" y="19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6">
            <a:extLst>
              <a:ext uri="{FF2B5EF4-FFF2-40B4-BE49-F238E27FC236}">
                <a16:creationId xmlns:a16="http://schemas.microsoft.com/office/drawing/2014/main" id="{87E5F891-462D-B14A-802D-63C2CE30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606" y="4653520"/>
            <a:ext cx="6472387" cy="3273553"/>
          </a:xfrm>
          <a:custGeom>
            <a:avLst/>
            <a:gdLst>
              <a:gd name="T0" fmla="*/ 6110 w 6111"/>
              <a:gd name="T1" fmla="*/ 1447 h 3092"/>
              <a:gd name="T2" fmla="*/ 6110 w 6111"/>
              <a:gd name="T3" fmla="*/ 1447 h 3092"/>
              <a:gd name="T4" fmla="*/ 6047 w 6111"/>
              <a:gd name="T5" fmla="*/ 1311 h 3092"/>
              <a:gd name="T6" fmla="*/ 5513 w 6111"/>
              <a:gd name="T7" fmla="*/ 805 h 3092"/>
              <a:gd name="T8" fmla="*/ 5369 w 6111"/>
              <a:gd name="T9" fmla="*/ 750 h 3092"/>
              <a:gd name="T10" fmla="*/ 3136 w 6111"/>
              <a:gd name="T11" fmla="*/ 796 h 3092"/>
              <a:gd name="T12" fmla="*/ 2973 w 6111"/>
              <a:gd name="T13" fmla="*/ 642 h 3092"/>
              <a:gd name="T14" fmla="*/ 2756 w 6111"/>
              <a:gd name="T15" fmla="*/ 597 h 3092"/>
              <a:gd name="T16" fmla="*/ 2756 w 6111"/>
              <a:gd name="T17" fmla="*/ 597 h 3092"/>
              <a:gd name="T18" fmla="*/ 2295 w 6111"/>
              <a:gd name="T19" fmla="*/ 199 h 3092"/>
              <a:gd name="T20" fmla="*/ 1518 w 6111"/>
              <a:gd name="T21" fmla="*/ 9 h 3092"/>
              <a:gd name="T22" fmla="*/ 434 w 6111"/>
              <a:gd name="T23" fmla="*/ 488 h 3092"/>
              <a:gd name="T24" fmla="*/ 9 w 6111"/>
              <a:gd name="T25" fmla="*/ 1582 h 3092"/>
              <a:gd name="T26" fmla="*/ 9 w 6111"/>
              <a:gd name="T27" fmla="*/ 1582 h 3092"/>
              <a:gd name="T28" fmla="*/ 488 w 6111"/>
              <a:gd name="T29" fmla="*/ 2657 h 3092"/>
              <a:gd name="T30" fmla="*/ 1581 w 6111"/>
              <a:gd name="T31" fmla="*/ 3082 h 3092"/>
              <a:gd name="T32" fmla="*/ 2783 w 6111"/>
              <a:gd name="T33" fmla="*/ 2467 h 3092"/>
              <a:gd name="T34" fmla="*/ 3000 w 6111"/>
              <a:gd name="T35" fmla="*/ 2404 h 3092"/>
              <a:gd name="T36" fmla="*/ 3308 w 6111"/>
              <a:gd name="T37" fmla="*/ 2025 h 3092"/>
              <a:gd name="T38" fmla="*/ 3516 w 6111"/>
              <a:gd name="T39" fmla="*/ 2197 h 3092"/>
              <a:gd name="T40" fmla="*/ 3642 w 6111"/>
              <a:gd name="T41" fmla="*/ 2242 h 3092"/>
              <a:gd name="T42" fmla="*/ 3976 w 6111"/>
              <a:gd name="T43" fmla="*/ 2233 h 3092"/>
              <a:gd name="T44" fmla="*/ 4130 w 6111"/>
              <a:gd name="T45" fmla="*/ 2161 h 3092"/>
              <a:gd name="T46" fmla="*/ 4329 w 6111"/>
              <a:gd name="T47" fmla="*/ 1907 h 3092"/>
              <a:gd name="T48" fmla="*/ 4555 w 6111"/>
              <a:gd name="T49" fmla="*/ 2152 h 3092"/>
              <a:gd name="T50" fmla="*/ 4709 w 6111"/>
              <a:gd name="T51" fmla="*/ 2224 h 3092"/>
              <a:gd name="T52" fmla="*/ 4854 w 6111"/>
              <a:gd name="T53" fmla="*/ 2152 h 3092"/>
              <a:gd name="T54" fmla="*/ 5043 w 6111"/>
              <a:gd name="T55" fmla="*/ 1926 h 3092"/>
              <a:gd name="T56" fmla="*/ 5251 w 6111"/>
              <a:gd name="T57" fmla="*/ 2143 h 3092"/>
              <a:gd name="T58" fmla="*/ 5396 w 6111"/>
              <a:gd name="T59" fmla="*/ 2206 h 3092"/>
              <a:gd name="T60" fmla="*/ 5541 w 6111"/>
              <a:gd name="T61" fmla="*/ 2143 h 3092"/>
              <a:gd name="T62" fmla="*/ 6056 w 6111"/>
              <a:gd name="T63" fmla="*/ 1591 h 3092"/>
              <a:gd name="T64" fmla="*/ 6110 w 6111"/>
              <a:gd name="T65" fmla="*/ 1447 h 3092"/>
              <a:gd name="T66" fmla="*/ 1219 w 6111"/>
              <a:gd name="T67" fmla="*/ 1998 h 3092"/>
              <a:gd name="T68" fmla="*/ 1219 w 6111"/>
              <a:gd name="T69" fmla="*/ 1998 h 3092"/>
              <a:gd name="T70" fmla="*/ 768 w 6111"/>
              <a:gd name="T71" fmla="*/ 1564 h 3092"/>
              <a:gd name="T72" fmla="*/ 1202 w 6111"/>
              <a:gd name="T73" fmla="*/ 1112 h 3092"/>
              <a:gd name="T74" fmla="*/ 1653 w 6111"/>
              <a:gd name="T75" fmla="*/ 1546 h 3092"/>
              <a:gd name="T76" fmla="*/ 1219 w 6111"/>
              <a:gd name="T77" fmla="*/ 1998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11" h="3092">
                <a:moveTo>
                  <a:pt x="6110" y="1447"/>
                </a:moveTo>
                <a:lnTo>
                  <a:pt x="6110" y="1447"/>
                </a:lnTo>
                <a:cubicBezTo>
                  <a:pt x="6110" y="1392"/>
                  <a:pt x="6092" y="1347"/>
                  <a:pt x="6047" y="1311"/>
                </a:cubicBezTo>
                <a:cubicBezTo>
                  <a:pt x="5513" y="805"/>
                  <a:pt x="5513" y="805"/>
                  <a:pt x="5513" y="805"/>
                </a:cubicBezTo>
                <a:cubicBezTo>
                  <a:pt x="5468" y="769"/>
                  <a:pt x="5423" y="750"/>
                  <a:pt x="5369" y="750"/>
                </a:cubicBezTo>
                <a:cubicBezTo>
                  <a:pt x="3136" y="796"/>
                  <a:pt x="3136" y="796"/>
                  <a:pt x="3136" y="796"/>
                </a:cubicBezTo>
                <a:cubicBezTo>
                  <a:pt x="2973" y="642"/>
                  <a:pt x="2973" y="642"/>
                  <a:pt x="2973" y="642"/>
                </a:cubicBezTo>
                <a:cubicBezTo>
                  <a:pt x="2919" y="579"/>
                  <a:pt x="2829" y="570"/>
                  <a:pt x="2756" y="597"/>
                </a:cubicBezTo>
                <a:lnTo>
                  <a:pt x="2756" y="597"/>
                </a:lnTo>
                <a:cubicBezTo>
                  <a:pt x="2630" y="434"/>
                  <a:pt x="2467" y="298"/>
                  <a:pt x="2295" y="199"/>
                </a:cubicBezTo>
                <a:cubicBezTo>
                  <a:pt x="2051" y="73"/>
                  <a:pt x="1789" y="0"/>
                  <a:pt x="1518" y="9"/>
                </a:cubicBezTo>
                <a:cubicBezTo>
                  <a:pt x="1103" y="18"/>
                  <a:pt x="723" y="190"/>
                  <a:pt x="434" y="488"/>
                </a:cubicBezTo>
                <a:cubicBezTo>
                  <a:pt x="154" y="786"/>
                  <a:pt x="0" y="1175"/>
                  <a:pt x="9" y="1582"/>
                </a:cubicBezTo>
                <a:lnTo>
                  <a:pt x="9" y="1582"/>
                </a:lnTo>
                <a:cubicBezTo>
                  <a:pt x="18" y="1998"/>
                  <a:pt x="190" y="2376"/>
                  <a:pt x="488" y="2657"/>
                </a:cubicBezTo>
                <a:cubicBezTo>
                  <a:pt x="786" y="2937"/>
                  <a:pt x="1175" y="3091"/>
                  <a:pt x="1581" y="3082"/>
                </a:cubicBezTo>
                <a:cubicBezTo>
                  <a:pt x="2060" y="3073"/>
                  <a:pt x="2494" y="2847"/>
                  <a:pt x="2783" y="2467"/>
                </a:cubicBezTo>
                <a:cubicBezTo>
                  <a:pt x="2856" y="2494"/>
                  <a:pt x="2946" y="2467"/>
                  <a:pt x="3000" y="2404"/>
                </a:cubicBezTo>
                <a:cubicBezTo>
                  <a:pt x="3308" y="2025"/>
                  <a:pt x="3308" y="2025"/>
                  <a:pt x="3308" y="2025"/>
                </a:cubicBezTo>
                <a:cubicBezTo>
                  <a:pt x="3516" y="2197"/>
                  <a:pt x="3516" y="2197"/>
                  <a:pt x="3516" y="2197"/>
                </a:cubicBezTo>
                <a:cubicBezTo>
                  <a:pt x="3552" y="2224"/>
                  <a:pt x="3597" y="2242"/>
                  <a:pt x="3642" y="2242"/>
                </a:cubicBezTo>
                <a:cubicBezTo>
                  <a:pt x="3976" y="2233"/>
                  <a:pt x="3976" y="2233"/>
                  <a:pt x="3976" y="2233"/>
                </a:cubicBezTo>
                <a:cubicBezTo>
                  <a:pt x="4031" y="2233"/>
                  <a:pt x="4085" y="2206"/>
                  <a:pt x="4130" y="2161"/>
                </a:cubicBezTo>
                <a:cubicBezTo>
                  <a:pt x="4329" y="1907"/>
                  <a:pt x="4329" y="1907"/>
                  <a:pt x="4329" y="1907"/>
                </a:cubicBezTo>
                <a:cubicBezTo>
                  <a:pt x="4555" y="2152"/>
                  <a:pt x="4555" y="2152"/>
                  <a:pt x="4555" y="2152"/>
                </a:cubicBezTo>
                <a:cubicBezTo>
                  <a:pt x="4591" y="2197"/>
                  <a:pt x="4646" y="2224"/>
                  <a:pt x="4709" y="2224"/>
                </a:cubicBezTo>
                <a:cubicBezTo>
                  <a:pt x="4763" y="2215"/>
                  <a:pt x="4817" y="2197"/>
                  <a:pt x="4854" y="2152"/>
                </a:cubicBezTo>
                <a:cubicBezTo>
                  <a:pt x="5043" y="1926"/>
                  <a:pt x="5043" y="1926"/>
                  <a:pt x="5043" y="1926"/>
                </a:cubicBezTo>
                <a:cubicBezTo>
                  <a:pt x="5251" y="2143"/>
                  <a:pt x="5251" y="2143"/>
                  <a:pt x="5251" y="2143"/>
                </a:cubicBezTo>
                <a:cubicBezTo>
                  <a:pt x="5296" y="2188"/>
                  <a:pt x="5342" y="2206"/>
                  <a:pt x="5396" y="2206"/>
                </a:cubicBezTo>
                <a:cubicBezTo>
                  <a:pt x="5450" y="2206"/>
                  <a:pt x="5504" y="2179"/>
                  <a:pt x="5541" y="2143"/>
                </a:cubicBezTo>
                <a:cubicBezTo>
                  <a:pt x="6056" y="1591"/>
                  <a:pt x="6056" y="1591"/>
                  <a:pt x="6056" y="1591"/>
                </a:cubicBezTo>
                <a:cubicBezTo>
                  <a:pt x="6092" y="1555"/>
                  <a:pt x="6110" y="1501"/>
                  <a:pt x="6110" y="1447"/>
                </a:cubicBezTo>
                <a:close/>
                <a:moveTo>
                  <a:pt x="1219" y="1998"/>
                </a:moveTo>
                <a:lnTo>
                  <a:pt x="1219" y="1998"/>
                </a:lnTo>
                <a:cubicBezTo>
                  <a:pt x="976" y="1998"/>
                  <a:pt x="777" y="1808"/>
                  <a:pt x="768" y="1564"/>
                </a:cubicBezTo>
                <a:cubicBezTo>
                  <a:pt x="768" y="1320"/>
                  <a:pt x="958" y="1121"/>
                  <a:pt x="1202" y="1112"/>
                </a:cubicBezTo>
                <a:cubicBezTo>
                  <a:pt x="1445" y="1112"/>
                  <a:pt x="1644" y="1302"/>
                  <a:pt x="1653" y="1546"/>
                </a:cubicBezTo>
                <a:cubicBezTo>
                  <a:pt x="1662" y="1790"/>
                  <a:pt x="1463" y="1989"/>
                  <a:pt x="1219" y="19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7">
            <a:extLst>
              <a:ext uri="{FF2B5EF4-FFF2-40B4-BE49-F238E27FC236}">
                <a16:creationId xmlns:a16="http://schemas.microsoft.com/office/drawing/2014/main" id="{5D5BD31F-E586-CC47-9E0E-C5A36907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870" y="4999087"/>
            <a:ext cx="5113464" cy="5113467"/>
          </a:xfrm>
          <a:custGeom>
            <a:avLst/>
            <a:gdLst>
              <a:gd name="T0" fmla="*/ 4375 w 4828"/>
              <a:gd name="T1" fmla="*/ 452 h 4827"/>
              <a:gd name="T2" fmla="*/ 4375 w 4828"/>
              <a:gd name="T3" fmla="*/ 452 h 4827"/>
              <a:gd name="T4" fmla="*/ 4375 w 4828"/>
              <a:gd name="T5" fmla="*/ 443 h 4827"/>
              <a:gd name="T6" fmla="*/ 3291 w 4828"/>
              <a:gd name="T7" fmla="*/ 0 h 4827"/>
              <a:gd name="T8" fmla="*/ 2206 w 4828"/>
              <a:gd name="T9" fmla="*/ 452 h 4827"/>
              <a:gd name="T10" fmla="*/ 1763 w 4828"/>
              <a:gd name="T11" fmla="*/ 1726 h 4827"/>
              <a:gd name="T12" fmla="*/ 1655 w 4828"/>
              <a:gd name="T13" fmla="*/ 1925 h 4827"/>
              <a:gd name="T14" fmla="*/ 1691 w 4828"/>
              <a:gd name="T15" fmla="*/ 2412 h 4827"/>
              <a:gd name="T16" fmla="*/ 1429 w 4828"/>
              <a:gd name="T17" fmla="*/ 2430 h 4827"/>
              <a:gd name="T18" fmla="*/ 1302 w 4828"/>
              <a:gd name="T19" fmla="*/ 2484 h 4827"/>
              <a:gd name="T20" fmla="*/ 1067 w 4828"/>
              <a:gd name="T21" fmla="*/ 2720 h 4827"/>
              <a:gd name="T22" fmla="*/ 1004 w 4828"/>
              <a:gd name="T23" fmla="*/ 2882 h 4827"/>
              <a:gd name="T24" fmla="*/ 1040 w 4828"/>
              <a:gd name="T25" fmla="*/ 3208 h 4827"/>
              <a:gd name="T26" fmla="*/ 705 w 4828"/>
              <a:gd name="T27" fmla="*/ 3181 h 4827"/>
              <a:gd name="T28" fmla="*/ 552 w 4828"/>
              <a:gd name="T29" fmla="*/ 3244 h 4827"/>
              <a:gd name="T30" fmla="*/ 488 w 4828"/>
              <a:gd name="T31" fmla="*/ 3398 h 4827"/>
              <a:gd name="T32" fmla="*/ 516 w 4828"/>
              <a:gd name="T33" fmla="*/ 3687 h 4827"/>
              <a:gd name="T34" fmla="*/ 208 w 4828"/>
              <a:gd name="T35" fmla="*/ 3678 h 4827"/>
              <a:gd name="T36" fmla="*/ 64 w 4828"/>
              <a:gd name="T37" fmla="*/ 3732 h 4827"/>
              <a:gd name="T38" fmla="*/ 0 w 4828"/>
              <a:gd name="T39" fmla="*/ 3877 h 4827"/>
              <a:gd name="T40" fmla="*/ 9 w 4828"/>
              <a:gd name="T41" fmla="*/ 4636 h 4827"/>
              <a:gd name="T42" fmla="*/ 72 w 4828"/>
              <a:gd name="T43" fmla="*/ 4772 h 4827"/>
              <a:gd name="T44" fmla="*/ 72 w 4828"/>
              <a:gd name="T45" fmla="*/ 4772 h 4827"/>
              <a:gd name="T46" fmla="*/ 208 w 4828"/>
              <a:gd name="T47" fmla="*/ 4826 h 4827"/>
              <a:gd name="T48" fmla="*/ 950 w 4828"/>
              <a:gd name="T49" fmla="*/ 4817 h 4827"/>
              <a:gd name="T50" fmla="*/ 1085 w 4828"/>
              <a:gd name="T51" fmla="*/ 4762 h 4827"/>
              <a:gd name="T52" fmla="*/ 2667 w 4828"/>
              <a:gd name="T53" fmla="*/ 3181 h 4827"/>
              <a:gd name="T54" fmla="*/ 2893 w 4828"/>
              <a:gd name="T55" fmla="*/ 3181 h 4827"/>
              <a:gd name="T56" fmla="*/ 3083 w 4828"/>
              <a:gd name="T57" fmla="*/ 3063 h 4827"/>
              <a:gd name="T58" fmla="*/ 3083 w 4828"/>
              <a:gd name="T59" fmla="*/ 3063 h 4827"/>
              <a:gd name="T60" fmla="*/ 3687 w 4828"/>
              <a:gd name="T61" fmla="*/ 3027 h 4827"/>
              <a:gd name="T62" fmla="*/ 4384 w 4828"/>
              <a:gd name="T63" fmla="*/ 2620 h 4827"/>
              <a:gd name="T64" fmla="*/ 4827 w 4828"/>
              <a:gd name="T65" fmla="*/ 1536 h 4827"/>
              <a:gd name="T66" fmla="*/ 4375 w 4828"/>
              <a:gd name="T67" fmla="*/ 452 h 4827"/>
              <a:gd name="T68" fmla="*/ 3841 w 4828"/>
              <a:gd name="T69" fmla="*/ 1618 h 4827"/>
              <a:gd name="T70" fmla="*/ 3841 w 4828"/>
              <a:gd name="T71" fmla="*/ 1618 h 4827"/>
              <a:gd name="T72" fmla="*/ 3218 w 4828"/>
              <a:gd name="T73" fmla="*/ 1618 h 4827"/>
              <a:gd name="T74" fmla="*/ 3218 w 4828"/>
              <a:gd name="T75" fmla="*/ 994 h 4827"/>
              <a:gd name="T76" fmla="*/ 3841 w 4828"/>
              <a:gd name="T77" fmla="*/ 985 h 4827"/>
              <a:gd name="T78" fmla="*/ 3841 w 4828"/>
              <a:gd name="T79" fmla="*/ 1618 h 4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28" h="4827">
                <a:moveTo>
                  <a:pt x="4375" y="452"/>
                </a:moveTo>
                <a:lnTo>
                  <a:pt x="4375" y="452"/>
                </a:lnTo>
                <a:cubicBezTo>
                  <a:pt x="4375" y="452"/>
                  <a:pt x="4375" y="452"/>
                  <a:pt x="4375" y="443"/>
                </a:cubicBezTo>
                <a:cubicBezTo>
                  <a:pt x="4085" y="162"/>
                  <a:pt x="3697" y="0"/>
                  <a:pt x="3291" y="0"/>
                </a:cubicBezTo>
                <a:cubicBezTo>
                  <a:pt x="2875" y="0"/>
                  <a:pt x="2495" y="162"/>
                  <a:pt x="2206" y="452"/>
                </a:cubicBezTo>
                <a:cubicBezTo>
                  <a:pt x="1863" y="795"/>
                  <a:pt x="1709" y="1265"/>
                  <a:pt x="1763" y="1726"/>
                </a:cubicBezTo>
                <a:cubicBezTo>
                  <a:pt x="1691" y="1762"/>
                  <a:pt x="1646" y="1844"/>
                  <a:pt x="1655" y="1925"/>
                </a:cubicBezTo>
                <a:cubicBezTo>
                  <a:pt x="1691" y="2412"/>
                  <a:pt x="1691" y="2412"/>
                  <a:pt x="1691" y="2412"/>
                </a:cubicBezTo>
                <a:cubicBezTo>
                  <a:pt x="1429" y="2430"/>
                  <a:pt x="1429" y="2430"/>
                  <a:pt x="1429" y="2430"/>
                </a:cubicBezTo>
                <a:cubicBezTo>
                  <a:pt x="1374" y="2430"/>
                  <a:pt x="1329" y="2457"/>
                  <a:pt x="1302" y="2484"/>
                </a:cubicBezTo>
                <a:cubicBezTo>
                  <a:pt x="1067" y="2720"/>
                  <a:pt x="1067" y="2720"/>
                  <a:pt x="1067" y="2720"/>
                </a:cubicBezTo>
                <a:cubicBezTo>
                  <a:pt x="1022" y="2765"/>
                  <a:pt x="1004" y="2819"/>
                  <a:pt x="1004" y="2882"/>
                </a:cubicBezTo>
                <a:cubicBezTo>
                  <a:pt x="1040" y="3208"/>
                  <a:pt x="1040" y="3208"/>
                  <a:pt x="1040" y="3208"/>
                </a:cubicBezTo>
                <a:cubicBezTo>
                  <a:pt x="705" y="3181"/>
                  <a:pt x="705" y="3181"/>
                  <a:pt x="705" y="3181"/>
                </a:cubicBezTo>
                <a:cubicBezTo>
                  <a:pt x="642" y="3181"/>
                  <a:pt x="588" y="3199"/>
                  <a:pt x="552" y="3244"/>
                </a:cubicBezTo>
                <a:cubicBezTo>
                  <a:pt x="506" y="3280"/>
                  <a:pt x="488" y="3334"/>
                  <a:pt x="488" y="3398"/>
                </a:cubicBezTo>
                <a:cubicBezTo>
                  <a:pt x="516" y="3687"/>
                  <a:pt x="516" y="3687"/>
                  <a:pt x="516" y="3687"/>
                </a:cubicBezTo>
                <a:cubicBezTo>
                  <a:pt x="208" y="3678"/>
                  <a:pt x="208" y="3678"/>
                  <a:pt x="208" y="3678"/>
                </a:cubicBezTo>
                <a:cubicBezTo>
                  <a:pt x="154" y="3669"/>
                  <a:pt x="100" y="3696"/>
                  <a:pt x="64" y="3732"/>
                </a:cubicBezTo>
                <a:cubicBezTo>
                  <a:pt x="18" y="3768"/>
                  <a:pt x="0" y="3822"/>
                  <a:pt x="0" y="3877"/>
                </a:cubicBezTo>
                <a:cubicBezTo>
                  <a:pt x="9" y="4636"/>
                  <a:pt x="9" y="4636"/>
                  <a:pt x="9" y="4636"/>
                </a:cubicBezTo>
                <a:cubicBezTo>
                  <a:pt x="9" y="4681"/>
                  <a:pt x="27" y="4736"/>
                  <a:pt x="72" y="4772"/>
                </a:cubicBezTo>
                <a:lnTo>
                  <a:pt x="72" y="4772"/>
                </a:lnTo>
                <a:cubicBezTo>
                  <a:pt x="109" y="4808"/>
                  <a:pt x="154" y="4826"/>
                  <a:pt x="208" y="4826"/>
                </a:cubicBezTo>
                <a:cubicBezTo>
                  <a:pt x="950" y="4817"/>
                  <a:pt x="950" y="4817"/>
                  <a:pt x="950" y="4817"/>
                </a:cubicBezTo>
                <a:cubicBezTo>
                  <a:pt x="1004" y="4817"/>
                  <a:pt x="1049" y="4799"/>
                  <a:pt x="1085" y="4762"/>
                </a:cubicBezTo>
                <a:cubicBezTo>
                  <a:pt x="2667" y="3181"/>
                  <a:pt x="2667" y="3181"/>
                  <a:pt x="2667" y="3181"/>
                </a:cubicBezTo>
                <a:cubicBezTo>
                  <a:pt x="2893" y="3181"/>
                  <a:pt x="2893" y="3181"/>
                  <a:pt x="2893" y="3181"/>
                </a:cubicBezTo>
                <a:cubicBezTo>
                  <a:pt x="2975" y="3181"/>
                  <a:pt x="3047" y="3135"/>
                  <a:pt x="3083" y="3063"/>
                </a:cubicBezTo>
                <a:lnTo>
                  <a:pt x="3083" y="3063"/>
                </a:lnTo>
                <a:cubicBezTo>
                  <a:pt x="3282" y="3090"/>
                  <a:pt x="3490" y="3072"/>
                  <a:pt x="3687" y="3027"/>
                </a:cubicBezTo>
                <a:cubicBezTo>
                  <a:pt x="3950" y="2954"/>
                  <a:pt x="4185" y="2819"/>
                  <a:pt x="4384" y="2620"/>
                </a:cubicBezTo>
                <a:cubicBezTo>
                  <a:pt x="4673" y="2331"/>
                  <a:pt x="4827" y="1943"/>
                  <a:pt x="4827" y="1536"/>
                </a:cubicBezTo>
                <a:cubicBezTo>
                  <a:pt x="4827" y="1121"/>
                  <a:pt x="4664" y="741"/>
                  <a:pt x="4375" y="452"/>
                </a:cubicBezTo>
                <a:close/>
                <a:moveTo>
                  <a:pt x="3841" y="1618"/>
                </a:moveTo>
                <a:lnTo>
                  <a:pt x="3841" y="1618"/>
                </a:lnTo>
                <a:cubicBezTo>
                  <a:pt x="3670" y="1789"/>
                  <a:pt x="3390" y="1789"/>
                  <a:pt x="3218" y="1618"/>
                </a:cubicBezTo>
                <a:cubicBezTo>
                  <a:pt x="3047" y="1446"/>
                  <a:pt x="3047" y="1166"/>
                  <a:pt x="3218" y="994"/>
                </a:cubicBezTo>
                <a:cubicBezTo>
                  <a:pt x="3390" y="822"/>
                  <a:pt x="3670" y="813"/>
                  <a:pt x="3841" y="985"/>
                </a:cubicBezTo>
                <a:cubicBezTo>
                  <a:pt x="4013" y="1157"/>
                  <a:pt x="4013" y="1437"/>
                  <a:pt x="3841" y="16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8">
            <a:extLst>
              <a:ext uri="{FF2B5EF4-FFF2-40B4-BE49-F238E27FC236}">
                <a16:creationId xmlns:a16="http://schemas.microsoft.com/office/drawing/2014/main" id="{00A68267-745E-EB46-A8C9-42C49F04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210" y="5055125"/>
            <a:ext cx="5104128" cy="5122807"/>
          </a:xfrm>
          <a:custGeom>
            <a:avLst/>
            <a:gdLst>
              <a:gd name="T0" fmla="*/ 4808 w 4818"/>
              <a:gd name="T1" fmla="*/ 3886 h 4836"/>
              <a:gd name="T2" fmla="*/ 4808 w 4818"/>
              <a:gd name="T3" fmla="*/ 3886 h 4836"/>
              <a:gd name="T4" fmla="*/ 4753 w 4818"/>
              <a:gd name="T5" fmla="*/ 3750 h 4836"/>
              <a:gd name="T6" fmla="*/ 3172 w 4818"/>
              <a:gd name="T7" fmla="*/ 2168 h 4836"/>
              <a:gd name="T8" fmla="*/ 3181 w 4818"/>
              <a:gd name="T9" fmla="*/ 1943 h 4836"/>
              <a:gd name="T10" fmla="*/ 3054 w 4818"/>
              <a:gd name="T11" fmla="*/ 1754 h 4836"/>
              <a:gd name="T12" fmla="*/ 3054 w 4818"/>
              <a:gd name="T13" fmla="*/ 1754 h 4836"/>
              <a:gd name="T14" fmla="*/ 3018 w 4818"/>
              <a:gd name="T15" fmla="*/ 1148 h 4836"/>
              <a:gd name="T16" fmla="*/ 2620 w 4818"/>
              <a:gd name="T17" fmla="*/ 452 h 4836"/>
              <a:gd name="T18" fmla="*/ 1535 w 4818"/>
              <a:gd name="T19" fmla="*/ 0 h 4836"/>
              <a:gd name="T20" fmla="*/ 451 w 4818"/>
              <a:gd name="T21" fmla="*/ 452 h 4836"/>
              <a:gd name="T22" fmla="*/ 443 w 4818"/>
              <a:gd name="T23" fmla="*/ 452 h 4836"/>
              <a:gd name="T24" fmla="*/ 0 w 4818"/>
              <a:gd name="T25" fmla="*/ 1537 h 4836"/>
              <a:gd name="T26" fmla="*/ 451 w 4818"/>
              <a:gd name="T27" fmla="*/ 2620 h 4836"/>
              <a:gd name="T28" fmla="*/ 1725 w 4818"/>
              <a:gd name="T29" fmla="*/ 3063 h 4836"/>
              <a:gd name="T30" fmla="*/ 1915 w 4818"/>
              <a:gd name="T31" fmla="*/ 3172 h 4836"/>
              <a:gd name="T32" fmla="*/ 2403 w 4818"/>
              <a:gd name="T33" fmla="*/ 3136 h 4836"/>
              <a:gd name="T34" fmla="*/ 2421 w 4818"/>
              <a:gd name="T35" fmla="*/ 3407 h 4836"/>
              <a:gd name="T36" fmla="*/ 2485 w 4818"/>
              <a:gd name="T37" fmla="*/ 3533 h 4836"/>
              <a:gd name="T38" fmla="*/ 2711 w 4818"/>
              <a:gd name="T39" fmla="*/ 3768 h 4836"/>
              <a:gd name="T40" fmla="*/ 2873 w 4818"/>
              <a:gd name="T41" fmla="*/ 3823 h 4836"/>
              <a:gd name="T42" fmla="*/ 3199 w 4818"/>
              <a:gd name="T43" fmla="*/ 3795 h 4836"/>
              <a:gd name="T44" fmla="*/ 3172 w 4818"/>
              <a:gd name="T45" fmla="*/ 4130 h 4836"/>
              <a:gd name="T46" fmla="*/ 3235 w 4818"/>
              <a:gd name="T47" fmla="*/ 4284 h 4836"/>
              <a:gd name="T48" fmla="*/ 3389 w 4818"/>
              <a:gd name="T49" fmla="*/ 4338 h 4836"/>
              <a:gd name="T50" fmla="*/ 3678 w 4818"/>
              <a:gd name="T51" fmla="*/ 4320 h 4836"/>
              <a:gd name="T52" fmla="*/ 3669 w 4818"/>
              <a:gd name="T53" fmla="*/ 4627 h 4836"/>
              <a:gd name="T54" fmla="*/ 3723 w 4818"/>
              <a:gd name="T55" fmla="*/ 4772 h 4836"/>
              <a:gd name="T56" fmla="*/ 3868 w 4818"/>
              <a:gd name="T57" fmla="*/ 4835 h 4836"/>
              <a:gd name="T58" fmla="*/ 4627 w 4818"/>
              <a:gd name="T59" fmla="*/ 4826 h 4836"/>
              <a:gd name="T60" fmla="*/ 4763 w 4818"/>
              <a:gd name="T61" fmla="*/ 4772 h 4836"/>
              <a:gd name="T62" fmla="*/ 4763 w 4818"/>
              <a:gd name="T63" fmla="*/ 4763 h 4836"/>
              <a:gd name="T64" fmla="*/ 4817 w 4818"/>
              <a:gd name="T65" fmla="*/ 4627 h 4836"/>
              <a:gd name="T66" fmla="*/ 4808 w 4818"/>
              <a:gd name="T67" fmla="*/ 3886 h 4836"/>
              <a:gd name="T68" fmla="*/ 1608 w 4818"/>
              <a:gd name="T69" fmla="*/ 1609 h 4836"/>
              <a:gd name="T70" fmla="*/ 1608 w 4818"/>
              <a:gd name="T71" fmla="*/ 1609 h 4836"/>
              <a:gd name="T72" fmla="*/ 985 w 4818"/>
              <a:gd name="T73" fmla="*/ 1609 h 4836"/>
              <a:gd name="T74" fmla="*/ 985 w 4818"/>
              <a:gd name="T75" fmla="*/ 985 h 4836"/>
              <a:gd name="T76" fmla="*/ 1608 w 4818"/>
              <a:gd name="T77" fmla="*/ 985 h 4836"/>
              <a:gd name="T78" fmla="*/ 1608 w 4818"/>
              <a:gd name="T79" fmla="*/ 1609 h 4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18" h="4836">
                <a:moveTo>
                  <a:pt x="4808" y="3886"/>
                </a:moveTo>
                <a:lnTo>
                  <a:pt x="4808" y="3886"/>
                </a:lnTo>
                <a:cubicBezTo>
                  <a:pt x="4808" y="3832"/>
                  <a:pt x="4790" y="3787"/>
                  <a:pt x="4753" y="3750"/>
                </a:cubicBezTo>
                <a:cubicBezTo>
                  <a:pt x="3172" y="2168"/>
                  <a:pt x="3172" y="2168"/>
                  <a:pt x="3172" y="2168"/>
                </a:cubicBezTo>
                <a:cubicBezTo>
                  <a:pt x="3181" y="1943"/>
                  <a:pt x="3181" y="1943"/>
                  <a:pt x="3181" y="1943"/>
                </a:cubicBezTo>
                <a:cubicBezTo>
                  <a:pt x="3181" y="1862"/>
                  <a:pt x="3126" y="1790"/>
                  <a:pt x="3054" y="1754"/>
                </a:cubicBezTo>
                <a:lnTo>
                  <a:pt x="3054" y="1754"/>
                </a:lnTo>
                <a:cubicBezTo>
                  <a:pt x="3081" y="1555"/>
                  <a:pt x="3072" y="1347"/>
                  <a:pt x="3018" y="1148"/>
                </a:cubicBezTo>
                <a:cubicBezTo>
                  <a:pt x="2955" y="886"/>
                  <a:pt x="2810" y="642"/>
                  <a:pt x="2620" y="452"/>
                </a:cubicBezTo>
                <a:cubicBezTo>
                  <a:pt x="2331" y="163"/>
                  <a:pt x="1942" y="0"/>
                  <a:pt x="1535" y="0"/>
                </a:cubicBezTo>
                <a:cubicBezTo>
                  <a:pt x="1121" y="0"/>
                  <a:pt x="741" y="163"/>
                  <a:pt x="451" y="452"/>
                </a:cubicBezTo>
                <a:lnTo>
                  <a:pt x="443" y="452"/>
                </a:lnTo>
                <a:cubicBezTo>
                  <a:pt x="153" y="741"/>
                  <a:pt x="0" y="1130"/>
                  <a:pt x="0" y="1537"/>
                </a:cubicBezTo>
                <a:cubicBezTo>
                  <a:pt x="0" y="1952"/>
                  <a:pt x="162" y="2331"/>
                  <a:pt x="451" y="2620"/>
                </a:cubicBezTo>
                <a:cubicBezTo>
                  <a:pt x="786" y="2964"/>
                  <a:pt x="1256" y="3117"/>
                  <a:pt x="1725" y="3063"/>
                </a:cubicBezTo>
                <a:cubicBezTo>
                  <a:pt x="1761" y="3136"/>
                  <a:pt x="1834" y="3181"/>
                  <a:pt x="1915" y="3172"/>
                </a:cubicBezTo>
                <a:cubicBezTo>
                  <a:pt x="2403" y="3136"/>
                  <a:pt x="2403" y="3136"/>
                  <a:pt x="2403" y="3136"/>
                </a:cubicBezTo>
                <a:cubicBezTo>
                  <a:pt x="2421" y="3407"/>
                  <a:pt x="2421" y="3407"/>
                  <a:pt x="2421" y="3407"/>
                </a:cubicBezTo>
                <a:cubicBezTo>
                  <a:pt x="2421" y="3452"/>
                  <a:pt x="2449" y="3497"/>
                  <a:pt x="2485" y="3533"/>
                </a:cubicBezTo>
                <a:cubicBezTo>
                  <a:pt x="2711" y="3768"/>
                  <a:pt x="2711" y="3768"/>
                  <a:pt x="2711" y="3768"/>
                </a:cubicBezTo>
                <a:cubicBezTo>
                  <a:pt x="2756" y="3804"/>
                  <a:pt x="2819" y="3832"/>
                  <a:pt x="2873" y="3823"/>
                </a:cubicBezTo>
                <a:cubicBezTo>
                  <a:pt x="3199" y="3795"/>
                  <a:pt x="3199" y="3795"/>
                  <a:pt x="3199" y="3795"/>
                </a:cubicBezTo>
                <a:cubicBezTo>
                  <a:pt x="3172" y="4130"/>
                  <a:pt x="3172" y="4130"/>
                  <a:pt x="3172" y="4130"/>
                </a:cubicBezTo>
                <a:cubicBezTo>
                  <a:pt x="3172" y="4184"/>
                  <a:pt x="3190" y="4248"/>
                  <a:pt x="3235" y="4284"/>
                </a:cubicBezTo>
                <a:cubicBezTo>
                  <a:pt x="3271" y="4329"/>
                  <a:pt x="3325" y="4347"/>
                  <a:pt x="3389" y="4338"/>
                </a:cubicBezTo>
                <a:cubicBezTo>
                  <a:pt x="3678" y="4320"/>
                  <a:pt x="3678" y="4320"/>
                  <a:pt x="3678" y="4320"/>
                </a:cubicBezTo>
                <a:cubicBezTo>
                  <a:pt x="3669" y="4627"/>
                  <a:pt x="3669" y="4627"/>
                  <a:pt x="3669" y="4627"/>
                </a:cubicBezTo>
                <a:cubicBezTo>
                  <a:pt x="3660" y="4682"/>
                  <a:pt x="3687" y="4736"/>
                  <a:pt x="3723" y="4772"/>
                </a:cubicBezTo>
                <a:cubicBezTo>
                  <a:pt x="3759" y="4817"/>
                  <a:pt x="3813" y="4835"/>
                  <a:pt x="3868" y="4835"/>
                </a:cubicBezTo>
                <a:cubicBezTo>
                  <a:pt x="4627" y="4826"/>
                  <a:pt x="4627" y="4826"/>
                  <a:pt x="4627" y="4826"/>
                </a:cubicBezTo>
                <a:cubicBezTo>
                  <a:pt x="4672" y="4826"/>
                  <a:pt x="4727" y="4808"/>
                  <a:pt x="4763" y="4772"/>
                </a:cubicBezTo>
                <a:cubicBezTo>
                  <a:pt x="4763" y="4763"/>
                  <a:pt x="4763" y="4763"/>
                  <a:pt x="4763" y="4763"/>
                </a:cubicBezTo>
                <a:cubicBezTo>
                  <a:pt x="4799" y="4727"/>
                  <a:pt x="4817" y="4682"/>
                  <a:pt x="4817" y="4627"/>
                </a:cubicBezTo>
                <a:lnTo>
                  <a:pt x="4808" y="3886"/>
                </a:lnTo>
                <a:close/>
                <a:moveTo>
                  <a:pt x="1608" y="1609"/>
                </a:moveTo>
                <a:lnTo>
                  <a:pt x="1608" y="1609"/>
                </a:lnTo>
                <a:cubicBezTo>
                  <a:pt x="1436" y="1781"/>
                  <a:pt x="1157" y="1781"/>
                  <a:pt x="985" y="1609"/>
                </a:cubicBezTo>
                <a:cubicBezTo>
                  <a:pt x="813" y="1437"/>
                  <a:pt x="813" y="1157"/>
                  <a:pt x="985" y="985"/>
                </a:cubicBezTo>
                <a:cubicBezTo>
                  <a:pt x="1157" y="813"/>
                  <a:pt x="1436" y="813"/>
                  <a:pt x="1608" y="985"/>
                </a:cubicBezTo>
                <a:cubicBezTo>
                  <a:pt x="1779" y="1157"/>
                  <a:pt x="1779" y="1437"/>
                  <a:pt x="1608" y="16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9">
            <a:extLst>
              <a:ext uri="{FF2B5EF4-FFF2-40B4-BE49-F238E27FC236}">
                <a16:creationId xmlns:a16="http://schemas.microsoft.com/office/drawing/2014/main" id="{6F2B3BFD-B0A2-454F-8003-C6F8CDAB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126" y="3602809"/>
            <a:ext cx="2890624" cy="2899964"/>
          </a:xfrm>
          <a:custGeom>
            <a:avLst/>
            <a:gdLst>
              <a:gd name="T0" fmla="*/ 2729 w 2730"/>
              <a:gd name="T1" fmla="*/ 1410 h 2740"/>
              <a:gd name="T2" fmla="*/ 2729 w 2730"/>
              <a:gd name="T3" fmla="*/ 1410 h 2740"/>
              <a:gd name="T4" fmla="*/ 1365 w 2730"/>
              <a:gd name="T5" fmla="*/ 0 h 2740"/>
              <a:gd name="T6" fmla="*/ 0 w 2730"/>
              <a:gd name="T7" fmla="*/ 1365 h 2740"/>
              <a:gd name="T8" fmla="*/ 1365 w 2730"/>
              <a:gd name="T9" fmla="*/ 2730 h 2740"/>
              <a:gd name="T10" fmla="*/ 1717 w 2730"/>
              <a:gd name="T11" fmla="*/ 270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0" h="2740">
                <a:moveTo>
                  <a:pt x="2729" y="1410"/>
                </a:moveTo>
                <a:lnTo>
                  <a:pt x="2729" y="1410"/>
                </a:lnTo>
                <a:cubicBezTo>
                  <a:pt x="2729" y="651"/>
                  <a:pt x="2123" y="0"/>
                  <a:pt x="1365" y="0"/>
                </a:cubicBezTo>
                <a:cubicBezTo>
                  <a:pt x="615" y="0"/>
                  <a:pt x="0" y="614"/>
                  <a:pt x="0" y="1365"/>
                </a:cubicBezTo>
                <a:cubicBezTo>
                  <a:pt x="0" y="2124"/>
                  <a:pt x="615" y="2730"/>
                  <a:pt x="1365" y="2730"/>
                </a:cubicBezTo>
                <a:cubicBezTo>
                  <a:pt x="1365" y="2730"/>
                  <a:pt x="1463" y="2739"/>
                  <a:pt x="1717" y="2703"/>
                </a:cubicBezTo>
              </a:path>
            </a:pathLst>
          </a:custGeom>
          <a:noFill/>
          <a:ln w="4212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360">
            <a:extLst>
              <a:ext uri="{FF2B5EF4-FFF2-40B4-BE49-F238E27FC236}">
                <a16:creationId xmlns:a16="http://schemas.microsoft.com/office/drawing/2014/main" id="{112ACBD7-82A0-B04A-BB91-82736D07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197" y="5919046"/>
            <a:ext cx="635097" cy="882597"/>
          </a:xfrm>
          <a:custGeom>
            <a:avLst/>
            <a:gdLst>
              <a:gd name="T0" fmla="*/ 579 w 598"/>
              <a:gd name="T1" fmla="*/ 832 h 833"/>
              <a:gd name="T2" fmla="*/ 579 w 598"/>
              <a:gd name="T3" fmla="*/ 832 h 833"/>
              <a:gd name="T4" fmla="*/ 27 w 598"/>
              <a:gd name="T5" fmla="*/ 832 h 833"/>
              <a:gd name="T6" fmla="*/ 0 w 598"/>
              <a:gd name="T7" fmla="*/ 814 h 833"/>
              <a:gd name="T8" fmla="*/ 0 w 598"/>
              <a:gd name="T9" fmla="*/ 27 h 833"/>
              <a:gd name="T10" fmla="*/ 27 w 598"/>
              <a:gd name="T11" fmla="*/ 0 h 833"/>
              <a:gd name="T12" fmla="*/ 579 w 598"/>
              <a:gd name="T13" fmla="*/ 0 h 833"/>
              <a:gd name="T14" fmla="*/ 597 w 598"/>
              <a:gd name="T15" fmla="*/ 27 h 833"/>
              <a:gd name="T16" fmla="*/ 597 w 598"/>
              <a:gd name="T17" fmla="*/ 814 h 833"/>
              <a:gd name="T18" fmla="*/ 579 w 598"/>
              <a:gd name="T19" fmla="*/ 832 h 833"/>
              <a:gd name="T20" fmla="*/ 27 w 598"/>
              <a:gd name="T21" fmla="*/ 805 h 833"/>
              <a:gd name="T22" fmla="*/ 27 w 598"/>
              <a:gd name="T23" fmla="*/ 805 h 833"/>
              <a:gd name="T24" fmla="*/ 570 w 598"/>
              <a:gd name="T25" fmla="*/ 805 h 833"/>
              <a:gd name="T26" fmla="*/ 570 w 598"/>
              <a:gd name="T27" fmla="*/ 37 h 833"/>
              <a:gd name="T28" fmla="*/ 27 w 598"/>
              <a:gd name="T29" fmla="*/ 37 h 833"/>
              <a:gd name="T30" fmla="*/ 27 w 598"/>
              <a:gd name="T31" fmla="*/ 80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" h="833">
                <a:moveTo>
                  <a:pt x="579" y="832"/>
                </a:moveTo>
                <a:lnTo>
                  <a:pt x="579" y="832"/>
                </a:lnTo>
                <a:cubicBezTo>
                  <a:pt x="27" y="832"/>
                  <a:pt x="27" y="832"/>
                  <a:pt x="27" y="832"/>
                </a:cubicBezTo>
                <a:cubicBezTo>
                  <a:pt x="9" y="832"/>
                  <a:pt x="0" y="823"/>
                  <a:pt x="0" y="8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88" y="0"/>
                  <a:pt x="597" y="18"/>
                  <a:pt x="597" y="27"/>
                </a:cubicBezTo>
                <a:cubicBezTo>
                  <a:pt x="597" y="814"/>
                  <a:pt x="597" y="814"/>
                  <a:pt x="597" y="814"/>
                </a:cubicBezTo>
                <a:cubicBezTo>
                  <a:pt x="597" y="823"/>
                  <a:pt x="588" y="832"/>
                  <a:pt x="579" y="832"/>
                </a:cubicBezTo>
                <a:close/>
                <a:moveTo>
                  <a:pt x="27" y="805"/>
                </a:moveTo>
                <a:lnTo>
                  <a:pt x="27" y="805"/>
                </a:lnTo>
                <a:cubicBezTo>
                  <a:pt x="570" y="805"/>
                  <a:pt x="570" y="805"/>
                  <a:pt x="570" y="805"/>
                </a:cubicBezTo>
                <a:cubicBezTo>
                  <a:pt x="570" y="37"/>
                  <a:pt x="570" y="37"/>
                  <a:pt x="570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1">
            <a:extLst>
              <a:ext uri="{FF2B5EF4-FFF2-40B4-BE49-F238E27FC236}">
                <a16:creationId xmlns:a16="http://schemas.microsoft.com/office/drawing/2014/main" id="{8882F630-BA28-1742-A345-7E47A48E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652208"/>
            <a:ext cx="28019" cy="42030"/>
          </a:xfrm>
          <a:custGeom>
            <a:avLst/>
            <a:gdLst>
              <a:gd name="T0" fmla="*/ 9 w 28"/>
              <a:gd name="T1" fmla="*/ 37 h 38"/>
              <a:gd name="T2" fmla="*/ 9 w 28"/>
              <a:gd name="T3" fmla="*/ 37 h 38"/>
              <a:gd name="T4" fmla="*/ 9 w 28"/>
              <a:gd name="T5" fmla="*/ 37 h 38"/>
              <a:gd name="T6" fmla="*/ 0 w 28"/>
              <a:gd name="T7" fmla="*/ 18 h 38"/>
              <a:gd name="T8" fmla="*/ 9 w 28"/>
              <a:gd name="T9" fmla="*/ 0 h 38"/>
              <a:gd name="T10" fmla="*/ 9 w 28"/>
              <a:gd name="T11" fmla="*/ 0 h 38"/>
              <a:gd name="T12" fmla="*/ 27 w 28"/>
              <a:gd name="T13" fmla="*/ 18 h 38"/>
              <a:gd name="T14" fmla="*/ 9 w 2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">
                <a:moveTo>
                  <a:pt x="9" y="37"/>
                </a:moveTo>
                <a:lnTo>
                  <a:pt x="9" y="37"/>
                </a:lnTo>
                <a:lnTo>
                  <a:pt x="9" y="37"/>
                </a:lnTo>
                <a:cubicBezTo>
                  <a:pt x="0" y="37"/>
                  <a:pt x="0" y="2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9"/>
                  <a:pt x="27" y="18"/>
                </a:cubicBezTo>
                <a:cubicBezTo>
                  <a:pt x="27" y="28"/>
                  <a:pt x="18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2">
            <a:extLst>
              <a:ext uri="{FF2B5EF4-FFF2-40B4-BE49-F238E27FC236}">
                <a16:creationId xmlns:a16="http://schemas.microsoft.com/office/drawing/2014/main" id="{DE2960CC-F5E4-AC48-84E4-B7C8550C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493" y="6652208"/>
            <a:ext cx="37359" cy="42030"/>
          </a:xfrm>
          <a:custGeom>
            <a:avLst/>
            <a:gdLst>
              <a:gd name="T0" fmla="*/ 18 w 37"/>
              <a:gd name="T1" fmla="*/ 37 h 38"/>
              <a:gd name="T2" fmla="*/ 18 w 37"/>
              <a:gd name="T3" fmla="*/ 37 h 38"/>
              <a:gd name="T4" fmla="*/ 18 w 37"/>
              <a:gd name="T5" fmla="*/ 37 h 38"/>
              <a:gd name="T6" fmla="*/ 0 w 37"/>
              <a:gd name="T7" fmla="*/ 18 h 38"/>
              <a:gd name="T8" fmla="*/ 18 w 37"/>
              <a:gd name="T9" fmla="*/ 0 h 38"/>
              <a:gd name="T10" fmla="*/ 18 w 37"/>
              <a:gd name="T11" fmla="*/ 0 h 38"/>
              <a:gd name="T12" fmla="*/ 36 w 37"/>
              <a:gd name="T13" fmla="*/ 18 h 38"/>
              <a:gd name="T14" fmla="*/ 18 w 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8"/>
                  <a:pt x="27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3">
            <a:extLst>
              <a:ext uri="{FF2B5EF4-FFF2-40B4-BE49-F238E27FC236}">
                <a16:creationId xmlns:a16="http://schemas.microsoft.com/office/drawing/2014/main" id="{78F2F5CF-A9F2-A845-9A85-A7402FBF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191" y="6652208"/>
            <a:ext cx="37359" cy="42030"/>
          </a:xfrm>
          <a:custGeom>
            <a:avLst/>
            <a:gdLst>
              <a:gd name="T0" fmla="*/ 18 w 37"/>
              <a:gd name="T1" fmla="*/ 37 h 38"/>
              <a:gd name="T2" fmla="*/ 18 w 37"/>
              <a:gd name="T3" fmla="*/ 37 h 38"/>
              <a:gd name="T4" fmla="*/ 18 w 37"/>
              <a:gd name="T5" fmla="*/ 37 h 38"/>
              <a:gd name="T6" fmla="*/ 0 w 37"/>
              <a:gd name="T7" fmla="*/ 18 h 38"/>
              <a:gd name="T8" fmla="*/ 18 w 37"/>
              <a:gd name="T9" fmla="*/ 0 h 38"/>
              <a:gd name="T10" fmla="*/ 18 w 37"/>
              <a:gd name="T11" fmla="*/ 0 h 38"/>
              <a:gd name="T12" fmla="*/ 36 w 37"/>
              <a:gd name="T13" fmla="*/ 18 h 38"/>
              <a:gd name="T14" fmla="*/ 18 w 37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8">
                <a:moveTo>
                  <a:pt x="18" y="37"/>
                </a:moveTo>
                <a:lnTo>
                  <a:pt x="18" y="37"/>
                </a:lnTo>
                <a:lnTo>
                  <a:pt x="18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8"/>
                  <a:pt x="27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4">
            <a:extLst>
              <a:ext uri="{FF2B5EF4-FFF2-40B4-BE49-F238E27FC236}">
                <a16:creationId xmlns:a16="http://schemas.microsoft.com/office/drawing/2014/main" id="{64D07D2F-343B-1F42-8055-7D05F45E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021782"/>
            <a:ext cx="200801" cy="46698"/>
          </a:xfrm>
          <a:custGeom>
            <a:avLst/>
            <a:gdLst>
              <a:gd name="T0" fmla="*/ 63 w 191"/>
              <a:gd name="T1" fmla="*/ 45 h 46"/>
              <a:gd name="T2" fmla="*/ 63 w 191"/>
              <a:gd name="T3" fmla="*/ 45 h 46"/>
              <a:gd name="T4" fmla="*/ 54 w 191"/>
              <a:gd name="T5" fmla="*/ 45 h 46"/>
              <a:gd name="T6" fmla="*/ 36 w 191"/>
              <a:gd name="T7" fmla="*/ 27 h 46"/>
              <a:gd name="T8" fmla="*/ 18 w 191"/>
              <a:gd name="T9" fmla="*/ 45 h 46"/>
              <a:gd name="T10" fmla="*/ 9 w 191"/>
              <a:gd name="T11" fmla="*/ 45 h 46"/>
              <a:gd name="T12" fmla="*/ 9 w 191"/>
              <a:gd name="T13" fmla="*/ 27 h 46"/>
              <a:gd name="T14" fmla="*/ 27 w 191"/>
              <a:gd name="T15" fmla="*/ 9 h 46"/>
              <a:gd name="T16" fmla="*/ 45 w 191"/>
              <a:gd name="T17" fmla="*/ 9 h 46"/>
              <a:gd name="T18" fmla="*/ 63 w 191"/>
              <a:gd name="T19" fmla="*/ 18 h 46"/>
              <a:gd name="T20" fmla="*/ 81 w 191"/>
              <a:gd name="T21" fmla="*/ 9 h 46"/>
              <a:gd name="T22" fmla="*/ 90 w 191"/>
              <a:gd name="T23" fmla="*/ 9 h 46"/>
              <a:gd name="T24" fmla="*/ 108 w 191"/>
              <a:gd name="T25" fmla="*/ 18 h 46"/>
              <a:gd name="T26" fmla="*/ 126 w 191"/>
              <a:gd name="T27" fmla="*/ 9 h 46"/>
              <a:gd name="T28" fmla="*/ 144 w 191"/>
              <a:gd name="T29" fmla="*/ 9 h 46"/>
              <a:gd name="T30" fmla="*/ 153 w 191"/>
              <a:gd name="T31" fmla="*/ 18 h 46"/>
              <a:gd name="T32" fmla="*/ 171 w 191"/>
              <a:gd name="T33" fmla="*/ 9 h 46"/>
              <a:gd name="T34" fmla="*/ 190 w 191"/>
              <a:gd name="T35" fmla="*/ 9 h 46"/>
              <a:gd name="T36" fmla="*/ 190 w 191"/>
              <a:gd name="T37" fmla="*/ 18 h 46"/>
              <a:gd name="T38" fmla="*/ 162 w 191"/>
              <a:gd name="T39" fmla="*/ 45 h 46"/>
              <a:gd name="T40" fmla="*/ 153 w 191"/>
              <a:gd name="T41" fmla="*/ 45 h 46"/>
              <a:gd name="T42" fmla="*/ 135 w 191"/>
              <a:gd name="T43" fmla="*/ 27 h 46"/>
              <a:gd name="T44" fmla="*/ 117 w 191"/>
              <a:gd name="T45" fmla="*/ 45 h 46"/>
              <a:gd name="T46" fmla="*/ 99 w 191"/>
              <a:gd name="T47" fmla="*/ 45 h 46"/>
              <a:gd name="T48" fmla="*/ 81 w 191"/>
              <a:gd name="T49" fmla="*/ 27 h 46"/>
              <a:gd name="T50" fmla="*/ 72 w 191"/>
              <a:gd name="T51" fmla="*/ 45 h 46"/>
              <a:gd name="T52" fmla="*/ 63 w 191"/>
              <a:gd name="T5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" h="46"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54" y="45"/>
                  <a:pt x="54" y="45"/>
                </a:cubicBezTo>
                <a:cubicBezTo>
                  <a:pt x="36" y="27"/>
                  <a:pt x="36" y="27"/>
                  <a:pt x="36" y="27"/>
                </a:cubicBezTo>
                <a:cubicBezTo>
                  <a:pt x="18" y="45"/>
                  <a:pt x="18" y="45"/>
                  <a:pt x="18" y="45"/>
                </a:cubicBezTo>
                <a:lnTo>
                  <a:pt x="9" y="45"/>
                </a:lnTo>
                <a:cubicBezTo>
                  <a:pt x="0" y="36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36" y="0"/>
                  <a:pt x="45" y="9"/>
                </a:cubicBezTo>
                <a:cubicBezTo>
                  <a:pt x="63" y="18"/>
                  <a:pt x="63" y="18"/>
                  <a:pt x="63" y="18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90" y="0"/>
                  <a:pt x="90" y="9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0"/>
                  <a:pt x="135" y="0"/>
                  <a:pt x="144" y="9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71" y="9"/>
                  <a:pt x="171" y="9"/>
                  <a:pt x="171" y="9"/>
                </a:cubicBezTo>
                <a:cubicBezTo>
                  <a:pt x="181" y="0"/>
                  <a:pt x="181" y="0"/>
                  <a:pt x="190" y="9"/>
                </a:cubicBezTo>
                <a:lnTo>
                  <a:pt x="190" y="18"/>
                </a:lnTo>
                <a:cubicBezTo>
                  <a:pt x="162" y="45"/>
                  <a:pt x="162" y="45"/>
                  <a:pt x="162" y="45"/>
                </a:cubicBezTo>
                <a:lnTo>
                  <a:pt x="153" y="45"/>
                </a:lnTo>
                <a:cubicBezTo>
                  <a:pt x="135" y="27"/>
                  <a:pt x="135" y="27"/>
                  <a:pt x="135" y="27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08" y="45"/>
                  <a:pt x="99" y="45"/>
                </a:cubicBezTo>
                <a:cubicBezTo>
                  <a:pt x="81" y="27"/>
                  <a:pt x="81" y="27"/>
                  <a:pt x="81" y="27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63" y="45"/>
                  <a:pt x="6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5">
            <a:extLst>
              <a:ext uri="{FF2B5EF4-FFF2-40B4-BE49-F238E27FC236}">
                <a16:creationId xmlns:a16="http://schemas.microsoft.com/office/drawing/2014/main" id="{510DCEE3-B56E-B04A-B474-B042E446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166545"/>
            <a:ext cx="126084" cy="42030"/>
          </a:xfrm>
          <a:custGeom>
            <a:avLst/>
            <a:gdLst>
              <a:gd name="T0" fmla="*/ 18 w 118"/>
              <a:gd name="T1" fmla="*/ 37 h 38"/>
              <a:gd name="T2" fmla="*/ 18 w 118"/>
              <a:gd name="T3" fmla="*/ 37 h 38"/>
              <a:gd name="T4" fmla="*/ 0 w 118"/>
              <a:gd name="T5" fmla="*/ 19 h 38"/>
              <a:gd name="T6" fmla="*/ 18 w 118"/>
              <a:gd name="T7" fmla="*/ 0 h 38"/>
              <a:gd name="T8" fmla="*/ 99 w 118"/>
              <a:gd name="T9" fmla="*/ 0 h 38"/>
              <a:gd name="T10" fmla="*/ 117 w 118"/>
              <a:gd name="T11" fmla="*/ 19 h 38"/>
              <a:gd name="T12" fmla="*/ 99 w 118"/>
              <a:gd name="T13" fmla="*/ 37 h 38"/>
              <a:gd name="T14" fmla="*/ 18 w 11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9"/>
                </a:cubicBezTo>
                <a:cubicBezTo>
                  <a:pt x="117" y="28"/>
                  <a:pt x="108" y="37"/>
                  <a:pt x="99" y="3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6">
            <a:extLst>
              <a:ext uri="{FF2B5EF4-FFF2-40B4-BE49-F238E27FC236}">
                <a16:creationId xmlns:a16="http://schemas.microsoft.com/office/drawing/2014/main" id="{D80413CE-CDF4-1A4C-A469-C4CD66B8C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348670"/>
            <a:ext cx="126084" cy="28019"/>
          </a:xfrm>
          <a:custGeom>
            <a:avLst/>
            <a:gdLst>
              <a:gd name="T0" fmla="*/ 18 w 118"/>
              <a:gd name="T1" fmla="*/ 27 h 28"/>
              <a:gd name="T2" fmla="*/ 18 w 118"/>
              <a:gd name="T3" fmla="*/ 27 h 28"/>
              <a:gd name="T4" fmla="*/ 0 w 118"/>
              <a:gd name="T5" fmla="*/ 18 h 28"/>
              <a:gd name="T6" fmla="*/ 18 w 118"/>
              <a:gd name="T7" fmla="*/ 0 h 28"/>
              <a:gd name="T8" fmla="*/ 99 w 118"/>
              <a:gd name="T9" fmla="*/ 0 h 28"/>
              <a:gd name="T10" fmla="*/ 117 w 118"/>
              <a:gd name="T11" fmla="*/ 9 h 28"/>
              <a:gd name="T12" fmla="*/ 99 w 118"/>
              <a:gd name="T13" fmla="*/ 27 h 28"/>
              <a:gd name="T14" fmla="*/ 18 w 1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8"/>
                  <a:pt x="108" y="27"/>
                  <a:pt x="99" y="27"/>
                </a:cubicBezTo>
                <a:cubicBezTo>
                  <a:pt x="18" y="27"/>
                  <a:pt x="18" y="27"/>
                  <a:pt x="18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7">
            <a:extLst>
              <a:ext uri="{FF2B5EF4-FFF2-40B4-BE49-F238E27FC236}">
                <a16:creationId xmlns:a16="http://schemas.microsoft.com/office/drawing/2014/main" id="{F842DD39-EB3B-F94B-B1E7-B35524BB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432727"/>
            <a:ext cx="126084" cy="42027"/>
          </a:xfrm>
          <a:custGeom>
            <a:avLst/>
            <a:gdLst>
              <a:gd name="T0" fmla="*/ 18 w 118"/>
              <a:gd name="T1" fmla="*/ 37 h 38"/>
              <a:gd name="T2" fmla="*/ 18 w 118"/>
              <a:gd name="T3" fmla="*/ 37 h 38"/>
              <a:gd name="T4" fmla="*/ 0 w 118"/>
              <a:gd name="T5" fmla="*/ 19 h 38"/>
              <a:gd name="T6" fmla="*/ 18 w 118"/>
              <a:gd name="T7" fmla="*/ 0 h 38"/>
              <a:gd name="T8" fmla="*/ 99 w 118"/>
              <a:gd name="T9" fmla="*/ 0 h 38"/>
              <a:gd name="T10" fmla="*/ 99 w 118"/>
              <a:gd name="T11" fmla="*/ 0 h 38"/>
              <a:gd name="T12" fmla="*/ 117 w 118"/>
              <a:gd name="T13" fmla="*/ 19 h 38"/>
              <a:gd name="T14" fmla="*/ 99 w 118"/>
              <a:gd name="T15" fmla="*/ 37 h 38"/>
              <a:gd name="T16" fmla="*/ 18 w 118"/>
              <a:gd name="T17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108" y="0"/>
                  <a:pt x="117" y="9"/>
                  <a:pt x="117" y="19"/>
                </a:cubicBezTo>
                <a:cubicBezTo>
                  <a:pt x="117" y="28"/>
                  <a:pt x="108" y="37"/>
                  <a:pt x="99" y="3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8">
            <a:extLst>
              <a:ext uri="{FF2B5EF4-FFF2-40B4-BE49-F238E27FC236}">
                <a16:creationId xmlns:a16="http://schemas.microsoft.com/office/drawing/2014/main" id="{42B6F1C5-8DCD-9447-B3D0-560A8817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6521452"/>
            <a:ext cx="126084" cy="37359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99 w 118"/>
              <a:gd name="T13" fmla="*/ 36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9">
            <a:extLst>
              <a:ext uri="{FF2B5EF4-FFF2-40B4-BE49-F238E27FC236}">
                <a16:creationId xmlns:a16="http://schemas.microsoft.com/office/drawing/2014/main" id="{7A794090-264C-794E-9FCC-78EB095A1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348670"/>
            <a:ext cx="210141" cy="28019"/>
          </a:xfrm>
          <a:custGeom>
            <a:avLst/>
            <a:gdLst>
              <a:gd name="T0" fmla="*/ 181 w 200"/>
              <a:gd name="T1" fmla="*/ 27 h 28"/>
              <a:gd name="T2" fmla="*/ 181 w 200"/>
              <a:gd name="T3" fmla="*/ 27 h 28"/>
              <a:gd name="T4" fmla="*/ 9 w 200"/>
              <a:gd name="T5" fmla="*/ 27 h 28"/>
              <a:gd name="T6" fmla="*/ 0 w 200"/>
              <a:gd name="T7" fmla="*/ 9 h 28"/>
              <a:gd name="T8" fmla="*/ 9 w 200"/>
              <a:gd name="T9" fmla="*/ 0 h 28"/>
              <a:gd name="T10" fmla="*/ 181 w 200"/>
              <a:gd name="T11" fmla="*/ 0 h 28"/>
              <a:gd name="T12" fmla="*/ 199 w 200"/>
              <a:gd name="T13" fmla="*/ 9 h 28"/>
              <a:gd name="T14" fmla="*/ 181 w 2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28">
                <a:moveTo>
                  <a:pt x="181" y="27"/>
                </a:moveTo>
                <a:lnTo>
                  <a:pt x="18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0"/>
                  <a:pt x="199" y="9"/>
                </a:cubicBezTo>
                <a:cubicBezTo>
                  <a:pt x="199" y="18"/>
                  <a:pt x="190" y="27"/>
                  <a:pt x="18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0">
            <a:extLst>
              <a:ext uri="{FF2B5EF4-FFF2-40B4-BE49-F238E27FC236}">
                <a16:creationId xmlns:a16="http://schemas.microsoft.com/office/drawing/2014/main" id="{4B9F885F-8397-1F42-95C6-0270C421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432727"/>
            <a:ext cx="210141" cy="42027"/>
          </a:xfrm>
          <a:custGeom>
            <a:avLst/>
            <a:gdLst>
              <a:gd name="T0" fmla="*/ 181 w 200"/>
              <a:gd name="T1" fmla="*/ 37 h 38"/>
              <a:gd name="T2" fmla="*/ 181 w 200"/>
              <a:gd name="T3" fmla="*/ 37 h 38"/>
              <a:gd name="T4" fmla="*/ 9 w 200"/>
              <a:gd name="T5" fmla="*/ 37 h 38"/>
              <a:gd name="T6" fmla="*/ 0 w 200"/>
              <a:gd name="T7" fmla="*/ 19 h 38"/>
              <a:gd name="T8" fmla="*/ 9 w 200"/>
              <a:gd name="T9" fmla="*/ 0 h 38"/>
              <a:gd name="T10" fmla="*/ 181 w 200"/>
              <a:gd name="T11" fmla="*/ 0 h 38"/>
              <a:gd name="T12" fmla="*/ 199 w 200"/>
              <a:gd name="T13" fmla="*/ 19 h 38"/>
              <a:gd name="T14" fmla="*/ 181 w 200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8">
                <a:moveTo>
                  <a:pt x="181" y="37"/>
                </a:moveTo>
                <a:lnTo>
                  <a:pt x="181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9"/>
                  <a:pt x="199" y="19"/>
                </a:cubicBezTo>
                <a:cubicBezTo>
                  <a:pt x="199" y="28"/>
                  <a:pt x="190" y="37"/>
                  <a:pt x="181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1">
            <a:extLst>
              <a:ext uri="{FF2B5EF4-FFF2-40B4-BE49-F238E27FC236}">
                <a16:creationId xmlns:a16="http://schemas.microsoft.com/office/drawing/2014/main" id="{298991B0-8885-5D4F-83DC-E40E6C8C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530792"/>
            <a:ext cx="210141" cy="28019"/>
          </a:xfrm>
          <a:custGeom>
            <a:avLst/>
            <a:gdLst>
              <a:gd name="T0" fmla="*/ 181 w 200"/>
              <a:gd name="T1" fmla="*/ 27 h 28"/>
              <a:gd name="T2" fmla="*/ 181 w 200"/>
              <a:gd name="T3" fmla="*/ 27 h 28"/>
              <a:gd name="T4" fmla="*/ 9 w 200"/>
              <a:gd name="T5" fmla="*/ 27 h 28"/>
              <a:gd name="T6" fmla="*/ 0 w 200"/>
              <a:gd name="T7" fmla="*/ 9 h 28"/>
              <a:gd name="T8" fmla="*/ 9 w 200"/>
              <a:gd name="T9" fmla="*/ 0 h 28"/>
              <a:gd name="T10" fmla="*/ 181 w 200"/>
              <a:gd name="T11" fmla="*/ 0 h 28"/>
              <a:gd name="T12" fmla="*/ 199 w 200"/>
              <a:gd name="T13" fmla="*/ 9 h 28"/>
              <a:gd name="T14" fmla="*/ 181 w 2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28">
                <a:moveTo>
                  <a:pt x="181" y="27"/>
                </a:moveTo>
                <a:lnTo>
                  <a:pt x="18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0"/>
                  <a:pt x="199" y="9"/>
                </a:cubicBezTo>
                <a:cubicBezTo>
                  <a:pt x="199" y="18"/>
                  <a:pt x="190" y="27"/>
                  <a:pt x="18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2">
            <a:extLst>
              <a:ext uri="{FF2B5EF4-FFF2-40B4-BE49-F238E27FC236}">
                <a16:creationId xmlns:a16="http://schemas.microsoft.com/office/drawing/2014/main" id="{AE7CD5D4-738C-A144-B56B-9B8B6057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284" y="6614849"/>
            <a:ext cx="116744" cy="116747"/>
          </a:xfrm>
          <a:custGeom>
            <a:avLst/>
            <a:gdLst>
              <a:gd name="T0" fmla="*/ 99 w 109"/>
              <a:gd name="T1" fmla="*/ 109 h 110"/>
              <a:gd name="T2" fmla="*/ 99 w 109"/>
              <a:gd name="T3" fmla="*/ 109 h 110"/>
              <a:gd name="T4" fmla="*/ 9 w 109"/>
              <a:gd name="T5" fmla="*/ 109 h 110"/>
              <a:gd name="T6" fmla="*/ 0 w 109"/>
              <a:gd name="T7" fmla="*/ 100 h 110"/>
              <a:gd name="T8" fmla="*/ 0 w 109"/>
              <a:gd name="T9" fmla="*/ 9 h 110"/>
              <a:gd name="T10" fmla="*/ 9 w 109"/>
              <a:gd name="T11" fmla="*/ 0 h 110"/>
              <a:gd name="T12" fmla="*/ 99 w 109"/>
              <a:gd name="T13" fmla="*/ 0 h 110"/>
              <a:gd name="T14" fmla="*/ 108 w 109"/>
              <a:gd name="T15" fmla="*/ 9 h 110"/>
              <a:gd name="T16" fmla="*/ 108 w 109"/>
              <a:gd name="T17" fmla="*/ 100 h 110"/>
              <a:gd name="T18" fmla="*/ 99 w 109"/>
              <a:gd name="T19" fmla="*/ 109 h 110"/>
              <a:gd name="T20" fmla="*/ 27 w 109"/>
              <a:gd name="T21" fmla="*/ 91 h 110"/>
              <a:gd name="T22" fmla="*/ 27 w 109"/>
              <a:gd name="T23" fmla="*/ 91 h 110"/>
              <a:gd name="T24" fmla="*/ 90 w 109"/>
              <a:gd name="T25" fmla="*/ 91 h 110"/>
              <a:gd name="T26" fmla="*/ 90 w 109"/>
              <a:gd name="T27" fmla="*/ 18 h 110"/>
              <a:gd name="T28" fmla="*/ 27 w 109"/>
              <a:gd name="T29" fmla="*/ 18 h 110"/>
              <a:gd name="T30" fmla="*/ 27 w 109"/>
              <a:gd name="T31" fmla="*/ 9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10">
                <a:moveTo>
                  <a:pt x="99" y="109"/>
                </a:moveTo>
                <a:lnTo>
                  <a:pt x="99" y="109"/>
                </a:lnTo>
                <a:cubicBezTo>
                  <a:pt x="9" y="109"/>
                  <a:pt x="9" y="109"/>
                  <a:pt x="9" y="109"/>
                </a:cubicBezTo>
                <a:lnTo>
                  <a:pt x="0" y="100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99" y="0"/>
                  <a:pt x="99" y="0"/>
                  <a:pt x="99" y="0"/>
                </a:cubicBezTo>
                <a:lnTo>
                  <a:pt x="108" y="9"/>
                </a:lnTo>
                <a:cubicBezTo>
                  <a:pt x="108" y="100"/>
                  <a:pt x="108" y="100"/>
                  <a:pt x="108" y="100"/>
                </a:cubicBezTo>
                <a:lnTo>
                  <a:pt x="99" y="109"/>
                </a:lnTo>
                <a:close/>
                <a:moveTo>
                  <a:pt x="27" y="91"/>
                </a:moveTo>
                <a:lnTo>
                  <a:pt x="27" y="91"/>
                </a:lnTo>
                <a:cubicBezTo>
                  <a:pt x="90" y="91"/>
                  <a:pt x="90" y="91"/>
                  <a:pt x="90" y="91"/>
                </a:cubicBezTo>
                <a:cubicBezTo>
                  <a:pt x="90" y="18"/>
                  <a:pt x="90" y="18"/>
                  <a:pt x="90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3">
            <a:extLst>
              <a:ext uri="{FF2B5EF4-FFF2-40B4-BE49-F238E27FC236}">
                <a16:creationId xmlns:a16="http://schemas.microsoft.com/office/drawing/2014/main" id="{CD7D8A73-EA7D-DC4A-ADF2-9523826B5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7134" y="5984423"/>
            <a:ext cx="126084" cy="12608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27 w 118"/>
              <a:gd name="T17" fmla="*/ 63 h 118"/>
              <a:gd name="T18" fmla="*/ 54 w 118"/>
              <a:gd name="T19" fmla="*/ 90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27" y="45"/>
                  <a:pt x="27" y="63"/>
                </a:cubicBezTo>
                <a:cubicBezTo>
                  <a:pt x="27" y="72"/>
                  <a:pt x="45" y="90"/>
                  <a:pt x="54" y="90"/>
                </a:cubicBezTo>
                <a:cubicBezTo>
                  <a:pt x="72" y="90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4">
            <a:extLst>
              <a:ext uri="{FF2B5EF4-FFF2-40B4-BE49-F238E27FC236}">
                <a16:creationId xmlns:a16="http://schemas.microsoft.com/office/drawing/2014/main" id="{03A44E33-6206-CB4F-9012-A1C9E1AD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815" y="9113210"/>
            <a:ext cx="854578" cy="709814"/>
          </a:xfrm>
          <a:custGeom>
            <a:avLst/>
            <a:gdLst>
              <a:gd name="T0" fmla="*/ 398 w 805"/>
              <a:gd name="T1" fmla="*/ 669 h 670"/>
              <a:gd name="T2" fmla="*/ 398 w 805"/>
              <a:gd name="T3" fmla="*/ 669 h 670"/>
              <a:gd name="T4" fmla="*/ 398 w 805"/>
              <a:gd name="T5" fmla="*/ 669 h 670"/>
              <a:gd name="T6" fmla="*/ 389 w 805"/>
              <a:gd name="T7" fmla="*/ 669 h 670"/>
              <a:gd name="T8" fmla="*/ 9 w 805"/>
              <a:gd name="T9" fmla="*/ 153 h 670"/>
              <a:gd name="T10" fmla="*/ 9 w 805"/>
              <a:gd name="T11" fmla="*/ 135 h 670"/>
              <a:gd name="T12" fmla="*/ 136 w 805"/>
              <a:gd name="T13" fmla="*/ 9 h 670"/>
              <a:gd name="T14" fmla="*/ 145 w 805"/>
              <a:gd name="T15" fmla="*/ 0 h 670"/>
              <a:gd name="T16" fmla="*/ 145 w 805"/>
              <a:gd name="T17" fmla="*/ 0 h 670"/>
              <a:gd name="T18" fmla="*/ 660 w 805"/>
              <a:gd name="T19" fmla="*/ 0 h 670"/>
              <a:gd name="T20" fmla="*/ 669 w 805"/>
              <a:gd name="T21" fmla="*/ 9 h 670"/>
              <a:gd name="T22" fmla="*/ 795 w 805"/>
              <a:gd name="T23" fmla="*/ 135 h 670"/>
              <a:gd name="T24" fmla="*/ 795 w 805"/>
              <a:gd name="T25" fmla="*/ 163 h 670"/>
              <a:gd name="T26" fmla="*/ 416 w 805"/>
              <a:gd name="T27" fmla="*/ 669 h 670"/>
              <a:gd name="T28" fmla="*/ 398 w 805"/>
              <a:gd name="T29" fmla="*/ 669 h 670"/>
              <a:gd name="T30" fmla="*/ 45 w 805"/>
              <a:gd name="T31" fmla="*/ 144 h 670"/>
              <a:gd name="T32" fmla="*/ 45 w 805"/>
              <a:gd name="T33" fmla="*/ 144 h 670"/>
              <a:gd name="T34" fmla="*/ 398 w 805"/>
              <a:gd name="T35" fmla="*/ 623 h 670"/>
              <a:gd name="T36" fmla="*/ 759 w 805"/>
              <a:gd name="T37" fmla="*/ 153 h 670"/>
              <a:gd name="T38" fmla="*/ 651 w 805"/>
              <a:gd name="T39" fmla="*/ 36 h 670"/>
              <a:gd name="T40" fmla="*/ 154 w 805"/>
              <a:gd name="T41" fmla="*/ 36 h 670"/>
              <a:gd name="T42" fmla="*/ 45 w 805"/>
              <a:gd name="T43" fmla="*/ 144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5" h="670">
                <a:moveTo>
                  <a:pt x="398" y="669"/>
                </a:moveTo>
                <a:lnTo>
                  <a:pt x="398" y="669"/>
                </a:lnTo>
                <a:lnTo>
                  <a:pt x="398" y="669"/>
                </a:lnTo>
                <a:lnTo>
                  <a:pt x="389" y="669"/>
                </a:lnTo>
                <a:cubicBezTo>
                  <a:pt x="9" y="153"/>
                  <a:pt x="9" y="153"/>
                  <a:pt x="9" y="153"/>
                </a:cubicBezTo>
                <a:cubicBezTo>
                  <a:pt x="0" y="144"/>
                  <a:pt x="0" y="135"/>
                  <a:pt x="9" y="135"/>
                </a:cubicBezTo>
                <a:cubicBezTo>
                  <a:pt x="136" y="9"/>
                  <a:pt x="136" y="9"/>
                  <a:pt x="136" y="9"/>
                </a:cubicBezTo>
                <a:cubicBezTo>
                  <a:pt x="136" y="0"/>
                  <a:pt x="145" y="0"/>
                  <a:pt x="145" y="0"/>
                </a:cubicBezTo>
                <a:lnTo>
                  <a:pt x="145" y="0"/>
                </a:lnTo>
                <a:cubicBezTo>
                  <a:pt x="660" y="0"/>
                  <a:pt x="660" y="0"/>
                  <a:pt x="660" y="0"/>
                </a:cubicBezTo>
                <a:cubicBezTo>
                  <a:pt x="660" y="0"/>
                  <a:pt x="669" y="0"/>
                  <a:pt x="669" y="9"/>
                </a:cubicBezTo>
                <a:cubicBezTo>
                  <a:pt x="795" y="135"/>
                  <a:pt x="795" y="135"/>
                  <a:pt x="795" y="135"/>
                </a:cubicBezTo>
                <a:cubicBezTo>
                  <a:pt x="804" y="144"/>
                  <a:pt x="804" y="153"/>
                  <a:pt x="795" y="163"/>
                </a:cubicBezTo>
                <a:cubicBezTo>
                  <a:pt x="416" y="669"/>
                  <a:pt x="416" y="669"/>
                  <a:pt x="416" y="669"/>
                </a:cubicBezTo>
                <a:cubicBezTo>
                  <a:pt x="416" y="669"/>
                  <a:pt x="407" y="669"/>
                  <a:pt x="398" y="669"/>
                </a:cubicBezTo>
                <a:close/>
                <a:moveTo>
                  <a:pt x="45" y="144"/>
                </a:moveTo>
                <a:lnTo>
                  <a:pt x="45" y="144"/>
                </a:lnTo>
                <a:cubicBezTo>
                  <a:pt x="398" y="623"/>
                  <a:pt x="398" y="623"/>
                  <a:pt x="398" y="623"/>
                </a:cubicBezTo>
                <a:cubicBezTo>
                  <a:pt x="759" y="153"/>
                  <a:pt x="759" y="153"/>
                  <a:pt x="759" y="153"/>
                </a:cubicBezTo>
                <a:cubicBezTo>
                  <a:pt x="651" y="36"/>
                  <a:pt x="651" y="36"/>
                  <a:pt x="651" y="36"/>
                </a:cubicBezTo>
                <a:cubicBezTo>
                  <a:pt x="154" y="36"/>
                  <a:pt x="154" y="36"/>
                  <a:pt x="154" y="36"/>
                </a:cubicBezTo>
                <a:lnTo>
                  <a:pt x="45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5">
            <a:extLst>
              <a:ext uri="{FF2B5EF4-FFF2-40B4-BE49-F238E27FC236}">
                <a16:creationId xmlns:a16="http://schemas.microsoft.com/office/drawing/2014/main" id="{16888907-7E6F-4E4C-9309-4135393F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239" y="9113210"/>
            <a:ext cx="583730" cy="172782"/>
          </a:xfrm>
          <a:custGeom>
            <a:avLst/>
            <a:gdLst>
              <a:gd name="T0" fmla="*/ 144 w 552"/>
              <a:gd name="T1" fmla="*/ 163 h 164"/>
              <a:gd name="T2" fmla="*/ 144 w 552"/>
              <a:gd name="T3" fmla="*/ 163 h 164"/>
              <a:gd name="T4" fmla="*/ 135 w 552"/>
              <a:gd name="T5" fmla="*/ 153 h 164"/>
              <a:gd name="T6" fmla="*/ 9 w 552"/>
              <a:gd name="T7" fmla="*/ 27 h 164"/>
              <a:gd name="T8" fmla="*/ 9 w 552"/>
              <a:gd name="T9" fmla="*/ 9 h 164"/>
              <a:gd name="T10" fmla="*/ 36 w 552"/>
              <a:gd name="T11" fmla="*/ 9 h 164"/>
              <a:gd name="T12" fmla="*/ 144 w 552"/>
              <a:gd name="T13" fmla="*/ 117 h 164"/>
              <a:gd name="T14" fmla="*/ 262 w 552"/>
              <a:gd name="T15" fmla="*/ 9 h 164"/>
              <a:gd name="T16" fmla="*/ 289 w 552"/>
              <a:gd name="T17" fmla="*/ 9 h 164"/>
              <a:gd name="T18" fmla="*/ 406 w 552"/>
              <a:gd name="T19" fmla="*/ 117 h 164"/>
              <a:gd name="T20" fmla="*/ 515 w 552"/>
              <a:gd name="T21" fmla="*/ 9 h 164"/>
              <a:gd name="T22" fmla="*/ 542 w 552"/>
              <a:gd name="T23" fmla="*/ 9 h 164"/>
              <a:gd name="T24" fmla="*/ 542 w 552"/>
              <a:gd name="T25" fmla="*/ 27 h 164"/>
              <a:gd name="T26" fmla="*/ 415 w 552"/>
              <a:gd name="T27" fmla="*/ 153 h 164"/>
              <a:gd name="T28" fmla="*/ 388 w 552"/>
              <a:gd name="T29" fmla="*/ 153 h 164"/>
              <a:gd name="T30" fmla="*/ 271 w 552"/>
              <a:gd name="T31" fmla="*/ 45 h 164"/>
              <a:gd name="T32" fmla="*/ 162 w 552"/>
              <a:gd name="T33" fmla="*/ 163 h 164"/>
              <a:gd name="T34" fmla="*/ 144 w 552"/>
              <a:gd name="T3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2" h="164">
                <a:moveTo>
                  <a:pt x="144" y="163"/>
                </a:moveTo>
                <a:lnTo>
                  <a:pt x="144" y="163"/>
                </a:lnTo>
                <a:cubicBezTo>
                  <a:pt x="144" y="163"/>
                  <a:pt x="135" y="163"/>
                  <a:pt x="135" y="153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262" y="9"/>
                  <a:pt x="262" y="9"/>
                  <a:pt x="262" y="9"/>
                </a:cubicBezTo>
                <a:cubicBezTo>
                  <a:pt x="271" y="0"/>
                  <a:pt x="280" y="0"/>
                  <a:pt x="289" y="9"/>
                </a:cubicBezTo>
                <a:cubicBezTo>
                  <a:pt x="406" y="117"/>
                  <a:pt x="406" y="117"/>
                  <a:pt x="406" y="117"/>
                </a:cubicBezTo>
                <a:cubicBezTo>
                  <a:pt x="515" y="9"/>
                  <a:pt x="515" y="9"/>
                  <a:pt x="515" y="9"/>
                </a:cubicBezTo>
                <a:cubicBezTo>
                  <a:pt x="524" y="0"/>
                  <a:pt x="533" y="0"/>
                  <a:pt x="542" y="9"/>
                </a:cubicBezTo>
                <a:cubicBezTo>
                  <a:pt x="551" y="9"/>
                  <a:pt x="551" y="27"/>
                  <a:pt x="542" y="27"/>
                </a:cubicBezTo>
                <a:cubicBezTo>
                  <a:pt x="415" y="153"/>
                  <a:pt x="415" y="153"/>
                  <a:pt x="415" y="153"/>
                </a:cubicBezTo>
                <a:cubicBezTo>
                  <a:pt x="406" y="163"/>
                  <a:pt x="397" y="163"/>
                  <a:pt x="388" y="153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162" y="163"/>
                  <a:pt x="162" y="163"/>
                  <a:pt x="162" y="163"/>
                </a:cubicBezTo>
                <a:cubicBezTo>
                  <a:pt x="153" y="163"/>
                  <a:pt x="153" y="163"/>
                  <a:pt x="144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6">
            <a:extLst>
              <a:ext uri="{FF2B5EF4-FFF2-40B4-BE49-F238E27FC236}">
                <a16:creationId xmlns:a16="http://schemas.microsoft.com/office/drawing/2014/main" id="{39C3E6EC-6996-364B-BCE9-34AB4A34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666" y="9248634"/>
            <a:ext cx="317549" cy="574391"/>
          </a:xfrm>
          <a:custGeom>
            <a:avLst/>
            <a:gdLst>
              <a:gd name="T0" fmla="*/ 145 w 299"/>
              <a:gd name="T1" fmla="*/ 543 h 544"/>
              <a:gd name="T2" fmla="*/ 145 w 299"/>
              <a:gd name="T3" fmla="*/ 543 h 544"/>
              <a:gd name="T4" fmla="*/ 127 w 299"/>
              <a:gd name="T5" fmla="*/ 533 h 544"/>
              <a:gd name="T6" fmla="*/ 0 w 299"/>
              <a:gd name="T7" fmla="*/ 27 h 544"/>
              <a:gd name="T8" fmla="*/ 18 w 299"/>
              <a:gd name="T9" fmla="*/ 0 h 544"/>
              <a:gd name="T10" fmla="*/ 36 w 299"/>
              <a:gd name="T11" fmla="*/ 18 h 544"/>
              <a:gd name="T12" fmla="*/ 145 w 299"/>
              <a:gd name="T13" fmla="*/ 452 h 544"/>
              <a:gd name="T14" fmla="*/ 262 w 299"/>
              <a:gd name="T15" fmla="*/ 18 h 544"/>
              <a:gd name="T16" fmla="*/ 280 w 299"/>
              <a:gd name="T17" fmla="*/ 0 h 544"/>
              <a:gd name="T18" fmla="*/ 298 w 299"/>
              <a:gd name="T19" fmla="*/ 27 h 544"/>
              <a:gd name="T20" fmla="*/ 163 w 299"/>
              <a:gd name="T21" fmla="*/ 533 h 544"/>
              <a:gd name="T22" fmla="*/ 145 w 299"/>
              <a:gd name="T23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544">
                <a:moveTo>
                  <a:pt x="145" y="543"/>
                </a:moveTo>
                <a:lnTo>
                  <a:pt x="145" y="543"/>
                </a:lnTo>
                <a:cubicBezTo>
                  <a:pt x="145" y="543"/>
                  <a:pt x="136" y="543"/>
                  <a:pt x="127" y="53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36" y="18"/>
                </a:cubicBezTo>
                <a:cubicBezTo>
                  <a:pt x="145" y="452"/>
                  <a:pt x="145" y="452"/>
                  <a:pt x="145" y="452"/>
                </a:cubicBezTo>
                <a:cubicBezTo>
                  <a:pt x="262" y="18"/>
                  <a:pt x="262" y="18"/>
                  <a:pt x="262" y="18"/>
                </a:cubicBezTo>
                <a:cubicBezTo>
                  <a:pt x="262" y="0"/>
                  <a:pt x="271" y="0"/>
                  <a:pt x="280" y="0"/>
                </a:cubicBezTo>
                <a:cubicBezTo>
                  <a:pt x="289" y="0"/>
                  <a:pt x="298" y="9"/>
                  <a:pt x="298" y="27"/>
                </a:cubicBezTo>
                <a:cubicBezTo>
                  <a:pt x="163" y="533"/>
                  <a:pt x="163" y="533"/>
                  <a:pt x="163" y="533"/>
                </a:cubicBezTo>
                <a:cubicBezTo>
                  <a:pt x="163" y="543"/>
                  <a:pt x="154" y="543"/>
                  <a:pt x="145" y="5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7">
            <a:extLst>
              <a:ext uri="{FF2B5EF4-FFF2-40B4-BE49-F238E27FC236}">
                <a16:creationId xmlns:a16="http://schemas.microsoft.com/office/drawing/2014/main" id="{4772CA5B-0821-A54D-AE18-2A63192A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815" y="9248634"/>
            <a:ext cx="854578" cy="42030"/>
          </a:xfrm>
          <a:custGeom>
            <a:avLst/>
            <a:gdLst>
              <a:gd name="T0" fmla="*/ 786 w 805"/>
              <a:gd name="T1" fmla="*/ 37 h 38"/>
              <a:gd name="T2" fmla="*/ 786 w 805"/>
              <a:gd name="T3" fmla="*/ 37 h 38"/>
              <a:gd name="T4" fmla="*/ 786 w 805"/>
              <a:gd name="T5" fmla="*/ 37 h 38"/>
              <a:gd name="T6" fmla="*/ 18 w 805"/>
              <a:gd name="T7" fmla="*/ 37 h 38"/>
              <a:gd name="T8" fmla="*/ 0 w 805"/>
              <a:gd name="T9" fmla="*/ 18 h 38"/>
              <a:gd name="T10" fmla="*/ 18 w 805"/>
              <a:gd name="T11" fmla="*/ 0 h 38"/>
              <a:gd name="T12" fmla="*/ 18 w 805"/>
              <a:gd name="T13" fmla="*/ 0 h 38"/>
              <a:gd name="T14" fmla="*/ 786 w 805"/>
              <a:gd name="T15" fmla="*/ 0 h 38"/>
              <a:gd name="T16" fmla="*/ 804 w 805"/>
              <a:gd name="T17" fmla="*/ 18 h 38"/>
              <a:gd name="T18" fmla="*/ 786 w 805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5" h="38">
                <a:moveTo>
                  <a:pt x="786" y="37"/>
                </a:moveTo>
                <a:lnTo>
                  <a:pt x="786" y="37"/>
                </a:lnTo>
                <a:lnTo>
                  <a:pt x="786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786" y="0"/>
                  <a:pt x="786" y="0"/>
                  <a:pt x="786" y="0"/>
                </a:cubicBezTo>
                <a:cubicBezTo>
                  <a:pt x="795" y="0"/>
                  <a:pt x="804" y="9"/>
                  <a:pt x="804" y="18"/>
                </a:cubicBezTo>
                <a:cubicBezTo>
                  <a:pt x="804" y="27"/>
                  <a:pt x="795" y="37"/>
                  <a:pt x="786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8">
            <a:extLst>
              <a:ext uri="{FF2B5EF4-FFF2-40B4-BE49-F238E27FC236}">
                <a16:creationId xmlns:a16="http://schemas.microsoft.com/office/drawing/2014/main" id="{15ED893C-40AA-C847-A930-5CFB812E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271" y="10023826"/>
            <a:ext cx="709814" cy="854581"/>
          </a:xfrm>
          <a:custGeom>
            <a:avLst/>
            <a:gdLst>
              <a:gd name="T0" fmla="*/ 641 w 669"/>
              <a:gd name="T1" fmla="*/ 804 h 805"/>
              <a:gd name="T2" fmla="*/ 641 w 669"/>
              <a:gd name="T3" fmla="*/ 804 h 805"/>
              <a:gd name="T4" fmla="*/ 27 w 669"/>
              <a:gd name="T5" fmla="*/ 804 h 805"/>
              <a:gd name="T6" fmla="*/ 0 w 669"/>
              <a:gd name="T7" fmla="*/ 768 h 805"/>
              <a:gd name="T8" fmla="*/ 0 w 669"/>
              <a:gd name="T9" fmla="*/ 36 h 805"/>
              <a:gd name="T10" fmla="*/ 27 w 669"/>
              <a:gd name="T11" fmla="*/ 0 h 805"/>
              <a:gd name="T12" fmla="*/ 145 w 669"/>
              <a:gd name="T13" fmla="*/ 0 h 805"/>
              <a:gd name="T14" fmla="*/ 163 w 669"/>
              <a:gd name="T15" fmla="*/ 17 h 805"/>
              <a:gd name="T16" fmla="*/ 145 w 669"/>
              <a:gd name="T17" fmla="*/ 36 h 805"/>
              <a:gd name="T18" fmla="*/ 36 w 669"/>
              <a:gd name="T19" fmla="*/ 36 h 805"/>
              <a:gd name="T20" fmla="*/ 36 w 669"/>
              <a:gd name="T21" fmla="*/ 759 h 805"/>
              <a:gd name="T22" fmla="*/ 632 w 669"/>
              <a:gd name="T23" fmla="*/ 759 h 805"/>
              <a:gd name="T24" fmla="*/ 632 w 669"/>
              <a:gd name="T25" fmla="*/ 36 h 805"/>
              <a:gd name="T26" fmla="*/ 523 w 669"/>
              <a:gd name="T27" fmla="*/ 36 h 805"/>
              <a:gd name="T28" fmla="*/ 505 w 669"/>
              <a:gd name="T29" fmla="*/ 17 h 805"/>
              <a:gd name="T30" fmla="*/ 523 w 669"/>
              <a:gd name="T31" fmla="*/ 0 h 805"/>
              <a:gd name="T32" fmla="*/ 641 w 669"/>
              <a:gd name="T33" fmla="*/ 0 h 805"/>
              <a:gd name="T34" fmla="*/ 668 w 669"/>
              <a:gd name="T35" fmla="*/ 36 h 805"/>
              <a:gd name="T36" fmla="*/ 668 w 669"/>
              <a:gd name="T37" fmla="*/ 768 h 805"/>
              <a:gd name="T38" fmla="*/ 641 w 669"/>
              <a:gd name="T39" fmla="*/ 804 h 805"/>
              <a:gd name="T40" fmla="*/ 641 w 669"/>
              <a:gd name="T41" fmla="*/ 36 h 805"/>
              <a:gd name="T42" fmla="*/ 641 w 669"/>
              <a:gd name="T43" fmla="*/ 36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9" h="805">
                <a:moveTo>
                  <a:pt x="641" y="804"/>
                </a:moveTo>
                <a:lnTo>
                  <a:pt x="641" y="804"/>
                </a:lnTo>
                <a:cubicBezTo>
                  <a:pt x="27" y="804"/>
                  <a:pt x="27" y="804"/>
                  <a:pt x="27" y="804"/>
                </a:cubicBezTo>
                <a:cubicBezTo>
                  <a:pt x="9" y="804"/>
                  <a:pt x="0" y="786"/>
                  <a:pt x="0" y="7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8"/>
                  <a:pt x="163" y="17"/>
                </a:cubicBezTo>
                <a:cubicBezTo>
                  <a:pt x="163" y="27"/>
                  <a:pt x="154" y="36"/>
                  <a:pt x="14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759"/>
                  <a:pt x="36" y="759"/>
                  <a:pt x="36" y="759"/>
                </a:cubicBezTo>
                <a:cubicBezTo>
                  <a:pt x="632" y="759"/>
                  <a:pt x="632" y="759"/>
                  <a:pt x="632" y="759"/>
                </a:cubicBezTo>
                <a:cubicBezTo>
                  <a:pt x="632" y="36"/>
                  <a:pt x="632" y="36"/>
                  <a:pt x="632" y="36"/>
                </a:cubicBezTo>
                <a:cubicBezTo>
                  <a:pt x="523" y="36"/>
                  <a:pt x="523" y="36"/>
                  <a:pt x="523" y="36"/>
                </a:cubicBezTo>
                <a:cubicBezTo>
                  <a:pt x="514" y="36"/>
                  <a:pt x="505" y="27"/>
                  <a:pt x="505" y="17"/>
                </a:cubicBezTo>
                <a:cubicBezTo>
                  <a:pt x="505" y="8"/>
                  <a:pt x="514" y="0"/>
                  <a:pt x="523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7"/>
                  <a:pt x="668" y="36"/>
                </a:cubicBezTo>
                <a:cubicBezTo>
                  <a:pt x="668" y="768"/>
                  <a:pt x="668" y="768"/>
                  <a:pt x="668" y="768"/>
                </a:cubicBezTo>
                <a:cubicBezTo>
                  <a:pt x="668" y="786"/>
                  <a:pt x="659" y="804"/>
                  <a:pt x="641" y="804"/>
                </a:cubicBezTo>
                <a:close/>
                <a:moveTo>
                  <a:pt x="641" y="36"/>
                </a:moveTo>
                <a:lnTo>
                  <a:pt x="641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9">
            <a:extLst>
              <a:ext uri="{FF2B5EF4-FFF2-40B4-BE49-F238E27FC236}">
                <a16:creationId xmlns:a16="http://schemas.microsoft.com/office/drawing/2014/main" id="{8FE335CD-9645-A84E-902B-DE740768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6" y="10224630"/>
            <a:ext cx="135427" cy="144763"/>
          </a:xfrm>
          <a:custGeom>
            <a:avLst/>
            <a:gdLst>
              <a:gd name="T0" fmla="*/ 108 w 127"/>
              <a:gd name="T1" fmla="*/ 136 h 137"/>
              <a:gd name="T2" fmla="*/ 108 w 127"/>
              <a:gd name="T3" fmla="*/ 136 h 137"/>
              <a:gd name="T4" fmla="*/ 18 w 127"/>
              <a:gd name="T5" fmla="*/ 136 h 137"/>
              <a:gd name="T6" fmla="*/ 0 w 127"/>
              <a:gd name="T7" fmla="*/ 118 h 137"/>
              <a:gd name="T8" fmla="*/ 0 w 127"/>
              <a:gd name="T9" fmla="*/ 18 h 137"/>
              <a:gd name="T10" fmla="*/ 18 w 127"/>
              <a:gd name="T11" fmla="*/ 0 h 137"/>
              <a:gd name="T12" fmla="*/ 108 w 127"/>
              <a:gd name="T13" fmla="*/ 0 h 137"/>
              <a:gd name="T14" fmla="*/ 126 w 127"/>
              <a:gd name="T15" fmla="*/ 18 h 137"/>
              <a:gd name="T16" fmla="*/ 126 w 127"/>
              <a:gd name="T17" fmla="*/ 118 h 137"/>
              <a:gd name="T18" fmla="*/ 108 w 127"/>
              <a:gd name="T19" fmla="*/ 136 h 137"/>
              <a:gd name="T20" fmla="*/ 36 w 127"/>
              <a:gd name="T21" fmla="*/ 100 h 137"/>
              <a:gd name="T22" fmla="*/ 36 w 127"/>
              <a:gd name="T23" fmla="*/ 100 h 137"/>
              <a:gd name="T24" fmla="*/ 90 w 127"/>
              <a:gd name="T25" fmla="*/ 100 h 137"/>
              <a:gd name="T26" fmla="*/ 90 w 127"/>
              <a:gd name="T27" fmla="*/ 36 h 137"/>
              <a:gd name="T28" fmla="*/ 36 w 127"/>
              <a:gd name="T29" fmla="*/ 36 h 137"/>
              <a:gd name="T30" fmla="*/ 36 w 127"/>
              <a:gd name="T31" fmla="*/ 10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37">
                <a:moveTo>
                  <a:pt x="108" y="136"/>
                </a:moveTo>
                <a:lnTo>
                  <a:pt x="108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127"/>
                  <a:pt x="126" y="136"/>
                  <a:pt x="108" y="136"/>
                </a:cubicBezTo>
                <a:close/>
                <a:moveTo>
                  <a:pt x="36" y="100"/>
                </a:moveTo>
                <a:lnTo>
                  <a:pt x="36" y="100"/>
                </a:lnTo>
                <a:cubicBezTo>
                  <a:pt x="90" y="100"/>
                  <a:pt x="90" y="100"/>
                  <a:pt x="90" y="100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0">
            <a:extLst>
              <a:ext uri="{FF2B5EF4-FFF2-40B4-BE49-F238E27FC236}">
                <a16:creationId xmlns:a16="http://schemas.microsoft.com/office/drawing/2014/main" id="{078D44BE-C30E-C54F-9CE2-BB372AA1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6" y="10425432"/>
            <a:ext cx="135427" cy="144766"/>
          </a:xfrm>
          <a:custGeom>
            <a:avLst/>
            <a:gdLst>
              <a:gd name="T0" fmla="*/ 108 w 127"/>
              <a:gd name="T1" fmla="*/ 136 h 137"/>
              <a:gd name="T2" fmla="*/ 108 w 127"/>
              <a:gd name="T3" fmla="*/ 136 h 137"/>
              <a:gd name="T4" fmla="*/ 18 w 127"/>
              <a:gd name="T5" fmla="*/ 136 h 137"/>
              <a:gd name="T6" fmla="*/ 0 w 127"/>
              <a:gd name="T7" fmla="*/ 118 h 137"/>
              <a:gd name="T8" fmla="*/ 0 w 127"/>
              <a:gd name="T9" fmla="*/ 18 h 137"/>
              <a:gd name="T10" fmla="*/ 18 w 127"/>
              <a:gd name="T11" fmla="*/ 0 h 137"/>
              <a:gd name="T12" fmla="*/ 108 w 127"/>
              <a:gd name="T13" fmla="*/ 0 h 137"/>
              <a:gd name="T14" fmla="*/ 126 w 127"/>
              <a:gd name="T15" fmla="*/ 18 h 137"/>
              <a:gd name="T16" fmla="*/ 126 w 127"/>
              <a:gd name="T17" fmla="*/ 118 h 137"/>
              <a:gd name="T18" fmla="*/ 108 w 127"/>
              <a:gd name="T19" fmla="*/ 136 h 137"/>
              <a:gd name="T20" fmla="*/ 36 w 127"/>
              <a:gd name="T21" fmla="*/ 91 h 137"/>
              <a:gd name="T22" fmla="*/ 36 w 127"/>
              <a:gd name="T23" fmla="*/ 91 h 137"/>
              <a:gd name="T24" fmla="*/ 90 w 127"/>
              <a:gd name="T25" fmla="*/ 91 h 137"/>
              <a:gd name="T26" fmla="*/ 90 w 127"/>
              <a:gd name="T27" fmla="*/ 36 h 137"/>
              <a:gd name="T28" fmla="*/ 36 w 127"/>
              <a:gd name="T29" fmla="*/ 36 h 137"/>
              <a:gd name="T30" fmla="*/ 36 w 127"/>
              <a:gd name="T31" fmla="*/ 9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37">
                <a:moveTo>
                  <a:pt x="108" y="136"/>
                </a:moveTo>
                <a:lnTo>
                  <a:pt x="108" y="136"/>
                </a:lnTo>
                <a:cubicBezTo>
                  <a:pt x="18" y="136"/>
                  <a:pt x="18" y="136"/>
                  <a:pt x="18" y="136"/>
                </a:cubicBezTo>
                <a:cubicBezTo>
                  <a:pt x="9" y="136"/>
                  <a:pt x="0" y="127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26" y="127"/>
                  <a:pt x="126" y="136"/>
                  <a:pt x="108" y="136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90" y="91"/>
                  <a:pt x="90" y="91"/>
                  <a:pt x="90" y="91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1">
            <a:extLst>
              <a:ext uri="{FF2B5EF4-FFF2-40B4-BE49-F238E27FC236}">
                <a16:creationId xmlns:a16="http://schemas.microsoft.com/office/drawing/2014/main" id="{15372598-F0BF-344F-8D72-2887110E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026" y="10626236"/>
            <a:ext cx="135427" cy="135424"/>
          </a:xfrm>
          <a:custGeom>
            <a:avLst/>
            <a:gdLst>
              <a:gd name="T0" fmla="*/ 108 w 127"/>
              <a:gd name="T1" fmla="*/ 126 h 127"/>
              <a:gd name="T2" fmla="*/ 108 w 127"/>
              <a:gd name="T3" fmla="*/ 126 h 127"/>
              <a:gd name="T4" fmla="*/ 18 w 127"/>
              <a:gd name="T5" fmla="*/ 126 h 127"/>
              <a:gd name="T6" fmla="*/ 0 w 127"/>
              <a:gd name="T7" fmla="*/ 109 h 127"/>
              <a:gd name="T8" fmla="*/ 0 w 127"/>
              <a:gd name="T9" fmla="*/ 18 h 127"/>
              <a:gd name="T10" fmla="*/ 18 w 127"/>
              <a:gd name="T11" fmla="*/ 0 h 127"/>
              <a:gd name="T12" fmla="*/ 108 w 127"/>
              <a:gd name="T13" fmla="*/ 0 h 127"/>
              <a:gd name="T14" fmla="*/ 126 w 127"/>
              <a:gd name="T15" fmla="*/ 18 h 127"/>
              <a:gd name="T16" fmla="*/ 126 w 127"/>
              <a:gd name="T17" fmla="*/ 109 h 127"/>
              <a:gd name="T18" fmla="*/ 108 w 127"/>
              <a:gd name="T19" fmla="*/ 126 h 127"/>
              <a:gd name="T20" fmla="*/ 36 w 127"/>
              <a:gd name="T21" fmla="*/ 90 h 127"/>
              <a:gd name="T22" fmla="*/ 36 w 127"/>
              <a:gd name="T23" fmla="*/ 90 h 127"/>
              <a:gd name="T24" fmla="*/ 90 w 127"/>
              <a:gd name="T25" fmla="*/ 90 h 127"/>
              <a:gd name="T26" fmla="*/ 90 w 127"/>
              <a:gd name="T27" fmla="*/ 36 h 127"/>
              <a:gd name="T28" fmla="*/ 36 w 127"/>
              <a:gd name="T29" fmla="*/ 36 h 127"/>
              <a:gd name="T30" fmla="*/ 36 w 127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27">
                <a:moveTo>
                  <a:pt x="108" y="126"/>
                </a:moveTo>
                <a:lnTo>
                  <a:pt x="108" y="126"/>
                </a:lnTo>
                <a:cubicBezTo>
                  <a:pt x="18" y="126"/>
                  <a:pt x="18" y="126"/>
                  <a:pt x="18" y="126"/>
                </a:cubicBezTo>
                <a:cubicBezTo>
                  <a:pt x="9" y="126"/>
                  <a:pt x="0" y="126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6" y="126"/>
                  <a:pt x="126" y="126"/>
                  <a:pt x="108" y="126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90" y="90"/>
                  <a:pt x="90" y="90"/>
                  <a:pt x="90" y="90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2">
            <a:extLst>
              <a:ext uri="{FF2B5EF4-FFF2-40B4-BE49-F238E27FC236}">
                <a16:creationId xmlns:a16="http://schemas.microsoft.com/office/drawing/2014/main" id="{5A914A5F-A272-9F46-8D75-8E785FE4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30" y="10271329"/>
            <a:ext cx="238160" cy="42027"/>
          </a:xfrm>
          <a:custGeom>
            <a:avLst/>
            <a:gdLst>
              <a:gd name="T0" fmla="*/ 207 w 226"/>
              <a:gd name="T1" fmla="*/ 37 h 38"/>
              <a:gd name="T2" fmla="*/ 207 w 226"/>
              <a:gd name="T3" fmla="*/ 37 h 38"/>
              <a:gd name="T4" fmla="*/ 17 w 226"/>
              <a:gd name="T5" fmla="*/ 37 h 38"/>
              <a:gd name="T6" fmla="*/ 0 w 226"/>
              <a:gd name="T7" fmla="*/ 19 h 38"/>
              <a:gd name="T8" fmla="*/ 17 w 226"/>
              <a:gd name="T9" fmla="*/ 0 h 38"/>
              <a:gd name="T10" fmla="*/ 207 w 226"/>
              <a:gd name="T11" fmla="*/ 0 h 38"/>
              <a:gd name="T12" fmla="*/ 225 w 226"/>
              <a:gd name="T13" fmla="*/ 19 h 38"/>
              <a:gd name="T14" fmla="*/ 207 w 22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38">
                <a:moveTo>
                  <a:pt x="207" y="37"/>
                </a:moveTo>
                <a:lnTo>
                  <a:pt x="207" y="37"/>
                </a:lnTo>
                <a:cubicBezTo>
                  <a:pt x="17" y="37"/>
                  <a:pt x="17" y="37"/>
                  <a:pt x="17" y="37"/>
                </a:cubicBezTo>
                <a:cubicBezTo>
                  <a:pt x="9" y="37"/>
                  <a:pt x="0" y="37"/>
                  <a:pt x="0" y="19"/>
                </a:cubicBezTo>
                <a:cubicBezTo>
                  <a:pt x="0" y="10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10"/>
                  <a:pt x="225" y="19"/>
                </a:cubicBezTo>
                <a:cubicBezTo>
                  <a:pt x="225" y="37"/>
                  <a:pt x="216" y="37"/>
                  <a:pt x="20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3">
            <a:extLst>
              <a:ext uri="{FF2B5EF4-FFF2-40B4-BE49-F238E27FC236}">
                <a16:creationId xmlns:a16="http://schemas.microsoft.com/office/drawing/2014/main" id="{A8F36ECA-2BB5-FD48-B6CD-5AEEB8A8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30" y="10472130"/>
            <a:ext cx="238160" cy="42030"/>
          </a:xfrm>
          <a:custGeom>
            <a:avLst/>
            <a:gdLst>
              <a:gd name="T0" fmla="*/ 207 w 226"/>
              <a:gd name="T1" fmla="*/ 37 h 38"/>
              <a:gd name="T2" fmla="*/ 207 w 226"/>
              <a:gd name="T3" fmla="*/ 37 h 38"/>
              <a:gd name="T4" fmla="*/ 17 w 226"/>
              <a:gd name="T5" fmla="*/ 37 h 38"/>
              <a:gd name="T6" fmla="*/ 0 w 226"/>
              <a:gd name="T7" fmla="*/ 18 h 38"/>
              <a:gd name="T8" fmla="*/ 17 w 226"/>
              <a:gd name="T9" fmla="*/ 0 h 38"/>
              <a:gd name="T10" fmla="*/ 207 w 226"/>
              <a:gd name="T11" fmla="*/ 0 h 38"/>
              <a:gd name="T12" fmla="*/ 225 w 226"/>
              <a:gd name="T13" fmla="*/ 18 h 38"/>
              <a:gd name="T14" fmla="*/ 207 w 22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38">
                <a:moveTo>
                  <a:pt x="207" y="37"/>
                </a:moveTo>
                <a:lnTo>
                  <a:pt x="207" y="37"/>
                </a:lnTo>
                <a:cubicBezTo>
                  <a:pt x="17" y="37"/>
                  <a:pt x="17" y="37"/>
                  <a:pt x="17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18"/>
                </a:cubicBezTo>
                <a:cubicBezTo>
                  <a:pt x="225" y="27"/>
                  <a:pt x="216" y="37"/>
                  <a:pt x="20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4">
            <a:extLst>
              <a:ext uri="{FF2B5EF4-FFF2-40B4-BE49-F238E27FC236}">
                <a16:creationId xmlns:a16="http://schemas.microsoft.com/office/drawing/2014/main" id="{163EB01A-301D-894E-9D1B-85F85F83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830" y="10672934"/>
            <a:ext cx="238160" cy="37359"/>
          </a:xfrm>
          <a:custGeom>
            <a:avLst/>
            <a:gdLst>
              <a:gd name="T0" fmla="*/ 207 w 226"/>
              <a:gd name="T1" fmla="*/ 36 h 37"/>
              <a:gd name="T2" fmla="*/ 207 w 226"/>
              <a:gd name="T3" fmla="*/ 36 h 37"/>
              <a:gd name="T4" fmla="*/ 17 w 226"/>
              <a:gd name="T5" fmla="*/ 36 h 37"/>
              <a:gd name="T6" fmla="*/ 0 w 226"/>
              <a:gd name="T7" fmla="*/ 18 h 37"/>
              <a:gd name="T8" fmla="*/ 17 w 226"/>
              <a:gd name="T9" fmla="*/ 0 h 37"/>
              <a:gd name="T10" fmla="*/ 207 w 226"/>
              <a:gd name="T11" fmla="*/ 0 h 37"/>
              <a:gd name="T12" fmla="*/ 225 w 226"/>
              <a:gd name="T13" fmla="*/ 18 h 37"/>
              <a:gd name="T14" fmla="*/ 207 w 22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37">
                <a:moveTo>
                  <a:pt x="207" y="36"/>
                </a:moveTo>
                <a:lnTo>
                  <a:pt x="207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18"/>
                </a:cubicBezTo>
                <a:cubicBezTo>
                  <a:pt x="225" y="27"/>
                  <a:pt x="216" y="36"/>
                  <a:pt x="20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5">
            <a:extLst>
              <a:ext uri="{FF2B5EF4-FFF2-40B4-BE49-F238E27FC236}">
                <a16:creationId xmlns:a16="http://schemas.microsoft.com/office/drawing/2014/main" id="{F9877387-4CE9-F544-82E1-90454C0F0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96" y="9925761"/>
            <a:ext cx="336228" cy="219481"/>
          </a:xfrm>
          <a:custGeom>
            <a:avLst/>
            <a:gdLst>
              <a:gd name="T0" fmla="*/ 297 w 316"/>
              <a:gd name="T1" fmla="*/ 208 h 209"/>
              <a:gd name="T2" fmla="*/ 297 w 316"/>
              <a:gd name="T3" fmla="*/ 208 h 209"/>
              <a:gd name="T4" fmla="*/ 27 w 316"/>
              <a:gd name="T5" fmla="*/ 208 h 209"/>
              <a:gd name="T6" fmla="*/ 0 w 316"/>
              <a:gd name="T7" fmla="*/ 190 h 209"/>
              <a:gd name="T8" fmla="*/ 0 w 316"/>
              <a:gd name="T9" fmla="*/ 108 h 209"/>
              <a:gd name="T10" fmla="*/ 9 w 316"/>
              <a:gd name="T11" fmla="*/ 108 h 209"/>
              <a:gd name="T12" fmla="*/ 63 w 316"/>
              <a:gd name="T13" fmla="*/ 27 h 209"/>
              <a:gd name="T14" fmla="*/ 161 w 316"/>
              <a:gd name="T15" fmla="*/ 0 h 209"/>
              <a:gd name="T16" fmla="*/ 261 w 316"/>
              <a:gd name="T17" fmla="*/ 27 h 209"/>
              <a:gd name="T18" fmla="*/ 315 w 316"/>
              <a:gd name="T19" fmla="*/ 108 h 209"/>
              <a:gd name="T20" fmla="*/ 315 w 316"/>
              <a:gd name="T21" fmla="*/ 108 h 209"/>
              <a:gd name="T22" fmla="*/ 315 w 316"/>
              <a:gd name="T23" fmla="*/ 190 h 209"/>
              <a:gd name="T24" fmla="*/ 297 w 316"/>
              <a:gd name="T25" fmla="*/ 208 h 209"/>
              <a:gd name="T26" fmla="*/ 36 w 316"/>
              <a:gd name="T27" fmla="*/ 172 h 209"/>
              <a:gd name="T28" fmla="*/ 36 w 316"/>
              <a:gd name="T29" fmla="*/ 172 h 209"/>
              <a:gd name="T30" fmla="*/ 279 w 316"/>
              <a:gd name="T31" fmla="*/ 172 h 209"/>
              <a:gd name="T32" fmla="*/ 279 w 316"/>
              <a:gd name="T33" fmla="*/ 118 h 209"/>
              <a:gd name="T34" fmla="*/ 234 w 316"/>
              <a:gd name="T35" fmla="*/ 63 h 209"/>
              <a:gd name="T36" fmla="*/ 161 w 316"/>
              <a:gd name="T37" fmla="*/ 36 h 209"/>
              <a:gd name="T38" fmla="*/ 90 w 316"/>
              <a:gd name="T39" fmla="*/ 63 h 209"/>
              <a:gd name="T40" fmla="*/ 36 w 316"/>
              <a:gd name="T41" fmla="*/ 118 h 209"/>
              <a:gd name="T42" fmla="*/ 36 w 316"/>
              <a:gd name="T43" fmla="*/ 17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6" h="209">
                <a:moveTo>
                  <a:pt x="297" y="208"/>
                </a:moveTo>
                <a:lnTo>
                  <a:pt x="297" y="208"/>
                </a:lnTo>
                <a:cubicBezTo>
                  <a:pt x="27" y="208"/>
                  <a:pt x="27" y="208"/>
                  <a:pt x="27" y="208"/>
                </a:cubicBezTo>
                <a:cubicBezTo>
                  <a:pt x="18" y="208"/>
                  <a:pt x="0" y="199"/>
                  <a:pt x="0" y="1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9" y="108"/>
                </a:cubicBezTo>
                <a:cubicBezTo>
                  <a:pt x="18" y="72"/>
                  <a:pt x="36" y="45"/>
                  <a:pt x="63" y="27"/>
                </a:cubicBezTo>
                <a:cubicBezTo>
                  <a:pt x="90" y="9"/>
                  <a:pt x="125" y="0"/>
                  <a:pt x="161" y="0"/>
                </a:cubicBezTo>
                <a:cubicBezTo>
                  <a:pt x="198" y="0"/>
                  <a:pt x="225" y="9"/>
                  <a:pt x="261" y="27"/>
                </a:cubicBezTo>
                <a:cubicBezTo>
                  <a:pt x="288" y="45"/>
                  <a:pt x="306" y="72"/>
                  <a:pt x="315" y="108"/>
                </a:cubicBezTo>
                <a:lnTo>
                  <a:pt x="315" y="108"/>
                </a:lnTo>
                <a:cubicBezTo>
                  <a:pt x="315" y="190"/>
                  <a:pt x="315" y="190"/>
                  <a:pt x="315" y="190"/>
                </a:cubicBezTo>
                <a:cubicBezTo>
                  <a:pt x="315" y="199"/>
                  <a:pt x="306" y="208"/>
                  <a:pt x="297" y="208"/>
                </a:cubicBezTo>
                <a:close/>
                <a:moveTo>
                  <a:pt x="36" y="172"/>
                </a:moveTo>
                <a:lnTo>
                  <a:pt x="36" y="172"/>
                </a:lnTo>
                <a:cubicBezTo>
                  <a:pt x="279" y="172"/>
                  <a:pt x="279" y="172"/>
                  <a:pt x="279" y="172"/>
                </a:cubicBezTo>
                <a:cubicBezTo>
                  <a:pt x="279" y="118"/>
                  <a:pt x="279" y="118"/>
                  <a:pt x="279" y="118"/>
                </a:cubicBezTo>
                <a:cubicBezTo>
                  <a:pt x="270" y="91"/>
                  <a:pt x="261" y="72"/>
                  <a:pt x="234" y="63"/>
                </a:cubicBezTo>
                <a:cubicBezTo>
                  <a:pt x="216" y="45"/>
                  <a:pt x="189" y="36"/>
                  <a:pt x="161" y="36"/>
                </a:cubicBezTo>
                <a:cubicBezTo>
                  <a:pt x="134" y="36"/>
                  <a:pt x="108" y="45"/>
                  <a:pt x="90" y="63"/>
                </a:cubicBezTo>
                <a:cubicBezTo>
                  <a:pt x="63" y="72"/>
                  <a:pt x="45" y="91"/>
                  <a:pt x="36" y="118"/>
                </a:cubicBezTo>
                <a:lnTo>
                  <a:pt x="36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6">
            <a:extLst>
              <a:ext uri="{FF2B5EF4-FFF2-40B4-BE49-F238E27FC236}">
                <a16:creationId xmlns:a16="http://schemas.microsoft.com/office/drawing/2014/main" id="{38A972E2-E623-5340-8F97-B6479691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259" y="9047833"/>
            <a:ext cx="135424" cy="354907"/>
          </a:xfrm>
          <a:custGeom>
            <a:avLst/>
            <a:gdLst>
              <a:gd name="T0" fmla="*/ 10 w 128"/>
              <a:gd name="T1" fmla="*/ 335 h 336"/>
              <a:gd name="T2" fmla="*/ 10 w 128"/>
              <a:gd name="T3" fmla="*/ 335 h 336"/>
              <a:gd name="T4" fmla="*/ 10 w 128"/>
              <a:gd name="T5" fmla="*/ 335 h 336"/>
              <a:gd name="T6" fmla="*/ 0 w 128"/>
              <a:gd name="T7" fmla="*/ 326 h 336"/>
              <a:gd name="T8" fmla="*/ 0 w 128"/>
              <a:gd name="T9" fmla="*/ 127 h 336"/>
              <a:gd name="T10" fmla="*/ 27 w 128"/>
              <a:gd name="T11" fmla="*/ 36 h 336"/>
              <a:gd name="T12" fmla="*/ 118 w 128"/>
              <a:gd name="T13" fmla="*/ 0 h 336"/>
              <a:gd name="T14" fmla="*/ 118 w 128"/>
              <a:gd name="T15" fmla="*/ 0 h 336"/>
              <a:gd name="T16" fmla="*/ 127 w 128"/>
              <a:gd name="T17" fmla="*/ 19 h 336"/>
              <a:gd name="T18" fmla="*/ 118 w 128"/>
              <a:gd name="T19" fmla="*/ 27 h 336"/>
              <a:gd name="T20" fmla="*/ 46 w 128"/>
              <a:gd name="T21" fmla="*/ 55 h 336"/>
              <a:gd name="T22" fmla="*/ 27 w 128"/>
              <a:gd name="T23" fmla="*/ 127 h 336"/>
              <a:gd name="T24" fmla="*/ 27 w 128"/>
              <a:gd name="T25" fmla="*/ 127 h 336"/>
              <a:gd name="T26" fmla="*/ 27 w 128"/>
              <a:gd name="T27" fmla="*/ 326 h 336"/>
              <a:gd name="T28" fmla="*/ 10 w 128"/>
              <a:gd name="T29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336">
                <a:moveTo>
                  <a:pt x="10" y="335"/>
                </a:moveTo>
                <a:lnTo>
                  <a:pt x="10" y="335"/>
                </a:lnTo>
                <a:lnTo>
                  <a:pt x="10" y="335"/>
                </a:lnTo>
                <a:cubicBezTo>
                  <a:pt x="0" y="335"/>
                  <a:pt x="0" y="335"/>
                  <a:pt x="0" y="3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18"/>
                  <a:pt x="0" y="64"/>
                  <a:pt x="27" y="36"/>
                </a:cubicBezTo>
                <a:cubicBezTo>
                  <a:pt x="55" y="10"/>
                  <a:pt x="82" y="0"/>
                  <a:pt x="118" y="0"/>
                </a:cubicBezTo>
                <a:lnTo>
                  <a:pt x="118" y="0"/>
                </a:lnTo>
                <a:cubicBezTo>
                  <a:pt x="118" y="0"/>
                  <a:pt x="127" y="10"/>
                  <a:pt x="127" y="19"/>
                </a:cubicBezTo>
                <a:lnTo>
                  <a:pt x="118" y="27"/>
                </a:lnTo>
                <a:cubicBezTo>
                  <a:pt x="91" y="27"/>
                  <a:pt x="64" y="36"/>
                  <a:pt x="46" y="55"/>
                </a:cubicBezTo>
                <a:cubicBezTo>
                  <a:pt x="27" y="82"/>
                  <a:pt x="27" y="118"/>
                  <a:pt x="27" y="127"/>
                </a:cubicBezTo>
                <a:lnTo>
                  <a:pt x="27" y="127"/>
                </a:lnTo>
                <a:cubicBezTo>
                  <a:pt x="27" y="326"/>
                  <a:pt x="27" y="326"/>
                  <a:pt x="27" y="326"/>
                </a:cubicBezTo>
                <a:cubicBezTo>
                  <a:pt x="27" y="335"/>
                  <a:pt x="18" y="335"/>
                  <a:pt x="10" y="3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87">
            <a:extLst>
              <a:ext uri="{FF2B5EF4-FFF2-40B4-BE49-F238E27FC236}">
                <a16:creationId xmlns:a16="http://schemas.microsoft.com/office/drawing/2014/main" id="{B530F208-CBFE-7746-BA6C-1DB13BEB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7115" y="9141229"/>
            <a:ext cx="238163" cy="163443"/>
          </a:xfrm>
          <a:custGeom>
            <a:avLst/>
            <a:gdLst>
              <a:gd name="T0" fmla="*/ 208 w 226"/>
              <a:gd name="T1" fmla="*/ 153 h 154"/>
              <a:gd name="T2" fmla="*/ 208 w 226"/>
              <a:gd name="T3" fmla="*/ 153 h 154"/>
              <a:gd name="T4" fmla="*/ 208 w 226"/>
              <a:gd name="T5" fmla="*/ 153 h 154"/>
              <a:gd name="T6" fmla="*/ 198 w 226"/>
              <a:gd name="T7" fmla="*/ 136 h 154"/>
              <a:gd name="T8" fmla="*/ 198 w 226"/>
              <a:gd name="T9" fmla="*/ 136 h 154"/>
              <a:gd name="T10" fmla="*/ 171 w 226"/>
              <a:gd name="T11" fmla="*/ 63 h 154"/>
              <a:gd name="T12" fmla="*/ 108 w 226"/>
              <a:gd name="T13" fmla="*/ 45 h 154"/>
              <a:gd name="T14" fmla="*/ 108 w 226"/>
              <a:gd name="T15" fmla="*/ 36 h 154"/>
              <a:gd name="T16" fmla="*/ 17 w 226"/>
              <a:gd name="T17" fmla="*/ 36 h 154"/>
              <a:gd name="T18" fmla="*/ 0 w 226"/>
              <a:gd name="T19" fmla="*/ 18 h 154"/>
              <a:gd name="T20" fmla="*/ 8 w 226"/>
              <a:gd name="T21" fmla="*/ 9 h 154"/>
              <a:gd name="T22" fmla="*/ 108 w 226"/>
              <a:gd name="T23" fmla="*/ 18 h 154"/>
              <a:gd name="T24" fmla="*/ 189 w 226"/>
              <a:gd name="T25" fmla="*/ 45 h 154"/>
              <a:gd name="T26" fmla="*/ 225 w 226"/>
              <a:gd name="T27" fmla="*/ 136 h 154"/>
              <a:gd name="T28" fmla="*/ 208 w 226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54">
                <a:moveTo>
                  <a:pt x="208" y="153"/>
                </a:moveTo>
                <a:lnTo>
                  <a:pt x="208" y="153"/>
                </a:lnTo>
                <a:lnTo>
                  <a:pt x="208" y="153"/>
                </a:lnTo>
                <a:cubicBezTo>
                  <a:pt x="198" y="153"/>
                  <a:pt x="198" y="144"/>
                  <a:pt x="198" y="136"/>
                </a:cubicBezTo>
                <a:lnTo>
                  <a:pt x="198" y="136"/>
                </a:lnTo>
                <a:cubicBezTo>
                  <a:pt x="198" y="136"/>
                  <a:pt x="198" y="90"/>
                  <a:pt x="171" y="63"/>
                </a:cubicBezTo>
                <a:cubicBezTo>
                  <a:pt x="153" y="45"/>
                  <a:pt x="135" y="45"/>
                  <a:pt x="108" y="45"/>
                </a:cubicBezTo>
                <a:cubicBezTo>
                  <a:pt x="108" y="45"/>
                  <a:pt x="108" y="45"/>
                  <a:pt x="108" y="36"/>
                </a:cubicBezTo>
                <a:cubicBezTo>
                  <a:pt x="90" y="36"/>
                  <a:pt x="45" y="27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18"/>
                  <a:pt x="0" y="9"/>
                  <a:pt x="8" y="9"/>
                </a:cubicBezTo>
                <a:cubicBezTo>
                  <a:pt x="45" y="0"/>
                  <a:pt x="99" y="9"/>
                  <a:pt x="108" y="18"/>
                </a:cubicBezTo>
                <a:cubicBezTo>
                  <a:pt x="144" y="18"/>
                  <a:pt x="171" y="27"/>
                  <a:pt x="189" y="45"/>
                </a:cubicBezTo>
                <a:cubicBezTo>
                  <a:pt x="225" y="81"/>
                  <a:pt x="225" y="136"/>
                  <a:pt x="225" y="136"/>
                </a:cubicBezTo>
                <a:cubicBezTo>
                  <a:pt x="225" y="144"/>
                  <a:pt x="216" y="153"/>
                  <a:pt x="208" y="1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8">
            <a:extLst>
              <a:ext uri="{FF2B5EF4-FFF2-40B4-BE49-F238E27FC236}">
                <a16:creationId xmlns:a16="http://schemas.microsoft.com/office/drawing/2014/main" id="{E04B9946-92BB-A348-B469-55E9BCB06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664" y="8968444"/>
            <a:ext cx="354907" cy="191465"/>
          </a:xfrm>
          <a:custGeom>
            <a:avLst/>
            <a:gdLst>
              <a:gd name="T0" fmla="*/ 99 w 335"/>
              <a:gd name="T1" fmla="*/ 181 h 182"/>
              <a:gd name="T2" fmla="*/ 99 w 335"/>
              <a:gd name="T3" fmla="*/ 181 h 182"/>
              <a:gd name="T4" fmla="*/ 72 w 335"/>
              <a:gd name="T5" fmla="*/ 172 h 182"/>
              <a:gd name="T6" fmla="*/ 0 w 335"/>
              <a:gd name="T7" fmla="*/ 91 h 182"/>
              <a:gd name="T8" fmla="*/ 81 w 335"/>
              <a:gd name="T9" fmla="*/ 0 h 182"/>
              <a:gd name="T10" fmla="*/ 226 w 335"/>
              <a:gd name="T11" fmla="*/ 18 h 182"/>
              <a:gd name="T12" fmla="*/ 325 w 335"/>
              <a:gd name="T13" fmla="*/ 91 h 182"/>
              <a:gd name="T14" fmla="*/ 325 w 335"/>
              <a:gd name="T15" fmla="*/ 99 h 182"/>
              <a:gd name="T16" fmla="*/ 316 w 335"/>
              <a:gd name="T17" fmla="*/ 108 h 182"/>
              <a:gd name="T18" fmla="*/ 190 w 335"/>
              <a:gd name="T19" fmla="*/ 127 h 182"/>
              <a:gd name="T20" fmla="*/ 172 w 335"/>
              <a:gd name="T21" fmla="*/ 136 h 182"/>
              <a:gd name="T22" fmla="*/ 117 w 335"/>
              <a:gd name="T23" fmla="*/ 172 h 182"/>
              <a:gd name="T24" fmla="*/ 99 w 335"/>
              <a:gd name="T25" fmla="*/ 181 h 182"/>
              <a:gd name="T26" fmla="*/ 126 w 335"/>
              <a:gd name="T27" fmla="*/ 27 h 182"/>
              <a:gd name="T28" fmla="*/ 126 w 335"/>
              <a:gd name="T29" fmla="*/ 27 h 182"/>
              <a:gd name="T30" fmla="*/ 90 w 335"/>
              <a:gd name="T31" fmla="*/ 27 h 182"/>
              <a:gd name="T32" fmla="*/ 90 w 335"/>
              <a:gd name="T33" fmla="*/ 27 h 182"/>
              <a:gd name="T34" fmla="*/ 27 w 335"/>
              <a:gd name="T35" fmla="*/ 91 h 182"/>
              <a:gd name="T36" fmla="*/ 72 w 335"/>
              <a:gd name="T37" fmla="*/ 145 h 182"/>
              <a:gd name="T38" fmla="*/ 72 w 335"/>
              <a:gd name="T39" fmla="*/ 145 h 182"/>
              <a:gd name="T40" fmla="*/ 108 w 335"/>
              <a:gd name="T41" fmla="*/ 154 h 182"/>
              <a:gd name="T42" fmla="*/ 153 w 335"/>
              <a:gd name="T43" fmla="*/ 118 h 182"/>
              <a:gd name="T44" fmla="*/ 172 w 335"/>
              <a:gd name="T45" fmla="*/ 108 h 182"/>
              <a:gd name="T46" fmla="*/ 280 w 335"/>
              <a:gd name="T47" fmla="*/ 82 h 182"/>
              <a:gd name="T48" fmla="*/ 217 w 335"/>
              <a:gd name="T49" fmla="*/ 45 h 182"/>
              <a:gd name="T50" fmla="*/ 126 w 335"/>
              <a:gd name="T51" fmla="*/ 27 h 182"/>
              <a:gd name="T52" fmla="*/ 90 w 335"/>
              <a:gd name="T53" fmla="*/ 18 h 182"/>
              <a:gd name="T54" fmla="*/ 90 w 335"/>
              <a:gd name="T55" fmla="*/ 1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5" h="182">
                <a:moveTo>
                  <a:pt x="99" y="181"/>
                </a:moveTo>
                <a:lnTo>
                  <a:pt x="99" y="181"/>
                </a:lnTo>
                <a:cubicBezTo>
                  <a:pt x="90" y="181"/>
                  <a:pt x="81" y="172"/>
                  <a:pt x="72" y="172"/>
                </a:cubicBezTo>
                <a:cubicBezTo>
                  <a:pt x="27" y="163"/>
                  <a:pt x="0" y="127"/>
                  <a:pt x="0" y="91"/>
                </a:cubicBezTo>
                <a:cubicBezTo>
                  <a:pt x="0" y="45"/>
                  <a:pt x="36" y="9"/>
                  <a:pt x="81" y="0"/>
                </a:cubicBezTo>
                <a:cubicBezTo>
                  <a:pt x="117" y="0"/>
                  <a:pt x="172" y="0"/>
                  <a:pt x="226" y="18"/>
                </a:cubicBezTo>
                <a:cubicBezTo>
                  <a:pt x="262" y="36"/>
                  <a:pt x="298" y="54"/>
                  <a:pt x="325" y="91"/>
                </a:cubicBezTo>
                <a:cubicBezTo>
                  <a:pt x="334" y="91"/>
                  <a:pt x="334" y="99"/>
                  <a:pt x="325" y="99"/>
                </a:cubicBezTo>
                <a:cubicBezTo>
                  <a:pt x="325" y="108"/>
                  <a:pt x="325" y="108"/>
                  <a:pt x="316" y="108"/>
                </a:cubicBezTo>
                <a:cubicBezTo>
                  <a:pt x="262" y="99"/>
                  <a:pt x="217" y="99"/>
                  <a:pt x="190" y="127"/>
                </a:cubicBezTo>
                <a:cubicBezTo>
                  <a:pt x="181" y="127"/>
                  <a:pt x="181" y="136"/>
                  <a:pt x="172" y="136"/>
                </a:cubicBezTo>
                <a:cubicBezTo>
                  <a:pt x="163" y="154"/>
                  <a:pt x="144" y="172"/>
                  <a:pt x="117" y="172"/>
                </a:cubicBezTo>
                <a:cubicBezTo>
                  <a:pt x="108" y="172"/>
                  <a:pt x="99" y="181"/>
                  <a:pt x="99" y="181"/>
                </a:cubicBezTo>
                <a:close/>
                <a:moveTo>
                  <a:pt x="126" y="27"/>
                </a:moveTo>
                <a:lnTo>
                  <a:pt x="126" y="27"/>
                </a:lnTo>
                <a:cubicBezTo>
                  <a:pt x="108" y="27"/>
                  <a:pt x="99" y="27"/>
                  <a:pt x="90" y="27"/>
                </a:cubicBezTo>
                <a:lnTo>
                  <a:pt x="90" y="27"/>
                </a:lnTo>
                <a:cubicBezTo>
                  <a:pt x="54" y="27"/>
                  <a:pt x="27" y="54"/>
                  <a:pt x="27" y="91"/>
                </a:cubicBezTo>
                <a:cubicBezTo>
                  <a:pt x="27" y="118"/>
                  <a:pt x="45" y="145"/>
                  <a:pt x="72" y="145"/>
                </a:cubicBezTo>
                <a:lnTo>
                  <a:pt x="72" y="145"/>
                </a:lnTo>
                <a:cubicBezTo>
                  <a:pt x="90" y="154"/>
                  <a:pt x="99" y="154"/>
                  <a:pt x="108" y="154"/>
                </a:cubicBezTo>
                <a:cubicBezTo>
                  <a:pt x="135" y="145"/>
                  <a:pt x="144" y="136"/>
                  <a:pt x="153" y="118"/>
                </a:cubicBezTo>
                <a:cubicBezTo>
                  <a:pt x="163" y="118"/>
                  <a:pt x="172" y="108"/>
                  <a:pt x="172" y="108"/>
                </a:cubicBezTo>
                <a:cubicBezTo>
                  <a:pt x="199" y="82"/>
                  <a:pt x="235" y="72"/>
                  <a:pt x="280" y="82"/>
                </a:cubicBezTo>
                <a:cubicBezTo>
                  <a:pt x="262" y="63"/>
                  <a:pt x="244" y="54"/>
                  <a:pt x="217" y="45"/>
                </a:cubicBezTo>
                <a:cubicBezTo>
                  <a:pt x="190" y="27"/>
                  <a:pt x="153" y="27"/>
                  <a:pt x="126" y="27"/>
                </a:cubicBezTo>
                <a:close/>
                <a:moveTo>
                  <a:pt x="90" y="18"/>
                </a:moveTo>
                <a:lnTo>
                  <a:pt x="90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9">
            <a:extLst>
              <a:ext uri="{FF2B5EF4-FFF2-40B4-BE49-F238E27FC236}">
                <a16:creationId xmlns:a16="http://schemas.microsoft.com/office/drawing/2014/main" id="{FD339DD4-09E8-564C-B02B-29979FB7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012" y="9085191"/>
            <a:ext cx="280190" cy="172782"/>
          </a:xfrm>
          <a:custGeom>
            <a:avLst/>
            <a:gdLst>
              <a:gd name="T0" fmla="*/ 153 w 263"/>
              <a:gd name="T1" fmla="*/ 28 h 164"/>
              <a:gd name="T2" fmla="*/ 153 w 263"/>
              <a:gd name="T3" fmla="*/ 28 h 164"/>
              <a:gd name="T4" fmla="*/ 181 w 263"/>
              <a:gd name="T5" fmla="*/ 37 h 164"/>
              <a:gd name="T6" fmla="*/ 235 w 263"/>
              <a:gd name="T7" fmla="*/ 82 h 164"/>
              <a:gd name="T8" fmla="*/ 190 w 263"/>
              <a:gd name="T9" fmla="*/ 136 h 164"/>
              <a:gd name="T10" fmla="*/ 181 w 263"/>
              <a:gd name="T11" fmla="*/ 136 h 164"/>
              <a:gd name="T12" fmla="*/ 162 w 263"/>
              <a:gd name="T13" fmla="*/ 136 h 164"/>
              <a:gd name="T14" fmla="*/ 117 w 263"/>
              <a:gd name="T15" fmla="*/ 100 h 164"/>
              <a:gd name="T16" fmla="*/ 63 w 263"/>
              <a:gd name="T17" fmla="*/ 82 h 164"/>
              <a:gd name="T18" fmla="*/ 27 w 263"/>
              <a:gd name="T19" fmla="*/ 91 h 164"/>
              <a:gd name="T20" fmla="*/ 90 w 263"/>
              <a:gd name="T21" fmla="*/ 46 h 164"/>
              <a:gd name="T22" fmla="*/ 153 w 263"/>
              <a:gd name="T23" fmla="*/ 28 h 164"/>
              <a:gd name="T24" fmla="*/ 153 w 263"/>
              <a:gd name="T25" fmla="*/ 0 h 164"/>
              <a:gd name="T26" fmla="*/ 153 w 263"/>
              <a:gd name="T27" fmla="*/ 0 h 164"/>
              <a:gd name="T28" fmla="*/ 153 w 263"/>
              <a:gd name="T29" fmla="*/ 28 h 164"/>
              <a:gd name="T30" fmla="*/ 153 w 263"/>
              <a:gd name="T31" fmla="*/ 0 h 164"/>
              <a:gd name="T32" fmla="*/ 153 w 263"/>
              <a:gd name="T33" fmla="*/ 0 h 164"/>
              <a:gd name="T34" fmla="*/ 81 w 263"/>
              <a:gd name="T35" fmla="*/ 19 h 164"/>
              <a:gd name="T36" fmla="*/ 9 w 263"/>
              <a:gd name="T37" fmla="*/ 73 h 164"/>
              <a:gd name="T38" fmla="*/ 0 w 263"/>
              <a:gd name="T39" fmla="*/ 100 h 164"/>
              <a:gd name="T40" fmla="*/ 27 w 263"/>
              <a:gd name="T41" fmla="*/ 118 h 164"/>
              <a:gd name="T42" fmla="*/ 27 w 263"/>
              <a:gd name="T43" fmla="*/ 118 h 164"/>
              <a:gd name="T44" fmla="*/ 63 w 263"/>
              <a:gd name="T45" fmla="*/ 109 h 164"/>
              <a:gd name="T46" fmla="*/ 99 w 263"/>
              <a:gd name="T47" fmla="*/ 118 h 164"/>
              <a:gd name="T48" fmla="*/ 108 w 263"/>
              <a:gd name="T49" fmla="*/ 127 h 164"/>
              <a:gd name="T50" fmla="*/ 162 w 263"/>
              <a:gd name="T51" fmla="*/ 163 h 164"/>
              <a:gd name="T52" fmla="*/ 181 w 263"/>
              <a:gd name="T53" fmla="*/ 163 h 164"/>
              <a:gd name="T54" fmla="*/ 199 w 263"/>
              <a:gd name="T55" fmla="*/ 154 h 164"/>
              <a:gd name="T56" fmla="*/ 244 w 263"/>
              <a:gd name="T57" fmla="*/ 127 h 164"/>
              <a:gd name="T58" fmla="*/ 262 w 263"/>
              <a:gd name="T59" fmla="*/ 82 h 164"/>
              <a:gd name="T60" fmla="*/ 190 w 263"/>
              <a:gd name="T61" fmla="*/ 10 h 164"/>
              <a:gd name="T62" fmla="*/ 153 w 263"/>
              <a:gd name="T63" fmla="*/ 0 h 164"/>
              <a:gd name="T64" fmla="*/ 153 w 263"/>
              <a:gd name="T65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3" h="164">
                <a:moveTo>
                  <a:pt x="153" y="28"/>
                </a:moveTo>
                <a:lnTo>
                  <a:pt x="153" y="28"/>
                </a:lnTo>
                <a:cubicBezTo>
                  <a:pt x="172" y="28"/>
                  <a:pt x="181" y="28"/>
                  <a:pt x="181" y="37"/>
                </a:cubicBezTo>
                <a:cubicBezTo>
                  <a:pt x="208" y="37"/>
                  <a:pt x="235" y="55"/>
                  <a:pt x="235" y="82"/>
                </a:cubicBezTo>
                <a:cubicBezTo>
                  <a:pt x="235" y="109"/>
                  <a:pt x="217" y="127"/>
                  <a:pt x="190" y="136"/>
                </a:cubicBezTo>
                <a:lnTo>
                  <a:pt x="181" y="136"/>
                </a:lnTo>
                <a:cubicBezTo>
                  <a:pt x="172" y="136"/>
                  <a:pt x="172" y="136"/>
                  <a:pt x="162" y="136"/>
                </a:cubicBezTo>
                <a:cubicBezTo>
                  <a:pt x="145" y="127"/>
                  <a:pt x="136" y="109"/>
                  <a:pt x="117" y="100"/>
                </a:cubicBezTo>
                <a:cubicBezTo>
                  <a:pt x="108" y="91"/>
                  <a:pt x="90" y="82"/>
                  <a:pt x="63" y="82"/>
                </a:cubicBezTo>
                <a:cubicBezTo>
                  <a:pt x="54" y="82"/>
                  <a:pt x="36" y="82"/>
                  <a:pt x="27" y="91"/>
                </a:cubicBezTo>
                <a:cubicBezTo>
                  <a:pt x="36" y="73"/>
                  <a:pt x="54" y="55"/>
                  <a:pt x="90" y="46"/>
                </a:cubicBezTo>
                <a:cubicBezTo>
                  <a:pt x="117" y="37"/>
                  <a:pt x="136" y="28"/>
                  <a:pt x="153" y="28"/>
                </a:cubicBezTo>
                <a:lnTo>
                  <a:pt x="153" y="0"/>
                </a:lnTo>
                <a:lnTo>
                  <a:pt x="153" y="0"/>
                </a:lnTo>
                <a:cubicBezTo>
                  <a:pt x="153" y="28"/>
                  <a:pt x="153" y="28"/>
                  <a:pt x="153" y="28"/>
                </a:cubicBezTo>
                <a:cubicBezTo>
                  <a:pt x="153" y="0"/>
                  <a:pt x="153" y="0"/>
                  <a:pt x="153" y="0"/>
                </a:cubicBezTo>
                <a:lnTo>
                  <a:pt x="153" y="0"/>
                </a:lnTo>
                <a:cubicBezTo>
                  <a:pt x="126" y="0"/>
                  <a:pt x="99" y="10"/>
                  <a:pt x="81" y="19"/>
                </a:cubicBezTo>
                <a:cubicBezTo>
                  <a:pt x="54" y="28"/>
                  <a:pt x="27" y="46"/>
                  <a:pt x="9" y="73"/>
                </a:cubicBezTo>
                <a:cubicBezTo>
                  <a:pt x="0" y="82"/>
                  <a:pt x="0" y="91"/>
                  <a:pt x="0" y="100"/>
                </a:cubicBezTo>
                <a:cubicBezTo>
                  <a:pt x="9" y="109"/>
                  <a:pt x="18" y="118"/>
                  <a:pt x="27" y="118"/>
                </a:cubicBezTo>
                <a:lnTo>
                  <a:pt x="27" y="118"/>
                </a:lnTo>
                <a:cubicBezTo>
                  <a:pt x="45" y="109"/>
                  <a:pt x="54" y="109"/>
                  <a:pt x="63" y="109"/>
                </a:cubicBezTo>
                <a:cubicBezTo>
                  <a:pt x="81" y="109"/>
                  <a:pt x="90" y="118"/>
                  <a:pt x="99" y="118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117" y="136"/>
                  <a:pt x="136" y="154"/>
                  <a:pt x="162" y="163"/>
                </a:cubicBezTo>
                <a:cubicBezTo>
                  <a:pt x="162" y="163"/>
                  <a:pt x="172" y="163"/>
                  <a:pt x="181" y="163"/>
                </a:cubicBezTo>
                <a:cubicBezTo>
                  <a:pt x="181" y="163"/>
                  <a:pt x="190" y="163"/>
                  <a:pt x="199" y="154"/>
                </a:cubicBezTo>
                <a:cubicBezTo>
                  <a:pt x="217" y="154"/>
                  <a:pt x="235" y="145"/>
                  <a:pt x="244" y="127"/>
                </a:cubicBezTo>
                <a:cubicBezTo>
                  <a:pt x="253" y="118"/>
                  <a:pt x="262" y="100"/>
                  <a:pt x="262" y="82"/>
                </a:cubicBezTo>
                <a:cubicBezTo>
                  <a:pt x="262" y="46"/>
                  <a:pt x="226" y="10"/>
                  <a:pt x="190" y="10"/>
                </a:cubicBezTo>
                <a:cubicBezTo>
                  <a:pt x="181" y="10"/>
                  <a:pt x="162" y="0"/>
                  <a:pt x="153" y="0"/>
                </a:cubicBezTo>
                <a:lnTo>
                  <a:pt x="153" y="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0">
            <a:extLst>
              <a:ext uri="{FF2B5EF4-FFF2-40B4-BE49-F238E27FC236}">
                <a16:creationId xmlns:a16="http://schemas.microsoft.com/office/drawing/2014/main" id="{6DB47F25-7D2F-C64C-AA17-A24A6A9A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664" y="9029153"/>
            <a:ext cx="163446" cy="46698"/>
          </a:xfrm>
          <a:custGeom>
            <a:avLst/>
            <a:gdLst>
              <a:gd name="T0" fmla="*/ 18 w 154"/>
              <a:gd name="T1" fmla="*/ 45 h 46"/>
              <a:gd name="T2" fmla="*/ 18 w 154"/>
              <a:gd name="T3" fmla="*/ 45 h 46"/>
              <a:gd name="T4" fmla="*/ 0 w 154"/>
              <a:gd name="T5" fmla="*/ 37 h 46"/>
              <a:gd name="T6" fmla="*/ 9 w 154"/>
              <a:gd name="T7" fmla="*/ 18 h 46"/>
              <a:gd name="T8" fmla="*/ 144 w 154"/>
              <a:gd name="T9" fmla="*/ 0 h 46"/>
              <a:gd name="T10" fmla="*/ 153 w 154"/>
              <a:gd name="T11" fmla="*/ 9 h 46"/>
              <a:gd name="T12" fmla="*/ 144 w 154"/>
              <a:gd name="T13" fmla="*/ 28 h 46"/>
              <a:gd name="T14" fmla="*/ 18 w 1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7"/>
                </a:cubicBezTo>
                <a:cubicBezTo>
                  <a:pt x="0" y="28"/>
                  <a:pt x="0" y="18"/>
                  <a:pt x="9" y="18"/>
                </a:cubicBezTo>
                <a:cubicBezTo>
                  <a:pt x="18" y="18"/>
                  <a:pt x="90" y="0"/>
                  <a:pt x="144" y="0"/>
                </a:cubicBezTo>
                <a:lnTo>
                  <a:pt x="153" y="9"/>
                </a:lnTo>
                <a:cubicBezTo>
                  <a:pt x="153" y="18"/>
                  <a:pt x="144" y="28"/>
                  <a:pt x="144" y="28"/>
                </a:cubicBezTo>
                <a:cubicBezTo>
                  <a:pt x="99" y="28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91">
            <a:extLst>
              <a:ext uri="{FF2B5EF4-FFF2-40B4-BE49-F238E27FC236}">
                <a16:creationId xmlns:a16="http://schemas.microsoft.com/office/drawing/2014/main" id="{9E7CF3E0-0904-0541-92EF-9D745329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1362" y="9038493"/>
            <a:ext cx="79389" cy="70046"/>
          </a:xfrm>
          <a:custGeom>
            <a:avLst/>
            <a:gdLst>
              <a:gd name="T0" fmla="*/ 54 w 73"/>
              <a:gd name="T1" fmla="*/ 64 h 65"/>
              <a:gd name="T2" fmla="*/ 54 w 73"/>
              <a:gd name="T3" fmla="*/ 64 h 65"/>
              <a:gd name="T4" fmla="*/ 54 w 73"/>
              <a:gd name="T5" fmla="*/ 55 h 65"/>
              <a:gd name="T6" fmla="*/ 9 w 73"/>
              <a:gd name="T7" fmla="*/ 19 h 65"/>
              <a:gd name="T8" fmla="*/ 9 w 73"/>
              <a:gd name="T9" fmla="*/ 0 h 65"/>
              <a:gd name="T10" fmla="*/ 27 w 73"/>
              <a:gd name="T11" fmla="*/ 0 h 65"/>
              <a:gd name="T12" fmla="*/ 63 w 73"/>
              <a:gd name="T13" fmla="*/ 36 h 65"/>
              <a:gd name="T14" fmla="*/ 72 w 73"/>
              <a:gd name="T15" fmla="*/ 55 h 65"/>
              <a:gd name="T16" fmla="*/ 54 w 73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65">
                <a:moveTo>
                  <a:pt x="54" y="64"/>
                </a:moveTo>
                <a:lnTo>
                  <a:pt x="54" y="64"/>
                </a:lnTo>
                <a:lnTo>
                  <a:pt x="54" y="55"/>
                </a:ln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0" y="9"/>
                  <a:pt x="9" y="0"/>
                </a:cubicBezTo>
                <a:cubicBezTo>
                  <a:pt x="18" y="0"/>
                  <a:pt x="18" y="0"/>
                  <a:pt x="27" y="0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45"/>
                  <a:pt x="72" y="45"/>
                  <a:pt x="72" y="55"/>
                </a:cubicBezTo>
                <a:cubicBezTo>
                  <a:pt x="63" y="55"/>
                  <a:pt x="63" y="64"/>
                  <a:pt x="54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2">
            <a:extLst>
              <a:ext uri="{FF2B5EF4-FFF2-40B4-BE49-F238E27FC236}">
                <a16:creationId xmlns:a16="http://schemas.microsoft.com/office/drawing/2014/main" id="{E4E23D84-77BD-2240-9FD0-76E634B3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8955" y="9267313"/>
            <a:ext cx="803211" cy="653776"/>
          </a:xfrm>
          <a:custGeom>
            <a:avLst/>
            <a:gdLst>
              <a:gd name="T0" fmla="*/ 578 w 760"/>
              <a:gd name="T1" fmla="*/ 615 h 616"/>
              <a:gd name="T2" fmla="*/ 524 w 760"/>
              <a:gd name="T3" fmla="*/ 570 h 616"/>
              <a:gd name="T4" fmla="*/ 506 w 760"/>
              <a:gd name="T5" fmla="*/ 498 h 616"/>
              <a:gd name="T6" fmla="*/ 397 w 760"/>
              <a:gd name="T7" fmla="*/ 498 h 616"/>
              <a:gd name="T8" fmla="*/ 307 w 760"/>
              <a:gd name="T9" fmla="*/ 552 h 616"/>
              <a:gd name="T10" fmla="*/ 189 w 760"/>
              <a:gd name="T11" fmla="*/ 570 h 616"/>
              <a:gd name="T12" fmla="*/ 126 w 760"/>
              <a:gd name="T13" fmla="*/ 416 h 616"/>
              <a:gd name="T14" fmla="*/ 36 w 760"/>
              <a:gd name="T15" fmla="*/ 362 h 616"/>
              <a:gd name="T16" fmla="*/ 0 w 760"/>
              <a:gd name="T17" fmla="*/ 317 h 616"/>
              <a:gd name="T18" fmla="*/ 36 w 760"/>
              <a:gd name="T19" fmla="*/ 199 h 616"/>
              <a:gd name="T20" fmla="*/ 126 w 760"/>
              <a:gd name="T21" fmla="*/ 100 h 616"/>
              <a:gd name="T22" fmla="*/ 81 w 760"/>
              <a:gd name="T23" fmla="*/ 9 h 616"/>
              <a:gd name="T24" fmla="*/ 226 w 760"/>
              <a:gd name="T25" fmla="*/ 27 h 616"/>
              <a:gd name="T26" fmla="*/ 397 w 760"/>
              <a:gd name="T27" fmla="*/ 36 h 616"/>
              <a:gd name="T28" fmla="*/ 759 w 760"/>
              <a:gd name="T29" fmla="*/ 281 h 616"/>
              <a:gd name="T30" fmla="*/ 705 w 760"/>
              <a:gd name="T31" fmla="*/ 407 h 616"/>
              <a:gd name="T32" fmla="*/ 650 w 760"/>
              <a:gd name="T33" fmla="*/ 525 h 616"/>
              <a:gd name="T34" fmla="*/ 578 w 760"/>
              <a:gd name="T35" fmla="*/ 615 h 616"/>
              <a:gd name="T36" fmla="*/ 560 w 760"/>
              <a:gd name="T37" fmla="*/ 561 h 616"/>
              <a:gd name="T38" fmla="*/ 605 w 760"/>
              <a:gd name="T39" fmla="*/ 552 h 616"/>
              <a:gd name="T40" fmla="*/ 623 w 760"/>
              <a:gd name="T41" fmla="*/ 470 h 616"/>
              <a:gd name="T42" fmla="*/ 687 w 760"/>
              <a:gd name="T43" fmla="*/ 362 h 616"/>
              <a:gd name="T44" fmla="*/ 623 w 760"/>
              <a:gd name="T45" fmla="*/ 136 h 616"/>
              <a:gd name="T46" fmla="*/ 361 w 760"/>
              <a:gd name="T47" fmla="*/ 73 h 616"/>
              <a:gd name="T48" fmla="*/ 217 w 760"/>
              <a:gd name="T49" fmla="*/ 64 h 616"/>
              <a:gd name="T50" fmla="*/ 171 w 760"/>
              <a:gd name="T51" fmla="*/ 91 h 616"/>
              <a:gd name="T52" fmla="*/ 171 w 760"/>
              <a:gd name="T53" fmla="*/ 127 h 616"/>
              <a:gd name="T54" fmla="*/ 36 w 760"/>
              <a:gd name="T55" fmla="*/ 244 h 616"/>
              <a:gd name="T56" fmla="*/ 36 w 760"/>
              <a:gd name="T57" fmla="*/ 317 h 616"/>
              <a:gd name="T58" fmla="*/ 45 w 760"/>
              <a:gd name="T59" fmla="*/ 326 h 616"/>
              <a:gd name="T60" fmla="*/ 144 w 760"/>
              <a:gd name="T61" fmla="*/ 380 h 616"/>
              <a:gd name="T62" fmla="*/ 226 w 760"/>
              <a:gd name="T63" fmla="*/ 561 h 616"/>
              <a:gd name="T64" fmla="*/ 262 w 760"/>
              <a:gd name="T65" fmla="*/ 552 h 616"/>
              <a:gd name="T66" fmla="*/ 271 w 760"/>
              <a:gd name="T67" fmla="*/ 452 h 616"/>
              <a:gd name="T68" fmla="*/ 397 w 760"/>
              <a:gd name="T69" fmla="*/ 461 h 616"/>
              <a:gd name="T70" fmla="*/ 524 w 760"/>
              <a:gd name="T71" fmla="*/ 452 h 616"/>
              <a:gd name="T72" fmla="*/ 551 w 760"/>
              <a:gd name="T73" fmla="*/ 507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0" h="616">
                <a:moveTo>
                  <a:pt x="578" y="615"/>
                </a:moveTo>
                <a:lnTo>
                  <a:pt x="578" y="615"/>
                </a:lnTo>
                <a:cubicBezTo>
                  <a:pt x="551" y="615"/>
                  <a:pt x="533" y="597"/>
                  <a:pt x="524" y="570"/>
                </a:cubicBezTo>
                <a:lnTo>
                  <a:pt x="524" y="570"/>
                </a:lnTo>
                <a:cubicBezTo>
                  <a:pt x="515" y="507"/>
                  <a:pt x="515" y="507"/>
                  <a:pt x="515" y="507"/>
                </a:cubicBezTo>
                <a:cubicBezTo>
                  <a:pt x="515" y="507"/>
                  <a:pt x="515" y="498"/>
                  <a:pt x="506" y="49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470" y="498"/>
                  <a:pt x="434" y="498"/>
                  <a:pt x="397" y="498"/>
                </a:cubicBezTo>
                <a:cubicBezTo>
                  <a:pt x="370" y="498"/>
                  <a:pt x="334" y="498"/>
                  <a:pt x="307" y="489"/>
                </a:cubicBezTo>
                <a:cubicBezTo>
                  <a:pt x="307" y="552"/>
                  <a:pt x="307" y="552"/>
                  <a:pt x="307" y="552"/>
                </a:cubicBezTo>
                <a:cubicBezTo>
                  <a:pt x="307" y="588"/>
                  <a:pt x="280" y="615"/>
                  <a:pt x="243" y="615"/>
                </a:cubicBezTo>
                <a:cubicBezTo>
                  <a:pt x="217" y="615"/>
                  <a:pt x="189" y="597"/>
                  <a:pt x="189" y="570"/>
                </a:cubicBezTo>
                <a:cubicBezTo>
                  <a:pt x="153" y="425"/>
                  <a:pt x="153" y="425"/>
                  <a:pt x="153" y="425"/>
                </a:cubicBezTo>
                <a:cubicBezTo>
                  <a:pt x="153" y="425"/>
                  <a:pt x="135" y="416"/>
                  <a:pt x="126" y="416"/>
                </a:cubicBezTo>
                <a:cubicBezTo>
                  <a:pt x="108" y="407"/>
                  <a:pt x="90" y="407"/>
                  <a:pt x="81" y="389"/>
                </a:cubicBezTo>
                <a:cubicBezTo>
                  <a:pt x="63" y="371"/>
                  <a:pt x="54" y="371"/>
                  <a:pt x="36" y="362"/>
                </a:cubicBezTo>
                <a:cubicBezTo>
                  <a:pt x="27" y="362"/>
                  <a:pt x="27" y="353"/>
                  <a:pt x="18" y="353"/>
                </a:cubicBezTo>
                <a:cubicBezTo>
                  <a:pt x="9" y="344"/>
                  <a:pt x="0" y="335"/>
                  <a:pt x="0" y="317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26"/>
                  <a:pt x="18" y="208"/>
                  <a:pt x="36" y="199"/>
                </a:cubicBezTo>
                <a:cubicBezTo>
                  <a:pt x="45" y="199"/>
                  <a:pt x="54" y="190"/>
                  <a:pt x="72" y="172"/>
                </a:cubicBezTo>
                <a:cubicBezTo>
                  <a:pt x="81" y="154"/>
                  <a:pt x="99" y="127"/>
                  <a:pt x="126" y="100"/>
                </a:cubicBezTo>
                <a:cubicBezTo>
                  <a:pt x="90" y="55"/>
                  <a:pt x="90" y="55"/>
                  <a:pt x="90" y="55"/>
                </a:cubicBezTo>
                <a:cubicBezTo>
                  <a:pt x="81" y="36"/>
                  <a:pt x="81" y="27"/>
                  <a:pt x="81" y="9"/>
                </a:cubicBezTo>
                <a:cubicBezTo>
                  <a:pt x="90" y="0"/>
                  <a:pt x="108" y="0"/>
                  <a:pt x="117" y="0"/>
                </a:cubicBezTo>
                <a:cubicBezTo>
                  <a:pt x="153" y="0"/>
                  <a:pt x="217" y="19"/>
                  <a:pt x="226" y="27"/>
                </a:cubicBezTo>
                <a:cubicBezTo>
                  <a:pt x="253" y="36"/>
                  <a:pt x="316" y="36"/>
                  <a:pt x="352" y="36"/>
                </a:cubicBezTo>
                <a:cubicBezTo>
                  <a:pt x="370" y="36"/>
                  <a:pt x="388" y="36"/>
                  <a:pt x="397" y="36"/>
                </a:cubicBezTo>
                <a:cubicBezTo>
                  <a:pt x="497" y="36"/>
                  <a:pt x="578" y="55"/>
                  <a:pt x="650" y="100"/>
                </a:cubicBezTo>
                <a:cubicBezTo>
                  <a:pt x="714" y="145"/>
                  <a:pt x="759" y="208"/>
                  <a:pt x="759" y="281"/>
                </a:cubicBezTo>
                <a:cubicBezTo>
                  <a:pt x="759" y="317"/>
                  <a:pt x="741" y="353"/>
                  <a:pt x="714" y="389"/>
                </a:cubicBezTo>
                <a:cubicBezTo>
                  <a:pt x="714" y="398"/>
                  <a:pt x="705" y="407"/>
                  <a:pt x="705" y="407"/>
                </a:cubicBezTo>
                <a:cubicBezTo>
                  <a:pt x="677" y="434"/>
                  <a:pt x="668" y="452"/>
                  <a:pt x="659" y="489"/>
                </a:cubicBezTo>
                <a:cubicBezTo>
                  <a:pt x="650" y="498"/>
                  <a:pt x="650" y="515"/>
                  <a:pt x="650" y="525"/>
                </a:cubicBezTo>
                <a:cubicBezTo>
                  <a:pt x="650" y="534"/>
                  <a:pt x="650" y="534"/>
                  <a:pt x="650" y="552"/>
                </a:cubicBezTo>
                <a:cubicBezTo>
                  <a:pt x="641" y="588"/>
                  <a:pt x="614" y="615"/>
                  <a:pt x="578" y="615"/>
                </a:cubicBezTo>
                <a:close/>
                <a:moveTo>
                  <a:pt x="560" y="561"/>
                </a:moveTo>
                <a:lnTo>
                  <a:pt x="560" y="561"/>
                </a:lnTo>
                <a:cubicBezTo>
                  <a:pt x="560" y="570"/>
                  <a:pt x="569" y="570"/>
                  <a:pt x="578" y="570"/>
                </a:cubicBezTo>
                <a:cubicBezTo>
                  <a:pt x="596" y="570"/>
                  <a:pt x="605" y="561"/>
                  <a:pt x="605" y="552"/>
                </a:cubicBezTo>
                <a:cubicBezTo>
                  <a:pt x="605" y="534"/>
                  <a:pt x="605" y="525"/>
                  <a:pt x="605" y="515"/>
                </a:cubicBezTo>
                <a:cubicBezTo>
                  <a:pt x="614" y="507"/>
                  <a:pt x="614" y="489"/>
                  <a:pt x="623" y="470"/>
                </a:cubicBezTo>
                <a:cubicBezTo>
                  <a:pt x="632" y="434"/>
                  <a:pt x="650" y="416"/>
                  <a:pt x="668" y="389"/>
                </a:cubicBezTo>
                <a:cubicBezTo>
                  <a:pt x="677" y="380"/>
                  <a:pt x="677" y="371"/>
                  <a:pt x="687" y="362"/>
                </a:cubicBezTo>
                <a:cubicBezTo>
                  <a:pt x="705" y="335"/>
                  <a:pt x="714" y="308"/>
                  <a:pt x="714" y="281"/>
                </a:cubicBezTo>
                <a:cubicBezTo>
                  <a:pt x="714" y="226"/>
                  <a:pt x="687" y="172"/>
                  <a:pt x="623" y="136"/>
                </a:cubicBezTo>
                <a:cubicBezTo>
                  <a:pt x="569" y="91"/>
                  <a:pt x="488" y="73"/>
                  <a:pt x="397" y="73"/>
                </a:cubicBezTo>
                <a:cubicBezTo>
                  <a:pt x="388" y="73"/>
                  <a:pt x="370" y="73"/>
                  <a:pt x="361" y="73"/>
                </a:cubicBezTo>
                <a:lnTo>
                  <a:pt x="361" y="73"/>
                </a:lnTo>
                <a:cubicBezTo>
                  <a:pt x="343" y="73"/>
                  <a:pt x="253" y="82"/>
                  <a:pt x="217" y="64"/>
                </a:cubicBezTo>
                <a:cubicBezTo>
                  <a:pt x="207" y="64"/>
                  <a:pt x="162" y="45"/>
                  <a:pt x="135" y="45"/>
                </a:cubicBezTo>
                <a:cubicBezTo>
                  <a:pt x="171" y="91"/>
                  <a:pt x="171" y="91"/>
                  <a:pt x="171" y="91"/>
                </a:cubicBezTo>
                <a:cubicBezTo>
                  <a:pt x="180" y="100"/>
                  <a:pt x="180" y="100"/>
                  <a:pt x="180" y="109"/>
                </a:cubicBezTo>
                <a:cubicBezTo>
                  <a:pt x="180" y="118"/>
                  <a:pt x="171" y="118"/>
                  <a:pt x="171" y="127"/>
                </a:cubicBezTo>
                <a:cubicBezTo>
                  <a:pt x="135" y="145"/>
                  <a:pt x="117" y="172"/>
                  <a:pt x="108" y="190"/>
                </a:cubicBezTo>
                <a:cubicBezTo>
                  <a:pt x="90" y="217"/>
                  <a:pt x="72" y="244"/>
                  <a:pt x="36" y="244"/>
                </a:cubicBezTo>
                <a:lnTo>
                  <a:pt x="36" y="244"/>
                </a:lnTo>
                <a:cubicBezTo>
                  <a:pt x="36" y="317"/>
                  <a:pt x="36" y="317"/>
                  <a:pt x="36" y="317"/>
                </a:cubicBezTo>
                <a:lnTo>
                  <a:pt x="36" y="317"/>
                </a:lnTo>
                <a:cubicBezTo>
                  <a:pt x="45" y="317"/>
                  <a:pt x="45" y="326"/>
                  <a:pt x="45" y="326"/>
                </a:cubicBezTo>
                <a:cubicBezTo>
                  <a:pt x="72" y="335"/>
                  <a:pt x="90" y="344"/>
                  <a:pt x="108" y="362"/>
                </a:cubicBezTo>
                <a:cubicBezTo>
                  <a:pt x="117" y="371"/>
                  <a:pt x="126" y="371"/>
                  <a:pt x="144" y="380"/>
                </a:cubicBezTo>
                <a:cubicBezTo>
                  <a:pt x="162" y="380"/>
                  <a:pt x="189" y="389"/>
                  <a:pt x="189" y="416"/>
                </a:cubicBezTo>
                <a:cubicBezTo>
                  <a:pt x="226" y="561"/>
                  <a:pt x="226" y="561"/>
                  <a:pt x="226" y="561"/>
                </a:cubicBezTo>
                <a:cubicBezTo>
                  <a:pt x="226" y="570"/>
                  <a:pt x="234" y="570"/>
                  <a:pt x="243" y="570"/>
                </a:cubicBezTo>
                <a:cubicBezTo>
                  <a:pt x="253" y="570"/>
                  <a:pt x="262" y="561"/>
                  <a:pt x="262" y="552"/>
                </a:cubicBezTo>
                <a:cubicBezTo>
                  <a:pt x="262" y="470"/>
                  <a:pt x="262" y="470"/>
                  <a:pt x="262" y="470"/>
                </a:cubicBezTo>
                <a:cubicBezTo>
                  <a:pt x="262" y="461"/>
                  <a:pt x="271" y="452"/>
                  <a:pt x="271" y="452"/>
                </a:cubicBezTo>
                <a:cubicBezTo>
                  <a:pt x="280" y="443"/>
                  <a:pt x="280" y="443"/>
                  <a:pt x="289" y="443"/>
                </a:cubicBezTo>
                <a:cubicBezTo>
                  <a:pt x="325" y="452"/>
                  <a:pt x="361" y="461"/>
                  <a:pt x="397" y="461"/>
                </a:cubicBezTo>
                <a:cubicBezTo>
                  <a:pt x="434" y="461"/>
                  <a:pt x="470" y="452"/>
                  <a:pt x="506" y="452"/>
                </a:cubicBezTo>
                <a:cubicBezTo>
                  <a:pt x="515" y="443"/>
                  <a:pt x="524" y="452"/>
                  <a:pt x="524" y="452"/>
                </a:cubicBezTo>
                <a:cubicBezTo>
                  <a:pt x="533" y="470"/>
                  <a:pt x="533" y="470"/>
                  <a:pt x="533" y="470"/>
                </a:cubicBezTo>
                <a:cubicBezTo>
                  <a:pt x="551" y="479"/>
                  <a:pt x="551" y="489"/>
                  <a:pt x="551" y="507"/>
                </a:cubicBezTo>
                <a:lnTo>
                  <a:pt x="560" y="5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3">
            <a:extLst>
              <a:ext uri="{FF2B5EF4-FFF2-40B4-BE49-F238E27FC236}">
                <a16:creationId xmlns:a16="http://schemas.microsoft.com/office/drawing/2014/main" id="{B0C4859D-45D5-5B4D-9DD3-C6002678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789" y="9374721"/>
            <a:ext cx="182122" cy="126084"/>
          </a:xfrm>
          <a:custGeom>
            <a:avLst/>
            <a:gdLst>
              <a:gd name="T0" fmla="*/ 18 w 172"/>
              <a:gd name="T1" fmla="*/ 117 h 118"/>
              <a:gd name="T2" fmla="*/ 18 w 172"/>
              <a:gd name="T3" fmla="*/ 117 h 118"/>
              <a:gd name="T4" fmla="*/ 0 w 172"/>
              <a:gd name="T5" fmla="*/ 108 h 118"/>
              <a:gd name="T6" fmla="*/ 9 w 172"/>
              <a:gd name="T7" fmla="*/ 90 h 118"/>
              <a:gd name="T8" fmla="*/ 63 w 172"/>
              <a:gd name="T9" fmla="*/ 72 h 118"/>
              <a:gd name="T10" fmla="*/ 45 w 172"/>
              <a:gd name="T11" fmla="*/ 63 h 118"/>
              <a:gd name="T12" fmla="*/ 45 w 172"/>
              <a:gd name="T13" fmla="*/ 27 h 118"/>
              <a:gd name="T14" fmla="*/ 81 w 172"/>
              <a:gd name="T15" fmla="*/ 0 h 118"/>
              <a:gd name="T16" fmla="*/ 117 w 172"/>
              <a:gd name="T17" fmla="*/ 27 h 118"/>
              <a:gd name="T18" fmla="*/ 117 w 172"/>
              <a:gd name="T19" fmla="*/ 54 h 118"/>
              <a:gd name="T20" fmla="*/ 153 w 172"/>
              <a:gd name="T21" fmla="*/ 54 h 118"/>
              <a:gd name="T22" fmla="*/ 171 w 172"/>
              <a:gd name="T23" fmla="*/ 63 h 118"/>
              <a:gd name="T24" fmla="*/ 162 w 172"/>
              <a:gd name="T25" fmla="*/ 72 h 118"/>
              <a:gd name="T26" fmla="*/ 117 w 172"/>
              <a:gd name="T27" fmla="*/ 81 h 118"/>
              <a:gd name="T28" fmla="*/ 90 w 172"/>
              <a:gd name="T29" fmla="*/ 81 h 118"/>
              <a:gd name="T30" fmla="*/ 54 w 172"/>
              <a:gd name="T31" fmla="*/ 108 h 118"/>
              <a:gd name="T32" fmla="*/ 18 w 172"/>
              <a:gd name="T33" fmla="*/ 117 h 118"/>
              <a:gd name="T34" fmla="*/ 81 w 172"/>
              <a:gd name="T35" fmla="*/ 27 h 118"/>
              <a:gd name="T36" fmla="*/ 81 w 172"/>
              <a:gd name="T37" fmla="*/ 27 h 118"/>
              <a:gd name="T38" fmla="*/ 81 w 172"/>
              <a:gd name="T39" fmla="*/ 27 h 118"/>
              <a:gd name="T40" fmla="*/ 72 w 172"/>
              <a:gd name="T41" fmla="*/ 36 h 118"/>
              <a:gd name="T42" fmla="*/ 63 w 172"/>
              <a:gd name="T43" fmla="*/ 45 h 118"/>
              <a:gd name="T44" fmla="*/ 81 w 172"/>
              <a:gd name="T45" fmla="*/ 54 h 118"/>
              <a:gd name="T46" fmla="*/ 90 w 172"/>
              <a:gd name="T47" fmla="*/ 45 h 118"/>
              <a:gd name="T48" fmla="*/ 90 w 172"/>
              <a:gd name="T49" fmla="*/ 36 h 118"/>
              <a:gd name="T50" fmla="*/ 81 w 172"/>
              <a:gd name="T51" fmla="*/ 27 h 118"/>
              <a:gd name="T52" fmla="*/ 90 w 172"/>
              <a:gd name="T53" fmla="*/ 36 h 118"/>
              <a:gd name="T54" fmla="*/ 90 w 172"/>
              <a:gd name="T55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2" h="118">
                <a:moveTo>
                  <a:pt x="18" y="117"/>
                </a:moveTo>
                <a:lnTo>
                  <a:pt x="18" y="117"/>
                </a:lnTo>
                <a:cubicBezTo>
                  <a:pt x="9" y="117"/>
                  <a:pt x="9" y="117"/>
                  <a:pt x="0" y="108"/>
                </a:cubicBezTo>
                <a:cubicBezTo>
                  <a:pt x="0" y="99"/>
                  <a:pt x="9" y="99"/>
                  <a:pt x="9" y="90"/>
                </a:cubicBezTo>
                <a:cubicBezTo>
                  <a:pt x="27" y="90"/>
                  <a:pt x="45" y="81"/>
                  <a:pt x="63" y="72"/>
                </a:cubicBezTo>
                <a:cubicBezTo>
                  <a:pt x="54" y="72"/>
                  <a:pt x="54" y="72"/>
                  <a:pt x="45" y="63"/>
                </a:cubicBezTo>
                <a:cubicBezTo>
                  <a:pt x="45" y="54"/>
                  <a:pt x="36" y="45"/>
                  <a:pt x="45" y="27"/>
                </a:cubicBezTo>
                <a:cubicBezTo>
                  <a:pt x="54" y="9"/>
                  <a:pt x="63" y="0"/>
                  <a:pt x="81" y="0"/>
                </a:cubicBezTo>
                <a:cubicBezTo>
                  <a:pt x="99" y="0"/>
                  <a:pt x="108" y="9"/>
                  <a:pt x="117" y="27"/>
                </a:cubicBezTo>
                <a:cubicBezTo>
                  <a:pt x="117" y="36"/>
                  <a:pt x="117" y="45"/>
                  <a:pt x="117" y="54"/>
                </a:cubicBezTo>
                <a:cubicBezTo>
                  <a:pt x="126" y="54"/>
                  <a:pt x="144" y="54"/>
                  <a:pt x="153" y="54"/>
                </a:cubicBezTo>
                <a:cubicBezTo>
                  <a:pt x="162" y="45"/>
                  <a:pt x="171" y="54"/>
                  <a:pt x="171" y="63"/>
                </a:cubicBezTo>
                <a:cubicBezTo>
                  <a:pt x="171" y="72"/>
                  <a:pt x="171" y="72"/>
                  <a:pt x="162" y="72"/>
                </a:cubicBezTo>
                <a:cubicBezTo>
                  <a:pt x="162" y="72"/>
                  <a:pt x="135" y="81"/>
                  <a:pt x="117" y="81"/>
                </a:cubicBezTo>
                <a:cubicBezTo>
                  <a:pt x="108" y="81"/>
                  <a:pt x="99" y="81"/>
                  <a:pt x="90" y="81"/>
                </a:cubicBezTo>
                <a:cubicBezTo>
                  <a:pt x="81" y="90"/>
                  <a:pt x="72" y="99"/>
                  <a:pt x="54" y="108"/>
                </a:cubicBezTo>
                <a:cubicBezTo>
                  <a:pt x="36" y="117"/>
                  <a:pt x="18" y="117"/>
                  <a:pt x="18" y="117"/>
                </a:cubicBezTo>
                <a:close/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72" y="27"/>
                  <a:pt x="72" y="27"/>
                  <a:pt x="72" y="36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54"/>
                  <a:pt x="72" y="54"/>
                  <a:pt x="81" y="54"/>
                </a:cubicBezTo>
                <a:cubicBezTo>
                  <a:pt x="90" y="54"/>
                  <a:pt x="90" y="54"/>
                  <a:pt x="90" y="45"/>
                </a:cubicBezTo>
                <a:lnTo>
                  <a:pt x="90" y="36"/>
                </a:lnTo>
                <a:cubicBezTo>
                  <a:pt x="90" y="27"/>
                  <a:pt x="81" y="27"/>
                  <a:pt x="81" y="27"/>
                </a:cubicBez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94">
            <a:extLst>
              <a:ext uri="{FF2B5EF4-FFF2-40B4-BE49-F238E27FC236}">
                <a16:creationId xmlns:a16="http://schemas.microsoft.com/office/drawing/2014/main" id="{C4FA819B-9B1A-2048-8262-A7670346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398" y="9468118"/>
            <a:ext cx="46698" cy="46698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18 w 46"/>
              <a:gd name="T5" fmla="*/ 0 h 46"/>
              <a:gd name="T6" fmla="*/ 45 w 46"/>
              <a:gd name="T7" fmla="*/ 27 h 46"/>
              <a:gd name="T8" fmla="*/ 18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95">
            <a:extLst>
              <a:ext uri="{FF2B5EF4-FFF2-40B4-BE49-F238E27FC236}">
                <a16:creationId xmlns:a16="http://schemas.microsoft.com/office/drawing/2014/main" id="{E1661697-3FC5-5B44-B887-88DBFF90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862" y="9384061"/>
            <a:ext cx="210141" cy="70046"/>
          </a:xfrm>
          <a:custGeom>
            <a:avLst/>
            <a:gdLst>
              <a:gd name="T0" fmla="*/ 172 w 200"/>
              <a:gd name="T1" fmla="*/ 63 h 64"/>
              <a:gd name="T2" fmla="*/ 172 w 200"/>
              <a:gd name="T3" fmla="*/ 63 h 64"/>
              <a:gd name="T4" fmla="*/ 163 w 200"/>
              <a:gd name="T5" fmla="*/ 63 h 64"/>
              <a:gd name="T6" fmla="*/ 90 w 200"/>
              <a:gd name="T7" fmla="*/ 45 h 64"/>
              <a:gd name="T8" fmla="*/ 27 w 200"/>
              <a:gd name="T9" fmla="*/ 45 h 64"/>
              <a:gd name="T10" fmla="*/ 9 w 200"/>
              <a:gd name="T11" fmla="*/ 36 h 64"/>
              <a:gd name="T12" fmla="*/ 18 w 200"/>
              <a:gd name="T13" fmla="*/ 9 h 64"/>
              <a:gd name="T14" fmla="*/ 100 w 200"/>
              <a:gd name="T15" fmla="*/ 9 h 64"/>
              <a:gd name="T16" fmla="*/ 181 w 200"/>
              <a:gd name="T17" fmla="*/ 27 h 64"/>
              <a:gd name="T18" fmla="*/ 190 w 200"/>
              <a:gd name="T19" fmla="*/ 45 h 64"/>
              <a:gd name="T20" fmla="*/ 172 w 200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64">
                <a:moveTo>
                  <a:pt x="172" y="63"/>
                </a:moveTo>
                <a:lnTo>
                  <a:pt x="172" y="63"/>
                </a:lnTo>
                <a:cubicBezTo>
                  <a:pt x="172" y="63"/>
                  <a:pt x="172" y="63"/>
                  <a:pt x="163" y="63"/>
                </a:cubicBezTo>
                <a:cubicBezTo>
                  <a:pt x="136" y="54"/>
                  <a:pt x="117" y="45"/>
                  <a:pt x="90" y="45"/>
                </a:cubicBezTo>
                <a:cubicBezTo>
                  <a:pt x="81" y="45"/>
                  <a:pt x="45" y="45"/>
                  <a:pt x="27" y="45"/>
                </a:cubicBezTo>
                <a:cubicBezTo>
                  <a:pt x="18" y="54"/>
                  <a:pt x="9" y="45"/>
                  <a:pt x="9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36" y="9"/>
                  <a:pt x="81" y="0"/>
                  <a:pt x="100" y="9"/>
                </a:cubicBezTo>
                <a:cubicBezTo>
                  <a:pt x="126" y="9"/>
                  <a:pt x="154" y="18"/>
                  <a:pt x="181" y="27"/>
                </a:cubicBezTo>
                <a:cubicBezTo>
                  <a:pt x="190" y="27"/>
                  <a:pt x="199" y="36"/>
                  <a:pt x="190" y="45"/>
                </a:cubicBezTo>
                <a:cubicBezTo>
                  <a:pt x="190" y="54"/>
                  <a:pt x="181" y="63"/>
                  <a:pt x="17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6">
            <a:extLst>
              <a:ext uri="{FF2B5EF4-FFF2-40B4-BE49-F238E27FC236}">
                <a16:creationId xmlns:a16="http://schemas.microsoft.com/office/drawing/2014/main" id="{5738DD23-E8C7-B149-B149-3DED92B4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250" y="5736921"/>
            <a:ext cx="901279" cy="611749"/>
          </a:xfrm>
          <a:custGeom>
            <a:avLst/>
            <a:gdLst>
              <a:gd name="T0" fmla="*/ 805 w 851"/>
              <a:gd name="T1" fmla="*/ 578 h 579"/>
              <a:gd name="T2" fmla="*/ 805 w 851"/>
              <a:gd name="T3" fmla="*/ 578 h 579"/>
              <a:gd name="T4" fmla="*/ 37 w 851"/>
              <a:gd name="T5" fmla="*/ 578 h 579"/>
              <a:gd name="T6" fmla="*/ 0 w 851"/>
              <a:gd name="T7" fmla="*/ 533 h 579"/>
              <a:gd name="T8" fmla="*/ 0 w 851"/>
              <a:gd name="T9" fmla="*/ 36 h 579"/>
              <a:gd name="T10" fmla="*/ 37 w 851"/>
              <a:gd name="T11" fmla="*/ 0 h 579"/>
              <a:gd name="T12" fmla="*/ 805 w 851"/>
              <a:gd name="T13" fmla="*/ 0 h 579"/>
              <a:gd name="T14" fmla="*/ 850 w 851"/>
              <a:gd name="T15" fmla="*/ 36 h 579"/>
              <a:gd name="T16" fmla="*/ 850 w 851"/>
              <a:gd name="T17" fmla="*/ 533 h 579"/>
              <a:gd name="T18" fmla="*/ 805 w 851"/>
              <a:gd name="T19" fmla="*/ 578 h 579"/>
              <a:gd name="T20" fmla="*/ 54 w 851"/>
              <a:gd name="T21" fmla="*/ 524 h 579"/>
              <a:gd name="T22" fmla="*/ 54 w 851"/>
              <a:gd name="T23" fmla="*/ 524 h 579"/>
              <a:gd name="T24" fmla="*/ 796 w 851"/>
              <a:gd name="T25" fmla="*/ 524 h 579"/>
              <a:gd name="T26" fmla="*/ 796 w 851"/>
              <a:gd name="T27" fmla="*/ 54 h 579"/>
              <a:gd name="T28" fmla="*/ 54 w 851"/>
              <a:gd name="T29" fmla="*/ 54 h 579"/>
              <a:gd name="T30" fmla="*/ 54 w 851"/>
              <a:gd name="T31" fmla="*/ 524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1" h="579">
                <a:moveTo>
                  <a:pt x="805" y="578"/>
                </a:moveTo>
                <a:lnTo>
                  <a:pt x="805" y="578"/>
                </a:lnTo>
                <a:cubicBezTo>
                  <a:pt x="37" y="578"/>
                  <a:pt x="37" y="578"/>
                  <a:pt x="37" y="578"/>
                </a:cubicBezTo>
                <a:cubicBezTo>
                  <a:pt x="18" y="578"/>
                  <a:pt x="0" y="560"/>
                  <a:pt x="0" y="5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32" y="0"/>
                  <a:pt x="850" y="18"/>
                  <a:pt x="850" y="36"/>
                </a:cubicBezTo>
                <a:cubicBezTo>
                  <a:pt x="850" y="533"/>
                  <a:pt x="850" y="533"/>
                  <a:pt x="850" y="533"/>
                </a:cubicBezTo>
                <a:cubicBezTo>
                  <a:pt x="850" y="560"/>
                  <a:pt x="832" y="578"/>
                  <a:pt x="805" y="578"/>
                </a:cubicBezTo>
                <a:close/>
                <a:moveTo>
                  <a:pt x="54" y="524"/>
                </a:moveTo>
                <a:lnTo>
                  <a:pt x="54" y="524"/>
                </a:lnTo>
                <a:cubicBezTo>
                  <a:pt x="796" y="524"/>
                  <a:pt x="796" y="524"/>
                  <a:pt x="796" y="524"/>
                </a:cubicBezTo>
                <a:cubicBezTo>
                  <a:pt x="796" y="54"/>
                  <a:pt x="796" y="54"/>
                  <a:pt x="79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97">
            <a:extLst>
              <a:ext uri="{FF2B5EF4-FFF2-40B4-BE49-F238E27FC236}">
                <a16:creationId xmlns:a16="http://schemas.microsoft.com/office/drawing/2014/main" id="{8F62C0DE-5D5B-3C4D-8A8B-EAD08A7E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250" y="6203904"/>
            <a:ext cx="901279" cy="46698"/>
          </a:xfrm>
          <a:custGeom>
            <a:avLst/>
            <a:gdLst>
              <a:gd name="T0" fmla="*/ 823 w 851"/>
              <a:gd name="T1" fmla="*/ 45 h 46"/>
              <a:gd name="T2" fmla="*/ 823 w 851"/>
              <a:gd name="T3" fmla="*/ 45 h 46"/>
              <a:gd name="T4" fmla="*/ 28 w 851"/>
              <a:gd name="T5" fmla="*/ 45 h 46"/>
              <a:gd name="T6" fmla="*/ 0 w 851"/>
              <a:gd name="T7" fmla="*/ 27 h 46"/>
              <a:gd name="T8" fmla="*/ 28 w 851"/>
              <a:gd name="T9" fmla="*/ 0 h 46"/>
              <a:gd name="T10" fmla="*/ 823 w 851"/>
              <a:gd name="T11" fmla="*/ 0 h 46"/>
              <a:gd name="T12" fmla="*/ 850 w 851"/>
              <a:gd name="T13" fmla="*/ 27 h 46"/>
              <a:gd name="T14" fmla="*/ 823 w 85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6">
                <a:moveTo>
                  <a:pt x="823" y="45"/>
                </a:moveTo>
                <a:lnTo>
                  <a:pt x="823" y="45"/>
                </a:ln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8"/>
                  <a:pt x="9" y="0"/>
                  <a:pt x="28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32" y="0"/>
                  <a:pt x="850" y="8"/>
                  <a:pt x="850" y="27"/>
                </a:cubicBezTo>
                <a:cubicBezTo>
                  <a:pt x="850" y="36"/>
                  <a:pt x="832" y="45"/>
                  <a:pt x="82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8">
            <a:extLst>
              <a:ext uri="{FF2B5EF4-FFF2-40B4-BE49-F238E27FC236}">
                <a16:creationId xmlns:a16="http://schemas.microsoft.com/office/drawing/2014/main" id="{1A50CA61-2AF9-984F-A6D5-661F6DAA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734" y="6442067"/>
            <a:ext cx="462312" cy="51367"/>
          </a:xfrm>
          <a:custGeom>
            <a:avLst/>
            <a:gdLst>
              <a:gd name="T0" fmla="*/ 416 w 435"/>
              <a:gd name="T1" fmla="*/ 46 h 47"/>
              <a:gd name="T2" fmla="*/ 416 w 435"/>
              <a:gd name="T3" fmla="*/ 46 h 47"/>
              <a:gd name="T4" fmla="*/ 18 w 435"/>
              <a:gd name="T5" fmla="*/ 46 h 47"/>
              <a:gd name="T6" fmla="*/ 0 w 435"/>
              <a:gd name="T7" fmla="*/ 28 h 47"/>
              <a:gd name="T8" fmla="*/ 18 w 435"/>
              <a:gd name="T9" fmla="*/ 0 h 47"/>
              <a:gd name="T10" fmla="*/ 416 w 435"/>
              <a:gd name="T11" fmla="*/ 0 h 47"/>
              <a:gd name="T12" fmla="*/ 434 w 435"/>
              <a:gd name="T13" fmla="*/ 28 h 47"/>
              <a:gd name="T14" fmla="*/ 416 w 43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47">
                <a:moveTo>
                  <a:pt x="416" y="46"/>
                </a:moveTo>
                <a:lnTo>
                  <a:pt x="41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10"/>
                  <a:pt x="9" y="0"/>
                  <a:pt x="18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25" y="0"/>
                  <a:pt x="434" y="10"/>
                  <a:pt x="434" y="28"/>
                </a:cubicBezTo>
                <a:cubicBezTo>
                  <a:pt x="434" y="37"/>
                  <a:pt x="425" y="46"/>
                  <a:pt x="41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9">
            <a:extLst>
              <a:ext uri="{FF2B5EF4-FFF2-40B4-BE49-F238E27FC236}">
                <a16:creationId xmlns:a16="http://schemas.microsoft.com/office/drawing/2014/main" id="{652E09C5-446E-0A4E-9496-071F8F83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3111" y="6301972"/>
            <a:ext cx="326888" cy="191462"/>
          </a:xfrm>
          <a:custGeom>
            <a:avLst/>
            <a:gdLst>
              <a:gd name="T0" fmla="*/ 290 w 309"/>
              <a:gd name="T1" fmla="*/ 181 h 182"/>
              <a:gd name="T2" fmla="*/ 290 w 309"/>
              <a:gd name="T3" fmla="*/ 181 h 182"/>
              <a:gd name="T4" fmla="*/ 19 w 309"/>
              <a:gd name="T5" fmla="*/ 181 h 182"/>
              <a:gd name="T6" fmla="*/ 0 w 309"/>
              <a:gd name="T7" fmla="*/ 172 h 182"/>
              <a:gd name="T8" fmla="*/ 0 w 309"/>
              <a:gd name="T9" fmla="*/ 154 h 182"/>
              <a:gd name="T10" fmla="*/ 55 w 309"/>
              <a:gd name="T11" fmla="*/ 9 h 182"/>
              <a:gd name="T12" fmla="*/ 73 w 309"/>
              <a:gd name="T13" fmla="*/ 0 h 182"/>
              <a:gd name="T14" fmla="*/ 236 w 309"/>
              <a:gd name="T15" fmla="*/ 0 h 182"/>
              <a:gd name="T16" fmla="*/ 254 w 309"/>
              <a:gd name="T17" fmla="*/ 9 h 182"/>
              <a:gd name="T18" fmla="*/ 308 w 309"/>
              <a:gd name="T19" fmla="*/ 154 h 182"/>
              <a:gd name="T20" fmla="*/ 308 w 309"/>
              <a:gd name="T21" fmla="*/ 172 h 182"/>
              <a:gd name="T22" fmla="*/ 290 w 309"/>
              <a:gd name="T23" fmla="*/ 181 h 182"/>
              <a:gd name="T24" fmla="*/ 46 w 309"/>
              <a:gd name="T25" fmla="*/ 135 h 182"/>
              <a:gd name="T26" fmla="*/ 46 w 309"/>
              <a:gd name="T27" fmla="*/ 135 h 182"/>
              <a:gd name="T28" fmla="*/ 263 w 309"/>
              <a:gd name="T29" fmla="*/ 135 h 182"/>
              <a:gd name="T30" fmla="*/ 227 w 309"/>
              <a:gd name="T31" fmla="*/ 36 h 182"/>
              <a:gd name="T32" fmla="*/ 82 w 309"/>
              <a:gd name="T33" fmla="*/ 36 h 182"/>
              <a:gd name="T34" fmla="*/ 46 w 309"/>
              <a:gd name="T35" fmla="*/ 13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9" h="182">
                <a:moveTo>
                  <a:pt x="290" y="181"/>
                </a:moveTo>
                <a:lnTo>
                  <a:pt x="290" y="181"/>
                </a:lnTo>
                <a:cubicBezTo>
                  <a:pt x="19" y="181"/>
                  <a:pt x="19" y="181"/>
                  <a:pt x="19" y="181"/>
                </a:cubicBezTo>
                <a:cubicBezTo>
                  <a:pt x="10" y="181"/>
                  <a:pt x="10" y="172"/>
                  <a:pt x="0" y="172"/>
                </a:cubicBezTo>
                <a:cubicBezTo>
                  <a:pt x="0" y="163"/>
                  <a:pt x="0" y="154"/>
                  <a:pt x="0" y="154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0"/>
                  <a:pt x="64" y="0"/>
                  <a:pt x="73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5" y="0"/>
                  <a:pt x="254" y="0"/>
                  <a:pt x="254" y="9"/>
                </a:cubicBezTo>
                <a:cubicBezTo>
                  <a:pt x="308" y="154"/>
                  <a:pt x="308" y="154"/>
                  <a:pt x="308" y="154"/>
                </a:cubicBezTo>
                <a:cubicBezTo>
                  <a:pt x="308" y="163"/>
                  <a:pt x="308" y="163"/>
                  <a:pt x="308" y="172"/>
                </a:cubicBezTo>
                <a:cubicBezTo>
                  <a:pt x="299" y="172"/>
                  <a:pt x="290" y="181"/>
                  <a:pt x="290" y="181"/>
                </a:cubicBezTo>
                <a:close/>
                <a:moveTo>
                  <a:pt x="46" y="135"/>
                </a:moveTo>
                <a:lnTo>
                  <a:pt x="46" y="135"/>
                </a:lnTo>
                <a:cubicBezTo>
                  <a:pt x="263" y="135"/>
                  <a:pt x="263" y="135"/>
                  <a:pt x="263" y="135"/>
                </a:cubicBezTo>
                <a:cubicBezTo>
                  <a:pt x="227" y="36"/>
                  <a:pt x="227" y="36"/>
                  <a:pt x="227" y="36"/>
                </a:cubicBezTo>
                <a:cubicBezTo>
                  <a:pt x="82" y="36"/>
                  <a:pt x="82" y="36"/>
                  <a:pt x="82" y="36"/>
                </a:cubicBezTo>
                <a:lnTo>
                  <a:pt x="46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0">
            <a:extLst>
              <a:ext uri="{FF2B5EF4-FFF2-40B4-BE49-F238E27FC236}">
                <a16:creationId xmlns:a16="http://schemas.microsoft.com/office/drawing/2014/main" id="{AC3FE39B-1083-B44E-9A53-56D7CFA0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791" y="6040461"/>
            <a:ext cx="79386" cy="126084"/>
          </a:xfrm>
          <a:custGeom>
            <a:avLst/>
            <a:gdLst>
              <a:gd name="T0" fmla="*/ 63 w 73"/>
              <a:gd name="T1" fmla="*/ 117 h 118"/>
              <a:gd name="T2" fmla="*/ 63 w 73"/>
              <a:gd name="T3" fmla="*/ 117 h 118"/>
              <a:gd name="T4" fmla="*/ 9 w 73"/>
              <a:gd name="T5" fmla="*/ 117 h 118"/>
              <a:gd name="T6" fmla="*/ 0 w 73"/>
              <a:gd name="T7" fmla="*/ 108 h 118"/>
              <a:gd name="T8" fmla="*/ 0 w 73"/>
              <a:gd name="T9" fmla="*/ 9 h 118"/>
              <a:gd name="T10" fmla="*/ 9 w 73"/>
              <a:gd name="T11" fmla="*/ 0 h 118"/>
              <a:gd name="T12" fmla="*/ 63 w 73"/>
              <a:gd name="T13" fmla="*/ 0 h 118"/>
              <a:gd name="T14" fmla="*/ 72 w 73"/>
              <a:gd name="T15" fmla="*/ 9 h 118"/>
              <a:gd name="T16" fmla="*/ 72 w 73"/>
              <a:gd name="T17" fmla="*/ 108 h 118"/>
              <a:gd name="T18" fmla="*/ 63 w 73"/>
              <a:gd name="T19" fmla="*/ 117 h 118"/>
              <a:gd name="T20" fmla="*/ 18 w 73"/>
              <a:gd name="T21" fmla="*/ 99 h 118"/>
              <a:gd name="T22" fmla="*/ 18 w 73"/>
              <a:gd name="T23" fmla="*/ 99 h 118"/>
              <a:gd name="T24" fmla="*/ 54 w 73"/>
              <a:gd name="T25" fmla="*/ 99 h 118"/>
              <a:gd name="T26" fmla="*/ 54 w 73"/>
              <a:gd name="T27" fmla="*/ 18 h 118"/>
              <a:gd name="T28" fmla="*/ 18 w 73"/>
              <a:gd name="T29" fmla="*/ 18 h 118"/>
              <a:gd name="T30" fmla="*/ 18 w 73"/>
              <a:gd name="T31" fmla="*/ 9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118">
                <a:moveTo>
                  <a:pt x="63" y="117"/>
                </a:moveTo>
                <a:lnTo>
                  <a:pt x="63" y="117"/>
                </a:lnTo>
                <a:cubicBezTo>
                  <a:pt x="9" y="117"/>
                  <a:pt x="9" y="117"/>
                  <a:pt x="9" y="117"/>
                </a:cubicBezTo>
                <a:cubicBezTo>
                  <a:pt x="9" y="117"/>
                  <a:pt x="0" y="117"/>
                  <a:pt x="0" y="10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72" y="0"/>
                  <a:pt x="72" y="9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17"/>
                  <a:pt x="63" y="117"/>
                  <a:pt x="63" y="117"/>
                </a:cubicBezTo>
                <a:close/>
                <a:moveTo>
                  <a:pt x="18" y="99"/>
                </a:moveTo>
                <a:lnTo>
                  <a:pt x="18" y="99"/>
                </a:lnTo>
                <a:cubicBezTo>
                  <a:pt x="54" y="99"/>
                  <a:pt x="54" y="99"/>
                  <a:pt x="54" y="99"/>
                </a:cubicBezTo>
                <a:cubicBezTo>
                  <a:pt x="54" y="18"/>
                  <a:pt x="54" y="18"/>
                  <a:pt x="54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01">
            <a:extLst>
              <a:ext uri="{FF2B5EF4-FFF2-40B4-BE49-F238E27FC236}">
                <a16:creationId xmlns:a16="http://schemas.microsoft.com/office/drawing/2014/main" id="{19631663-97DA-3549-A836-388DBE75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195" y="5937725"/>
            <a:ext cx="79389" cy="228820"/>
          </a:xfrm>
          <a:custGeom>
            <a:avLst/>
            <a:gdLst>
              <a:gd name="T0" fmla="*/ 63 w 74"/>
              <a:gd name="T1" fmla="*/ 217 h 218"/>
              <a:gd name="T2" fmla="*/ 63 w 74"/>
              <a:gd name="T3" fmla="*/ 217 h 218"/>
              <a:gd name="T4" fmla="*/ 9 w 74"/>
              <a:gd name="T5" fmla="*/ 217 h 218"/>
              <a:gd name="T6" fmla="*/ 0 w 74"/>
              <a:gd name="T7" fmla="*/ 208 h 218"/>
              <a:gd name="T8" fmla="*/ 0 w 74"/>
              <a:gd name="T9" fmla="*/ 9 h 218"/>
              <a:gd name="T10" fmla="*/ 9 w 74"/>
              <a:gd name="T11" fmla="*/ 0 h 218"/>
              <a:gd name="T12" fmla="*/ 63 w 74"/>
              <a:gd name="T13" fmla="*/ 0 h 218"/>
              <a:gd name="T14" fmla="*/ 73 w 74"/>
              <a:gd name="T15" fmla="*/ 9 h 218"/>
              <a:gd name="T16" fmla="*/ 73 w 74"/>
              <a:gd name="T17" fmla="*/ 208 h 218"/>
              <a:gd name="T18" fmla="*/ 63 w 74"/>
              <a:gd name="T19" fmla="*/ 217 h 218"/>
              <a:gd name="T20" fmla="*/ 18 w 74"/>
              <a:gd name="T21" fmla="*/ 199 h 218"/>
              <a:gd name="T22" fmla="*/ 18 w 74"/>
              <a:gd name="T23" fmla="*/ 199 h 218"/>
              <a:gd name="T24" fmla="*/ 54 w 74"/>
              <a:gd name="T25" fmla="*/ 199 h 218"/>
              <a:gd name="T26" fmla="*/ 54 w 74"/>
              <a:gd name="T27" fmla="*/ 19 h 218"/>
              <a:gd name="T28" fmla="*/ 18 w 74"/>
              <a:gd name="T29" fmla="*/ 19 h 218"/>
              <a:gd name="T30" fmla="*/ 18 w 74"/>
              <a:gd name="T31" fmla="*/ 19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218">
                <a:moveTo>
                  <a:pt x="63" y="217"/>
                </a:moveTo>
                <a:lnTo>
                  <a:pt x="63" y="217"/>
                </a:lnTo>
                <a:cubicBezTo>
                  <a:pt x="9" y="217"/>
                  <a:pt x="9" y="217"/>
                  <a:pt x="9" y="217"/>
                </a:cubicBezTo>
                <a:cubicBezTo>
                  <a:pt x="9" y="217"/>
                  <a:pt x="0" y="217"/>
                  <a:pt x="0" y="20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3" y="0"/>
                  <a:pt x="73" y="0"/>
                  <a:pt x="73" y="9"/>
                </a:cubicBezTo>
                <a:cubicBezTo>
                  <a:pt x="73" y="208"/>
                  <a:pt x="73" y="208"/>
                  <a:pt x="73" y="208"/>
                </a:cubicBezTo>
                <a:cubicBezTo>
                  <a:pt x="73" y="217"/>
                  <a:pt x="73" y="217"/>
                  <a:pt x="63" y="217"/>
                </a:cubicBezTo>
                <a:close/>
                <a:moveTo>
                  <a:pt x="18" y="199"/>
                </a:moveTo>
                <a:lnTo>
                  <a:pt x="18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54" y="19"/>
                  <a:pt x="54" y="19"/>
                  <a:pt x="54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2">
            <a:extLst>
              <a:ext uri="{FF2B5EF4-FFF2-40B4-BE49-F238E27FC236}">
                <a16:creationId xmlns:a16="http://schemas.microsoft.com/office/drawing/2014/main" id="{9DF8F35E-589C-8246-B21D-E320B832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932" y="5830317"/>
            <a:ext cx="79389" cy="336228"/>
          </a:xfrm>
          <a:custGeom>
            <a:avLst/>
            <a:gdLst>
              <a:gd name="T0" fmla="*/ 64 w 74"/>
              <a:gd name="T1" fmla="*/ 316 h 317"/>
              <a:gd name="T2" fmla="*/ 64 w 74"/>
              <a:gd name="T3" fmla="*/ 316 h 317"/>
              <a:gd name="T4" fmla="*/ 10 w 74"/>
              <a:gd name="T5" fmla="*/ 316 h 317"/>
              <a:gd name="T6" fmla="*/ 0 w 74"/>
              <a:gd name="T7" fmla="*/ 307 h 317"/>
              <a:gd name="T8" fmla="*/ 0 w 74"/>
              <a:gd name="T9" fmla="*/ 9 h 317"/>
              <a:gd name="T10" fmla="*/ 10 w 74"/>
              <a:gd name="T11" fmla="*/ 0 h 317"/>
              <a:gd name="T12" fmla="*/ 64 w 74"/>
              <a:gd name="T13" fmla="*/ 0 h 317"/>
              <a:gd name="T14" fmla="*/ 73 w 74"/>
              <a:gd name="T15" fmla="*/ 9 h 317"/>
              <a:gd name="T16" fmla="*/ 73 w 74"/>
              <a:gd name="T17" fmla="*/ 307 h 317"/>
              <a:gd name="T18" fmla="*/ 64 w 74"/>
              <a:gd name="T19" fmla="*/ 316 h 317"/>
              <a:gd name="T20" fmla="*/ 19 w 74"/>
              <a:gd name="T21" fmla="*/ 298 h 317"/>
              <a:gd name="T22" fmla="*/ 19 w 74"/>
              <a:gd name="T23" fmla="*/ 298 h 317"/>
              <a:gd name="T24" fmla="*/ 55 w 74"/>
              <a:gd name="T25" fmla="*/ 298 h 317"/>
              <a:gd name="T26" fmla="*/ 55 w 74"/>
              <a:gd name="T27" fmla="*/ 18 h 317"/>
              <a:gd name="T28" fmla="*/ 19 w 74"/>
              <a:gd name="T29" fmla="*/ 18 h 317"/>
              <a:gd name="T30" fmla="*/ 19 w 74"/>
              <a:gd name="T31" fmla="*/ 29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317">
                <a:moveTo>
                  <a:pt x="64" y="316"/>
                </a:moveTo>
                <a:lnTo>
                  <a:pt x="64" y="316"/>
                </a:lnTo>
                <a:cubicBezTo>
                  <a:pt x="10" y="316"/>
                  <a:pt x="10" y="316"/>
                  <a:pt x="10" y="316"/>
                </a:cubicBezTo>
                <a:cubicBezTo>
                  <a:pt x="10" y="316"/>
                  <a:pt x="0" y="316"/>
                  <a:pt x="0" y="30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3" y="0"/>
                  <a:pt x="73" y="0"/>
                  <a:pt x="73" y="9"/>
                </a:cubicBezTo>
                <a:cubicBezTo>
                  <a:pt x="73" y="307"/>
                  <a:pt x="73" y="307"/>
                  <a:pt x="73" y="307"/>
                </a:cubicBezTo>
                <a:cubicBezTo>
                  <a:pt x="73" y="316"/>
                  <a:pt x="73" y="316"/>
                  <a:pt x="64" y="316"/>
                </a:cubicBezTo>
                <a:close/>
                <a:moveTo>
                  <a:pt x="19" y="298"/>
                </a:moveTo>
                <a:lnTo>
                  <a:pt x="19" y="298"/>
                </a:lnTo>
                <a:cubicBezTo>
                  <a:pt x="55" y="298"/>
                  <a:pt x="55" y="298"/>
                  <a:pt x="55" y="298"/>
                </a:cubicBezTo>
                <a:cubicBezTo>
                  <a:pt x="55" y="18"/>
                  <a:pt x="55" y="18"/>
                  <a:pt x="55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Google Shape;207;p7">
            <a:extLst>
              <a:ext uri="{FF2B5EF4-FFF2-40B4-BE49-F238E27FC236}">
                <a16:creationId xmlns:a16="http://schemas.microsoft.com/office/drawing/2014/main" id="{EDB96385-7397-2446-A4A8-5BEC307D6A82}"/>
              </a:ext>
            </a:extLst>
          </p:cNvPr>
          <p:cNvSpPr txBox="1"/>
          <p:nvPr/>
        </p:nvSpPr>
        <p:spPr>
          <a:xfrm>
            <a:off x="9650711" y="787236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3" name="Google Shape;208;p7">
            <a:extLst>
              <a:ext uri="{FF2B5EF4-FFF2-40B4-BE49-F238E27FC236}">
                <a16:creationId xmlns:a16="http://schemas.microsoft.com/office/drawing/2014/main" id="{D91AD076-4995-984E-A91E-744B06E46EC7}"/>
              </a:ext>
            </a:extLst>
          </p:cNvPr>
          <p:cNvSpPr txBox="1"/>
          <p:nvPr/>
        </p:nvSpPr>
        <p:spPr>
          <a:xfrm>
            <a:off x="2451398" y="215075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265;p9">
            <a:extLst>
              <a:ext uri="{FF2B5EF4-FFF2-40B4-BE49-F238E27FC236}">
                <a16:creationId xmlns:a16="http://schemas.microsoft.com/office/drawing/2014/main" id="{0AAC40DF-AE70-5C45-9B9A-C3CB7B8B0B1C}"/>
              </a:ext>
            </a:extLst>
          </p:cNvPr>
          <p:cNvSpPr/>
          <p:nvPr/>
        </p:nvSpPr>
        <p:spPr>
          <a:xfrm>
            <a:off x="17866736" y="58813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245E9EE5-ECB8-8643-B18D-EA62DF093D76}"/>
              </a:ext>
            </a:extLst>
          </p:cNvPr>
          <p:cNvSpPr txBox="1"/>
          <p:nvPr/>
        </p:nvSpPr>
        <p:spPr>
          <a:xfrm>
            <a:off x="17902883" y="53376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2AF7D5A6-B97B-E540-81D2-F90079E04E2E}"/>
              </a:ext>
            </a:extLst>
          </p:cNvPr>
          <p:cNvSpPr/>
          <p:nvPr/>
        </p:nvSpPr>
        <p:spPr>
          <a:xfrm>
            <a:off x="16485177" y="929967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50CA9D0C-BE6D-4D4D-A019-8E262761F34B}"/>
              </a:ext>
            </a:extLst>
          </p:cNvPr>
          <p:cNvSpPr txBox="1"/>
          <p:nvPr/>
        </p:nvSpPr>
        <p:spPr>
          <a:xfrm>
            <a:off x="16521324" y="875597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DFA2E4DD-D8BD-4C40-A376-BE6167AA6D3A}"/>
              </a:ext>
            </a:extLst>
          </p:cNvPr>
          <p:cNvSpPr/>
          <p:nvPr/>
        </p:nvSpPr>
        <p:spPr>
          <a:xfrm>
            <a:off x="3055598" y="604756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3F7BE022-E50D-3B4B-8C2E-6A64320A16D8}"/>
              </a:ext>
            </a:extLst>
          </p:cNvPr>
          <p:cNvSpPr txBox="1"/>
          <p:nvPr/>
        </p:nvSpPr>
        <p:spPr>
          <a:xfrm>
            <a:off x="4332713" y="550386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52BA8FDF-7ED4-F946-8103-9718C430CA27}"/>
              </a:ext>
            </a:extLst>
          </p:cNvPr>
          <p:cNvSpPr/>
          <p:nvPr/>
        </p:nvSpPr>
        <p:spPr>
          <a:xfrm>
            <a:off x="3104016" y="925759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1" name="Google Shape;264;p9">
            <a:extLst>
              <a:ext uri="{FF2B5EF4-FFF2-40B4-BE49-F238E27FC236}">
                <a16:creationId xmlns:a16="http://schemas.microsoft.com/office/drawing/2014/main" id="{45714EFA-3B3B-A54C-8E19-9B74606FE6D0}"/>
              </a:ext>
            </a:extLst>
          </p:cNvPr>
          <p:cNvSpPr txBox="1"/>
          <p:nvPr/>
        </p:nvSpPr>
        <p:spPr>
          <a:xfrm>
            <a:off x="4381131" y="871389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2" name="Grupo 461">
            <a:extLst>
              <a:ext uri="{FF2B5EF4-FFF2-40B4-BE49-F238E27FC236}">
                <a16:creationId xmlns:a16="http://schemas.microsoft.com/office/drawing/2014/main" id="{9358531E-02DF-8442-AB1D-2C88EAC021DC}"/>
              </a:ext>
            </a:extLst>
          </p:cNvPr>
          <p:cNvGrpSpPr/>
          <p:nvPr/>
        </p:nvGrpSpPr>
        <p:grpSpPr>
          <a:xfrm>
            <a:off x="10360340" y="11770346"/>
            <a:ext cx="3498195" cy="1526561"/>
            <a:chOff x="2692980" y="10260907"/>
            <a:chExt cx="3498195" cy="1526561"/>
          </a:xfrm>
        </p:grpSpPr>
        <p:sp>
          <p:nvSpPr>
            <p:cNvPr id="463" name="Google Shape;264;p9">
              <a:extLst>
                <a:ext uri="{FF2B5EF4-FFF2-40B4-BE49-F238E27FC236}">
                  <a16:creationId xmlns:a16="http://schemas.microsoft.com/office/drawing/2014/main" id="{EEA6E89E-C66F-2D46-B6FC-4F334F771D4B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4" name="Google Shape;265;p9">
              <a:extLst>
                <a:ext uri="{FF2B5EF4-FFF2-40B4-BE49-F238E27FC236}">
                  <a16:creationId xmlns:a16="http://schemas.microsoft.com/office/drawing/2014/main" id="{97749495-05E3-FA41-BEAA-265F09E1402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reeform 319">
            <a:extLst>
              <a:ext uri="{FF2B5EF4-FFF2-40B4-BE49-F238E27FC236}">
                <a16:creationId xmlns:a16="http://schemas.microsoft.com/office/drawing/2014/main" id="{348DC137-C521-EA46-9DBA-AEC84D4A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046" y="3576953"/>
            <a:ext cx="378582" cy="2344299"/>
          </a:xfrm>
          <a:custGeom>
            <a:avLst/>
            <a:gdLst>
              <a:gd name="T0" fmla="*/ 335 w 345"/>
              <a:gd name="T1" fmla="*/ 2127 h 2128"/>
              <a:gd name="T2" fmla="*/ 335 w 345"/>
              <a:gd name="T3" fmla="*/ 2127 h 2128"/>
              <a:gd name="T4" fmla="*/ 344 w 345"/>
              <a:gd name="T5" fmla="*/ 172 h 2128"/>
              <a:gd name="T6" fmla="*/ 172 w 345"/>
              <a:gd name="T7" fmla="*/ 0 h 2128"/>
              <a:gd name="T8" fmla="*/ 172 w 345"/>
              <a:gd name="T9" fmla="*/ 0 h 2128"/>
              <a:gd name="T10" fmla="*/ 0 w 345"/>
              <a:gd name="T11" fmla="*/ 172 h 2128"/>
              <a:gd name="T12" fmla="*/ 0 w 345"/>
              <a:gd name="T13" fmla="*/ 2127 h 2128"/>
              <a:gd name="T14" fmla="*/ 335 w 345"/>
              <a:gd name="T15" fmla="*/ 2127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2128">
                <a:moveTo>
                  <a:pt x="335" y="2127"/>
                </a:moveTo>
                <a:lnTo>
                  <a:pt x="335" y="2127"/>
                </a:lnTo>
                <a:cubicBezTo>
                  <a:pt x="344" y="172"/>
                  <a:pt x="344" y="172"/>
                  <a:pt x="344" y="172"/>
                </a:cubicBezTo>
                <a:cubicBezTo>
                  <a:pt x="344" y="81"/>
                  <a:pt x="262" y="0"/>
                  <a:pt x="172" y="0"/>
                </a:cubicBezTo>
                <a:lnTo>
                  <a:pt x="172" y="0"/>
                </a:lnTo>
                <a:cubicBezTo>
                  <a:pt x="81" y="0"/>
                  <a:pt x="0" y="81"/>
                  <a:pt x="0" y="172"/>
                </a:cubicBezTo>
                <a:cubicBezTo>
                  <a:pt x="0" y="2127"/>
                  <a:pt x="0" y="2127"/>
                  <a:pt x="0" y="2127"/>
                </a:cubicBezTo>
                <a:lnTo>
                  <a:pt x="335" y="2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0">
            <a:extLst>
              <a:ext uri="{FF2B5EF4-FFF2-40B4-BE49-F238E27FC236}">
                <a16:creationId xmlns:a16="http://schemas.microsoft.com/office/drawing/2014/main" id="{F4992D6E-0BD8-9842-8C47-4A5D55B9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1129" y="2149989"/>
            <a:ext cx="8071565" cy="2033667"/>
          </a:xfrm>
          <a:custGeom>
            <a:avLst/>
            <a:gdLst>
              <a:gd name="T0" fmla="*/ 5884 w 7333"/>
              <a:gd name="T1" fmla="*/ 1829 h 1848"/>
              <a:gd name="T2" fmla="*/ 5884 w 7333"/>
              <a:gd name="T3" fmla="*/ 1829 h 1848"/>
              <a:gd name="T4" fmla="*/ 5802 w 7333"/>
              <a:gd name="T5" fmla="*/ 1820 h 1848"/>
              <a:gd name="T6" fmla="*/ 3657 w 7333"/>
              <a:gd name="T7" fmla="*/ 1530 h 1848"/>
              <a:gd name="T8" fmla="*/ 3657 w 7333"/>
              <a:gd name="T9" fmla="*/ 1530 h 1848"/>
              <a:gd name="T10" fmla="*/ 1530 w 7333"/>
              <a:gd name="T11" fmla="*/ 1820 h 1848"/>
              <a:gd name="T12" fmla="*/ 1168 w 7333"/>
              <a:gd name="T13" fmla="*/ 1711 h 1848"/>
              <a:gd name="T14" fmla="*/ 1004 w 7333"/>
              <a:gd name="T15" fmla="*/ 1539 h 1848"/>
              <a:gd name="T16" fmla="*/ 977 w 7333"/>
              <a:gd name="T17" fmla="*/ 1530 h 1848"/>
              <a:gd name="T18" fmla="*/ 181 w 7333"/>
              <a:gd name="T19" fmla="*/ 1530 h 1848"/>
              <a:gd name="T20" fmla="*/ 18 w 7333"/>
              <a:gd name="T21" fmla="*/ 1413 h 1848"/>
              <a:gd name="T22" fmla="*/ 90 w 7333"/>
              <a:gd name="T23" fmla="*/ 1222 h 1848"/>
              <a:gd name="T24" fmla="*/ 1204 w 7333"/>
              <a:gd name="T25" fmla="*/ 607 h 1848"/>
              <a:gd name="T26" fmla="*/ 3666 w 7333"/>
              <a:gd name="T27" fmla="*/ 0 h 1848"/>
              <a:gd name="T28" fmla="*/ 6137 w 7333"/>
              <a:gd name="T29" fmla="*/ 607 h 1848"/>
              <a:gd name="T30" fmla="*/ 7242 w 7333"/>
              <a:gd name="T31" fmla="*/ 1222 h 1848"/>
              <a:gd name="T32" fmla="*/ 7305 w 7333"/>
              <a:gd name="T33" fmla="*/ 1413 h 1848"/>
              <a:gd name="T34" fmla="*/ 7142 w 7333"/>
              <a:gd name="T35" fmla="*/ 1530 h 1848"/>
              <a:gd name="T36" fmla="*/ 6355 w 7333"/>
              <a:gd name="T37" fmla="*/ 1530 h 1848"/>
              <a:gd name="T38" fmla="*/ 6318 w 7333"/>
              <a:gd name="T39" fmla="*/ 1539 h 1848"/>
              <a:gd name="T40" fmla="*/ 6165 w 7333"/>
              <a:gd name="T41" fmla="*/ 1711 h 1848"/>
              <a:gd name="T42" fmla="*/ 5884 w 7333"/>
              <a:gd name="T43" fmla="*/ 1829 h 1848"/>
              <a:gd name="T44" fmla="*/ 3657 w 7333"/>
              <a:gd name="T45" fmla="*/ 1186 h 1848"/>
              <a:gd name="T46" fmla="*/ 3657 w 7333"/>
              <a:gd name="T47" fmla="*/ 1186 h 1848"/>
              <a:gd name="T48" fmla="*/ 5875 w 7333"/>
              <a:gd name="T49" fmla="*/ 1485 h 1848"/>
              <a:gd name="T50" fmla="*/ 5920 w 7333"/>
              <a:gd name="T51" fmla="*/ 1476 h 1848"/>
              <a:gd name="T52" fmla="*/ 6083 w 7333"/>
              <a:gd name="T53" fmla="*/ 1304 h 1848"/>
              <a:gd name="T54" fmla="*/ 6355 w 7333"/>
              <a:gd name="T55" fmla="*/ 1186 h 1848"/>
              <a:gd name="T56" fmla="*/ 6545 w 7333"/>
              <a:gd name="T57" fmla="*/ 1186 h 1848"/>
              <a:gd name="T58" fmla="*/ 5992 w 7333"/>
              <a:gd name="T59" fmla="*/ 915 h 1848"/>
              <a:gd name="T60" fmla="*/ 3666 w 7333"/>
              <a:gd name="T61" fmla="*/ 335 h 1848"/>
              <a:gd name="T62" fmla="*/ 796 w 7333"/>
              <a:gd name="T63" fmla="*/ 1186 h 1848"/>
              <a:gd name="T64" fmla="*/ 977 w 7333"/>
              <a:gd name="T65" fmla="*/ 1186 h 1848"/>
              <a:gd name="T66" fmla="*/ 1249 w 7333"/>
              <a:gd name="T67" fmla="*/ 1304 h 1848"/>
              <a:gd name="T68" fmla="*/ 1412 w 7333"/>
              <a:gd name="T69" fmla="*/ 1476 h 1848"/>
              <a:gd name="T70" fmla="*/ 1457 w 7333"/>
              <a:gd name="T71" fmla="*/ 1485 h 1848"/>
              <a:gd name="T72" fmla="*/ 3657 w 7333"/>
              <a:gd name="T73" fmla="*/ 1186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333" h="1848">
                <a:moveTo>
                  <a:pt x="5884" y="1829"/>
                </a:moveTo>
                <a:lnTo>
                  <a:pt x="5884" y="1829"/>
                </a:lnTo>
                <a:cubicBezTo>
                  <a:pt x="5857" y="1829"/>
                  <a:pt x="5829" y="1820"/>
                  <a:pt x="5802" y="1820"/>
                </a:cubicBezTo>
                <a:cubicBezTo>
                  <a:pt x="5477" y="1747"/>
                  <a:pt x="4363" y="1530"/>
                  <a:pt x="3657" y="1530"/>
                </a:cubicBezTo>
                <a:lnTo>
                  <a:pt x="3657" y="1530"/>
                </a:lnTo>
                <a:cubicBezTo>
                  <a:pt x="2942" y="1530"/>
                  <a:pt x="1846" y="1747"/>
                  <a:pt x="1530" y="1820"/>
                </a:cubicBezTo>
                <a:cubicBezTo>
                  <a:pt x="1394" y="1847"/>
                  <a:pt x="1267" y="1802"/>
                  <a:pt x="1168" y="1711"/>
                </a:cubicBezTo>
                <a:cubicBezTo>
                  <a:pt x="1004" y="1539"/>
                  <a:pt x="1004" y="1539"/>
                  <a:pt x="1004" y="1539"/>
                </a:cubicBezTo>
                <a:cubicBezTo>
                  <a:pt x="995" y="1530"/>
                  <a:pt x="986" y="1530"/>
                  <a:pt x="977" y="1530"/>
                </a:cubicBezTo>
                <a:cubicBezTo>
                  <a:pt x="181" y="1530"/>
                  <a:pt x="181" y="1530"/>
                  <a:pt x="181" y="1530"/>
                </a:cubicBezTo>
                <a:cubicBezTo>
                  <a:pt x="108" y="1530"/>
                  <a:pt x="45" y="1476"/>
                  <a:pt x="18" y="1413"/>
                </a:cubicBezTo>
                <a:cubicBezTo>
                  <a:pt x="0" y="1340"/>
                  <a:pt x="27" y="1258"/>
                  <a:pt x="90" y="1222"/>
                </a:cubicBezTo>
                <a:cubicBezTo>
                  <a:pt x="108" y="1204"/>
                  <a:pt x="543" y="915"/>
                  <a:pt x="1204" y="607"/>
                </a:cubicBezTo>
                <a:cubicBezTo>
                  <a:pt x="1819" y="335"/>
                  <a:pt x="2743" y="0"/>
                  <a:pt x="3666" y="0"/>
                </a:cubicBezTo>
                <a:cubicBezTo>
                  <a:pt x="4607" y="0"/>
                  <a:pt x="5531" y="335"/>
                  <a:pt x="6137" y="607"/>
                </a:cubicBezTo>
                <a:cubicBezTo>
                  <a:pt x="6798" y="915"/>
                  <a:pt x="7224" y="1204"/>
                  <a:pt x="7242" y="1222"/>
                </a:cubicBezTo>
                <a:cubicBezTo>
                  <a:pt x="7305" y="1258"/>
                  <a:pt x="7332" y="1340"/>
                  <a:pt x="7305" y="1413"/>
                </a:cubicBezTo>
                <a:cubicBezTo>
                  <a:pt x="7287" y="1476"/>
                  <a:pt x="7224" y="1530"/>
                  <a:pt x="7142" y="1530"/>
                </a:cubicBezTo>
                <a:cubicBezTo>
                  <a:pt x="6355" y="1530"/>
                  <a:pt x="6355" y="1530"/>
                  <a:pt x="6355" y="1530"/>
                </a:cubicBezTo>
                <a:cubicBezTo>
                  <a:pt x="6346" y="1530"/>
                  <a:pt x="6327" y="1530"/>
                  <a:pt x="6318" y="1539"/>
                </a:cubicBezTo>
                <a:cubicBezTo>
                  <a:pt x="6165" y="1711"/>
                  <a:pt x="6165" y="1711"/>
                  <a:pt x="6165" y="1711"/>
                </a:cubicBezTo>
                <a:cubicBezTo>
                  <a:pt x="6092" y="1784"/>
                  <a:pt x="5992" y="1829"/>
                  <a:pt x="5884" y="1829"/>
                </a:cubicBezTo>
                <a:close/>
                <a:moveTo>
                  <a:pt x="3657" y="1186"/>
                </a:moveTo>
                <a:lnTo>
                  <a:pt x="3657" y="1186"/>
                </a:lnTo>
                <a:cubicBezTo>
                  <a:pt x="4372" y="1186"/>
                  <a:pt x="5449" y="1394"/>
                  <a:pt x="5875" y="1485"/>
                </a:cubicBezTo>
                <a:cubicBezTo>
                  <a:pt x="5893" y="1494"/>
                  <a:pt x="5911" y="1485"/>
                  <a:pt x="5920" y="1476"/>
                </a:cubicBezTo>
                <a:cubicBezTo>
                  <a:pt x="6083" y="1304"/>
                  <a:pt x="6083" y="1304"/>
                  <a:pt x="6083" y="1304"/>
                </a:cubicBezTo>
                <a:cubicBezTo>
                  <a:pt x="6155" y="1232"/>
                  <a:pt x="6255" y="1186"/>
                  <a:pt x="6355" y="1186"/>
                </a:cubicBezTo>
                <a:cubicBezTo>
                  <a:pt x="6545" y="1186"/>
                  <a:pt x="6545" y="1186"/>
                  <a:pt x="6545" y="1186"/>
                </a:cubicBezTo>
                <a:cubicBezTo>
                  <a:pt x="6382" y="1105"/>
                  <a:pt x="6201" y="1014"/>
                  <a:pt x="5992" y="915"/>
                </a:cubicBezTo>
                <a:cubicBezTo>
                  <a:pt x="5422" y="652"/>
                  <a:pt x="4544" y="335"/>
                  <a:pt x="3666" y="335"/>
                </a:cubicBezTo>
                <a:cubicBezTo>
                  <a:pt x="2561" y="335"/>
                  <a:pt x="1439" y="842"/>
                  <a:pt x="796" y="1186"/>
                </a:cubicBezTo>
                <a:cubicBezTo>
                  <a:pt x="977" y="1186"/>
                  <a:pt x="977" y="1186"/>
                  <a:pt x="977" y="1186"/>
                </a:cubicBezTo>
                <a:cubicBezTo>
                  <a:pt x="1077" y="1186"/>
                  <a:pt x="1177" y="1232"/>
                  <a:pt x="1249" y="1304"/>
                </a:cubicBezTo>
                <a:cubicBezTo>
                  <a:pt x="1412" y="1476"/>
                  <a:pt x="1412" y="1476"/>
                  <a:pt x="1412" y="1476"/>
                </a:cubicBezTo>
                <a:cubicBezTo>
                  <a:pt x="1421" y="1485"/>
                  <a:pt x="1439" y="1494"/>
                  <a:pt x="1457" y="1485"/>
                </a:cubicBezTo>
                <a:cubicBezTo>
                  <a:pt x="1873" y="1394"/>
                  <a:pt x="2933" y="1195"/>
                  <a:pt x="3657" y="11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1">
            <a:extLst>
              <a:ext uri="{FF2B5EF4-FFF2-40B4-BE49-F238E27FC236}">
                <a16:creationId xmlns:a16="http://schemas.microsoft.com/office/drawing/2014/main" id="{91AAC32D-BF25-6C45-ADED-AD0B5839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046" y="1892749"/>
            <a:ext cx="378582" cy="626115"/>
          </a:xfrm>
          <a:custGeom>
            <a:avLst/>
            <a:gdLst>
              <a:gd name="T0" fmla="*/ 172 w 345"/>
              <a:gd name="T1" fmla="*/ 570 h 571"/>
              <a:gd name="T2" fmla="*/ 172 w 345"/>
              <a:gd name="T3" fmla="*/ 570 h 571"/>
              <a:gd name="T4" fmla="*/ 172 w 345"/>
              <a:gd name="T5" fmla="*/ 570 h 571"/>
              <a:gd name="T6" fmla="*/ 0 w 345"/>
              <a:gd name="T7" fmla="*/ 407 h 571"/>
              <a:gd name="T8" fmla="*/ 0 w 345"/>
              <a:gd name="T9" fmla="*/ 172 h 571"/>
              <a:gd name="T10" fmla="*/ 172 w 345"/>
              <a:gd name="T11" fmla="*/ 0 h 571"/>
              <a:gd name="T12" fmla="*/ 172 w 345"/>
              <a:gd name="T13" fmla="*/ 0 h 571"/>
              <a:gd name="T14" fmla="*/ 344 w 345"/>
              <a:gd name="T15" fmla="*/ 172 h 571"/>
              <a:gd name="T16" fmla="*/ 344 w 345"/>
              <a:gd name="T17" fmla="*/ 407 h 571"/>
              <a:gd name="T18" fmla="*/ 172 w 345"/>
              <a:gd name="T19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" h="571">
                <a:moveTo>
                  <a:pt x="172" y="570"/>
                </a:moveTo>
                <a:lnTo>
                  <a:pt x="172" y="570"/>
                </a:lnTo>
                <a:lnTo>
                  <a:pt x="172" y="570"/>
                </a:lnTo>
                <a:cubicBezTo>
                  <a:pt x="81" y="570"/>
                  <a:pt x="0" y="498"/>
                  <a:pt x="0" y="40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81"/>
                  <a:pt x="81" y="0"/>
                  <a:pt x="172" y="0"/>
                </a:cubicBezTo>
                <a:lnTo>
                  <a:pt x="172" y="0"/>
                </a:lnTo>
                <a:cubicBezTo>
                  <a:pt x="262" y="0"/>
                  <a:pt x="344" y="81"/>
                  <a:pt x="344" y="172"/>
                </a:cubicBezTo>
                <a:cubicBezTo>
                  <a:pt x="344" y="407"/>
                  <a:pt x="344" y="407"/>
                  <a:pt x="344" y="407"/>
                </a:cubicBezTo>
                <a:cubicBezTo>
                  <a:pt x="344" y="498"/>
                  <a:pt x="262" y="570"/>
                  <a:pt x="172" y="570"/>
                </a:cubicBezTo>
              </a:path>
            </a:pathLst>
          </a:custGeom>
          <a:solidFill>
            <a:srgbClr val="E8A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2">
            <a:extLst>
              <a:ext uri="{FF2B5EF4-FFF2-40B4-BE49-F238E27FC236}">
                <a16:creationId xmlns:a16="http://schemas.microsoft.com/office/drawing/2014/main" id="{1A6CC58C-1EC8-3442-AA79-64B92598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849" y="5600913"/>
            <a:ext cx="5353539" cy="4523572"/>
          </a:xfrm>
          <a:custGeom>
            <a:avLst/>
            <a:gdLst>
              <a:gd name="T0" fmla="*/ 4780 w 4862"/>
              <a:gd name="T1" fmla="*/ 1728 h 4110"/>
              <a:gd name="T2" fmla="*/ 4780 w 4862"/>
              <a:gd name="T3" fmla="*/ 1728 h 4110"/>
              <a:gd name="T4" fmla="*/ 2525 w 4862"/>
              <a:gd name="T5" fmla="*/ 45 h 4110"/>
              <a:gd name="T6" fmla="*/ 2335 w 4862"/>
              <a:gd name="T7" fmla="*/ 45 h 4110"/>
              <a:gd name="T8" fmla="*/ 81 w 4862"/>
              <a:gd name="T9" fmla="*/ 1728 h 4110"/>
              <a:gd name="T10" fmla="*/ 54 w 4862"/>
              <a:gd name="T11" fmla="*/ 1945 h 4110"/>
              <a:gd name="T12" fmla="*/ 271 w 4862"/>
              <a:gd name="T13" fmla="*/ 1973 h 4110"/>
              <a:gd name="T14" fmla="*/ 588 w 4862"/>
              <a:gd name="T15" fmla="*/ 1737 h 4110"/>
              <a:gd name="T16" fmla="*/ 588 w 4862"/>
              <a:gd name="T17" fmla="*/ 3892 h 4110"/>
              <a:gd name="T18" fmla="*/ 806 w 4862"/>
              <a:gd name="T19" fmla="*/ 4109 h 4110"/>
              <a:gd name="T20" fmla="*/ 1729 w 4862"/>
              <a:gd name="T21" fmla="*/ 4109 h 4110"/>
              <a:gd name="T22" fmla="*/ 3123 w 4862"/>
              <a:gd name="T23" fmla="*/ 4109 h 4110"/>
              <a:gd name="T24" fmla="*/ 4055 w 4862"/>
              <a:gd name="T25" fmla="*/ 4109 h 4110"/>
              <a:gd name="T26" fmla="*/ 4273 w 4862"/>
              <a:gd name="T27" fmla="*/ 3892 h 4110"/>
              <a:gd name="T28" fmla="*/ 4273 w 4862"/>
              <a:gd name="T29" fmla="*/ 1737 h 4110"/>
              <a:gd name="T30" fmla="*/ 4589 w 4862"/>
              <a:gd name="T31" fmla="*/ 1973 h 4110"/>
              <a:gd name="T32" fmla="*/ 4689 w 4862"/>
              <a:gd name="T33" fmla="*/ 2009 h 4110"/>
              <a:gd name="T34" fmla="*/ 4807 w 4862"/>
              <a:gd name="T35" fmla="*/ 1945 h 4110"/>
              <a:gd name="T36" fmla="*/ 4780 w 4862"/>
              <a:gd name="T37" fmla="*/ 1728 h 4110"/>
              <a:gd name="T38" fmla="*/ 2996 w 4862"/>
              <a:gd name="T39" fmla="*/ 3801 h 4110"/>
              <a:gd name="T40" fmla="*/ 2996 w 4862"/>
              <a:gd name="T41" fmla="*/ 3801 h 4110"/>
              <a:gd name="T42" fmla="*/ 1865 w 4862"/>
              <a:gd name="T43" fmla="*/ 3801 h 4110"/>
              <a:gd name="T44" fmla="*/ 1865 w 4862"/>
              <a:gd name="T45" fmla="*/ 2832 h 4110"/>
              <a:gd name="T46" fmla="*/ 2996 w 4862"/>
              <a:gd name="T47" fmla="*/ 2832 h 4110"/>
              <a:gd name="T48" fmla="*/ 2996 w 4862"/>
              <a:gd name="T49" fmla="*/ 3801 h 4110"/>
              <a:gd name="T50" fmla="*/ 3956 w 4862"/>
              <a:gd name="T51" fmla="*/ 3801 h 4110"/>
              <a:gd name="T52" fmla="*/ 3956 w 4862"/>
              <a:gd name="T53" fmla="*/ 3801 h 4110"/>
              <a:gd name="T54" fmla="*/ 3304 w 4862"/>
              <a:gd name="T55" fmla="*/ 3801 h 4110"/>
              <a:gd name="T56" fmla="*/ 3304 w 4862"/>
              <a:gd name="T57" fmla="*/ 2715 h 4110"/>
              <a:gd name="T58" fmla="*/ 3123 w 4862"/>
              <a:gd name="T59" fmla="*/ 2525 h 4110"/>
              <a:gd name="T60" fmla="*/ 1729 w 4862"/>
              <a:gd name="T61" fmla="*/ 2525 h 4110"/>
              <a:gd name="T62" fmla="*/ 1548 w 4862"/>
              <a:gd name="T63" fmla="*/ 2715 h 4110"/>
              <a:gd name="T64" fmla="*/ 1548 w 4862"/>
              <a:gd name="T65" fmla="*/ 3801 h 4110"/>
              <a:gd name="T66" fmla="*/ 905 w 4862"/>
              <a:gd name="T67" fmla="*/ 3801 h 4110"/>
              <a:gd name="T68" fmla="*/ 905 w 4862"/>
              <a:gd name="T69" fmla="*/ 1502 h 4110"/>
              <a:gd name="T70" fmla="*/ 2435 w 4862"/>
              <a:gd name="T71" fmla="*/ 362 h 4110"/>
              <a:gd name="T72" fmla="*/ 3956 w 4862"/>
              <a:gd name="T73" fmla="*/ 1502 h 4110"/>
              <a:gd name="T74" fmla="*/ 3956 w 4862"/>
              <a:gd name="T75" fmla="*/ 3801 h 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62" h="4110">
                <a:moveTo>
                  <a:pt x="4780" y="1728"/>
                </a:moveTo>
                <a:lnTo>
                  <a:pt x="4780" y="1728"/>
                </a:lnTo>
                <a:cubicBezTo>
                  <a:pt x="2525" y="45"/>
                  <a:pt x="2525" y="45"/>
                  <a:pt x="2525" y="45"/>
                </a:cubicBezTo>
                <a:cubicBezTo>
                  <a:pt x="2471" y="0"/>
                  <a:pt x="2390" y="0"/>
                  <a:pt x="2335" y="45"/>
                </a:cubicBezTo>
                <a:cubicBezTo>
                  <a:pt x="81" y="1728"/>
                  <a:pt x="81" y="1728"/>
                  <a:pt x="81" y="1728"/>
                </a:cubicBezTo>
                <a:cubicBezTo>
                  <a:pt x="9" y="1773"/>
                  <a:pt x="0" y="1873"/>
                  <a:pt x="54" y="1945"/>
                </a:cubicBezTo>
                <a:cubicBezTo>
                  <a:pt x="99" y="2018"/>
                  <a:pt x="199" y="2027"/>
                  <a:pt x="271" y="1973"/>
                </a:cubicBezTo>
                <a:cubicBezTo>
                  <a:pt x="588" y="1737"/>
                  <a:pt x="588" y="1737"/>
                  <a:pt x="588" y="1737"/>
                </a:cubicBezTo>
                <a:cubicBezTo>
                  <a:pt x="588" y="3892"/>
                  <a:pt x="588" y="3892"/>
                  <a:pt x="588" y="3892"/>
                </a:cubicBezTo>
                <a:cubicBezTo>
                  <a:pt x="588" y="4018"/>
                  <a:pt x="688" y="4109"/>
                  <a:pt x="806" y="4109"/>
                </a:cubicBezTo>
                <a:cubicBezTo>
                  <a:pt x="1729" y="4109"/>
                  <a:pt x="1729" y="4109"/>
                  <a:pt x="1729" y="4109"/>
                </a:cubicBezTo>
                <a:cubicBezTo>
                  <a:pt x="3123" y="4109"/>
                  <a:pt x="3123" y="4109"/>
                  <a:pt x="3123" y="4109"/>
                </a:cubicBezTo>
                <a:cubicBezTo>
                  <a:pt x="4055" y="4109"/>
                  <a:pt x="4055" y="4109"/>
                  <a:pt x="4055" y="4109"/>
                </a:cubicBezTo>
                <a:cubicBezTo>
                  <a:pt x="4173" y="4109"/>
                  <a:pt x="4273" y="4018"/>
                  <a:pt x="4273" y="3892"/>
                </a:cubicBezTo>
                <a:cubicBezTo>
                  <a:pt x="4273" y="1737"/>
                  <a:pt x="4273" y="1737"/>
                  <a:pt x="4273" y="1737"/>
                </a:cubicBezTo>
                <a:cubicBezTo>
                  <a:pt x="4589" y="1973"/>
                  <a:pt x="4589" y="1973"/>
                  <a:pt x="4589" y="1973"/>
                </a:cubicBezTo>
                <a:cubicBezTo>
                  <a:pt x="4617" y="2000"/>
                  <a:pt x="4653" y="2009"/>
                  <a:pt x="4689" y="2009"/>
                </a:cubicBezTo>
                <a:cubicBezTo>
                  <a:pt x="4734" y="2009"/>
                  <a:pt x="4780" y="1982"/>
                  <a:pt x="4807" y="1945"/>
                </a:cubicBezTo>
                <a:cubicBezTo>
                  <a:pt x="4861" y="1873"/>
                  <a:pt x="4852" y="1773"/>
                  <a:pt x="4780" y="1728"/>
                </a:cubicBezTo>
                <a:close/>
                <a:moveTo>
                  <a:pt x="2996" y="3801"/>
                </a:moveTo>
                <a:lnTo>
                  <a:pt x="2996" y="3801"/>
                </a:lnTo>
                <a:cubicBezTo>
                  <a:pt x="1865" y="3801"/>
                  <a:pt x="1865" y="3801"/>
                  <a:pt x="1865" y="3801"/>
                </a:cubicBezTo>
                <a:cubicBezTo>
                  <a:pt x="1865" y="2832"/>
                  <a:pt x="1865" y="2832"/>
                  <a:pt x="1865" y="2832"/>
                </a:cubicBezTo>
                <a:cubicBezTo>
                  <a:pt x="2996" y="2832"/>
                  <a:pt x="2996" y="2832"/>
                  <a:pt x="2996" y="2832"/>
                </a:cubicBezTo>
                <a:lnTo>
                  <a:pt x="2996" y="3801"/>
                </a:lnTo>
                <a:close/>
                <a:moveTo>
                  <a:pt x="3956" y="3801"/>
                </a:moveTo>
                <a:lnTo>
                  <a:pt x="3956" y="3801"/>
                </a:lnTo>
                <a:cubicBezTo>
                  <a:pt x="3304" y="3801"/>
                  <a:pt x="3304" y="3801"/>
                  <a:pt x="3304" y="3801"/>
                </a:cubicBezTo>
                <a:cubicBezTo>
                  <a:pt x="3304" y="2715"/>
                  <a:pt x="3304" y="2715"/>
                  <a:pt x="3304" y="2715"/>
                </a:cubicBezTo>
                <a:cubicBezTo>
                  <a:pt x="3304" y="2606"/>
                  <a:pt x="3223" y="2525"/>
                  <a:pt x="3123" y="2525"/>
                </a:cubicBezTo>
                <a:cubicBezTo>
                  <a:pt x="1729" y="2525"/>
                  <a:pt x="1729" y="2525"/>
                  <a:pt x="1729" y="2525"/>
                </a:cubicBezTo>
                <a:cubicBezTo>
                  <a:pt x="1629" y="2525"/>
                  <a:pt x="1548" y="2606"/>
                  <a:pt x="1548" y="2715"/>
                </a:cubicBezTo>
                <a:cubicBezTo>
                  <a:pt x="1548" y="3801"/>
                  <a:pt x="1548" y="3801"/>
                  <a:pt x="1548" y="3801"/>
                </a:cubicBezTo>
                <a:cubicBezTo>
                  <a:pt x="905" y="3801"/>
                  <a:pt x="905" y="3801"/>
                  <a:pt x="905" y="3801"/>
                </a:cubicBezTo>
                <a:cubicBezTo>
                  <a:pt x="905" y="1502"/>
                  <a:pt x="905" y="1502"/>
                  <a:pt x="905" y="1502"/>
                </a:cubicBezTo>
                <a:cubicBezTo>
                  <a:pt x="2435" y="362"/>
                  <a:pt x="2435" y="362"/>
                  <a:pt x="2435" y="362"/>
                </a:cubicBezTo>
                <a:cubicBezTo>
                  <a:pt x="3956" y="1502"/>
                  <a:pt x="3956" y="1502"/>
                  <a:pt x="3956" y="1502"/>
                </a:cubicBezTo>
                <a:lnTo>
                  <a:pt x="3956" y="38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3">
            <a:extLst>
              <a:ext uri="{FF2B5EF4-FFF2-40B4-BE49-F238E27FC236}">
                <a16:creationId xmlns:a16="http://schemas.microsoft.com/office/drawing/2014/main" id="{11F6B264-78C6-A54B-A24D-FFDF6978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5036" y="4266167"/>
            <a:ext cx="1883204" cy="1892911"/>
          </a:xfrm>
          <a:custGeom>
            <a:avLst/>
            <a:gdLst>
              <a:gd name="T0" fmla="*/ 1711 w 1712"/>
              <a:gd name="T1" fmla="*/ 860 h 1721"/>
              <a:gd name="T2" fmla="*/ 1711 w 1712"/>
              <a:gd name="T3" fmla="*/ 860 h 1721"/>
              <a:gd name="T4" fmla="*/ 851 w 1712"/>
              <a:gd name="T5" fmla="*/ 1720 h 1721"/>
              <a:gd name="T6" fmla="*/ 0 w 1712"/>
              <a:gd name="T7" fmla="*/ 860 h 1721"/>
              <a:gd name="T8" fmla="*/ 851 w 1712"/>
              <a:gd name="T9" fmla="*/ 0 h 1721"/>
              <a:gd name="T10" fmla="*/ 1711 w 1712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" h="1721">
                <a:moveTo>
                  <a:pt x="1711" y="860"/>
                </a:moveTo>
                <a:lnTo>
                  <a:pt x="1711" y="860"/>
                </a:lnTo>
                <a:cubicBezTo>
                  <a:pt x="1711" y="1340"/>
                  <a:pt x="1331" y="1720"/>
                  <a:pt x="851" y="1720"/>
                </a:cubicBezTo>
                <a:cubicBezTo>
                  <a:pt x="380" y="1720"/>
                  <a:pt x="0" y="1340"/>
                  <a:pt x="0" y="860"/>
                </a:cubicBezTo>
                <a:cubicBezTo>
                  <a:pt x="0" y="389"/>
                  <a:pt x="380" y="0"/>
                  <a:pt x="851" y="0"/>
                </a:cubicBezTo>
                <a:cubicBezTo>
                  <a:pt x="1331" y="0"/>
                  <a:pt x="1711" y="389"/>
                  <a:pt x="1711" y="8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4">
            <a:extLst>
              <a:ext uri="{FF2B5EF4-FFF2-40B4-BE49-F238E27FC236}">
                <a16:creationId xmlns:a16="http://schemas.microsoft.com/office/drawing/2014/main" id="{12F3867D-B24D-F446-A411-C48B5F662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5036" y="8556765"/>
            <a:ext cx="1883204" cy="1892911"/>
          </a:xfrm>
          <a:custGeom>
            <a:avLst/>
            <a:gdLst>
              <a:gd name="T0" fmla="*/ 1711 w 1712"/>
              <a:gd name="T1" fmla="*/ 860 h 1721"/>
              <a:gd name="T2" fmla="*/ 1711 w 1712"/>
              <a:gd name="T3" fmla="*/ 860 h 1721"/>
              <a:gd name="T4" fmla="*/ 851 w 1712"/>
              <a:gd name="T5" fmla="*/ 1720 h 1721"/>
              <a:gd name="T6" fmla="*/ 0 w 1712"/>
              <a:gd name="T7" fmla="*/ 860 h 1721"/>
              <a:gd name="T8" fmla="*/ 851 w 1712"/>
              <a:gd name="T9" fmla="*/ 0 h 1721"/>
              <a:gd name="T10" fmla="*/ 1711 w 1712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" h="1721">
                <a:moveTo>
                  <a:pt x="1711" y="860"/>
                </a:moveTo>
                <a:lnTo>
                  <a:pt x="1711" y="860"/>
                </a:lnTo>
                <a:cubicBezTo>
                  <a:pt x="1711" y="1331"/>
                  <a:pt x="1331" y="1720"/>
                  <a:pt x="851" y="1720"/>
                </a:cubicBezTo>
                <a:cubicBezTo>
                  <a:pt x="380" y="1720"/>
                  <a:pt x="0" y="1331"/>
                  <a:pt x="0" y="860"/>
                </a:cubicBezTo>
                <a:cubicBezTo>
                  <a:pt x="0" y="390"/>
                  <a:pt x="380" y="0"/>
                  <a:pt x="851" y="0"/>
                </a:cubicBezTo>
                <a:cubicBezTo>
                  <a:pt x="1331" y="0"/>
                  <a:pt x="1711" y="390"/>
                  <a:pt x="1711" y="8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5">
            <a:extLst>
              <a:ext uri="{FF2B5EF4-FFF2-40B4-BE49-F238E27FC236}">
                <a16:creationId xmlns:a16="http://schemas.microsoft.com/office/drawing/2014/main" id="{C67498ED-A8B3-424B-97B7-C7627238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192" y="4266167"/>
            <a:ext cx="1892911" cy="1892911"/>
          </a:xfrm>
          <a:custGeom>
            <a:avLst/>
            <a:gdLst>
              <a:gd name="T0" fmla="*/ 1719 w 1720"/>
              <a:gd name="T1" fmla="*/ 860 h 1721"/>
              <a:gd name="T2" fmla="*/ 1719 w 1720"/>
              <a:gd name="T3" fmla="*/ 860 h 1721"/>
              <a:gd name="T4" fmla="*/ 860 w 1720"/>
              <a:gd name="T5" fmla="*/ 1720 h 1721"/>
              <a:gd name="T6" fmla="*/ 0 w 1720"/>
              <a:gd name="T7" fmla="*/ 860 h 1721"/>
              <a:gd name="T8" fmla="*/ 860 w 1720"/>
              <a:gd name="T9" fmla="*/ 0 h 1721"/>
              <a:gd name="T10" fmla="*/ 1719 w 1720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0" h="1721">
                <a:moveTo>
                  <a:pt x="1719" y="860"/>
                </a:moveTo>
                <a:lnTo>
                  <a:pt x="1719" y="860"/>
                </a:lnTo>
                <a:cubicBezTo>
                  <a:pt x="1719" y="1340"/>
                  <a:pt x="1340" y="1720"/>
                  <a:pt x="860" y="1720"/>
                </a:cubicBezTo>
                <a:cubicBezTo>
                  <a:pt x="389" y="1720"/>
                  <a:pt x="0" y="1340"/>
                  <a:pt x="0" y="860"/>
                </a:cubicBezTo>
                <a:cubicBezTo>
                  <a:pt x="0" y="389"/>
                  <a:pt x="389" y="0"/>
                  <a:pt x="860" y="0"/>
                </a:cubicBezTo>
                <a:cubicBezTo>
                  <a:pt x="1340" y="0"/>
                  <a:pt x="1719" y="389"/>
                  <a:pt x="1719" y="8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26">
            <a:extLst>
              <a:ext uri="{FF2B5EF4-FFF2-40B4-BE49-F238E27FC236}">
                <a16:creationId xmlns:a16="http://schemas.microsoft.com/office/drawing/2014/main" id="{76867A2B-0342-EE47-B4CA-9708AFBE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192" y="8556765"/>
            <a:ext cx="1892911" cy="1892911"/>
          </a:xfrm>
          <a:custGeom>
            <a:avLst/>
            <a:gdLst>
              <a:gd name="T0" fmla="*/ 1719 w 1720"/>
              <a:gd name="T1" fmla="*/ 860 h 1721"/>
              <a:gd name="T2" fmla="*/ 1719 w 1720"/>
              <a:gd name="T3" fmla="*/ 860 h 1721"/>
              <a:gd name="T4" fmla="*/ 860 w 1720"/>
              <a:gd name="T5" fmla="*/ 1720 h 1721"/>
              <a:gd name="T6" fmla="*/ 0 w 1720"/>
              <a:gd name="T7" fmla="*/ 860 h 1721"/>
              <a:gd name="T8" fmla="*/ 860 w 1720"/>
              <a:gd name="T9" fmla="*/ 0 h 1721"/>
              <a:gd name="T10" fmla="*/ 1719 w 1720"/>
              <a:gd name="T11" fmla="*/ 8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0" h="1721">
                <a:moveTo>
                  <a:pt x="1719" y="860"/>
                </a:moveTo>
                <a:lnTo>
                  <a:pt x="1719" y="860"/>
                </a:lnTo>
                <a:cubicBezTo>
                  <a:pt x="1719" y="1331"/>
                  <a:pt x="1340" y="1720"/>
                  <a:pt x="860" y="1720"/>
                </a:cubicBezTo>
                <a:cubicBezTo>
                  <a:pt x="389" y="1720"/>
                  <a:pt x="0" y="1331"/>
                  <a:pt x="0" y="860"/>
                </a:cubicBezTo>
                <a:cubicBezTo>
                  <a:pt x="0" y="390"/>
                  <a:pt x="389" y="0"/>
                  <a:pt x="860" y="0"/>
                </a:cubicBezTo>
                <a:cubicBezTo>
                  <a:pt x="1340" y="0"/>
                  <a:pt x="1719" y="390"/>
                  <a:pt x="1719" y="8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7">
            <a:extLst>
              <a:ext uri="{FF2B5EF4-FFF2-40B4-BE49-F238E27FC236}">
                <a16:creationId xmlns:a16="http://schemas.microsoft.com/office/drawing/2014/main" id="{839D1FBA-F782-584D-8E9E-BA98143D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017860"/>
            <a:ext cx="58243" cy="985283"/>
          </a:xfrm>
          <a:custGeom>
            <a:avLst/>
            <a:gdLst>
              <a:gd name="T0" fmla="*/ 27 w 55"/>
              <a:gd name="T1" fmla="*/ 896 h 897"/>
              <a:gd name="T2" fmla="*/ 27 w 55"/>
              <a:gd name="T3" fmla="*/ 896 h 897"/>
              <a:gd name="T4" fmla="*/ 0 w 55"/>
              <a:gd name="T5" fmla="*/ 860 h 897"/>
              <a:gd name="T6" fmla="*/ 0 w 55"/>
              <a:gd name="T7" fmla="*/ 27 h 897"/>
              <a:gd name="T8" fmla="*/ 27 w 55"/>
              <a:gd name="T9" fmla="*/ 0 h 897"/>
              <a:gd name="T10" fmla="*/ 54 w 55"/>
              <a:gd name="T11" fmla="*/ 27 h 897"/>
              <a:gd name="T12" fmla="*/ 54 w 55"/>
              <a:gd name="T13" fmla="*/ 860 h 897"/>
              <a:gd name="T14" fmla="*/ 27 w 55"/>
              <a:gd name="T15" fmla="*/ 896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897">
                <a:moveTo>
                  <a:pt x="27" y="896"/>
                </a:moveTo>
                <a:lnTo>
                  <a:pt x="27" y="896"/>
                </a:lnTo>
                <a:cubicBezTo>
                  <a:pt x="9" y="896"/>
                  <a:pt x="0" y="878"/>
                  <a:pt x="0" y="86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860"/>
                  <a:pt x="54" y="860"/>
                  <a:pt x="54" y="860"/>
                </a:cubicBezTo>
                <a:cubicBezTo>
                  <a:pt x="54" y="878"/>
                  <a:pt x="36" y="896"/>
                  <a:pt x="27" y="8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8">
            <a:extLst>
              <a:ext uri="{FF2B5EF4-FFF2-40B4-BE49-F238E27FC236}">
                <a16:creationId xmlns:a16="http://schemas.microsoft.com/office/drawing/2014/main" id="{72C409CD-77CB-074E-89B3-CB424BA0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245978"/>
            <a:ext cx="461092" cy="208707"/>
          </a:xfrm>
          <a:custGeom>
            <a:avLst/>
            <a:gdLst>
              <a:gd name="T0" fmla="*/ 389 w 418"/>
              <a:gd name="T1" fmla="*/ 190 h 191"/>
              <a:gd name="T2" fmla="*/ 389 w 418"/>
              <a:gd name="T3" fmla="*/ 190 h 191"/>
              <a:gd name="T4" fmla="*/ 27 w 418"/>
              <a:gd name="T5" fmla="*/ 190 h 191"/>
              <a:gd name="T6" fmla="*/ 0 w 418"/>
              <a:gd name="T7" fmla="*/ 163 h 191"/>
              <a:gd name="T8" fmla="*/ 0 w 418"/>
              <a:gd name="T9" fmla="*/ 27 h 191"/>
              <a:gd name="T10" fmla="*/ 27 w 418"/>
              <a:gd name="T11" fmla="*/ 0 h 191"/>
              <a:gd name="T12" fmla="*/ 389 w 418"/>
              <a:gd name="T13" fmla="*/ 0 h 191"/>
              <a:gd name="T14" fmla="*/ 417 w 418"/>
              <a:gd name="T15" fmla="*/ 27 h 191"/>
              <a:gd name="T16" fmla="*/ 417 w 418"/>
              <a:gd name="T17" fmla="*/ 163 h 191"/>
              <a:gd name="T18" fmla="*/ 389 w 418"/>
              <a:gd name="T19" fmla="*/ 190 h 191"/>
              <a:gd name="T20" fmla="*/ 54 w 418"/>
              <a:gd name="T21" fmla="*/ 136 h 191"/>
              <a:gd name="T22" fmla="*/ 54 w 418"/>
              <a:gd name="T23" fmla="*/ 136 h 191"/>
              <a:gd name="T24" fmla="*/ 362 w 418"/>
              <a:gd name="T25" fmla="*/ 136 h 191"/>
              <a:gd name="T26" fmla="*/ 362 w 418"/>
              <a:gd name="T27" fmla="*/ 54 h 191"/>
              <a:gd name="T28" fmla="*/ 54 w 418"/>
              <a:gd name="T29" fmla="*/ 54 h 191"/>
              <a:gd name="T30" fmla="*/ 54 w 418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191">
                <a:moveTo>
                  <a:pt x="389" y="190"/>
                </a:moveTo>
                <a:lnTo>
                  <a:pt x="389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9" y="190"/>
                  <a:pt x="0" y="181"/>
                  <a:pt x="0" y="1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17" y="9"/>
                  <a:pt x="417" y="27"/>
                </a:cubicBezTo>
                <a:cubicBezTo>
                  <a:pt x="417" y="163"/>
                  <a:pt x="417" y="163"/>
                  <a:pt x="417" y="163"/>
                </a:cubicBezTo>
                <a:cubicBezTo>
                  <a:pt x="417" y="181"/>
                  <a:pt x="407" y="190"/>
                  <a:pt x="389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362" y="136"/>
                  <a:pt x="362" y="136"/>
                  <a:pt x="362" y="136"/>
                </a:cubicBezTo>
                <a:cubicBezTo>
                  <a:pt x="362" y="54"/>
                  <a:pt x="362" y="54"/>
                  <a:pt x="36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29">
            <a:extLst>
              <a:ext uri="{FF2B5EF4-FFF2-40B4-BE49-F238E27FC236}">
                <a16:creationId xmlns:a16="http://schemas.microsoft.com/office/drawing/2014/main" id="{4C8BB27C-F97C-C848-B170-C116D553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396442"/>
            <a:ext cx="669799" cy="218411"/>
          </a:xfrm>
          <a:custGeom>
            <a:avLst/>
            <a:gdLst>
              <a:gd name="T0" fmla="*/ 579 w 608"/>
              <a:gd name="T1" fmla="*/ 199 h 200"/>
              <a:gd name="T2" fmla="*/ 579 w 608"/>
              <a:gd name="T3" fmla="*/ 199 h 200"/>
              <a:gd name="T4" fmla="*/ 27 w 608"/>
              <a:gd name="T5" fmla="*/ 199 h 200"/>
              <a:gd name="T6" fmla="*/ 0 w 608"/>
              <a:gd name="T7" fmla="*/ 172 h 200"/>
              <a:gd name="T8" fmla="*/ 0 w 608"/>
              <a:gd name="T9" fmla="*/ 27 h 200"/>
              <a:gd name="T10" fmla="*/ 27 w 608"/>
              <a:gd name="T11" fmla="*/ 0 h 200"/>
              <a:gd name="T12" fmla="*/ 579 w 608"/>
              <a:gd name="T13" fmla="*/ 0 h 200"/>
              <a:gd name="T14" fmla="*/ 607 w 608"/>
              <a:gd name="T15" fmla="*/ 27 h 200"/>
              <a:gd name="T16" fmla="*/ 607 w 608"/>
              <a:gd name="T17" fmla="*/ 172 h 200"/>
              <a:gd name="T18" fmla="*/ 579 w 608"/>
              <a:gd name="T19" fmla="*/ 199 h 200"/>
              <a:gd name="T20" fmla="*/ 54 w 608"/>
              <a:gd name="T21" fmla="*/ 145 h 200"/>
              <a:gd name="T22" fmla="*/ 54 w 608"/>
              <a:gd name="T23" fmla="*/ 145 h 200"/>
              <a:gd name="T24" fmla="*/ 552 w 608"/>
              <a:gd name="T25" fmla="*/ 145 h 200"/>
              <a:gd name="T26" fmla="*/ 552 w 608"/>
              <a:gd name="T27" fmla="*/ 54 h 200"/>
              <a:gd name="T28" fmla="*/ 54 w 608"/>
              <a:gd name="T29" fmla="*/ 54 h 200"/>
              <a:gd name="T30" fmla="*/ 54 w 608"/>
              <a:gd name="T31" fmla="*/ 14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8" h="200">
                <a:moveTo>
                  <a:pt x="579" y="199"/>
                </a:moveTo>
                <a:lnTo>
                  <a:pt x="579" y="199"/>
                </a:lnTo>
                <a:cubicBezTo>
                  <a:pt x="27" y="199"/>
                  <a:pt x="27" y="199"/>
                  <a:pt x="27" y="199"/>
                </a:cubicBezTo>
                <a:cubicBezTo>
                  <a:pt x="9" y="199"/>
                  <a:pt x="0" y="181"/>
                  <a:pt x="0" y="1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7" y="0"/>
                  <a:pt x="607" y="18"/>
                  <a:pt x="607" y="27"/>
                </a:cubicBezTo>
                <a:cubicBezTo>
                  <a:pt x="607" y="172"/>
                  <a:pt x="607" y="172"/>
                  <a:pt x="607" y="172"/>
                </a:cubicBezTo>
                <a:cubicBezTo>
                  <a:pt x="607" y="181"/>
                  <a:pt x="597" y="199"/>
                  <a:pt x="579" y="199"/>
                </a:cubicBezTo>
                <a:close/>
                <a:moveTo>
                  <a:pt x="54" y="145"/>
                </a:moveTo>
                <a:lnTo>
                  <a:pt x="54" y="145"/>
                </a:lnTo>
                <a:cubicBezTo>
                  <a:pt x="552" y="145"/>
                  <a:pt x="552" y="145"/>
                  <a:pt x="552" y="145"/>
                </a:cubicBezTo>
                <a:cubicBezTo>
                  <a:pt x="552" y="54"/>
                  <a:pt x="552" y="54"/>
                  <a:pt x="55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0">
            <a:extLst>
              <a:ext uri="{FF2B5EF4-FFF2-40B4-BE49-F238E27FC236}">
                <a16:creationId xmlns:a16="http://schemas.microsoft.com/office/drawing/2014/main" id="{EB6C653E-DAFD-574D-A71A-94F4D6D7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740" y="9551758"/>
            <a:ext cx="596993" cy="208704"/>
          </a:xfrm>
          <a:custGeom>
            <a:avLst/>
            <a:gdLst>
              <a:gd name="T0" fmla="*/ 516 w 544"/>
              <a:gd name="T1" fmla="*/ 190 h 191"/>
              <a:gd name="T2" fmla="*/ 516 w 544"/>
              <a:gd name="T3" fmla="*/ 190 h 191"/>
              <a:gd name="T4" fmla="*/ 27 w 544"/>
              <a:gd name="T5" fmla="*/ 190 h 191"/>
              <a:gd name="T6" fmla="*/ 0 w 544"/>
              <a:gd name="T7" fmla="*/ 163 h 191"/>
              <a:gd name="T8" fmla="*/ 0 w 544"/>
              <a:gd name="T9" fmla="*/ 27 h 191"/>
              <a:gd name="T10" fmla="*/ 27 w 544"/>
              <a:gd name="T11" fmla="*/ 0 h 191"/>
              <a:gd name="T12" fmla="*/ 516 w 544"/>
              <a:gd name="T13" fmla="*/ 0 h 191"/>
              <a:gd name="T14" fmla="*/ 543 w 544"/>
              <a:gd name="T15" fmla="*/ 27 h 191"/>
              <a:gd name="T16" fmla="*/ 543 w 544"/>
              <a:gd name="T17" fmla="*/ 163 h 191"/>
              <a:gd name="T18" fmla="*/ 516 w 544"/>
              <a:gd name="T19" fmla="*/ 190 h 191"/>
              <a:gd name="T20" fmla="*/ 54 w 544"/>
              <a:gd name="T21" fmla="*/ 136 h 191"/>
              <a:gd name="T22" fmla="*/ 54 w 544"/>
              <a:gd name="T23" fmla="*/ 136 h 191"/>
              <a:gd name="T24" fmla="*/ 489 w 544"/>
              <a:gd name="T25" fmla="*/ 136 h 191"/>
              <a:gd name="T26" fmla="*/ 489 w 544"/>
              <a:gd name="T27" fmla="*/ 54 h 191"/>
              <a:gd name="T28" fmla="*/ 54 w 544"/>
              <a:gd name="T29" fmla="*/ 54 h 191"/>
              <a:gd name="T30" fmla="*/ 54 w 544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191">
                <a:moveTo>
                  <a:pt x="516" y="190"/>
                </a:moveTo>
                <a:lnTo>
                  <a:pt x="516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9" y="190"/>
                  <a:pt x="0" y="181"/>
                  <a:pt x="0" y="1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4" y="0"/>
                  <a:pt x="543" y="9"/>
                  <a:pt x="543" y="27"/>
                </a:cubicBezTo>
                <a:cubicBezTo>
                  <a:pt x="543" y="163"/>
                  <a:pt x="543" y="163"/>
                  <a:pt x="543" y="163"/>
                </a:cubicBezTo>
                <a:cubicBezTo>
                  <a:pt x="543" y="181"/>
                  <a:pt x="534" y="190"/>
                  <a:pt x="516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489" y="136"/>
                  <a:pt x="489" y="136"/>
                  <a:pt x="489" y="136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1">
            <a:extLst>
              <a:ext uri="{FF2B5EF4-FFF2-40B4-BE49-F238E27FC236}">
                <a16:creationId xmlns:a16="http://schemas.microsoft.com/office/drawing/2014/main" id="{29BFC906-2A75-9C47-8A46-04C6319C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235" y="4562239"/>
            <a:ext cx="436826" cy="1116332"/>
          </a:xfrm>
          <a:custGeom>
            <a:avLst/>
            <a:gdLst>
              <a:gd name="T0" fmla="*/ 326 w 399"/>
              <a:gd name="T1" fmla="*/ 1014 h 1015"/>
              <a:gd name="T2" fmla="*/ 326 w 399"/>
              <a:gd name="T3" fmla="*/ 1014 h 1015"/>
              <a:gd name="T4" fmla="*/ 72 w 399"/>
              <a:gd name="T5" fmla="*/ 1014 h 1015"/>
              <a:gd name="T6" fmla="*/ 45 w 399"/>
              <a:gd name="T7" fmla="*/ 986 h 1015"/>
              <a:gd name="T8" fmla="*/ 18 w 399"/>
              <a:gd name="T9" fmla="*/ 688 h 1015"/>
              <a:gd name="T10" fmla="*/ 154 w 399"/>
              <a:gd name="T11" fmla="*/ 63 h 1015"/>
              <a:gd name="T12" fmla="*/ 172 w 399"/>
              <a:gd name="T13" fmla="*/ 18 h 1015"/>
              <a:gd name="T14" fmla="*/ 199 w 399"/>
              <a:gd name="T15" fmla="*/ 0 h 1015"/>
              <a:gd name="T16" fmla="*/ 199 w 399"/>
              <a:gd name="T17" fmla="*/ 0 h 1015"/>
              <a:gd name="T18" fmla="*/ 217 w 399"/>
              <a:gd name="T19" fmla="*/ 18 h 1015"/>
              <a:gd name="T20" fmla="*/ 226 w 399"/>
              <a:gd name="T21" fmla="*/ 27 h 1015"/>
              <a:gd name="T22" fmla="*/ 380 w 399"/>
              <a:gd name="T23" fmla="*/ 724 h 1015"/>
              <a:gd name="T24" fmla="*/ 353 w 399"/>
              <a:gd name="T25" fmla="*/ 724 h 1015"/>
              <a:gd name="T26" fmla="*/ 380 w 399"/>
              <a:gd name="T27" fmla="*/ 724 h 1015"/>
              <a:gd name="T28" fmla="*/ 353 w 399"/>
              <a:gd name="T29" fmla="*/ 986 h 1015"/>
              <a:gd name="T30" fmla="*/ 326 w 399"/>
              <a:gd name="T31" fmla="*/ 1014 h 1015"/>
              <a:gd name="T32" fmla="*/ 90 w 399"/>
              <a:gd name="T33" fmla="*/ 959 h 1015"/>
              <a:gd name="T34" fmla="*/ 90 w 399"/>
              <a:gd name="T35" fmla="*/ 959 h 1015"/>
              <a:gd name="T36" fmla="*/ 298 w 399"/>
              <a:gd name="T37" fmla="*/ 959 h 1015"/>
              <a:gd name="T38" fmla="*/ 326 w 399"/>
              <a:gd name="T39" fmla="*/ 715 h 1015"/>
              <a:gd name="T40" fmla="*/ 199 w 399"/>
              <a:gd name="T41" fmla="*/ 91 h 1015"/>
              <a:gd name="T42" fmla="*/ 72 w 399"/>
              <a:gd name="T43" fmla="*/ 688 h 1015"/>
              <a:gd name="T44" fmla="*/ 90 w 399"/>
              <a:gd name="T45" fmla="*/ 959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9" h="1015">
                <a:moveTo>
                  <a:pt x="326" y="1014"/>
                </a:moveTo>
                <a:lnTo>
                  <a:pt x="326" y="1014"/>
                </a:lnTo>
                <a:cubicBezTo>
                  <a:pt x="72" y="1014"/>
                  <a:pt x="72" y="1014"/>
                  <a:pt x="72" y="1014"/>
                </a:cubicBezTo>
                <a:cubicBezTo>
                  <a:pt x="54" y="1014"/>
                  <a:pt x="45" y="1005"/>
                  <a:pt x="45" y="986"/>
                </a:cubicBezTo>
                <a:cubicBezTo>
                  <a:pt x="18" y="688"/>
                  <a:pt x="18" y="688"/>
                  <a:pt x="18" y="688"/>
                </a:cubicBezTo>
                <a:cubicBezTo>
                  <a:pt x="0" y="480"/>
                  <a:pt x="45" y="271"/>
                  <a:pt x="154" y="63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1" y="9"/>
                  <a:pt x="190" y="0"/>
                  <a:pt x="199" y="0"/>
                </a:cubicBezTo>
                <a:lnTo>
                  <a:pt x="199" y="0"/>
                </a:lnTo>
                <a:cubicBezTo>
                  <a:pt x="208" y="0"/>
                  <a:pt x="217" y="9"/>
                  <a:pt x="217" y="18"/>
                </a:cubicBezTo>
                <a:cubicBezTo>
                  <a:pt x="226" y="27"/>
                  <a:pt x="226" y="27"/>
                  <a:pt x="226" y="27"/>
                </a:cubicBezTo>
                <a:cubicBezTo>
                  <a:pt x="353" y="244"/>
                  <a:pt x="398" y="480"/>
                  <a:pt x="380" y="724"/>
                </a:cubicBezTo>
                <a:cubicBezTo>
                  <a:pt x="353" y="724"/>
                  <a:pt x="353" y="724"/>
                  <a:pt x="353" y="724"/>
                </a:cubicBezTo>
                <a:cubicBezTo>
                  <a:pt x="380" y="724"/>
                  <a:pt x="380" y="724"/>
                  <a:pt x="380" y="724"/>
                </a:cubicBezTo>
                <a:cubicBezTo>
                  <a:pt x="353" y="986"/>
                  <a:pt x="353" y="986"/>
                  <a:pt x="353" y="986"/>
                </a:cubicBezTo>
                <a:cubicBezTo>
                  <a:pt x="353" y="1005"/>
                  <a:pt x="344" y="1014"/>
                  <a:pt x="326" y="1014"/>
                </a:cubicBezTo>
                <a:close/>
                <a:moveTo>
                  <a:pt x="90" y="959"/>
                </a:moveTo>
                <a:lnTo>
                  <a:pt x="90" y="959"/>
                </a:lnTo>
                <a:cubicBezTo>
                  <a:pt x="298" y="959"/>
                  <a:pt x="298" y="959"/>
                  <a:pt x="298" y="959"/>
                </a:cubicBezTo>
                <a:cubicBezTo>
                  <a:pt x="326" y="715"/>
                  <a:pt x="326" y="715"/>
                  <a:pt x="326" y="715"/>
                </a:cubicBezTo>
                <a:cubicBezTo>
                  <a:pt x="344" y="498"/>
                  <a:pt x="298" y="290"/>
                  <a:pt x="199" y="91"/>
                </a:cubicBezTo>
                <a:cubicBezTo>
                  <a:pt x="99" y="290"/>
                  <a:pt x="54" y="489"/>
                  <a:pt x="72" y="688"/>
                </a:cubicBezTo>
                <a:lnTo>
                  <a:pt x="90" y="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2">
            <a:extLst>
              <a:ext uri="{FF2B5EF4-FFF2-40B4-BE49-F238E27FC236}">
                <a16:creationId xmlns:a16="http://schemas.microsoft.com/office/drawing/2014/main" id="{6D7B08CE-9BA4-7344-8176-DC836A68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29" y="5377647"/>
            <a:ext cx="223266" cy="480507"/>
          </a:xfrm>
          <a:custGeom>
            <a:avLst/>
            <a:gdLst>
              <a:gd name="T0" fmla="*/ 172 w 201"/>
              <a:gd name="T1" fmla="*/ 435 h 436"/>
              <a:gd name="T2" fmla="*/ 172 w 201"/>
              <a:gd name="T3" fmla="*/ 435 h 436"/>
              <a:gd name="T4" fmla="*/ 154 w 201"/>
              <a:gd name="T5" fmla="*/ 425 h 436"/>
              <a:gd name="T6" fmla="*/ 9 w 201"/>
              <a:gd name="T7" fmla="*/ 244 h 436"/>
              <a:gd name="T8" fmla="*/ 9 w 201"/>
              <a:gd name="T9" fmla="*/ 208 h 436"/>
              <a:gd name="T10" fmla="*/ 46 w 201"/>
              <a:gd name="T11" fmla="*/ 208 h 436"/>
              <a:gd name="T12" fmla="*/ 145 w 201"/>
              <a:gd name="T13" fmla="*/ 335 h 436"/>
              <a:gd name="T14" fmla="*/ 145 w 201"/>
              <a:gd name="T15" fmla="*/ 281 h 436"/>
              <a:gd name="T16" fmla="*/ 28 w 201"/>
              <a:gd name="T17" fmla="*/ 45 h 436"/>
              <a:gd name="T18" fmla="*/ 37 w 201"/>
              <a:gd name="T19" fmla="*/ 0 h 436"/>
              <a:gd name="T20" fmla="*/ 73 w 201"/>
              <a:gd name="T21" fmla="*/ 18 h 436"/>
              <a:gd name="T22" fmla="*/ 200 w 201"/>
              <a:gd name="T23" fmla="*/ 263 h 436"/>
              <a:gd name="T24" fmla="*/ 200 w 201"/>
              <a:gd name="T25" fmla="*/ 272 h 436"/>
              <a:gd name="T26" fmla="*/ 200 w 201"/>
              <a:gd name="T27" fmla="*/ 407 h 436"/>
              <a:gd name="T28" fmla="*/ 181 w 201"/>
              <a:gd name="T29" fmla="*/ 435 h 436"/>
              <a:gd name="T30" fmla="*/ 172 w 201"/>
              <a:gd name="T31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36">
                <a:moveTo>
                  <a:pt x="172" y="435"/>
                </a:moveTo>
                <a:lnTo>
                  <a:pt x="172" y="435"/>
                </a:lnTo>
                <a:cubicBezTo>
                  <a:pt x="163" y="435"/>
                  <a:pt x="154" y="435"/>
                  <a:pt x="154" y="425"/>
                </a:cubicBezTo>
                <a:cubicBezTo>
                  <a:pt x="9" y="244"/>
                  <a:pt x="9" y="244"/>
                  <a:pt x="9" y="244"/>
                </a:cubicBezTo>
                <a:cubicBezTo>
                  <a:pt x="0" y="235"/>
                  <a:pt x="0" y="217"/>
                  <a:pt x="9" y="208"/>
                </a:cubicBezTo>
                <a:cubicBezTo>
                  <a:pt x="28" y="199"/>
                  <a:pt x="37" y="199"/>
                  <a:pt x="46" y="208"/>
                </a:cubicBezTo>
                <a:cubicBezTo>
                  <a:pt x="145" y="335"/>
                  <a:pt x="145" y="335"/>
                  <a:pt x="145" y="335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28" y="45"/>
                  <a:pt x="28" y="45"/>
                  <a:pt x="28" y="45"/>
                </a:cubicBezTo>
                <a:cubicBezTo>
                  <a:pt x="19" y="27"/>
                  <a:pt x="19" y="9"/>
                  <a:pt x="37" y="0"/>
                </a:cubicBezTo>
                <a:cubicBezTo>
                  <a:pt x="46" y="0"/>
                  <a:pt x="64" y="0"/>
                  <a:pt x="73" y="18"/>
                </a:cubicBezTo>
                <a:cubicBezTo>
                  <a:pt x="200" y="263"/>
                  <a:pt x="200" y="263"/>
                  <a:pt x="200" y="263"/>
                </a:cubicBezTo>
                <a:lnTo>
                  <a:pt x="200" y="272"/>
                </a:lnTo>
                <a:cubicBezTo>
                  <a:pt x="200" y="407"/>
                  <a:pt x="200" y="407"/>
                  <a:pt x="200" y="407"/>
                </a:cubicBezTo>
                <a:cubicBezTo>
                  <a:pt x="200" y="425"/>
                  <a:pt x="190" y="435"/>
                  <a:pt x="181" y="435"/>
                </a:cubicBezTo>
                <a:lnTo>
                  <a:pt x="172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3">
            <a:extLst>
              <a:ext uri="{FF2B5EF4-FFF2-40B4-BE49-F238E27FC236}">
                <a16:creationId xmlns:a16="http://schemas.microsoft.com/office/drawing/2014/main" id="{5D690BF3-19A8-5E48-9B4A-9D349416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10" y="5392206"/>
            <a:ext cx="208704" cy="470802"/>
          </a:xfrm>
          <a:custGeom>
            <a:avLst/>
            <a:gdLst>
              <a:gd name="T0" fmla="*/ 27 w 191"/>
              <a:gd name="T1" fmla="*/ 426 h 427"/>
              <a:gd name="T2" fmla="*/ 27 w 191"/>
              <a:gd name="T3" fmla="*/ 426 h 427"/>
              <a:gd name="T4" fmla="*/ 18 w 191"/>
              <a:gd name="T5" fmla="*/ 426 h 427"/>
              <a:gd name="T6" fmla="*/ 0 w 191"/>
              <a:gd name="T7" fmla="*/ 398 h 427"/>
              <a:gd name="T8" fmla="*/ 0 w 191"/>
              <a:gd name="T9" fmla="*/ 263 h 427"/>
              <a:gd name="T10" fmla="*/ 0 w 191"/>
              <a:gd name="T11" fmla="*/ 254 h 427"/>
              <a:gd name="T12" fmla="*/ 118 w 191"/>
              <a:gd name="T13" fmla="*/ 18 h 427"/>
              <a:gd name="T14" fmla="*/ 154 w 191"/>
              <a:gd name="T15" fmla="*/ 9 h 427"/>
              <a:gd name="T16" fmla="*/ 163 w 191"/>
              <a:gd name="T17" fmla="*/ 45 h 427"/>
              <a:gd name="T18" fmla="*/ 54 w 191"/>
              <a:gd name="T19" fmla="*/ 272 h 427"/>
              <a:gd name="T20" fmla="*/ 54 w 191"/>
              <a:gd name="T21" fmla="*/ 326 h 427"/>
              <a:gd name="T22" fmla="*/ 136 w 191"/>
              <a:gd name="T23" fmla="*/ 217 h 427"/>
              <a:gd name="T24" fmla="*/ 172 w 191"/>
              <a:gd name="T25" fmla="*/ 208 h 427"/>
              <a:gd name="T26" fmla="*/ 181 w 191"/>
              <a:gd name="T27" fmla="*/ 254 h 427"/>
              <a:gd name="T28" fmla="*/ 45 w 191"/>
              <a:gd name="T29" fmla="*/ 416 h 427"/>
              <a:gd name="T30" fmla="*/ 27 w 191"/>
              <a:gd name="T31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427">
                <a:moveTo>
                  <a:pt x="27" y="426"/>
                </a:moveTo>
                <a:lnTo>
                  <a:pt x="27" y="426"/>
                </a:lnTo>
                <a:cubicBezTo>
                  <a:pt x="18" y="426"/>
                  <a:pt x="18" y="426"/>
                  <a:pt x="18" y="426"/>
                </a:cubicBezTo>
                <a:cubicBezTo>
                  <a:pt x="0" y="426"/>
                  <a:pt x="0" y="416"/>
                  <a:pt x="0" y="398"/>
                </a:cubicBezTo>
                <a:cubicBezTo>
                  <a:pt x="0" y="263"/>
                  <a:pt x="0" y="263"/>
                  <a:pt x="0" y="263"/>
                </a:cubicBezTo>
                <a:lnTo>
                  <a:pt x="0" y="254"/>
                </a:lnTo>
                <a:cubicBezTo>
                  <a:pt x="118" y="18"/>
                  <a:pt x="118" y="18"/>
                  <a:pt x="118" y="18"/>
                </a:cubicBezTo>
                <a:cubicBezTo>
                  <a:pt x="127" y="0"/>
                  <a:pt x="145" y="0"/>
                  <a:pt x="154" y="9"/>
                </a:cubicBezTo>
                <a:cubicBezTo>
                  <a:pt x="172" y="9"/>
                  <a:pt x="172" y="27"/>
                  <a:pt x="163" y="45"/>
                </a:cubicBezTo>
                <a:cubicBezTo>
                  <a:pt x="54" y="272"/>
                  <a:pt x="54" y="272"/>
                  <a:pt x="54" y="272"/>
                </a:cubicBezTo>
                <a:cubicBezTo>
                  <a:pt x="54" y="326"/>
                  <a:pt x="54" y="326"/>
                  <a:pt x="54" y="326"/>
                </a:cubicBezTo>
                <a:cubicBezTo>
                  <a:pt x="136" y="217"/>
                  <a:pt x="136" y="217"/>
                  <a:pt x="136" y="217"/>
                </a:cubicBezTo>
                <a:cubicBezTo>
                  <a:pt x="145" y="199"/>
                  <a:pt x="163" y="199"/>
                  <a:pt x="172" y="208"/>
                </a:cubicBezTo>
                <a:cubicBezTo>
                  <a:pt x="181" y="217"/>
                  <a:pt x="190" y="235"/>
                  <a:pt x="181" y="254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6"/>
                  <a:pt x="27" y="426"/>
                  <a:pt x="27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4">
            <a:extLst>
              <a:ext uri="{FF2B5EF4-FFF2-40B4-BE49-F238E27FC236}">
                <a16:creationId xmlns:a16="http://schemas.microsoft.com/office/drawing/2014/main" id="{F7749F6F-1F22-B242-8B91-97E790579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22" y="5620327"/>
            <a:ext cx="199000" cy="121339"/>
          </a:xfrm>
          <a:custGeom>
            <a:avLst/>
            <a:gdLst>
              <a:gd name="T0" fmla="*/ 154 w 182"/>
              <a:gd name="T1" fmla="*/ 109 h 110"/>
              <a:gd name="T2" fmla="*/ 154 w 182"/>
              <a:gd name="T3" fmla="*/ 109 h 110"/>
              <a:gd name="T4" fmla="*/ 28 w 182"/>
              <a:gd name="T5" fmla="*/ 109 h 110"/>
              <a:gd name="T6" fmla="*/ 0 w 182"/>
              <a:gd name="T7" fmla="*/ 82 h 110"/>
              <a:gd name="T8" fmla="*/ 0 w 182"/>
              <a:gd name="T9" fmla="*/ 27 h 110"/>
              <a:gd name="T10" fmla="*/ 28 w 182"/>
              <a:gd name="T11" fmla="*/ 0 h 110"/>
              <a:gd name="T12" fmla="*/ 154 w 182"/>
              <a:gd name="T13" fmla="*/ 0 h 110"/>
              <a:gd name="T14" fmla="*/ 181 w 182"/>
              <a:gd name="T15" fmla="*/ 27 h 110"/>
              <a:gd name="T16" fmla="*/ 181 w 182"/>
              <a:gd name="T17" fmla="*/ 82 h 110"/>
              <a:gd name="T18" fmla="*/ 154 w 182"/>
              <a:gd name="T19" fmla="*/ 109 h 110"/>
              <a:gd name="T20" fmla="*/ 54 w 182"/>
              <a:gd name="T21" fmla="*/ 55 h 110"/>
              <a:gd name="T22" fmla="*/ 54 w 182"/>
              <a:gd name="T23" fmla="*/ 55 h 110"/>
              <a:gd name="T24" fmla="*/ 127 w 182"/>
              <a:gd name="T25" fmla="*/ 55 h 110"/>
              <a:gd name="T26" fmla="*/ 127 w 182"/>
              <a:gd name="T27" fmla="*/ 55 h 110"/>
              <a:gd name="T28" fmla="*/ 54 w 182"/>
              <a:gd name="T29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110">
                <a:moveTo>
                  <a:pt x="154" y="109"/>
                </a:moveTo>
                <a:lnTo>
                  <a:pt x="154" y="109"/>
                </a:lnTo>
                <a:cubicBezTo>
                  <a:pt x="28" y="109"/>
                  <a:pt x="28" y="109"/>
                  <a:pt x="28" y="109"/>
                </a:cubicBezTo>
                <a:cubicBezTo>
                  <a:pt x="18" y="109"/>
                  <a:pt x="0" y="100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9"/>
                  <a:pt x="181" y="27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81" y="100"/>
                  <a:pt x="163" y="109"/>
                  <a:pt x="154" y="109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127" y="55"/>
                  <a:pt x="127" y="55"/>
                  <a:pt x="127" y="55"/>
                </a:cubicBezTo>
                <a:lnTo>
                  <a:pt x="127" y="55"/>
                </a:lnTo>
                <a:cubicBezTo>
                  <a:pt x="54" y="55"/>
                  <a:pt x="54" y="55"/>
                  <a:pt x="5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5">
            <a:extLst>
              <a:ext uri="{FF2B5EF4-FFF2-40B4-BE49-F238E27FC236}">
                <a16:creationId xmlns:a16="http://schemas.microsoft.com/office/drawing/2014/main" id="{F4B07F10-E86A-9148-8622-F5D6B5EF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429" y="4892285"/>
            <a:ext cx="179585" cy="179582"/>
          </a:xfrm>
          <a:custGeom>
            <a:avLst/>
            <a:gdLst>
              <a:gd name="T0" fmla="*/ 82 w 164"/>
              <a:gd name="T1" fmla="*/ 164 h 165"/>
              <a:gd name="T2" fmla="*/ 82 w 164"/>
              <a:gd name="T3" fmla="*/ 164 h 165"/>
              <a:gd name="T4" fmla="*/ 0 w 164"/>
              <a:gd name="T5" fmla="*/ 82 h 165"/>
              <a:gd name="T6" fmla="*/ 82 w 164"/>
              <a:gd name="T7" fmla="*/ 0 h 165"/>
              <a:gd name="T8" fmla="*/ 163 w 164"/>
              <a:gd name="T9" fmla="*/ 82 h 165"/>
              <a:gd name="T10" fmla="*/ 82 w 164"/>
              <a:gd name="T11" fmla="*/ 164 h 165"/>
              <a:gd name="T12" fmla="*/ 82 w 164"/>
              <a:gd name="T13" fmla="*/ 55 h 165"/>
              <a:gd name="T14" fmla="*/ 82 w 164"/>
              <a:gd name="T15" fmla="*/ 55 h 165"/>
              <a:gd name="T16" fmla="*/ 55 w 164"/>
              <a:gd name="T17" fmla="*/ 82 h 165"/>
              <a:gd name="T18" fmla="*/ 82 w 164"/>
              <a:gd name="T19" fmla="*/ 109 h 165"/>
              <a:gd name="T20" fmla="*/ 109 w 164"/>
              <a:gd name="T21" fmla="*/ 82 h 165"/>
              <a:gd name="T22" fmla="*/ 82 w 164"/>
              <a:gd name="T23" fmla="*/ 5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5">
                <a:moveTo>
                  <a:pt x="82" y="164"/>
                </a:move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127" y="0"/>
                  <a:pt x="163" y="37"/>
                  <a:pt x="163" y="82"/>
                </a:cubicBezTo>
                <a:cubicBezTo>
                  <a:pt x="163" y="127"/>
                  <a:pt x="127" y="164"/>
                  <a:pt x="82" y="164"/>
                </a:cubicBezTo>
                <a:close/>
                <a:moveTo>
                  <a:pt x="82" y="55"/>
                </a:moveTo>
                <a:lnTo>
                  <a:pt x="82" y="55"/>
                </a:lnTo>
                <a:cubicBezTo>
                  <a:pt x="64" y="55"/>
                  <a:pt x="55" y="64"/>
                  <a:pt x="55" y="82"/>
                </a:cubicBezTo>
                <a:cubicBezTo>
                  <a:pt x="55" y="100"/>
                  <a:pt x="64" y="109"/>
                  <a:pt x="82" y="109"/>
                </a:cubicBezTo>
                <a:cubicBezTo>
                  <a:pt x="100" y="109"/>
                  <a:pt x="109" y="100"/>
                  <a:pt x="109" y="82"/>
                </a:cubicBezTo>
                <a:cubicBezTo>
                  <a:pt x="109" y="64"/>
                  <a:pt x="100" y="55"/>
                  <a:pt x="82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6">
            <a:extLst>
              <a:ext uri="{FF2B5EF4-FFF2-40B4-BE49-F238E27FC236}">
                <a16:creationId xmlns:a16="http://schemas.microsoft.com/office/drawing/2014/main" id="{A13C5A33-1063-7847-A2E2-5F243F78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5392206"/>
            <a:ext cx="58243" cy="470802"/>
          </a:xfrm>
          <a:custGeom>
            <a:avLst/>
            <a:gdLst>
              <a:gd name="T0" fmla="*/ 27 w 55"/>
              <a:gd name="T1" fmla="*/ 426 h 427"/>
              <a:gd name="T2" fmla="*/ 27 w 55"/>
              <a:gd name="T3" fmla="*/ 426 h 427"/>
              <a:gd name="T4" fmla="*/ 0 w 55"/>
              <a:gd name="T5" fmla="*/ 398 h 427"/>
              <a:gd name="T6" fmla="*/ 0 w 55"/>
              <a:gd name="T7" fmla="*/ 27 h 427"/>
              <a:gd name="T8" fmla="*/ 27 w 55"/>
              <a:gd name="T9" fmla="*/ 0 h 427"/>
              <a:gd name="T10" fmla="*/ 54 w 55"/>
              <a:gd name="T11" fmla="*/ 27 h 427"/>
              <a:gd name="T12" fmla="*/ 54 w 55"/>
              <a:gd name="T13" fmla="*/ 398 h 427"/>
              <a:gd name="T14" fmla="*/ 27 w 55"/>
              <a:gd name="T1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27">
                <a:moveTo>
                  <a:pt x="27" y="426"/>
                </a:moveTo>
                <a:lnTo>
                  <a:pt x="27" y="426"/>
                </a:lnTo>
                <a:cubicBezTo>
                  <a:pt x="9" y="426"/>
                  <a:pt x="0" y="416"/>
                  <a:pt x="0" y="3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16"/>
                  <a:pt x="45" y="426"/>
                  <a:pt x="27" y="4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7">
            <a:extLst>
              <a:ext uri="{FF2B5EF4-FFF2-40B4-BE49-F238E27FC236}">
                <a16:creationId xmlns:a16="http://schemas.microsoft.com/office/drawing/2014/main" id="{CBB527AF-E6C0-2E45-92B3-FE436078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2079" y="4664163"/>
            <a:ext cx="189290" cy="499924"/>
          </a:xfrm>
          <a:custGeom>
            <a:avLst/>
            <a:gdLst>
              <a:gd name="T0" fmla="*/ 18 w 173"/>
              <a:gd name="T1" fmla="*/ 452 h 453"/>
              <a:gd name="T2" fmla="*/ 18 w 173"/>
              <a:gd name="T3" fmla="*/ 452 h 453"/>
              <a:gd name="T4" fmla="*/ 18 w 173"/>
              <a:gd name="T5" fmla="*/ 452 h 453"/>
              <a:gd name="T6" fmla="*/ 0 w 173"/>
              <a:gd name="T7" fmla="*/ 434 h 453"/>
              <a:gd name="T8" fmla="*/ 0 w 173"/>
              <a:gd name="T9" fmla="*/ 162 h 453"/>
              <a:gd name="T10" fmla="*/ 45 w 173"/>
              <a:gd name="T11" fmla="*/ 36 h 453"/>
              <a:gd name="T12" fmla="*/ 153 w 173"/>
              <a:gd name="T13" fmla="*/ 0 h 453"/>
              <a:gd name="T14" fmla="*/ 153 w 173"/>
              <a:gd name="T15" fmla="*/ 0 h 453"/>
              <a:gd name="T16" fmla="*/ 172 w 173"/>
              <a:gd name="T17" fmla="*/ 17 h 453"/>
              <a:gd name="T18" fmla="*/ 153 w 173"/>
              <a:gd name="T19" fmla="*/ 26 h 453"/>
              <a:gd name="T20" fmla="*/ 72 w 173"/>
              <a:gd name="T21" fmla="*/ 63 h 453"/>
              <a:gd name="T22" fmla="*/ 36 w 173"/>
              <a:gd name="T23" fmla="*/ 162 h 453"/>
              <a:gd name="T24" fmla="*/ 36 w 173"/>
              <a:gd name="T25" fmla="*/ 162 h 453"/>
              <a:gd name="T26" fmla="*/ 36 w 173"/>
              <a:gd name="T27" fmla="*/ 434 h 453"/>
              <a:gd name="T28" fmla="*/ 18 w 173"/>
              <a:gd name="T2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453">
                <a:moveTo>
                  <a:pt x="18" y="452"/>
                </a:moveTo>
                <a:lnTo>
                  <a:pt x="18" y="452"/>
                </a:lnTo>
                <a:lnTo>
                  <a:pt x="18" y="452"/>
                </a:lnTo>
                <a:cubicBezTo>
                  <a:pt x="9" y="452"/>
                  <a:pt x="0" y="443"/>
                  <a:pt x="0" y="434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53"/>
                  <a:pt x="0" y="90"/>
                  <a:pt x="45" y="36"/>
                </a:cubicBezTo>
                <a:cubicBezTo>
                  <a:pt x="72" y="8"/>
                  <a:pt x="108" y="0"/>
                  <a:pt x="153" y="0"/>
                </a:cubicBezTo>
                <a:lnTo>
                  <a:pt x="153" y="0"/>
                </a:lnTo>
                <a:cubicBezTo>
                  <a:pt x="163" y="0"/>
                  <a:pt x="172" y="0"/>
                  <a:pt x="172" y="17"/>
                </a:cubicBezTo>
                <a:cubicBezTo>
                  <a:pt x="172" y="26"/>
                  <a:pt x="163" y="26"/>
                  <a:pt x="153" y="26"/>
                </a:cubicBezTo>
                <a:cubicBezTo>
                  <a:pt x="117" y="26"/>
                  <a:pt x="90" y="45"/>
                  <a:pt x="72" y="63"/>
                </a:cubicBezTo>
                <a:cubicBezTo>
                  <a:pt x="36" y="99"/>
                  <a:pt x="36" y="162"/>
                  <a:pt x="36" y="162"/>
                </a:cubicBezTo>
                <a:lnTo>
                  <a:pt x="36" y="162"/>
                </a:lnTo>
                <a:cubicBezTo>
                  <a:pt x="36" y="434"/>
                  <a:pt x="36" y="434"/>
                  <a:pt x="36" y="434"/>
                </a:cubicBezTo>
                <a:cubicBezTo>
                  <a:pt x="36" y="443"/>
                  <a:pt x="27" y="452"/>
                  <a:pt x="18" y="4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8">
            <a:extLst>
              <a:ext uri="{FF2B5EF4-FFF2-40B4-BE49-F238E27FC236}">
                <a16:creationId xmlns:a16="http://schemas.microsoft.com/office/drawing/2014/main" id="{77760329-C73D-A743-B2B7-52BE5682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1154" y="4790357"/>
            <a:ext cx="339753" cy="218414"/>
          </a:xfrm>
          <a:custGeom>
            <a:avLst/>
            <a:gdLst>
              <a:gd name="T0" fmla="*/ 290 w 309"/>
              <a:gd name="T1" fmla="*/ 199 h 200"/>
              <a:gd name="T2" fmla="*/ 290 w 309"/>
              <a:gd name="T3" fmla="*/ 199 h 200"/>
              <a:gd name="T4" fmla="*/ 290 w 309"/>
              <a:gd name="T5" fmla="*/ 199 h 200"/>
              <a:gd name="T6" fmla="*/ 272 w 309"/>
              <a:gd name="T7" fmla="*/ 181 h 200"/>
              <a:gd name="T8" fmla="*/ 272 w 309"/>
              <a:gd name="T9" fmla="*/ 181 h 200"/>
              <a:gd name="T10" fmla="*/ 235 w 309"/>
              <a:gd name="T11" fmla="*/ 90 h 200"/>
              <a:gd name="T12" fmla="*/ 154 w 309"/>
              <a:gd name="T13" fmla="*/ 54 h 200"/>
              <a:gd name="T14" fmla="*/ 145 w 309"/>
              <a:gd name="T15" fmla="*/ 54 h 200"/>
              <a:gd name="T16" fmla="*/ 27 w 309"/>
              <a:gd name="T17" fmla="*/ 45 h 200"/>
              <a:gd name="T18" fmla="*/ 0 w 309"/>
              <a:gd name="T19" fmla="*/ 27 h 200"/>
              <a:gd name="T20" fmla="*/ 18 w 309"/>
              <a:gd name="T21" fmla="*/ 9 h 200"/>
              <a:gd name="T22" fmla="*/ 154 w 309"/>
              <a:gd name="T23" fmla="*/ 18 h 200"/>
              <a:gd name="T24" fmla="*/ 263 w 309"/>
              <a:gd name="T25" fmla="*/ 63 h 200"/>
              <a:gd name="T26" fmla="*/ 308 w 309"/>
              <a:gd name="T27" fmla="*/ 181 h 200"/>
              <a:gd name="T28" fmla="*/ 290 w 309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9" h="200">
                <a:moveTo>
                  <a:pt x="290" y="199"/>
                </a:moveTo>
                <a:lnTo>
                  <a:pt x="290" y="199"/>
                </a:lnTo>
                <a:lnTo>
                  <a:pt x="290" y="199"/>
                </a:lnTo>
                <a:cubicBezTo>
                  <a:pt x="281" y="199"/>
                  <a:pt x="272" y="190"/>
                  <a:pt x="272" y="181"/>
                </a:cubicBezTo>
                <a:lnTo>
                  <a:pt x="272" y="181"/>
                </a:lnTo>
                <a:cubicBezTo>
                  <a:pt x="272" y="181"/>
                  <a:pt x="272" y="127"/>
                  <a:pt x="235" y="90"/>
                </a:cubicBezTo>
                <a:cubicBezTo>
                  <a:pt x="217" y="63"/>
                  <a:pt x="190" y="54"/>
                  <a:pt x="154" y="54"/>
                </a:cubicBezTo>
                <a:lnTo>
                  <a:pt x="145" y="54"/>
                </a:lnTo>
                <a:cubicBezTo>
                  <a:pt x="127" y="45"/>
                  <a:pt x="63" y="36"/>
                  <a:pt x="27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63" y="0"/>
                  <a:pt x="136" y="18"/>
                  <a:pt x="154" y="18"/>
                </a:cubicBezTo>
                <a:cubicBezTo>
                  <a:pt x="199" y="18"/>
                  <a:pt x="235" y="36"/>
                  <a:pt x="263" y="63"/>
                </a:cubicBezTo>
                <a:cubicBezTo>
                  <a:pt x="308" y="109"/>
                  <a:pt x="308" y="181"/>
                  <a:pt x="308" y="181"/>
                </a:cubicBezTo>
                <a:cubicBezTo>
                  <a:pt x="308" y="190"/>
                  <a:pt x="299" y="199"/>
                  <a:pt x="290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9">
            <a:extLst>
              <a:ext uri="{FF2B5EF4-FFF2-40B4-BE49-F238E27FC236}">
                <a16:creationId xmlns:a16="http://schemas.microsoft.com/office/drawing/2014/main" id="{5E122D26-91D9-F741-91D8-90B32ACD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7687" y="4542824"/>
            <a:ext cx="499921" cy="271803"/>
          </a:xfrm>
          <a:custGeom>
            <a:avLst/>
            <a:gdLst>
              <a:gd name="T0" fmla="*/ 136 w 454"/>
              <a:gd name="T1" fmla="*/ 244 h 245"/>
              <a:gd name="T2" fmla="*/ 136 w 454"/>
              <a:gd name="T3" fmla="*/ 244 h 245"/>
              <a:gd name="T4" fmla="*/ 91 w 454"/>
              <a:gd name="T5" fmla="*/ 235 h 245"/>
              <a:gd name="T6" fmla="*/ 0 w 454"/>
              <a:gd name="T7" fmla="*/ 126 h 245"/>
              <a:gd name="T8" fmla="*/ 118 w 454"/>
              <a:gd name="T9" fmla="*/ 9 h 245"/>
              <a:gd name="T10" fmla="*/ 308 w 454"/>
              <a:gd name="T11" fmla="*/ 27 h 245"/>
              <a:gd name="T12" fmla="*/ 444 w 454"/>
              <a:gd name="T13" fmla="*/ 126 h 245"/>
              <a:gd name="T14" fmla="*/ 444 w 454"/>
              <a:gd name="T15" fmla="*/ 145 h 245"/>
              <a:gd name="T16" fmla="*/ 426 w 454"/>
              <a:gd name="T17" fmla="*/ 154 h 245"/>
              <a:gd name="T18" fmla="*/ 254 w 454"/>
              <a:gd name="T19" fmla="*/ 172 h 245"/>
              <a:gd name="T20" fmla="*/ 236 w 454"/>
              <a:gd name="T21" fmla="*/ 190 h 245"/>
              <a:gd name="T22" fmla="*/ 154 w 454"/>
              <a:gd name="T23" fmla="*/ 244 h 245"/>
              <a:gd name="T24" fmla="*/ 136 w 454"/>
              <a:gd name="T25" fmla="*/ 244 h 245"/>
              <a:gd name="T26" fmla="*/ 172 w 454"/>
              <a:gd name="T27" fmla="*/ 36 h 245"/>
              <a:gd name="T28" fmla="*/ 172 w 454"/>
              <a:gd name="T29" fmla="*/ 36 h 245"/>
              <a:gd name="T30" fmla="*/ 118 w 454"/>
              <a:gd name="T31" fmla="*/ 45 h 245"/>
              <a:gd name="T32" fmla="*/ 118 w 454"/>
              <a:gd name="T33" fmla="*/ 45 h 245"/>
              <a:gd name="T34" fmla="*/ 37 w 454"/>
              <a:gd name="T35" fmla="*/ 126 h 245"/>
              <a:gd name="T36" fmla="*/ 100 w 454"/>
              <a:gd name="T37" fmla="*/ 208 h 245"/>
              <a:gd name="T38" fmla="*/ 100 w 454"/>
              <a:gd name="T39" fmla="*/ 208 h 245"/>
              <a:gd name="T40" fmla="*/ 154 w 454"/>
              <a:gd name="T41" fmla="*/ 208 h 245"/>
              <a:gd name="T42" fmla="*/ 218 w 454"/>
              <a:gd name="T43" fmla="*/ 163 h 245"/>
              <a:gd name="T44" fmla="*/ 236 w 454"/>
              <a:gd name="T45" fmla="*/ 145 h 245"/>
              <a:gd name="T46" fmla="*/ 381 w 454"/>
              <a:gd name="T47" fmla="*/ 109 h 245"/>
              <a:gd name="T48" fmla="*/ 299 w 454"/>
              <a:gd name="T49" fmla="*/ 63 h 245"/>
              <a:gd name="T50" fmla="*/ 172 w 454"/>
              <a:gd name="T51" fmla="*/ 36 h 245"/>
              <a:gd name="T52" fmla="*/ 118 w 454"/>
              <a:gd name="T53" fmla="*/ 27 h 245"/>
              <a:gd name="T54" fmla="*/ 118 w 454"/>
              <a:gd name="T55" fmla="*/ 2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4" h="245">
                <a:moveTo>
                  <a:pt x="136" y="244"/>
                </a:moveTo>
                <a:lnTo>
                  <a:pt x="136" y="244"/>
                </a:lnTo>
                <a:cubicBezTo>
                  <a:pt x="118" y="244"/>
                  <a:pt x="109" y="244"/>
                  <a:pt x="91" y="235"/>
                </a:cubicBezTo>
                <a:cubicBezTo>
                  <a:pt x="37" y="226"/>
                  <a:pt x="0" y="181"/>
                  <a:pt x="0" y="126"/>
                </a:cubicBezTo>
                <a:cubicBezTo>
                  <a:pt x="0" y="63"/>
                  <a:pt x="55" y="9"/>
                  <a:pt x="118" y="9"/>
                </a:cubicBezTo>
                <a:cubicBezTo>
                  <a:pt x="163" y="0"/>
                  <a:pt x="236" y="0"/>
                  <a:pt x="308" y="27"/>
                </a:cubicBezTo>
                <a:cubicBezTo>
                  <a:pt x="363" y="54"/>
                  <a:pt x="408" y="81"/>
                  <a:pt x="444" y="126"/>
                </a:cubicBezTo>
                <a:cubicBezTo>
                  <a:pt x="453" y="126"/>
                  <a:pt x="453" y="135"/>
                  <a:pt x="444" y="145"/>
                </a:cubicBezTo>
                <a:cubicBezTo>
                  <a:pt x="444" y="154"/>
                  <a:pt x="435" y="154"/>
                  <a:pt x="426" y="154"/>
                </a:cubicBezTo>
                <a:cubicBezTo>
                  <a:pt x="354" y="135"/>
                  <a:pt x="290" y="145"/>
                  <a:pt x="254" y="172"/>
                </a:cubicBezTo>
                <a:cubicBezTo>
                  <a:pt x="254" y="181"/>
                  <a:pt x="245" y="181"/>
                  <a:pt x="236" y="190"/>
                </a:cubicBezTo>
                <a:cubicBezTo>
                  <a:pt x="218" y="208"/>
                  <a:pt x="200" y="235"/>
                  <a:pt x="154" y="244"/>
                </a:cubicBezTo>
                <a:cubicBezTo>
                  <a:pt x="145" y="244"/>
                  <a:pt x="145" y="244"/>
                  <a:pt x="136" y="244"/>
                </a:cubicBezTo>
                <a:close/>
                <a:moveTo>
                  <a:pt x="172" y="36"/>
                </a:moveTo>
                <a:lnTo>
                  <a:pt x="172" y="36"/>
                </a:lnTo>
                <a:cubicBezTo>
                  <a:pt x="154" y="36"/>
                  <a:pt x="136" y="45"/>
                  <a:pt x="118" y="45"/>
                </a:cubicBezTo>
                <a:lnTo>
                  <a:pt x="118" y="45"/>
                </a:lnTo>
                <a:cubicBezTo>
                  <a:pt x="73" y="45"/>
                  <a:pt x="37" y="81"/>
                  <a:pt x="37" y="126"/>
                </a:cubicBezTo>
                <a:cubicBezTo>
                  <a:pt x="37" y="163"/>
                  <a:pt x="64" y="199"/>
                  <a:pt x="100" y="208"/>
                </a:cubicBezTo>
                <a:lnTo>
                  <a:pt x="100" y="208"/>
                </a:lnTo>
                <a:cubicBezTo>
                  <a:pt x="118" y="208"/>
                  <a:pt x="136" y="208"/>
                  <a:pt x="154" y="208"/>
                </a:cubicBezTo>
                <a:cubicBezTo>
                  <a:pt x="182" y="199"/>
                  <a:pt x="200" y="181"/>
                  <a:pt x="218" y="163"/>
                </a:cubicBezTo>
                <a:cubicBezTo>
                  <a:pt x="218" y="163"/>
                  <a:pt x="227" y="154"/>
                  <a:pt x="236" y="145"/>
                </a:cubicBezTo>
                <a:cubicBezTo>
                  <a:pt x="272" y="117"/>
                  <a:pt x="317" y="109"/>
                  <a:pt x="381" y="109"/>
                </a:cubicBezTo>
                <a:cubicBezTo>
                  <a:pt x="354" y="90"/>
                  <a:pt x="326" y="72"/>
                  <a:pt x="299" y="63"/>
                </a:cubicBezTo>
                <a:cubicBezTo>
                  <a:pt x="254" y="45"/>
                  <a:pt x="209" y="36"/>
                  <a:pt x="172" y="36"/>
                </a:cubicBezTo>
                <a:close/>
                <a:moveTo>
                  <a:pt x="118" y="27"/>
                </a:moveTo>
                <a:lnTo>
                  <a:pt x="11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0">
            <a:extLst>
              <a:ext uri="{FF2B5EF4-FFF2-40B4-BE49-F238E27FC236}">
                <a16:creationId xmlns:a16="http://schemas.microsoft.com/office/drawing/2014/main" id="{A97FF3DD-1993-544E-83C8-CA176E21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447" y="4712699"/>
            <a:ext cx="388289" cy="237829"/>
          </a:xfrm>
          <a:custGeom>
            <a:avLst/>
            <a:gdLst>
              <a:gd name="T0" fmla="*/ 208 w 354"/>
              <a:gd name="T1" fmla="*/ 36 h 218"/>
              <a:gd name="T2" fmla="*/ 208 w 354"/>
              <a:gd name="T3" fmla="*/ 36 h 218"/>
              <a:gd name="T4" fmla="*/ 244 w 354"/>
              <a:gd name="T5" fmla="*/ 45 h 218"/>
              <a:gd name="T6" fmla="*/ 317 w 354"/>
              <a:gd name="T7" fmla="*/ 108 h 218"/>
              <a:gd name="T8" fmla="*/ 263 w 354"/>
              <a:gd name="T9" fmla="*/ 181 h 218"/>
              <a:gd name="T10" fmla="*/ 235 w 354"/>
              <a:gd name="T11" fmla="*/ 181 h 218"/>
              <a:gd name="T12" fmla="*/ 226 w 354"/>
              <a:gd name="T13" fmla="*/ 181 h 218"/>
              <a:gd name="T14" fmla="*/ 163 w 354"/>
              <a:gd name="T15" fmla="*/ 135 h 218"/>
              <a:gd name="T16" fmla="*/ 91 w 354"/>
              <a:gd name="T17" fmla="*/ 108 h 218"/>
              <a:gd name="T18" fmla="*/ 36 w 354"/>
              <a:gd name="T19" fmla="*/ 117 h 218"/>
              <a:gd name="T20" fmla="*/ 118 w 354"/>
              <a:gd name="T21" fmla="*/ 54 h 218"/>
              <a:gd name="T22" fmla="*/ 208 w 354"/>
              <a:gd name="T23" fmla="*/ 36 h 218"/>
              <a:gd name="T24" fmla="*/ 208 w 354"/>
              <a:gd name="T25" fmla="*/ 0 h 218"/>
              <a:gd name="T26" fmla="*/ 208 w 354"/>
              <a:gd name="T27" fmla="*/ 0 h 218"/>
              <a:gd name="T28" fmla="*/ 208 w 354"/>
              <a:gd name="T29" fmla="*/ 36 h 218"/>
              <a:gd name="T30" fmla="*/ 208 w 354"/>
              <a:gd name="T31" fmla="*/ 0 h 218"/>
              <a:gd name="T32" fmla="*/ 208 w 354"/>
              <a:gd name="T33" fmla="*/ 0 h 218"/>
              <a:gd name="T34" fmla="*/ 109 w 354"/>
              <a:gd name="T35" fmla="*/ 27 h 218"/>
              <a:gd name="T36" fmla="*/ 9 w 354"/>
              <a:gd name="T37" fmla="*/ 90 h 218"/>
              <a:gd name="T38" fmla="*/ 0 w 354"/>
              <a:gd name="T39" fmla="*/ 135 h 218"/>
              <a:gd name="T40" fmla="*/ 36 w 354"/>
              <a:gd name="T41" fmla="*/ 154 h 218"/>
              <a:gd name="T42" fmla="*/ 36 w 354"/>
              <a:gd name="T43" fmla="*/ 154 h 218"/>
              <a:gd name="T44" fmla="*/ 91 w 354"/>
              <a:gd name="T45" fmla="*/ 145 h 218"/>
              <a:gd name="T46" fmla="*/ 136 w 354"/>
              <a:gd name="T47" fmla="*/ 162 h 218"/>
              <a:gd name="T48" fmla="*/ 145 w 354"/>
              <a:gd name="T49" fmla="*/ 171 h 218"/>
              <a:gd name="T50" fmla="*/ 217 w 354"/>
              <a:gd name="T51" fmla="*/ 217 h 218"/>
              <a:gd name="T52" fmla="*/ 235 w 354"/>
              <a:gd name="T53" fmla="*/ 217 h 218"/>
              <a:gd name="T54" fmla="*/ 272 w 354"/>
              <a:gd name="T55" fmla="*/ 208 h 218"/>
              <a:gd name="T56" fmla="*/ 326 w 354"/>
              <a:gd name="T57" fmla="*/ 171 h 218"/>
              <a:gd name="T58" fmla="*/ 353 w 354"/>
              <a:gd name="T59" fmla="*/ 108 h 218"/>
              <a:gd name="T60" fmla="*/ 253 w 354"/>
              <a:gd name="T61" fmla="*/ 9 h 218"/>
              <a:gd name="T62" fmla="*/ 208 w 354"/>
              <a:gd name="T63" fmla="*/ 0 h 218"/>
              <a:gd name="T64" fmla="*/ 208 w 354"/>
              <a:gd name="T65" fmla="*/ 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4" h="218">
                <a:moveTo>
                  <a:pt x="208" y="36"/>
                </a:moveTo>
                <a:lnTo>
                  <a:pt x="208" y="36"/>
                </a:lnTo>
                <a:cubicBezTo>
                  <a:pt x="226" y="36"/>
                  <a:pt x="235" y="45"/>
                  <a:pt x="244" y="45"/>
                </a:cubicBezTo>
                <a:cubicBezTo>
                  <a:pt x="290" y="45"/>
                  <a:pt x="317" y="72"/>
                  <a:pt x="317" y="108"/>
                </a:cubicBezTo>
                <a:cubicBezTo>
                  <a:pt x="317" y="135"/>
                  <a:pt x="290" y="171"/>
                  <a:pt x="263" y="181"/>
                </a:cubicBezTo>
                <a:cubicBezTo>
                  <a:pt x="253" y="181"/>
                  <a:pt x="244" y="181"/>
                  <a:pt x="235" y="181"/>
                </a:cubicBezTo>
                <a:lnTo>
                  <a:pt x="226" y="181"/>
                </a:lnTo>
                <a:cubicBezTo>
                  <a:pt x="190" y="171"/>
                  <a:pt x="181" y="145"/>
                  <a:pt x="163" y="135"/>
                </a:cubicBezTo>
                <a:cubicBezTo>
                  <a:pt x="145" y="126"/>
                  <a:pt x="127" y="108"/>
                  <a:pt x="91" y="108"/>
                </a:cubicBezTo>
                <a:cubicBezTo>
                  <a:pt x="72" y="108"/>
                  <a:pt x="54" y="117"/>
                  <a:pt x="36" y="117"/>
                </a:cubicBezTo>
                <a:cubicBezTo>
                  <a:pt x="45" y="99"/>
                  <a:pt x="72" y="72"/>
                  <a:pt x="118" y="54"/>
                </a:cubicBezTo>
                <a:cubicBezTo>
                  <a:pt x="154" y="45"/>
                  <a:pt x="190" y="36"/>
                  <a:pt x="208" y="36"/>
                </a:cubicBezTo>
                <a:lnTo>
                  <a:pt x="208" y="0"/>
                </a:lnTo>
                <a:lnTo>
                  <a:pt x="208" y="0"/>
                </a:lnTo>
                <a:cubicBezTo>
                  <a:pt x="208" y="36"/>
                  <a:pt x="208" y="36"/>
                  <a:pt x="208" y="36"/>
                </a:cubicBezTo>
                <a:cubicBezTo>
                  <a:pt x="208" y="0"/>
                  <a:pt x="208" y="0"/>
                  <a:pt x="208" y="0"/>
                </a:cubicBezTo>
                <a:lnTo>
                  <a:pt x="208" y="0"/>
                </a:lnTo>
                <a:cubicBezTo>
                  <a:pt x="172" y="0"/>
                  <a:pt x="136" y="9"/>
                  <a:pt x="109" y="27"/>
                </a:cubicBezTo>
                <a:cubicBezTo>
                  <a:pt x="72" y="36"/>
                  <a:pt x="36" y="63"/>
                  <a:pt x="9" y="90"/>
                </a:cubicBezTo>
                <a:cubicBezTo>
                  <a:pt x="0" y="108"/>
                  <a:pt x="0" y="126"/>
                  <a:pt x="0" y="135"/>
                </a:cubicBezTo>
                <a:cubicBezTo>
                  <a:pt x="9" y="145"/>
                  <a:pt x="18" y="154"/>
                  <a:pt x="36" y="154"/>
                </a:cubicBezTo>
                <a:lnTo>
                  <a:pt x="36" y="154"/>
                </a:lnTo>
                <a:cubicBezTo>
                  <a:pt x="54" y="145"/>
                  <a:pt x="72" y="145"/>
                  <a:pt x="91" y="145"/>
                </a:cubicBezTo>
                <a:cubicBezTo>
                  <a:pt x="109" y="145"/>
                  <a:pt x="127" y="154"/>
                  <a:pt x="136" y="162"/>
                </a:cubicBezTo>
                <a:cubicBezTo>
                  <a:pt x="145" y="162"/>
                  <a:pt x="145" y="171"/>
                  <a:pt x="145" y="171"/>
                </a:cubicBezTo>
                <a:cubicBezTo>
                  <a:pt x="163" y="190"/>
                  <a:pt x="181" y="208"/>
                  <a:pt x="217" y="217"/>
                </a:cubicBezTo>
                <a:cubicBezTo>
                  <a:pt x="226" y="217"/>
                  <a:pt x="235" y="217"/>
                  <a:pt x="235" y="217"/>
                </a:cubicBezTo>
                <a:cubicBezTo>
                  <a:pt x="253" y="217"/>
                  <a:pt x="263" y="217"/>
                  <a:pt x="272" y="208"/>
                </a:cubicBezTo>
                <a:cubicBezTo>
                  <a:pt x="290" y="208"/>
                  <a:pt x="317" y="190"/>
                  <a:pt x="326" y="171"/>
                </a:cubicBezTo>
                <a:cubicBezTo>
                  <a:pt x="344" y="154"/>
                  <a:pt x="353" y="135"/>
                  <a:pt x="353" y="108"/>
                </a:cubicBezTo>
                <a:cubicBezTo>
                  <a:pt x="353" y="54"/>
                  <a:pt x="308" y="9"/>
                  <a:pt x="253" y="9"/>
                </a:cubicBezTo>
                <a:cubicBezTo>
                  <a:pt x="235" y="9"/>
                  <a:pt x="226" y="0"/>
                  <a:pt x="208" y="0"/>
                </a:cubicBezTo>
                <a:lnTo>
                  <a:pt x="208" y="3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1">
            <a:extLst>
              <a:ext uri="{FF2B5EF4-FFF2-40B4-BE49-F238E27FC236}">
                <a16:creationId xmlns:a16="http://schemas.microsoft.com/office/drawing/2014/main" id="{33D099FF-ABB5-9843-B1FF-85EDE155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7687" y="4620482"/>
            <a:ext cx="232974" cy="82510"/>
          </a:xfrm>
          <a:custGeom>
            <a:avLst/>
            <a:gdLst>
              <a:gd name="T0" fmla="*/ 18 w 210"/>
              <a:gd name="T1" fmla="*/ 73 h 74"/>
              <a:gd name="T2" fmla="*/ 18 w 210"/>
              <a:gd name="T3" fmla="*/ 73 h 74"/>
              <a:gd name="T4" fmla="*/ 0 w 210"/>
              <a:gd name="T5" fmla="*/ 54 h 74"/>
              <a:gd name="T6" fmla="*/ 18 w 210"/>
              <a:gd name="T7" fmla="*/ 37 h 74"/>
              <a:gd name="T8" fmla="*/ 191 w 210"/>
              <a:gd name="T9" fmla="*/ 9 h 74"/>
              <a:gd name="T10" fmla="*/ 209 w 210"/>
              <a:gd name="T11" fmla="*/ 27 h 74"/>
              <a:gd name="T12" fmla="*/ 191 w 210"/>
              <a:gd name="T13" fmla="*/ 45 h 74"/>
              <a:gd name="T14" fmla="*/ 28 w 210"/>
              <a:gd name="T15" fmla="*/ 73 h 74"/>
              <a:gd name="T16" fmla="*/ 18 w 210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74">
                <a:moveTo>
                  <a:pt x="18" y="73"/>
                </a:moveTo>
                <a:lnTo>
                  <a:pt x="18" y="73"/>
                </a:lnTo>
                <a:cubicBezTo>
                  <a:pt x="9" y="73"/>
                  <a:pt x="9" y="63"/>
                  <a:pt x="0" y="54"/>
                </a:cubicBezTo>
                <a:cubicBezTo>
                  <a:pt x="0" y="45"/>
                  <a:pt x="9" y="37"/>
                  <a:pt x="18" y="37"/>
                </a:cubicBezTo>
                <a:cubicBezTo>
                  <a:pt x="18" y="37"/>
                  <a:pt x="127" y="0"/>
                  <a:pt x="191" y="9"/>
                </a:cubicBezTo>
                <a:cubicBezTo>
                  <a:pt x="200" y="9"/>
                  <a:pt x="209" y="18"/>
                  <a:pt x="209" y="27"/>
                </a:cubicBezTo>
                <a:cubicBezTo>
                  <a:pt x="209" y="37"/>
                  <a:pt x="200" y="45"/>
                  <a:pt x="191" y="45"/>
                </a:cubicBezTo>
                <a:cubicBezTo>
                  <a:pt x="136" y="37"/>
                  <a:pt x="28" y="63"/>
                  <a:pt x="28" y="73"/>
                </a:cubicBezTo>
                <a:lnTo>
                  <a:pt x="18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2">
            <a:extLst>
              <a:ext uri="{FF2B5EF4-FFF2-40B4-BE49-F238E27FC236}">
                <a16:creationId xmlns:a16="http://schemas.microsoft.com/office/drawing/2014/main" id="{7AAB3CEB-6126-2349-BEC6-5B29A113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197" y="4644749"/>
            <a:ext cx="101928" cy="92220"/>
          </a:xfrm>
          <a:custGeom>
            <a:avLst/>
            <a:gdLst>
              <a:gd name="T0" fmla="*/ 72 w 91"/>
              <a:gd name="T1" fmla="*/ 82 h 83"/>
              <a:gd name="T2" fmla="*/ 72 w 91"/>
              <a:gd name="T3" fmla="*/ 82 h 83"/>
              <a:gd name="T4" fmla="*/ 54 w 91"/>
              <a:gd name="T5" fmla="*/ 73 h 83"/>
              <a:gd name="T6" fmla="*/ 0 w 91"/>
              <a:gd name="T7" fmla="*/ 27 h 83"/>
              <a:gd name="T8" fmla="*/ 0 w 91"/>
              <a:gd name="T9" fmla="*/ 9 h 83"/>
              <a:gd name="T10" fmla="*/ 27 w 91"/>
              <a:gd name="T11" fmla="*/ 0 h 83"/>
              <a:gd name="T12" fmla="*/ 81 w 91"/>
              <a:gd name="T13" fmla="*/ 45 h 83"/>
              <a:gd name="T14" fmla="*/ 81 w 91"/>
              <a:gd name="T15" fmla="*/ 73 h 83"/>
              <a:gd name="T16" fmla="*/ 72 w 91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3">
                <a:moveTo>
                  <a:pt x="72" y="82"/>
                </a:moveTo>
                <a:lnTo>
                  <a:pt x="72" y="82"/>
                </a:lnTo>
                <a:cubicBezTo>
                  <a:pt x="63" y="82"/>
                  <a:pt x="63" y="82"/>
                  <a:pt x="54" y="73"/>
                </a:cubicBezTo>
                <a:cubicBezTo>
                  <a:pt x="0" y="27"/>
                  <a:pt x="0" y="27"/>
                  <a:pt x="0" y="27"/>
                </a:cubicBezTo>
                <a:lnTo>
                  <a:pt x="0" y="9"/>
                </a:lnTo>
                <a:cubicBezTo>
                  <a:pt x="9" y="0"/>
                  <a:pt x="18" y="0"/>
                  <a:pt x="27" y="0"/>
                </a:cubicBezTo>
                <a:cubicBezTo>
                  <a:pt x="81" y="45"/>
                  <a:pt x="81" y="45"/>
                  <a:pt x="81" y="45"/>
                </a:cubicBezTo>
                <a:cubicBezTo>
                  <a:pt x="90" y="55"/>
                  <a:pt x="90" y="64"/>
                  <a:pt x="81" y="73"/>
                </a:cubicBezTo>
                <a:cubicBezTo>
                  <a:pt x="81" y="82"/>
                  <a:pt x="72" y="82"/>
                  <a:pt x="7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3">
            <a:extLst>
              <a:ext uri="{FF2B5EF4-FFF2-40B4-BE49-F238E27FC236}">
                <a16:creationId xmlns:a16="http://schemas.microsoft.com/office/drawing/2014/main" id="{87683FBB-1B9B-6345-851D-433CC003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1401" y="4960235"/>
            <a:ext cx="1135747" cy="917332"/>
          </a:xfrm>
          <a:custGeom>
            <a:avLst/>
            <a:gdLst>
              <a:gd name="T0" fmla="*/ 797 w 1033"/>
              <a:gd name="T1" fmla="*/ 833 h 834"/>
              <a:gd name="T2" fmla="*/ 715 w 1033"/>
              <a:gd name="T3" fmla="*/ 769 h 834"/>
              <a:gd name="T4" fmla="*/ 697 w 1033"/>
              <a:gd name="T5" fmla="*/ 670 h 834"/>
              <a:gd name="T6" fmla="*/ 552 w 1033"/>
              <a:gd name="T7" fmla="*/ 679 h 834"/>
              <a:gd name="T8" fmla="*/ 417 w 1033"/>
              <a:gd name="T9" fmla="*/ 751 h 834"/>
              <a:gd name="T10" fmla="*/ 263 w 1033"/>
              <a:gd name="T11" fmla="*/ 769 h 834"/>
              <a:gd name="T12" fmla="*/ 181 w 1033"/>
              <a:gd name="T13" fmla="*/ 561 h 834"/>
              <a:gd name="T14" fmla="*/ 55 w 1033"/>
              <a:gd name="T15" fmla="*/ 489 h 834"/>
              <a:gd name="T16" fmla="*/ 0 w 1033"/>
              <a:gd name="T17" fmla="*/ 434 h 834"/>
              <a:gd name="T18" fmla="*/ 55 w 1033"/>
              <a:gd name="T19" fmla="*/ 281 h 834"/>
              <a:gd name="T20" fmla="*/ 181 w 1033"/>
              <a:gd name="T21" fmla="*/ 145 h 834"/>
              <a:gd name="T22" fmla="*/ 127 w 1033"/>
              <a:gd name="T23" fmla="*/ 18 h 834"/>
              <a:gd name="T24" fmla="*/ 317 w 1033"/>
              <a:gd name="T25" fmla="*/ 36 h 834"/>
              <a:gd name="T26" fmla="*/ 552 w 1033"/>
              <a:gd name="T27" fmla="*/ 45 h 834"/>
              <a:gd name="T28" fmla="*/ 1032 w 1033"/>
              <a:gd name="T29" fmla="*/ 380 h 834"/>
              <a:gd name="T30" fmla="*/ 960 w 1033"/>
              <a:gd name="T31" fmla="*/ 561 h 834"/>
              <a:gd name="T32" fmla="*/ 887 w 1033"/>
              <a:gd name="T33" fmla="*/ 715 h 834"/>
              <a:gd name="T34" fmla="*/ 797 w 1033"/>
              <a:gd name="T35" fmla="*/ 833 h 834"/>
              <a:gd name="T36" fmla="*/ 770 w 1033"/>
              <a:gd name="T37" fmla="*/ 760 h 834"/>
              <a:gd name="T38" fmla="*/ 824 w 1033"/>
              <a:gd name="T39" fmla="*/ 751 h 834"/>
              <a:gd name="T40" fmla="*/ 842 w 1033"/>
              <a:gd name="T41" fmla="*/ 643 h 834"/>
              <a:gd name="T42" fmla="*/ 933 w 1033"/>
              <a:gd name="T43" fmla="*/ 498 h 834"/>
              <a:gd name="T44" fmla="*/ 851 w 1033"/>
              <a:gd name="T45" fmla="*/ 190 h 834"/>
              <a:gd name="T46" fmla="*/ 489 w 1033"/>
              <a:gd name="T47" fmla="*/ 109 h 834"/>
              <a:gd name="T48" fmla="*/ 299 w 1033"/>
              <a:gd name="T49" fmla="*/ 91 h 834"/>
              <a:gd name="T50" fmla="*/ 245 w 1033"/>
              <a:gd name="T51" fmla="*/ 127 h 834"/>
              <a:gd name="T52" fmla="*/ 236 w 1033"/>
              <a:gd name="T53" fmla="*/ 172 h 834"/>
              <a:gd name="T54" fmla="*/ 64 w 1033"/>
              <a:gd name="T55" fmla="*/ 335 h 834"/>
              <a:gd name="T56" fmla="*/ 55 w 1033"/>
              <a:gd name="T57" fmla="*/ 434 h 834"/>
              <a:gd name="T58" fmla="*/ 73 w 1033"/>
              <a:gd name="T59" fmla="*/ 443 h 834"/>
              <a:gd name="T60" fmla="*/ 200 w 1033"/>
              <a:gd name="T61" fmla="*/ 516 h 834"/>
              <a:gd name="T62" fmla="*/ 317 w 1033"/>
              <a:gd name="T63" fmla="*/ 760 h 834"/>
              <a:gd name="T64" fmla="*/ 362 w 1033"/>
              <a:gd name="T65" fmla="*/ 751 h 834"/>
              <a:gd name="T66" fmla="*/ 381 w 1033"/>
              <a:gd name="T67" fmla="*/ 615 h 834"/>
              <a:gd name="T68" fmla="*/ 552 w 1033"/>
              <a:gd name="T69" fmla="*/ 624 h 834"/>
              <a:gd name="T70" fmla="*/ 724 w 1033"/>
              <a:gd name="T71" fmla="*/ 615 h 834"/>
              <a:gd name="T72" fmla="*/ 761 w 1033"/>
              <a:gd name="T73" fmla="*/ 688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3" h="834">
                <a:moveTo>
                  <a:pt x="797" y="833"/>
                </a:moveTo>
                <a:lnTo>
                  <a:pt x="797" y="833"/>
                </a:lnTo>
                <a:cubicBezTo>
                  <a:pt x="761" y="833"/>
                  <a:pt x="724" y="805"/>
                  <a:pt x="715" y="769"/>
                </a:cubicBezTo>
                <a:lnTo>
                  <a:pt x="715" y="769"/>
                </a:lnTo>
                <a:cubicBezTo>
                  <a:pt x="707" y="697"/>
                  <a:pt x="707" y="697"/>
                  <a:pt x="707" y="697"/>
                </a:cubicBezTo>
                <a:cubicBezTo>
                  <a:pt x="707" y="688"/>
                  <a:pt x="697" y="679"/>
                  <a:pt x="697" y="670"/>
                </a:cubicBezTo>
                <a:cubicBezTo>
                  <a:pt x="688" y="670"/>
                  <a:pt x="688" y="670"/>
                  <a:pt x="688" y="670"/>
                </a:cubicBezTo>
                <a:cubicBezTo>
                  <a:pt x="643" y="679"/>
                  <a:pt x="598" y="679"/>
                  <a:pt x="552" y="679"/>
                </a:cubicBezTo>
                <a:cubicBezTo>
                  <a:pt x="507" y="679"/>
                  <a:pt x="462" y="679"/>
                  <a:pt x="417" y="670"/>
                </a:cubicBezTo>
                <a:cubicBezTo>
                  <a:pt x="417" y="751"/>
                  <a:pt x="417" y="751"/>
                  <a:pt x="417" y="751"/>
                </a:cubicBezTo>
                <a:cubicBezTo>
                  <a:pt x="417" y="796"/>
                  <a:pt x="381" y="833"/>
                  <a:pt x="335" y="833"/>
                </a:cubicBezTo>
                <a:cubicBezTo>
                  <a:pt x="299" y="833"/>
                  <a:pt x="272" y="805"/>
                  <a:pt x="263" y="769"/>
                </a:cubicBezTo>
                <a:cubicBezTo>
                  <a:pt x="218" y="579"/>
                  <a:pt x="218" y="579"/>
                  <a:pt x="218" y="579"/>
                </a:cubicBezTo>
                <a:cubicBezTo>
                  <a:pt x="209" y="579"/>
                  <a:pt x="190" y="570"/>
                  <a:pt x="181" y="561"/>
                </a:cubicBezTo>
                <a:cubicBezTo>
                  <a:pt x="154" y="561"/>
                  <a:pt x="136" y="552"/>
                  <a:pt x="118" y="534"/>
                </a:cubicBezTo>
                <a:cubicBezTo>
                  <a:pt x="100" y="507"/>
                  <a:pt x="73" y="498"/>
                  <a:pt x="55" y="489"/>
                </a:cubicBezTo>
                <a:cubicBezTo>
                  <a:pt x="45" y="489"/>
                  <a:pt x="45" y="489"/>
                  <a:pt x="36" y="480"/>
                </a:cubicBezTo>
                <a:cubicBezTo>
                  <a:pt x="19" y="471"/>
                  <a:pt x="0" y="453"/>
                  <a:pt x="0" y="434"/>
                </a:cubicBezTo>
                <a:cubicBezTo>
                  <a:pt x="9" y="335"/>
                  <a:pt x="9" y="335"/>
                  <a:pt x="9" y="335"/>
                </a:cubicBezTo>
                <a:cubicBezTo>
                  <a:pt x="9" y="308"/>
                  <a:pt x="27" y="281"/>
                  <a:pt x="55" y="281"/>
                </a:cubicBezTo>
                <a:cubicBezTo>
                  <a:pt x="73" y="281"/>
                  <a:pt x="82" y="262"/>
                  <a:pt x="109" y="235"/>
                </a:cubicBezTo>
                <a:cubicBezTo>
                  <a:pt x="127" y="208"/>
                  <a:pt x="145" y="172"/>
                  <a:pt x="181" y="145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09" y="54"/>
                  <a:pt x="109" y="36"/>
                  <a:pt x="127" y="18"/>
                </a:cubicBezTo>
                <a:cubicBezTo>
                  <a:pt x="136" y="9"/>
                  <a:pt x="154" y="0"/>
                  <a:pt x="172" y="0"/>
                </a:cubicBezTo>
                <a:cubicBezTo>
                  <a:pt x="218" y="9"/>
                  <a:pt x="299" y="36"/>
                  <a:pt x="317" y="36"/>
                </a:cubicBezTo>
                <a:cubicBezTo>
                  <a:pt x="344" y="54"/>
                  <a:pt x="435" y="54"/>
                  <a:pt x="489" y="54"/>
                </a:cubicBezTo>
                <a:cubicBezTo>
                  <a:pt x="507" y="45"/>
                  <a:pt x="525" y="45"/>
                  <a:pt x="552" y="45"/>
                </a:cubicBezTo>
                <a:cubicBezTo>
                  <a:pt x="679" y="45"/>
                  <a:pt x="797" y="81"/>
                  <a:pt x="887" y="145"/>
                </a:cubicBezTo>
                <a:cubicBezTo>
                  <a:pt x="978" y="208"/>
                  <a:pt x="1032" y="290"/>
                  <a:pt x="1032" y="380"/>
                </a:cubicBezTo>
                <a:cubicBezTo>
                  <a:pt x="1032" y="434"/>
                  <a:pt x="1014" y="489"/>
                  <a:pt x="978" y="534"/>
                </a:cubicBezTo>
                <a:cubicBezTo>
                  <a:pt x="969" y="543"/>
                  <a:pt x="960" y="552"/>
                  <a:pt x="960" y="561"/>
                </a:cubicBezTo>
                <a:cubicBezTo>
                  <a:pt x="933" y="597"/>
                  <a:pt x="915" y="615"/>
                  <a:pt x="897" y="661"/>
                </a:cubicBezTo>
                <a:cubicBezTo>
                  <a:pt x="897" y="679"/>
                  <a:pt x="887" y="697"/>
                  <a:pt x="887" y="715"/>
                </a:cubicBezTo>
                <a:cubicBezTo>
                  <a:pt x="887" y="715"/>
                  <a:pt x="878" y="733"/>
                  <a:pt x="878" y="751"/>
                </a:cubicBezTo>
                <a:cubicBezTo>
                  <a:pt x="878" y="796"/>
                  <a:pt x="842" y="833"/>
                  <a:pt x="797" y="833"/>
                </a:cubicBezTo>
                <a:close/>
                <a:moveTo>
                  <a:pt x="770" y="760"/>
                </a:moveTo>
                <a:lnTo>
                  <a:pt x="770" y="760"/>
                </a:lnTo>
                <a:cubicBezTo>
                  <a:pt x="770" y="769"/>
                  <a:pt x="779" y="779"/>
                  <a:pt x="797" y="779"/>
                </a:cubicBezTo>
                <a:cubicBezTo>
                  <a:pt x="815" y="779"/>
                  <a:pt x="824" y="769"/>
                  <a:pt x="824" y="751"/>
                </a:cubicBezTo>
                <a:cubicBezTo>
                  <a:pt x="824" y="733"/>
                  <a:pt x="833" y="715"/>
                  <a:pt x="833" y="706"/>
                </a:cubicBezTo>
                <a:cubicBezTo>
                  <a:pt x="833" y="688"/>
                  <a:pt x="842" y="661"/>
                  <a:pt x="842" y="643"/>
                </a:cubicBezTo>
                <a:cubicBezTo>
                  <a:pt x="860" y="588"/>
                  <a:pt x="887" y="561"/>
                  <a:pt x="915" y="525"/>
                </a:cubicBezTo>
                <a:cubicBezTo>
                  <a:pt x="924" y="516"/>
                  <a:pt x="924" y="507"/>
                  <a:pt x="933" y="498"/>
                </a:cubicBezTo>
                <a:cubicBezTo>
                  <a:pt x="960" y="462"/>
                  <a:pt x="978" y="425"/>
                  <a:pt x="978" y="380"/>
                </a:cubicBezTo>
                <a:cubicBezTo>
                  <a:pt x="978" y="308"/>
                  <a:pt x="933" y="235"/>
                  <a:pt x="851" y="190"/>
                </a:cubicBezTo>
                <a:cubicBezTo>
                  <a:pt x="770" y="136"/>
                  <a:pt x="661" y="100"/>
                  <a:pt x="552" y="100"/>
                </a:cubicBezTo>
                <a:cubicBezTo>
                  <a:pt x="534" y="100"/>
                  <a:pt x="507" y="100"/>
                  <a:pt x="489" y="109"/>
                </a:cubicBezTo>
                <a:lnTo>
                  <a:pt x="489" y="109"/>
                </a:lnTo>
                <a:cubicBezTo>
                  <a:pt x="480" y="109"/>
                  <a:pt x="344" y="109"/>
                  <a:pt x="299" y="91"/>
                </a:cubicBezTo>
                <a:cubicBezTo>
                  <a:pt x="281" y="81"/>
                  <a:pt x="227" y="72"/>
                  <a:pt x="181" y="63"/>
                </a:cubicBezTo>
                <a:cubicBezTo>
                  <a:pt x="245" y="127"/>
                  <a:pt x="245" y="127"/>
                  <a:pt x="245" y="127"/>
                </a:cubicBezTo>
                <a:cubicBezTo>
                  <a:pt x="245" y="136"/>
                  <a:pt x="254" y="145"/>
                  <a:pt x="245" y="154"/>
                </a:cubicBezTo>
                <a:cubicBezTo>
                  <a:pt x="245" y="163"/>
                  <a:pt x="245" y="163"/>
                  <a:pt x="236" y="172"/>
                </a:cubicBezTo>
                <a:cubicBezTo>
                  <a:pt x="190" y="199"/>
                  <a:pt x="172" y="235"/>
                  <a:pt x="154" y="262"/>
                </a:cubicBezTo>
                <a:cubicBezTo>
                  <a:pt x="127" y="299"/>
                  <a:pt x="109" y="326"/>
                  <a:pt x="64" y="335"/>
                </a:cubicBezTo>
                <a:lnTo>
                  <a:pt x="64" y="335"/>
                </a:lnTo>
                <a:cubicBezTo>
                  <a:pt x="55" y="434"/>
                  <a:pt x="55" y="434"/>
                  <a:pt x="55" y="434"/>
                </a:cubicBezTo>
                <a:cubicBezTo>
                  <a:pt x="55" y="434"/>
                  <a:pt x="55" y="434"/>
                  <a:pt x="64" y="434"/>
                </a:cubicBezTo>
                <a:cubicBezTo>
                  <a:pt x="64" y="434"/>
                  <a:pt x="73" y="434"/>
                  <a:pt x="73" y="443"/>
                </a:cubicBezTo>
                <a:cubicBezTo>
                  <a:pt x="100" y="453"/>
                  <a:pt x="127" y="462"/>
                  <a:pt x="163" y="498"/>
                </a:cubicBezTo>
                <a:cubicBezTo>
                  <a:pt x="163" y="507"/>
                  <a:pt x="181" y="507"/>
                  <a:pt x="200" y="516"/>
                </a:cubicBezTo>
                <a:cubicBezTo>
                  <a:pt x="227" y="525"/>
                  <a:pt x="263" y="534"/>
                  <a:pt x="272" y="570"/>
                </a:cubicBezTo>
                <a:cubicBezTo>
                  <a:pt x="317" y="760"/>
                  <a:pt x="317" y="760"/>
                  <a:pt x="317" y="760"/>
                </a:cubicBezTo>
                <a:cubicBezTo>
                  <a:pt x="317" y="769"/>
                  <a:pt x="326" y="779"/>
                  <a:pt x="335" y="779"/>
                </a:cubicBezTo>
                <a:cubicBezTo>
                  <a:pt x="353" y="779"/>
                  <a:pt x="362" y="769"/>
                  <a:pt x="362" y="751"/>
                </a:cubicBezTo>
                <a:cubicBezTo>
                  <a:pt x="362" y="634"/>
                  <a:pt x="362" y="634"/>
                  <a:pt x="362" y="634"/>
                </a:cubicBezTo>
                <a:cubicBezTo>
                  <a:pt x="362" y="624"/>
                  <a:pt x="371" y="615"/>
                  <a:pt x="381" y="615"/>
                </a:cubicBezTo>
                <a:cubicBezTo>
                  <a:pt x="381" y="606"/>
                  <a:pt x="390" y="606"/>
                  <a:pt x="399" y="606"/>
                </a:cubicBezTo>
                <a:cubicBezTo>
                  <a:pt x="444" y="615"/>
                  <a:pt x="498" y="624"/>
                  <a:pt x="552" y="624"/>
                </a:cubicBezTo>
                <a:cubicBezTo>
                  <a:pt x="598" y="624"/>
                  <a:pt x="643" y="624"/>
                  <a:pt x="697" y="606"/>
                </a:cubicBezTo>
                <a:cubicBezTo>
                  <a:pt x="707" y="606"/>
                  <a:pt x="715" y="606"/>
                  <a:pt x="724" y="615"/>
                </a:cubicBezTo>
                <a:cubicBezTo>
                  <a:pt x="733" y="634"/>
                  <a:pt x="733" y="634"/>
                  <a:pt x="733" y="634"/>
                </a:cubicBezTo>
                <a:cubicBezTo>
                  <a:pt x="752" y="652"/>
                  <a:pt x="761" y="670"/>
                  <a:pt x="761" y="688"/>
                </a:cubicBezTo>
                <a:lnTo>
                  <a:pt x="770" y="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4">
            <a:extLst>
              <a:ext uri="{FF2B5EF4-FFF2-40B4-BE49-F238E27FC236}">
                <a16:creationId xmlns:a16="http://schemas.microsoft.com/office/drawing/2014/main" id="{EC5B55FF-4755-5A4D-BC8D-741041B6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9782" y="5110696"/>
            <a:ext cx="262095" cy="179585"/>
          </a:xfrm>
          <a:custGeom>
            <a:avLst/>
            <a:gdLst>
              <a:gd name="T0" fmla="*/ 18 w 236"/>
              <a:gd name="T1" fmla="*/ 163 h 164"/>
              <a:gd name="T2" fmla="*/ 18 w 236"/>
              <a:gd name="T3" fmla="*/ 163 h 164"/>
              <a:gd name="T4" fmla="*/ 0 w 236"/>
              <a:gd name="T5" fmla="*/ 154 h 164"/>
              <a:gd name="T6" fmla="*/ 18 w 236"/>
              <a:gd name="T7" fmla="*/ 126 h 164"/>
              <a:gd name="T8" fmla="*/ 81 w 236"/>
              <a:gd name="T9" fmla="*/ 99 h 164"/>
              <a:gd name="T10" fmla="*/ 63 w 236"/>
              <a:gd name="T11" fmla="*/ 90 h 164"/>
              <a:gd name="T12" fmla="*/ 54 w 236"/>
              <a:gd name="T13" fmla="*/ 36 h 164"/>
              <a:gd name="T14" fmla="*/ 108 w 236"/>
              <a:gd name="T15" fmla="*/ 9 h 164"/>
              <a:gd name="T16" fmla="*/ 154 w 236"/>
              <a:gd name="T17" fmla="*/ 36 h 164"/>
              <a:gd name="T18" fmla="*/ 154 w 236"/>
              <a:gd name="T19" fmla="*/ 81 h 164"/>
              <a:gd name="T20" fmla="*/ 208 w 236"/>
              <a:gd name="T21" fmla="*/ 72 h 164"/>
              <a:gd name="T22" fmla="*/ 226 w 236"/>
              <a:gd name="T23" fmla="*/ 81 h 164"/>
              <a:gd name="T24" fmla="*/ 217 w 236"/>
              <a:gd name="T25" fmla="*/ 108 h 164"/>
              <a:gd name="T26" fmla="*/ 154 w 236"/>
              <a:gd name="T27" fmla="*/ 117 h 164"/>
              <a:gd name="T28" fmla="*/ 127 w 236"/>
              <a:gd name="T29" fmla="*/ 117 h 164"/>
              <a:gd name="T30" fmla="*/ 72 w 236"/>
              <a:gd name="T31" fmla="*/ 145 h 164"/>
              <a:gd name="T32" fmla="*/ 27 w 236"/>
              <a:gd name="T33" fmla="*/ 163 h 164"/>
              <a:gd name="T34" fmla="*/ 18 w 236"/>
              <a:gd name="T35" fmla="*/ 163 h 164"/>
              <a:gd name="T36" fmla="*/ 108 w 236"/>
              <a:gd name="T37" fmla="*/ 36 h 164"/>
              <a:gd name="T38" fmla="*/ 108 w 236"/>
              <a:gd name="T39" fmla="*/ 36 h 164"/>
              <a:gd name="T40" fmla="*/ 99 w 236"/>
              <a:gd name="T41" fmla="*/ 36 h 164"/>
              <a:gd name="T42" fmla="*/ 90 w 236"/>
              <a:gd name="T43" fmla="*/ 54 h 164"/>
              <a:gd name="T44" fmla="*/ 90 w 236"/>
              <a:gd name="T45" fmla="*/ 63 h 164"/>
              <a:gd name="T46" fmla="*/ 108 w 236"/>
              <a:gd name="T47" fmla="*/ 72 h 164"/>
              <a:gd name="T48" fmla="*/ 118 w 236"/>
              <a:gd name="T49" fmla="*/ 63 h 164"/>
              <a:gd name="T50" fmla="*/ 118 w 236"/>
              <a:gd name="T51" fmla="*/ 45 h 164"/>
              <a:gd name="T52" fmla="*/ 108 w 236"/>
              <a:gd name="T53" fmla="*/ 36 h 164"/>
              <a:gd name="T54" fmla="*/ 118 w 236"/>
              <a:gd name="T55" fmla="*/ 45 h 164"/>
              <a:gd name="T56" fmla="*/ 118 w 236"/>
              <a:gd name="T57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164">
                <a:moveTo>
                  <a:pt x="18" y="163"/>
                </a:moveTo>
                <a:lnTo>
                  <a:pt x="18" y="163"/>
                </a:lnTo>
                <a:cubicBezTo>
                  <a:pt x="9" y="163"/>
                  <a:pt x="9" y="154"/>
                  <a:pt x="0" y="154"/>
                </a:cubicBezTo>
                <a:cubicBezTo>
                  <a:pt x="0" y="145"/>
                  <a:pt x="9" y="136"/>
                  <a:pt x="18" y="126"/>
                </a:cubicBezTo>
                <a:cubicBezTo>
                  <a:pt x="27" y="126"/>
                  <a:pt x="54" y="117"/>
                  <a:pt x="81" y="99"/>
                </a:cubicBezTo>
                <a:cubicBezTo>
                  <a:pt x="72" y="99"/>
                  <a:pt x="63" y="90"/>
                  <a:pt x="63" y="90"/>
                </a:cubicBezTo>
                <a:cubicBezTo>
                  <a:pt x="54" y="81"/>
                  <a:pt x="45" y="63"/>
                  <a:pt x="54" y="36"/>
                </a:cubicBezTo>
                <a:cubicBezTo>
                  <a:pt x="63" y="18"/>
                  <a:pt x="81" y="0"/>
                  <a:pt x="108" y="9"/>
                </a:cubicBezTo>
                <a:cubicBezTo>
                  <a:pt x="127" y="9"/>
                  <a:pt x="145" y="18"/>
                  <a:pt x="154" y="36"/>
                </a:cubicBezTo>
                <a:cubicBezTo>
                  <a:pt x="163" y="45"/>
                  <a:pt x="163" y="63"/>
                  <a:pt x="154" y="81"/>
                </a:cubicBezTo>
                <a:cubicBezTo>
                  <a:pt x="172" y="81"/>
                  <a:pt x="190" y="72"/>
                  <a:pt x="208" y="72"/>
                </a:cubicBezTo>
                <a:cubicBezTo>
                  <a:pt x="217" y="72"/>
                  <a:pt x="226" y="72"/>
                  <a:pt x="226" y="81"/>
                </a:cubicBezTo>
                <a:cubicBezTo>
                  <a:pt x="235" y="99"/>
                  <a:pt x="226" y="108"/>
                  <a:pt x="217" y="108"/>
                </a:cubicBezTo>
                <a:cubicBezTo>
                  <a:pt x="217" y="108"/>
                  <a:pt x="190" y="108"/>
                  <a:pt x="154" y="117"/>
                </a:cubicBezTo>
                <a:cubicBezTo>
                  <a:pt x="145" y="117"/>
                  <a:pt x="136" y="117"/>
                  <a:pt x="127" y="117"/>
                </a:cubicBezTo>
                <a:cubicBezTo>
                  <a:pt x="108" y="126"/>
                  <a:pt x="99" y="136"/>
                  <a:pt x="72" y="145"/>
                </a:cubicBezTo>
                <a:cubicBezTo>
                  <a:pt x="45" y="154"/>
                  <a:pt x="27" y="163"/>
                  <a:pt x="27" y="163"/>
                </a:cubicBezTo>
                <a:lnTo>
                  <a:pt x="18" y="163"/>
                </a:lnTo>
                <a:close/>
                <a:moveTo>
                  <a:pt x="108" y="36"/>
                </a:moveTo>
                <a:lnTo>
                  <a:pt x="108" y="36"/>
                </a:lnTo>
                <a:cubicBezTo>
                  <a:pt x="99" y="36"/>
                  <a:pt x="99" y="36"/>
                  <a:pt x="99" y="36"/>
                </a:cubicBezTo>
                <a:cubicBezTo>
                  <a:pt x="99" y="45"/>
                  <a:pt x="90" y="45"/>
                  <a:pt x="90" y="54"/>
                </a:cubicBezTo>
                <a:cubicBezTo>
                  <a:pt x="90" y="54"/>
                  <a:pt x="81" y="63"/>
                  <a:pt x="90" y="63"/>
                </a:cubicBezTo>
                <a:cubicBezTo>
                  <a:pt x="90" y="72"/>
                  <a:pt x="99" y="72"/>
                  <a:pt x="108" y="72"/>
                </a:cubicBezTo>
                <a:cubicBezTo>
                  <a:pt x="118" y="72"/>
                  <a:pt x="118" y="72"/>
                  <a:pt x="118" y="63"/>
                </a:cubicBezTo>
                <a:cubicBezTo>
                  <a:pt x="127" y="63"/>
                  <a:pt x="127" y="54"/>
                  <a:pt x="118" y="45"/>
                </a:cubicBezTo>
                <a:lnTo>
                  <a:pt x="108" y="36"/>
                </a:lnTo>
                <a:close/>
                <a:moveTo>
                  <a:pt x="118" y="45"/>
                </a:moveTo>
                <a:lnTo>
                  <a:pt x="118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5">
            <a:extLst>
              <a:ext uri="{FF2B5EF4-FFF2-40B4-BE49-F238E27FC236}">
                <a16:creationId xmlns:a16="http://schemas.microsoft.com/office/drawing/2014/main" id="{DB92BFF4-CC4E-3B45-B3DA-77EE9EB0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4375" y="5251453"/>
            <a:ext cx="72803" cy="72803"/>
          </a:xfrm>
          <a:custGeom>
            <a:avLst/>
            <a:gdLst>
              <a:gd name="T0" fmla="*/ 0 w 64"/>
              <a:gd name="T1" fmla="*/ 37 h 65"/>
              <a:gd name="T2" fmla="*/ 0 w 64"/>
              <a:gd name="T3" fmla="*/ 37 h 65"/>
              <a:gd name="T4" fmla="*/ 36 w 64"/>
              <a:gd name="T5" fmla="*/ 0 h 65"/>
              <a:gd name="T6" fmla="*/ 63 w 64"/>
              <a:gd name="T7" fmla="*/ 37 h 65"/>
              <a:gd name="T8" fmla="*/ 36 w 64"/>
              <a:gd name="T9" fmla="*/ 64 h 65"/>
              <a:gd name="T10" fmla="*/ 0 w 64"/>
              <a:gd name="T11" fmla="*/ 3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5">
                <a:moveTo>
                  <a:pt x="0" y="37"/>
                </a:moveTo>
                <a:lnTo>
                  <a:pt x="0" y="37"/>
                </a:lnTo>
                <a:cubicBezTo>
                  <a:pt x="0" y="19"/>
                  <a:pt x="18" y="0"/>
                  <a:pt x="36" y="0"/>
                </a:cubicBezTo>
                <a:cubicBezTo>
                  <a:pt x="54" y="0"/>
                  <a:pt x="63" y="19"/>
                  <a:pt x="63" y="37"/>
                </a:cubicBezTo>
                <a:cubicBezTo>
                  <a:pt x="63" y="55"/>
                  <a:pt x="54" y="64"/>
                  <a:pt x="36" y="64"/>
                </a:cubicBezTo>
                <a:cubicBezTo>
                  <a:pt x="18" y="64"/>
                  <a:pt x="0" y="55"/>
                  <a:pt x="0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46">
            <a:extLst>
              <a:ext uri="{FF2B5EF4-FFF2-40B4-BE49-F238E27FC236}">
                <a16:creationId xmlns:a16="http://schemas.microsoft.com/office/drawing/2014/main" id="{A5338249-B633-F144-9AC4-93BDF658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029" y="5130111"/>
            <a:ext cx="291217" cy="92220"/>
          </a:xfrm>
          <a:custGeom>
            <a:avLst/>
            <a:gdLst>
              <a:gd name="T0" fmla="*/ 226 w 263"/>
              <a:gd name="T1" fmla="*/ 81 h 82"/>
              <a:gd name="T2" fmla="*/ 226 w 263"/>
              <a:gd name="T3" fmla="*/ 81 h 82"/>
              <a:gd name="T4" fmla="*/ 226 w 263"/>
              <a:gd name="T5" fmla="*/ 81 h 82"/>
              <a:gd name="T6" fmla="*/ 118 w 263"/>
              <a:gd name="T7" fmla="*/ 63 h 82"/>
              <a:gd name="T8" fmla="*/ 36 w 263"/>
              <a:gd name="T9" fmla="*/ 63 h 82"/>
              <a:gd name="T10" fmla="*/ 9 w 263"/>
              <a:gd name="T11" fmla="*/ 36 h 82"/>
              <a:gd name="T12" fmla="*/ 27 w 263"/>
              <a:gd name="T13" fmla="*/ 9 h 82"/>
              <a:gd name="T14" fmla="*/ 127 w 263"/>
              <a:gd name="T15" fmla="*/ 9 h 82"/>
              <a:gd name="T16" fmla="*/ 235 w 263"/>
              <a:gd name="T17" fmla="*/ 27 h 82"/>
              <a:gd name="T18" fmla="*/ 253 w 263"/>
              <a:gd name="T19" fmla="*/ 63 h 82"/>
              <a:gd name="T20" fmla="*/ 226 w 263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82">
                <a:moveTo>
                  <a:pt x="226" y="81"/>
                </a:moveTo>
                <a:lnTo>
                  <a:pt x="226" y="81"/>
                </a:lnTo>
                <a:lnTo>
                  <a:pt x="226" y="81"/>
                </a:lnTo>
                <a:cubicBezTo>
                  <a:pt x="190" y="72"/>
                  <a:pt x="163" y="63"/>
                  <a:pt x="118" y="63"/>
                </a:cubicBezTo>
                <a:cubicBezTo>
                  <a:pt x="100" y="54"/>
                  <a:pt x="54" y="63"/>
                  <a:pt x="36" y="63"/>
                </a:cubicBezTo>
                <a:cubicBezTo>
                  <a:pt x="18" y="63"/>
                  <a:pt x="9" y="54"/>
                  <a:pt x="9" y="36"/>
                </a:cubicBezTo>
                <a:cubicBezTo>
                  <a:pt x="0" y="27"/>
                  <a:pt x="9" y="9"/>
                  <a:pt x="27" y="9"/>
                </a:cubicBezTo>
                <a:cubicBezTo>
                  <a:pt x="54" y="0"/>
                  <a:pt x="100" y="0"/>
                  <a:pt x="127" y="9"/>
                </a:cubicBezTo>
                <a:cubicBezTo>
                  <a:pt x="172" y="9"/>
                  <a:pt x="199" y="18"/>
                  <a:pt x="235" y="27"/>
                </a:cubicBezTo>
                <a:cubicBezTo>
                  <a:pt x="253" y="36"/>
                  <a:pt x="262" y="45"/>
                  <a:pt x="253" y="63"/>
                </a:cubicBezTo>
                <a:cubicBezTo>
                  <a:pt x="253" y="72"/>
                  <a:pt x="245" y="81"/>
                  <a:pt x="226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47">
            <a:extLst>
              <a:ext uri="{FF2B5EF4-FFF2-40B4-BE49-F238E27FC236}">
                <a16:creationId xmlns:a16="http://schemas.microsoft.com/office/drawing/2014/main" id="{C9375FA6-6DEC-FA44-8351-BAE9DEC9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189" y="8877103"/>
            <a:ext cx="698921" cy="1257089"/>
          </a:xfrm>
          <a:custGeom>
            <a:avLst/>
            <a:gdLst>
              <a:gd name="T0" fmla="*/ 534 w 635"/>
              <a:gd name="T1" fmla="*/ 1141 h 1142"/>
              <a:gd name="T2" fmla="*/ 534 w 635"/>
              <a:gd name="T3" fmla="*/ 1141 h 1142"/>
              <a:gd name="T4" fmla="*/ 99 w 635"/>
              <a:gd name="T5" fmla="*/ 1141 h 1142"/>
              <a:gd name="T6" fmla="*/ 0 w 635"/>
              <a:gd name="T7" fmla="*/ 1041 h 1142"/>
              <a:gd name="T8" fmla="*/ 0 w 635"/>
              <a:gd name="T9" fmla="*/ 109 h 1142"/>
              <a:gd name="T10" fmla="*/ 99 w 635"/>
              <a:gd name="T11" fmla="*/ 0 h 1142"/>
              <a:gd name="T12" fmla="*/ 534 w 635"/>
              <a:gd name="T13" fmla="*/ 0 h 1142"/>
              <a:gd name="T14" fmla="*/ 634 w 635"/>
              <a:gd name="T15" fmla="*/ 109 h 1142"/>
              <a:gd name="T16" fmla="*/ 634 w 635"/>
              <a:gd name="T17" fmla="*/ 1041 h 1142"/>
              <a:gd name="T18" fmla="*/ 534 w 635"/>
              <a:gd name="T19" fmla="*/ 1141 h 1142"/>
              <a:gd name="T20" fmla="*/ 99 w 635"/>
              <a:gd name="T21" fmla="*/ 46 h 1142"/>
              <a:gd name="T22" fmla="*/ 99 w 635"/>
              <a:gd name="T23" fmla="*/ 46 h 1142"/>
              <a:gd name="T24" fmla="*/ 45 w 635"/>
              <a:gd name="T25" fmla="*/ 109 h 1142"/>
              <a:gd name="T26" fmla="*/ 45 w 635"/>
              <a:gd name="T27" fmla="*/ 1041 h 1142"/>
              <a:gd name="T28" fmla="*/ 99 w 635"/>
              <a:gd name="T29" fmla="*/ 1096 h 1142"/>
              <a:gd name="T30" fmla="*/ 534 w 635"/>
              <a:gd name="T31" fmla="*/ 1096 h 1142"/>
              <a:gd name="T32" fmla="*/ 597 w 635"/>
              <a:gd name="T33" fmla="*/ 1041 h 1142"/>
              <a:gd name="T34" fmla="*/ 597 w 635"/>
              <a:gd name="T35" fmla="*/ 109 h 1142"/>
              <a:gd name="T36" fmla="*/ 534 w 635"/>
              <a:gd name="T37" fmla="*/ 46 h 1142"/>
              <a:gd name="T38" fmla="*/ 99 w 635"/>
              <a:gd name="T39" fmla="*/ 4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1142">
                <a:moveTo>
                  <a:pt x="534" y="1141"/>
                </a:moveTo>
                <a:lnTo>
                  <a:pt x="534" y="1141"/>
                </a:lnTo>
                <a:cubicBezTo>
                  <a:pt x="99" y="1141"/>
                  <a:pt x="99" y="1141"/>
                  <a:pt x="99" y="1141"/>
                </a:cubicBezTo>
                <a:cubicBezTo>
                  <a:pt x="45" y="1141"/>
                  <a:pt x="0" y="1096"/>
                  <a:pt x="0" y="104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45" y="0"/>
                  <a:pt x="99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88" y="0"/>
                  <a:pt x="634" y="46"/>
                  <a:pt x="634" y="109"/>
                </a:cubicBezTo>
                <a:cubicBezTo>
                  <a:pt x="634" y="1041"/>
                  <a:pt x="634" y="1041"/>
                  <a:pt x="634" y="1041"/>
                </a:cubicBezTo>
                <a:cubicBezTo>
                  <a:pt x="634" y="1096"/>
                  <a:pt x="588" y="1141"/>
                  <a:pt x="534" y="1141"/>
                </a:cubicBezTo>
                <a:close/>
                <a:moveTo>
                  <a:pt x="99" y="46"/>
                </a:moveTo>
                <a:lnTo>
                  <a:pt x="99" y="46"/>
                </a:lnTo>
                <a:cubicBezTo>
                  <a:pt x="72" y="46"/>
                  <a:pt x="45" y="73"/>
                  <a:pt x="45" y="109"/>
                </a:cubicBezTo>
                <a:cubicBezTo>
                  <a:pt x="45" y="1041"/>
                  <a:pt x="45" y="1041"/>
                  <a:pt x="45" y="1041"/>
                </a:cubicBezTo>
                <a:cubicBezTo>
                  <a:pt x="45" y="1068"/>
                  <a:pt x="72" y="1096"/>
                  <a:pt x="99" y="1096"/>
                </a:cubicBezTo>
                <a:cubicBezTo>
                  <a:pt x="534" y="1096"/>
                  <a:pt x="534" y="1096"/>
                  <a:pt x="534" y="1096"/>
                </a:cubicBezTo>
                <a:cubicBezTo>
                  <a:pt x="570" y="1096"/>
                  <a:pt x="597" y="1068"/>
                  <a:pt x="597" y="1041"/>
                </a:cubicBezTo>
                <a:cubicBezTo>
                  <a:pt x="597" y="109"/>
                  <a:pt x="597" y="109"/>
                  <a:pt x="597" y="109"/>
                </a:cubicBezTo>
                <a:cubicBezTo>
                  <a:pt x="597" y="73"/>
                  <a:pt x="570" y="46"/>
                  <a:pt x="534" y="46"/>
                </a:cubicBezTo>
                <a:lnTo>
                  <a:pt x="99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48">
            <a:extLst>
              <a:ext uri="{FF2B5EF4-FFF2-40B4-BE49-F238E27FC236}">
                <a16:creationId xmlns:a16="http://schemas.microsoft.com/office/drawing/2014/main" id="{C29428DB-2A7E-984C-998F-CC2E2FD8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9901218"/>
            <a:ext cx="58243" cy="58243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18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9">
            <a:extLst>
              <a:ext uri="{FF2B5EF4-FFF2-40B4-BE49-F238E27FC236}">
                <a16:creationId xmlns:a16="http://schemas.microsoft.com/office/drawing/2014/main" id="{6A6F8FA1-72EC-8B4D-900E-EA85B00C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22" y="9017860"/>
            <a:ext cx="199000" cy="48536"/>
          </a:xfrm>
          <a:custGeom>
            <a:avLst/>
            <a:gdLst>
              <a:gd name="T0" fmla="*/ 163 w 182"/>
              <a:gd name="T1" fmla="*/ 45 h 46"/>
              <a:gd name="T2" fmla="*/ 163 w 182"/>
              <a:gd name="T3" fmla="*/ 45 h 46"/>
              <a:gd name="T4" fmla="*/ 18 w 182"/>
              <a:gd name="T5" fmla="*/ 45 h 46"/>
              <a:gd name="T6" fmla="*/ 0 w 182"/>
              <a:gd name="T7" fmla="*/ 27 h 46"/>
              <a:gd name="T8" fmla="*/ 18 w 182"/>
              <a:gd name="T9" fmla="*/ 0 h 46"/>
              <a:gd name="T10" fmla="*/ 163 w 182"/>
              <a:gd name="T11" fmla="*/ 0 h 46"/>
              <a:gd name="T12" fmla="*/ 181 w 182"/>
              <a:gd name="T13" fmla="*/ 27 h 46"/>
              <a:gd name="T14" fmla="*/ 163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36"/>
                  <a:pt x="172" y="45"/>
                  <a:pt x="16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0">
            <a:extLst>
              <a:ext uri="{FF2B5EF4-FFF2-40B4-BE49-F238E27FC236}">
                <a16:creationId xmlns:a16="http://schemas.microsoft.com/office/drawing/2014/main" id="{805CEFEC-EC9B-DA4F-B880-B5D4829F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722" y="9343051"/>
            <a:ext cx="179585" cy="281510"/>
          </a:xfrm>
          <a:custGeom>
            <a:avLst/>
            <a:gdLst>
              <a:gd name="T0" fmla="*/ 73 w 164"/>
              <a:gd name="T1" fmla="*/ 253 h 254"/>
              <a:gd name="T2" fmla="*/ 73 w 164"/>
              <a:gd name="T3" fmla="*/ 253 h 254"/>
              <a:gd name="T4" fmla="*/ 9 w 164"/>
              <a:gd name="T5" fmla="*/ 235 h 254"/>
              <a:gd name="T6" fmla="*/ 0 w 164"/>
              <a:gd name="T7" fmla="*/ 217 h 254"/>
              <a:gd name="T8" fmla="*/ 28 w 164"/>
              <a:gd name="T9" fmla="*/ 208 h 254"/>
              <a:gd name="T10" fmla="*/ 109 w 164"/>
              <a:gd name="T11" fmla="*/ 208 h 254"/>
              <a:gd name="T12" fmla="*/ 118 w 164"/>
              <a:gd name="T13" fmla="*/ 181 h 254"/>
              <a:gd name="T14" fmla="*/ 73 w 164"/>
              <a:gd name="T15" fmla="*/ 144 h 254"/>
              <a:gd name="T16" fmla="*/ 0 w 164"/>
              <a:gd name="T17" fmla="*/ 72 h 254"/>
              <a:gd name="T18" fmla="*/ 37 w 164"/>
              <a:gd name="T19" fmla="*/ 18 h 254"/>
              <a:gd name="T20" fmla="*/ 145 w 164"/>
              <a:gd name="T21" fmla="*/ 18 h 254"/>
              <a:gd name="T22" fmla="*/ 154 w 164"/>
              <a:gd name="T23" fmla="*/ 36 h 254"/>
              <a:gd name="T24" fmla="*/ 136 w 164"/>
              <a:gd name="T25" fmla="*/ 45 h 254"/>
              <a:gd name="T26" fmla="*/ 54 w 164"/>
              <a:gd name="T27" fmla="*/ 45 h 254"/>
              <a:gd name="T28" fmla="*/ 37 w 164"/>
              <a:gd name="T29" fmla="*/ 72 h 254"/>
              <a:gd name="T30" fmla="*/ 91 w 164"/>
              <a:gd name="T31" fmla="*/ 108 h 254"/>
              <a:gd name="T32" fmla="*/ 154 w 164"/>
              <a:gd name="T33" fmla="*/ 181 h 254"/>
              <a:gd name="T34" fmla="*/ 127 w 164"/>
              <a:gd name="T35" fmla="*/ 235 h 254"/>
              <a:gd name="T36" fmla="*/ 73 w 164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" h="254">
                <a:moveTo>
                  <a:pt x="73" y="253"/>
                </a:moveTo>
                <a:lnTo>
                  <a:pt x="73" y="253"/>
                </a:lnTo>
                <a:cubicBezTo>
                  <a:pt x="54" y="253"/>
                  <a:pt x="37" y="244"/>
                  <a:pt x="9" y="235"/>
                </a:cubicBezTo>
                <a:cubicBezTo>
                  <a:pt x="0" y="235"/>
                  <a:pt x="0" y="226"/>
                  <a:pt x="0" y="217"/>
                </a:cubicBezTo>
                <a:cubicBezTo>
                  <a:pt x="9" y="208"/>
                  <a:pt x="18" y="208"/>
                  <a:pt x="28" y="208"/>
                </a:cubicBezTo>
                <a:cubicBezTo>
                  <a:pt x="54" y="217"/>
                  <a:pt x="91" y="217"/>
                  <a:pt x="109" y="208"/>
                </a:cubicBezTo>
                <a:cubicBezTo>
                  <a:pt x="118" y="199"/>
                  <a:pt x="118" y="190"/>
                  <a:pt x="118" y="181"/>
                </a:cubicBezTo>
                <a:cubicBezTo>
                  <a:pt x="118" y="172"/>
                  <a:pt x="100" y="153"/>
                  <a:pt x="73" y="144"/>
                </a:cubicBezTo>
                <a:cubicBezTo>
                  <a:pt x="37" y="127"/>
                  <a:pt x="0" y="108"/>
                  <a:pt x="0" y="72"/>
                </a:cubicBezTo>
                <a:cubicBezTo>
                  <a:pt x="0" y="54"/>
                  <a:pt x="9" y="27"/>
                  <a:pt x="37" y="18"/>
                </a:cubicBezTo>
                <a:cubicBezTo>
                  <a:pt x="64" y="0"/>
                  <a:pt x="109" y="0"/>
                  <a:pt x="145" y="18"/>
                </a:cubicBezTo>
                <a:cubicBezTo>
                  <a:pt x="154" y="18"/>
                  <a:pt x="163" y="27"/>
                  <a:pt x="154" y="36"/>
                </a:cubicBezTo>
                <a:cubicBezTo>
                  <a:pt x="154" y="45"/>
                  <a:pt x="145" y="54"/>
                  <a:pt x="136" y="45"/>
                </a:cubicBezTo>
                <a:cubicBezTo>
                  <a:pt x="100" y="36"/>
                  <a:pt x="73" y="36"/>
                  <a:pt x="54" y="45"/>
                </a:cubicBezTo>
                <a:cubicBezTo>
                  <a:pt x="46" y="54"/>
                  <a:pt x="37" y="63"/>
                  <a:pt x="37" y="72"/>
                </a:cubicBezTo>
                <a:cubicBezTo>
                  <a:pt x="37" y="90"/>
                  <a:pt x="64" y="99"/>
                  <a:pt x="91" y="108"/>
                </a:cubicBezTo>
                <a:cubicBezTo>
                  <a:pt x="118" y="127"/>
                  <a:pt x="154" y="144"/>
                  <a:pt x="154" y="181"/>
                </a:cubicBezTo>
                <a:cubicBezTo>
                  <a:pt x="154" y="208"/>
                  <a:pt x="145" y="226"/>
                  <a:pt x="127" y="235"/>
                </a:cubicBezTo>
                <a:cubicBezTo>
                  <a:pt x="109" y="244"/>
                  <a:pt x="91" y="253"/>
                  <a:pt x="7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1">
            <a:extLst>
              <a:ext uri="{FF2B5EF4-FFF2-40B4-BE49-F238E27FC236}">
                <a16:creationId xmlns:a16="http://schemas.microsoft.com/office/drawing/2014/main" id="{790137C3-BD5A-2F4D-90E0-6BA31989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9275100"/>
            <a:ext cx="38829" cy="72806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2">
            <a:extLst>
              <a:ext uri="{FF2B5EF4-FFF2-40B4-BE49-F238E27FC236}">
                <a16:creationId xmlns:a16="http://schemas.microsoft.com/office/drawing/2014/main" id="{0EBC68F4-FAC5-8C42-B93A-4A5D8CB1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9527" y="9624561"/>
            <a:ext cx="38829" cy="72806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Google Shape;207;p7">
            <a:extLst>
              <a:ext uri="{FF2B5EF4-FFF2-40B4-BE49-F238E27FC236}">
                <a16:creationId xmlns:a16="http://schemas.microsoft.com/office/drawing/2014/main" id="{E912DE18-7AFD-924C-B26A-55456C6D31F1}"/>
              </a:ext>
            </a:extLst>
          </p:cNvPr>
          <p:cNvSpPr txBox="1"/>
          <p:nvPr/>
        </p:nvSpPr>
        <p:spPr>
          <a:xfrm>
            <a:off x="1525405" y="4309788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1" name="Google Shape;208;p7">
            <a:extLst>
              <a:ext uri="{FF2B5EF4-FFF2-40B4-BE49-F238E27FC236}">
                <a16:creationId xmlns:a16="http://schemas.microsoft.com/office/drawing/2014/main" id="{BFA1F429-C504-C94B-9196-E09043562F99}"/>
              </a:ext>
            </a:extLst>
          </p:cNvPr>
          <p:cNvSpPr txBox="1"/>
          <p:nvPr/>
        </p:nvSpPr>
        <p:spPr>
          <a:xfrm>
            <a:off x="1518983" y="586814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rupo 451">
            <a:extLst>
              <a:ext uri="{FF2B5EF4-FFF2-40B4-BE49-F238E27FC236}">
                <a16:creationId xmlns:a16="http://schemas.microsoft.com/office/drawing/2014/main" id="{F5A40A46-3056-F448-8D63-BF6EC3ED5A78}"/>
              </a:ext>
            </a:extLst>
          </p:cNvPr>
          <p:cNvGrpSpPr/>
          <p:nvPr/>
        </p:nvGrpSpPr>
        <p:grpSpPr>
          <a:xfrm>
            <a:off x="19627626" y="6435735"/>
            <a:ext cx="3498195" cy="1526561"/>
            <a:chOff x="2692980" y="10260907"/>
            <a:chExt cx="3498195" cy="1526561"/>
          </a:xfrm>
        </p:grpSpPr>
        <p:sp>
          <p:nvSpPr>
            <p:cNvPr id="453" name="Google Shape;264;p9">
              <a:extLst>
                <a:ext uri="{FF2B5EF4-FFF2-40B4-BE49-F238E27FC236}">
                  <a16:creationId xmlns:a16="http://schemas.microsoft.com/office/drawing/2014/main" id="{3188F0BE-9809-7E40-9387-A3EBC389241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265;p9">
              <a:extLst>
                <a:ext uri="{FF2B5EF4-FFF2-40B4-BE49-F238E27FC236}">
                  <a16:creationId xmlns:a16="http://schemas.microsoft.com/office/drawing/2014/main" id="{EB58D888-4032-2540-81C0-68879837CBF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635594F1-12B8-1549-97CF-B9DAA24339EB}"/>
              </a:ext>
            </a:extLst>
          </p:cNvPr>
          <p:cNvGrpSpPr/>
          <p:nvPr/>
        </p:nvGrpSpPr>
        <p:grpSpPr>
          <a:xfrm>
            <a:off x="19622183" y="10692356"/>
            <a:ext cx="3498195" cy="1526561"/>
            <a:chOff x="2692980" y="10260907"/>
            <a:chExt cx="3498195" cy="1526561"/>
          </a:xfrm>
        </p:grpSpPr>
        <p:sp>
          <p:nvSpPr>
            <p:cNvPr id="456" name="Google Shape;264;p9">
              <a:extLst>
                <a:ext uri="{FF2B5EF4-FFF2-40B4-BE49-F238E27FC236}">
                  <a16:creationId xmlns:a16="http://schemas.microsoft.com/office/drawing/2014/main" id="{B06BCB83-B4E2-964C-97CE-5A4136C586EF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265;p9">
              <a:extLst>
                <a:ext uri="{FF2B5EF4-FFF2-40B4-BE49-F238E27FC236}">
                  <a16:creationId xmlns:a16="http://schemas.microsoft.com/office/drawing/2014/main" id="{2C337852-3386-C74E-ABE9-31DE588888C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58" name="Grupo 457">
            <a:extLst>
              <a:ext uri="{FF2B5EF4-FFF2-40B4-BE49-F238E27FC236}">
                <a16:creationId xmlns:a16="http://schemas.microsoft.com/office/drawing/2014/main" id="{D9086DE7-7D6A-8E4D-A1F8-2B359B8B0B9F}"/>
              </a:ext>
            </a:extLst>
          </p:cNvPr>
          <p:cNvGrpSpPr/>
          <p:nvPr/>
        </p:nvGrpSpPr>
        <p:grpSpPr>
          <a:xfrm>
            <a:off x="9697123" y="6442239"/>
            <a:ext cx="3498195" cy="1526561"/>
            <a:chOff x="2692980" y="10260907"/>
            <a:chExt cx="3498195" cy="1526561"/>
          </a:xfrm>
        </p:grpSpPr>
        <p:sp>
          <p:nvSpPr>
            <p:cNvPr id="459" name="Google Shape;264;p9">
              <a:extLst>
                <a:ext uri="{FF2B5EF4-FFF2-40B4-BE49-F238E27FC236}">
                  <a16:creationId xmlns:a16="http://schemas.microsoft.com/office/drawing/2014/main" id="{8DDF5944-14AC-6F42-8F32-DCE7B628F99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265;p9">
              <a:extLst>
                <a:ext uri="{FF2B5EF4-FFF2-40B4-BE49-F238E27FC236}">
                  <a16:creationId xmlns:a16="http://schemas.microsoft.com/office/drawing/2014/main" id="{6FECA876-69A5-2144-895B-AF97F794D6C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61" name="Grupo 460">
            <a:extLst>
              <a:ext uri="{FF2B5EF4-FFF2-40B4-BE49-F238E27FC236}">
                <a16:creationId xmlns:a16="http://schemas.microsoft.com/office/drawing/2014/main" id="{8E584534-6629-5849-85FC-4FBA371606AD}"/>
              </a:ext>
            </a:extLst>
          </p:cNvPr>
          <p:cNvGrpSpPr/>
          <p:nvPr/>
        </p:nvGrpSpPr>
        <p:grpSpPr>
          <a:xfrm>
            <a:off x="9687416" y="10707670"/>
            <a:ext cx="3498195" cy="1526561"/>
            <a:chOff x="2692980" y="10260907"/>
            <a:chExt cx="3498195" cy="1526561"/>
          </a:xfrm>
        </p:grpSpPr>
        <p:sp>
          <p:nvSpPr>
            <p:cNvPr id="462" name="Google Shape;264;p9">
              <a:extLst>
                <a:ext uri="{FF2B5EF4-FFF2-40B4-BE49-F238E27FC236}">
                  <a16:creationId xmlns:a16="http://schemas.microsoft.com/office/drawing/2014/main" id="{70B72E8A-3D87-7F43-906B-B5553AF29C1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265;p9">
              <a:extLst>
                <a:ext uri="{FF2B5EF4-FFF2-40B4-BE49-F238E27FC236}">
                  <a16:creationId xmlns:a16="http://schemas.microsoft.com/office/drawing/2014/main" id="{F7005D9A-5368-7042-939E-83D2D516F22E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323">
            <a:extLst>
              <a:ext uri="{FF2B5EF4-FFF2-40B4-BE49-F238E27FC236}">
                <a16:creationId xmlns:a16="http://schemas.microsoft.com/office/drawing/2014/main" id="{89382DF7-452E-3749-A6A7-AF6797DC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427" y="6164352"/>
            <a:ext cx="2458447" cy="4223239"/>
          </a:xfrm>
          <a:custGeom>
            <a:avLst/>
            <a:gdLst>
              <a:gd name="T0" fmla="*/ 2295 w 2296"/>
              <a:gd name="T1" fmla="*/ 3947 h 3948"/>
              <a:gd name="T2" fmla="*/ 0 w 2296"/>
              <a:gd name="T3" fmla="*/ 3947 h 3948"/>
              <a:gd name="T4" fmla="*/ 0 w 2296"/>
              <a:gd name="T5" fmla="*/ 0 h 3948"/>
              <a:gd name="T6" fmla="*/ 2295 w 2296"/>
              <a:gd name="T7" fmla="*/ 0 h 3948"/>
              <a:gd name="T8" fmla="*/ 2295 w 2296"/>
              <a:gd name="T9" fmla="*/ 3947 h 3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6" h="3948">
                <a:moveTo>
                  <a:pt x="2295" y="3947"/>
                </a:moveTo>
                <a:lnTo>
                  <a:pt x="0" y="3947"/>
                </a:lnTo>
                <a:lnTo>
                  <a:pt x="0" y="0"/>
                </a:lnTo>
                <a:lnTo>
                  <a:pt x="2295" y="0"/>
                </a:lnTo>
                <a:lnTo>
                  <a:pt x="2295" y="39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4">
            <a:extLst>
              <a:ext uri="{FF2B5EF4-FFF2-40B4-BE49-F238E27FC236}">
                <a16:creationId xmlns:a16="http://schemas.microsoft.com/office/drawing/2014/main" id="{8C7330EC-587B-9346-9A0A-947E6C662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6707001"/>
            <a:ext cx="561527" cy="434121"/>
          </a:xfrm>
          <a:custGeom>
            <a:avLst/>
            <a:gdLst>
              <a:gd name="T0" fmla="*/ 524 w 525"/>
              <a:gd name="T1" fmla="*/ 405 h 406"/>
              <a:gd name="T2" fmla="*/ 0 w 525"/>
              <a:gd name="T3" fmla="*/ 405 h 406"/>
              <a:gd name="T4" fmla="*/ 0 w 525"/>
              <a:gd name="T5" fmla="*/ 0 h 406"/>
              <a:gd name="T6" fmla="*/ 524 w 525"/>
              <a:gd name="T7" fmla="*/ 0 h 406"/>
              <a:gd name="T8" fmla="*/ 524 w 525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406">
                <a:moveTo>
                  <a:pt x="524" y="405"/>
                </a:moveTo>
                <a:lnTo>
                  <a:pt x="0" y="405"/>
                </a:lnTo>
                <a:lnTo>
                  <a:pt x="0" y="0"/>
                </a:lnTo>
                <a:lnTo>
                  <a:pt x="524" y="0"/>
                </a:lnTo>
                <a:lnTo>
                  <a:pt x="524" y="4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5">
            <a:extLst>
              <a:ext uri="{FF2B5EF4-FFF2-40B4-BE49-F238E27FC236}">
                <a16:creationId xmlns:a16="http://schemas.microsoft.com/office/drawing/2014/main" id="{7D72B30D-C9AD-A147-B807-9D4576D7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6707001"/>
            <a:ext cx="561527" cy="434121"/>
          </a:xfrm>
          <a:custGeom>
            <a:avLst/>
            <a:gdLst>
              <a:gd name="T0" fmla="*/ 524 w 525"/>
              <a:gd name="T1" fmla="*/ 405 h 406"/>
              <a:gd name="T2" fmla="*/ 0 w 525"/>
              <a:gd name="T3" fmla="*/ 405 h 406"/>
              <a:gd name="T4" fmla="*/ 0 w 525"/>
              <a:gd name="T5" fmla="*/ 0 h 406"/>
              <a:gd name="T6" fmla="*/ 524 w 525"/>
              <a:gd name="T7" fmla="*/ 0 h 406"/>
              <a:gd name="T8" fmla="*/ 524 w 525"/>
              <a:gd name="T9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406">
                <a:moveTo>
                  <a:pt x="524" y="405"/>
                </a:moveTo>
                <a:lnTo>
                  <a:pt x="0" y="405"/>
                </a:lnTo>
                <a:lnTo>
                  <a:pt x="0" y="0"/>
                </a:lnTo>
                <a:lnTo>
                  <a:pt x="524" y="0"/>
                </a:lnTo>
                <a:lnTo>
                  <a:pt x="524" y="40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6">
            <a:extLst>
              <a:ext uri="{FF2B5EF4-FFF2-40B4-BE49-F238E27FC236}">
                <a16:creationId xmlns:a16="http://schemas.microsoft.com/office/drawing/2014/main" id="{C3BA0ED5-DC3B-274A-9FD2-7DA69E2B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7612993"/>
            <a:ext cx="561527" cy="424683"/>
          </a:xfrm>
          <a:custGeom>
            <a:avLst/>
            <a:gdLst>
              <a:gd name="T0" fmla="*/ 524 w 525"/>
              <a:gd name="T1" fmla="*/ 397 h 398"/>
              <a:gd name="T2" fmla="*/ 0 w 525"/>
              <a:gd name="T3" fmla="*/ 397 h 398"/>
              <a:gd name="T4" fmla="*/ 0 w 525"/>
              <a:gd name="T5" fmla="*/ 0 h 398"/>
              <a:gd name="T6" fmla="*/ 524 w 525"/>
              <a:gd name="T7" fmla="*/ 0 h 398"/>
              <a:gd name="T8" fmla="*/ 524 w 525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8">
                <a:moveTo>
                  <a:pt x="524" y="397"/>
                </a:moveTo>
                <a:lnTo>
                  <a:pt x="0" y="397"/>
                </a:lnTo>
                <a:lnTo>
                  <a:pt x="0" y="0"/>
                </a:lnTo>
                <a:lnTo>
                  <a:pt x="524" y="0"/>
                </a:lnTo>
                <a:lnTo>
                  <a:pt x="524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7">
            <a:extLst>
              <a:ext uri="{FF2B5EF4-FFF2-40B4-BE49-F238E27FC236}">
                <a16:creationId xmlns:a16="http://schemas.microsoft.com/office/drawing/2014/main" id="{26FA9D7F-AC27-A040-9E66-B850BA9EB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7612993"/>
            <a:ext cx="561527" cy="424683"/>
          </a:xfrm>
          <a:custGeom>
            <a:avLst/>
            <a:gdLst>
              <a:gd name="T0" fmla="*/ 524 w 525"/>
              <a:gd name="T1" fmla="*/ 397 h 398"/>
              <a:gd name="T2" fmla="*/ 0 w 525"/>
              <a:gd name="T3" fmla="*/ 397 h 398"/>
              <a:gd name="T4" fmla="*/ 0 w 525"/>
              <a:gd name="T5" fmla="*/ 0 h 398"/>
              <a:gd name="T6" fmla="*/ 524 w 525"/>
              <a:gd name="T7" fmla="*/ 0 h 398"/>
              <a:gd name="T8" fmla="*/ 524 w 525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8">
                <a:moveTo>
                  <a:pt x="524" y="397"/>
                </a:moveTo>
                <a:lnTo>
                  <a:pt x="0" y="397"/>
                </a:lnTo>
                <a:lnTo>
                  <a:pt x="0" y="0"/>
                </a:lnTo>
                <a:lnTo>
                  <a:pt x="524" y="0"/>
                </a:lnTo>
                <a:lnTo>
                  <a:pt x="524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8">
            <a:extLst>
              <a:ext uri="{FF2B5EF4-FFF2-40B4-BE49-F238E27FC236}">
                <a16:creationId xmlns:a16="http://schemas.microsoft.com/office/drawing/2014/main" id="{05C8CF2C-EB32-314A-A02D-493A8B24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8514267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9">
            <a:extLst>
              <a:ext uri="{FF2B5EF4-FFF2-40B4-BE49-F238E27FC236}">
                <a16:creationId xmlns:a16="http://schemas.microsoft.com/office/drawing/2014/main" id="{C7363F22-8351-1D4D-BE24-DA7BE3D8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8514267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0">
            <a:extLst>
              <a:ext uri="{FF2B5EF4-FFF2-40B4-BE49-F238E27FC236}">
                <a16:creationId xmlns:a16="http://schemas.microsoft.com/office/drawing/2014/main" id="{1C6EAA62-0604-A044-928E-8D9059B9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360" y="9420258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1">
            <a:extLst>
              <a:ext uri="{FF2B5EF4-FFF2-40B4-BE49-F238E27FC236}">
                <a16:creationId xmlns:a16="http://schemas.microsoft.com/office/drawing/2014/main" id="{96D4FB6D-F961-CE43-B523-85C837AC3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412" y="9420258"/>
            <a:ext cx="561527" cy="424683"/>
          </a:xfrm>
          <a:custGeom>
            <a:avLst/>
            <a:gdLst>
              <a:gd name="T0" fmla="*/ 524 w 525"/>
              <a:gd name="T1" fmla="*/ 398 h 399"/>
              <a:gd name="T2" fmla="*/ 0 w 525"/>
              <a:gd name="T3" fmla="*/ 398 h 399"/>
              <a:gd name="T4" fmla="*/ 0 w 525"/>
              <a:gd name="T5" fmla="*/ 0 h 399"/>
              <a:gd name="T6" fmla="*/ 524 w 525"/>
              <a:gd name="T7" fmla="*/ 0 h 399"/>
              <a:gd name="T8" fmla="*/ 524 w 525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399">
                <a:moveTo>
                  <a:pt x="524" y="398"/>
                </a:moveTo>
                <a:lnTo>
                  <a:pt x="0" y="398"/>
                </a:lnTo>
                <a:lnTo>
                  <a:pt x="0" y="0"/>
                </a:lnTo>
                <a:lnTo>
                  <a:pt x="524" y="0"/>
                </a:lnTo>
                <a:lnTo>
                  <a:pt x="524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2">
            <a:extLst>
              <a:ext uri="{FF2B5EF4-FFF2-40B4-BE49-F238E27FC236}">
                <a16:creationId xmlns:a16="http://schemas.microsoft.com/office/drawing/2014/main" id="{6E05C138-FBEE-0F4F-8AE7-985CC876B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346" y="7235496"/>
            <a:ext cx="2463164" cy="3152095"/>
          </a:xfrm>
          <a:custGeom>
            <a:avLst/>
            <a:gdLst>
              <a:gd name="T0" fmla="*/ 2303 w 2304"/>
              <a:gd name="T1" fmla="*/ 2946 h 2947"/>
              <a:gd name="T2" fmla="*/ 0 w 2304"/>
              <a:gd name="T3" fmla="*/ 2946 h 2947"/>
              <a:gd name="T4" fmla="*/ 0 w 2304"/>
              <a:gd name="T5" fmla="*/ 0 h 2947"/>
              <a:gd name="T6" fmla="*/ 2303 w 2304"/>
              <a:gd name="T7" fmla="*/ 0 h 2947"/>
              <a:gd name="T8" fmla="*/ 2303 w 2304"/>
              <a:gd name="T9" fmla="*/ 294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4" h="2947">
                <a:moveTo>
                  <a:pt x="2303" y="2946"/>
                </a:moveTo>
                <a:lnTo>
                  <a:pt x="0" y="2946"/>
                </a:lnTo>
                <a:lnTo>
                  <a:pt x="0" y="0"/>
                </a:lnTo>
                <a:lnTo>
                  <a:pt x="2303" y="0"/>
                </a:lnTo>
                <a:lnTo>
                  <a:pt x="2303" y="294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3">
            <a:extLst>
              <a:ext uri="{FF2B5EF4-FFF2-40B4-BE49-F238E27FC236}">
                <a16:creationId xmlns:a16="http://schemas.microsoft.com/office/drawing/2014/main" id="{C4A5E52B-05F7-5E42-9790-821F73A6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280" y="7612993"/>
            <a:ext cx="561527" cy="424683"/>
          </a:xfrm>
          <a:custGeom>
            <a:avLst/>
            <a:gdLst>
              <a:gd name="T0" fmla="*/ 523 w 524"/>
              <a:gd name="T1" fmla="*/ 397 h 398"/>
              <a:gd name="T2" fmla="*/ 0 w 524"/>
              <a:gd name="T3" fmla="*/ 397 h 398"/>
              <a:gd name="T4" fmla="*/ 0 w 524"/>
              <a:gd name="T5" fmla="*/ 0 h 398"/>
              <a:gd name="T6" fmla="*/ 523 w 524"/>
              <a:gd name="T7" fmla="*/ 0 h 398"/>
              <a:gd name="T8" fmla="*/ 523 w 524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8">
                <a:moveTo>
                  <a:pt x="523" y="397"/>
                </a:moveTo>
                <a:lnTo>
                  <a:pt x="0" y="397"/>
                </a:lnTo>
                <a:lnTo>
                  <a:pt x="0" y="0"/>
                </a:lnTo>
                <a:lnTo>
                  <a:pt x="523" y="0"/>
                </a:lnTo>
                <a:lnTo>
                  <a:pt x="523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4">
            <a:extLst>
              <a:ext uri="{FF2B5EF4-FFF2-40B4-BE49-F238E27FC236}">
                <a16:creationId xmlns:a16="http://schemas.microsoft.com/office/drawing/2014/main" id="{99B205BB-8568-5A4A-82CA-8A25F7FC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52" y="7612993"/>
            <a:ext cx="552087" cy="424683"/>
          </a:xfrm>
          <a:custGeom>
            <a:avLst/>
            <a:gdLst>
              <a:gd name="T0" fmla="*/ 516 w 517"/>
              <a:gd name="T1" fmla="*/ 397 h 398"/>
              <a:gd name="T2" fmla="*/ 0 w 517"/>
              <a:gd name="T3" fmla="*/ 397 h 398"/>
              <a:gd name="T4" fmla="*/ 0 w 517"/>
              <a:gd name="T5" fmla="*/ 0 h 398"/>
              <a:gd name="T6" fmla="*/ 516 w 517"/>
              <a:gd name="T7" fmla="*/ 0 h 398"/>
              <a:gd name="T8" fmla="*/ 516 w 517"/>
              <a:gd name="T9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398">
                <a:moveTo>
                  <a:pt x="516" y="397"/>
                </a:moveTo>
                <a:lnTo>
                  <a:pt x="0" y="397"/>
                </a:lnTo>
                <a:lnTo>
                  <a:pt x="0" y="0"/>
                </a:lnTo>
                <a:lnTo>
                  <a:pt x="516" y="0"/>
                </a:lnTo>
                <a:lnTo>
                  <a:pt x="516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5">
            <a:extLst>
              <a:ext uri="{FF2B5EF4-FFF2-40B4-BE49-F238E27FC236}">
                <a16:creationId xmlns:a16="http://schemas.microsoft.com/office/drawing/2014/main" id="{A409892A-7994-094D-A7E4-38F11249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280" y="8514267"/>
            <a:ext cx="561527" cy="424683"/>
          </a:xfrm>
          <a:custGeom>
            <a:avLst/>
            <a:gdLst>
              <a:gd name="T0" fmla="*/ 523 w 524"/>
              <a:gd name="T1" fmla="*/ 398 h 399"/>
              <a:gd name="T2" fmla="*/ 0 w 524"/>
              <a:gd name="T3" fmla="*/ 398 h 399"/>
              <a:gd name="T4" fmla="*/ 0 w 524"/>
              <a:gd name="T5" fmla="*/ 0 h 399"/>
              <a:gd name="T6" fmla="*/ 523 w 524"/>
              <a:gd name="T7" fmla="*/ 0 h 399"/>
              <a:gd name="T8" fmla="*/ 523 w 524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9">
                <a:moveTo>
                  <a:pt x="523" y="398"/>
                </a:moveTo>
                <a:lnTo>
                  <a:pt x="0" y="398"/>
                </a:lnTo>
                <a:lnTo>
                  <a:pt x="0" y="0"/>
                </a:lnTo>
                <a:lnTo>
                  <a:pt x="523" y="0"/>
                </a:lnTo>
                <a:lnTo>
                  <a:pt x="523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6">
            <a:extLst>
              <a:ext uri="{FF2B5EF4-FFF2-40B4-BE49-F238E27FC236}">
                <a16:creationId xmlns:a16="http://schemas.microsoft.com/office/drawing/2014/main" id="{0281013F-A835-B449-B3F6-4DCCD584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52" y="8514267"/>
            <a:ext cx="552087" cy="424683"/>
          </a:xfrm>
          <a:custGeom>
            <a:avLst/>
            <a:gdLst>
              <a:gd name="T0" fmla="*/ 516 w 517"/>
              <a:gd name="T1" fmla="*/ 398 h 399"/>
              <a:gd name="T2" fmla="*/ 0 w 517"/>
              <a:gd name="T3" fmla="*/ 398 h 399"/>
              <a:gd name="T4" fmla="*/ 0 w 517"/>
              <a:gd name="T5" fmla="*/ 0 h 399"/>
              <a:gd name="T6" fmla="*/ 516 w 517"/>
              <a:gd name="T7" fmla="*/ 0 h 399"/>
              <a:gd name="T8" fmla="*/ 516 w 517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399">
                <a:moveTo>
                  <a:pt x="516" y="398"/>
                </a:moveTo>
                <a:lnTo>
                  <a:pt x="0" y="398"/>
                </a:lnTo>
                <a:lnTo>
                  <a:pt x="0" y="0"/>
                </a:lnTo>
                <a:lnTo>
                  <a:pt x="516" y="0"/>
                </a:lnTo>
                <a:lnTo>
                  <a:pt x="516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7">
            <a:extLst>
              <a:ext uri="{FF2B5EF4-FFF2-40B4-BE49-F238E27FC236}">
                <a16:creationId xmlns:a16="http://schemas.microsoft.com/office/drawing/2014/main" id="{47485DCF-5F4A-F041-BA5D-04599FBC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280" y="9420258"/>
            <a:ext cx="561527" cy="424683"/>
          </a:xfrm>
          <a:custGeom>
            <a:avLst/>
            <a:gdLst>
              <a:gd name="T0" fmla="*/ 523 w 524"/>
              <a:gd name="T1" fmla="*/ 398 h 399"/>
              <a:gd name="T2" fmla="*/ 0 w 524"/>
              <a:gd name="T3" fmla="*/ 398 h 399"/>
              <a:gd name="T4" fmla="*/ 0 w 524"/>
              <a:gd name="T5" fmla="*/ 0 h 399"/>
              <a:gd name="T6" fmla="*/ 523 w 524"/>
              <a:gd name="T7" fmla="*/ 0 h 399"/>
              <a:gd name="T8" fmla="*/ 523 w 524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9">
                <a:moveTo>
                  <a:pt x="523" y="398"/>
                </a:moveTo>
                <a:lnTo>
                  <a:pt x="0" y="398"/>
                </a:lnTo>
                <a:lnTo>
                  <a:pt x="0" y="0"/>
                </a:lnTo>
                <a:lnTo>
                  <a:pt x="523" y="0"/>
                </a:lnTo>
                <a:lnTo>
                  <a:pt x="523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8">
            <a:extLst>
              <a:ext uri="{FF2B5EF4-FFF2-40B4-BE49-F238E27FC236}">
                <a16:creationId xmlns:a16="http://schemas.microsoft.com/office/drawing/2014/main" id="{56E5FE7D-5CFA-2241-A353-DCDD73AD3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52" y="9420258"/>
            <a:ext cx="552087" cy="424683"/>
          </a:xfrm>
          <a:custGeom>
            <a:avLst/>
            <a:gdLst>
              <a:gd name="T0" fmla="*/ 516 w 517"/>
              <a:gd name="T1" fmla="*/ 398 h 399"/>
              <a:gd name="T2" fmla="*/ 0 w 517"/>
              <a:gd name="T3" fmla="*/ 398 h 399"/>
              <a:gd name="T4" fmla="*/ 0 w 517"/>
              <a:gd name="T5" fmla="*/ 0 h 399"/>
              <a:gd name="T6" fmla="*/ 516 w 517"/>
              <a:gd name="T7" fmla="*/ 0 h 399"/>
              <a:gd name="T8" fmla="*/ 516 w 517"/>
              <a:gd name="T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399">
                <a:moveTo>
                  <a:pt x="516" y="398"/>
                </a:moveTo>
                <a:lnTo>
                  <a:pt x="0" y="398"/>
                </a:lnTo>
                <a:lnTo>
                  <a:pt x="0" y="0"/>
                </a:lnTo>
                <a:lnTo>
                  <a:pt x="516" y="0"/>
                </a:lnTo>
                <a:lnTo>
                  <a:pt x="516" y="3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9">
            <a:extLst>
              <a:ext uri="{FF2B5EF4-FFF2-40B4-BE49-F238E27FC236}">
                <a16:creationId xmlns:a16="http://schemas.microsoft.com/office/drawing/2014/main" id="{D2B45D71-C95B-4747-B730-9242F2D6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627" y="4781770"/>
            <a:ext cx="6988404" cy="6988404"/>
          </a:xfrm>
          <a:custGeom>
            <a:avLst/>
            <a:gdLst>
              <a:gd name="T0" fmla="*/ 6532 w 6533"/>
              <a:gd name="T1" fmla="*/ 6531 h 6532"/>
              <a:gd name="T2" fmla="*/ 0 w 6533"/>
              <a:gd name="T3" fmla="*/ 6531 h 6532"/>
              <a:gd name="T4" fmla="*/ 0 w 6533"/>
              <a:gd name="T5" fmla="*/ 0 h 6532"/>
              <a:gd name="T6" fmla="*/ 6532 w 6533"/>
              <a:gd name="T7" fmla="*/ 0 h 6532"/>
              <a:gd name="T8" fmla="*/ 6532 w 6533"/>
              <a:gd name="T9" fmla="*/ 6531 h 6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33" h="6532">
                <a:moveTo>
                  <a:pt x="6532" y="6531"/>
                </a:moveTo>
                <a:lnTo>
                  <a:pt x="0" y="6531"/>
                </a:lnTo>
                <a:lnTo>
                  <a:pt x="0" y="0"/>
                </a:lnTo>
                <a:lnTo>
                  <a:pt x="6532" y="0"/>
                </a:lnTo>
                <a:lnTo>
                  <a:pt x="6532" y="6531"/>
                </a:lnTo>
              </a:path>
            </a:pathLst>
          </a:custGeom>
          <a:noFill/>
          <a:ln w="9525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0">
            <a:extLst>
              <a:ext uri="{FF2B5EF4-FFF2-40B4-BE49-F238E27FC236}">
                <a16:creationId xmlns:a16="http://schemas.microsoft.com/office/drawing/2014/main" id="{1B66DF0F-8983-F043-94E5-96A81F4C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787" y="4078684"/>
            <a:ext cx="1420329" cy="1410891"/>
          </a:xfrm>
          <a:custGeom>
            <a:avLst/>
            <a:gdLst>
              <a:gd name="T0" fmla="*/ 1328 w 1329"/>
              <a:gd name="T1" fmla="*/ 1319 h 1320"/>
              <a:gd name="T2" fmla="*/ 0 w 1329"/>
              <a:gd name="T3" fmla="*/ 1319 h 1320"/>
              <a:gd name="T4" fmla="*/ 0 w 1329"/>
              <a:gd name="T5" fmla="*/ 0 h 1320"/>
              <a:gd name="T6" fmla="*/ 1328 w 1329"/>
              <a:gd name="T7" fmla="*/ 0 h 1320"/>
              <a:gd name="T8" fmla="*/ 1328 w 1329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20">
                <a:moveTo>
                  <a:pt x="1328" y="1319"/>
                </a:moveTo>
                <a:lnTo>
                  <a:pt x="0" y="1319"/>
                </a:lnTo>
                <a:lnTo>
                  <a:pt x="0" y="0"/>
                </a:lnTo>
                <a:lnTo>
                  <a:pt x="1328" y="0"/>
                </a:lnTo>
                <a:lnTo>
                  <a:pt x="1328" y="13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1">
            <a:extLst>
              <a:ext uri="{FF2B5EF4-FFF2-40B4-BE49-F238E27FC236}">
                <a16:creationId xmlns:a16="http://schemas.microsoft.com/office/drawing/2014/main" id="{A4694207-5235-2F48-BD56-6FA4133A1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821" y="4078684"/>
            <a:ext cx="1410894" cy="1410891"/>
          </a:xfrm>
          <a:custGeom>
            <a:avLst/>
            <a:gdLst>
              <a:gd name="T0" fmla="*/ 1319 w 1320"/>
              <a:gd name="T1" fmla="*/ 1319 h 1320"/>
              <a:gd name="T2" fmla="*/ 0 w 1320"/>
              <a:gd name="T3" fmla="*/ 1319 h 1320"/>
              <a:gd name="T4" fmla="*/ 0 w 1320"/>
              <a:gd name="T5" fmla="*/ 0 h 1320"/>
              <a:gd name="T6" fmla="*/ 1319 w 1320"/>
              <a:gd name="T7" fmla="*/ 0 h 1320"/>
              <a:gd name="T8" fmla="*/ 1319 w 1320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320">
                <a:moveTo>
                  <a:pt x="1319" y="1319"/>
                </a:moveTo>
                <a:lnTo>
                  <a:pt x="0" y="1319"/>
                </a:lnTo>
                <a:lnTo>
                  <a:pt x="0" y="0"/>
                </a:lnTo>
                <a:lnTo>
                  <a:pt x="1319" y="0"/>
                </a:lnTo>
                <a:lnTo>
                  <a:pt x="1319" y="13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2">
            <a:extLst>
              <a:ext uri="{FF2B5EF4-FFF2-40B4-BE49-F238E27FC236}">
                <a16:creationId xmlns:a16="http://schemas.microsoft.com/office/drawing/2014/main" id="{3E62439E-E602-C646-B73D-2E240B85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787" y="11067085"/>
            <a:ext cx="1420329" cy="1415611"/>
          </a:xfrm>
          <a:custGeom>
            <a:avLst/>
            <a:gdLst>
              <a:gd name="T0" fmla="*/ 1328 w 1329"/>
              <a:gd name="T1" fmla="*/ 1320 h 1321"/>
              <a:gd name="T2" fmla="*/ 0 w 1329"/>
              <a:gd name="T3" fmla="*/ 1320 h 1321"/>
              <a:gd name="T4" fmla="*/ 0 w 1329"/>
              <a:gd name="T5" fmla="*/ 0 h 1321"/>
              <a:gd name="T6" fmla="*/ 1328 w 1329"/>
              <a:gd name="T7" fmla="*/ 0 h 1321"/>
              <a:gd name="T8" fmla="*/ 1328 w 1329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21">
                <a:moveTo>
                  <a:pt x="1328" y="1320"/>
                </a:moveTo>
                <a:lnTo>
                  <a:pt x="0" y="1320"/>
                </a:lnTo>
                <a:lnTo>
                  <a:pt x="0" y="0"/>
                </a:lnTo>
                <a:lnTo>
                  <a:pt x="1328" y="0"/>
                </a:lnTo>
                <a:lnTo>
                  <a:pt x="1328" y="13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3">
            <a:extLst>
              <a:ext uri="{FF2B5EF4-FFF2-40B4-BE49-F238E27FC236}">
                <a16:creationId xmlns:a16="http://schemas.microsoft.com/office/drawing/2014/main" id="{3DA7EF82-7DE0-CE4C-AD5F-B2E05115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821" y="11067085"/>
            <a:ext cx="1410894" cy="1415611"/>
          </a:xfrm>
          <a:custGeom>
            <a:avLst/>
            <a:gdLst>
              <a:gd name="T0" fmla="*/ 1319 w 1320"/>
              <a:gd name="T1" fmla="*/ 1320 h 1321"/>
              <a:gd name="T2" fmla="*/ 0 w 1320"/>
              <a:gd name="T3" fmla="*/ 1320 h 1321"/>
              <a:gd name="T4" fmla="*/ 0 w 1320"/>
              <a:gd name="T5" fmla="*/ 0 h 1321"/>
              <a:gd name="T6" fmla="*/ 1319 w 1320"/>
              <a:gd name="T7" fmla="*/ 0 h 1321"/>
              <a:gd name="T8" fmla="*/ 1319 w 1320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1321">
                <a:moveTo>
                  <a:pt x="1319" y="1320"/>
                </a:moveTo>
                <a:lnTo>
                  <a:pt x="0" y="1320"/>
                </a:lnTo>
                <a:lnTo>
                  <a:pt x="0" y="0"/>
                </a:lnTo>
                <a:lnTo>
                  <a:pt x="1319" y="0"/>
                </a:lnTo>
                <a:lnTo>
                  <a:pt x="1319" y="13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4">
            <a:extLst>
              <a:ext uri="{FF2B5EF4-FFF2-40B4-BE49-F238E27FC236}">
                <a16:creationId xmlns:a16="http://schemas.microsoft.com/office/drawing/2014/main" id="{50392893-0A2D-4D4B-9FD3-734FEAC5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226" y="4366524"/>
            <a:ext cx="839930" cy="839929"/>
          </a:xfrm>
          <a:custGeom>
            <a:avLst/>
            <a:gdLst>
              <a:gd name="T0" fmla="*/ 27 w 787"/>
              <a:gd name="T1" fmla="*/ 786 h 787"/>
              <a:gd name="T2" fmla="*/ 27 w 787"/>
              <a:gd name="T3" fmla="*/ 786 h 787"/>
              <a:gd name="T4" fmla="*/ 0 w 787"/>
              <a:gd name="T5" fmla="*/ 768 h 787"/>
              <a:gd name="T6" fmla="*/ 9 w 787"/>
              <a:gd name="T7" fmla="*/ 741 h 787"/>
              <a:gd name="T8" fmla="*/ 127 w 787"/>
              <a:gd name="T9" fmla="*/ 623 h 787"/>
              <a:gd name="T10" fmla="*/ 136 w 787"/>
              <a:gd name="T11" fmla="*/ 614 h 787"/>
              <a:gd name="T12" fmla="*/ 262 w 787"/>
              <a:gd name="T13" fmla="*/ 560 h 787"/>
              <a:gd name="T14" fmla="*/ 280 w 787"/>
              <a:gd name="T15" fmla="*/ 560 h 787"/>
              <a:gd name="T16" fmla="*/ 389 w 787"/>
              <a:gd name="T17" fmla="*/ 614 h 787"/>
              <a:gd name="T18" fmla="*/ 506 w 787"/>
              <a:gd name="T19" fmla="*/ 497 h 787"/>
              <a:gd name="T20" fmla="*/ 506 w 787"/>
              <a:gd name="T21" fmla="*/ 497 h 787"/>
              <a:gd name="T22" fmla="*/ 633 w 787"/>
              <a:gd name="T23" fmla="*/ 434 h 787"/>
              <a:gd name="T24" fmla="*/ 741 w 787"/>
              <a:gd name="T25" fmla="*/ 380 h 787"/>
              <a:gd name="T26" fmla="*/ 741 w 787"/>
              <a:gd name="T27" fmla="*/ 18 h 787"/>
              <a:gd name="T28" fmla="*/ 759 w 787"/>
              <a:gd name="T29" fmla="*/ 0 h 787"/>
              <a:gd name="T30" fmla="*/ 786 w 787"/>
              <a:gd name="T31" fmla="*/ 18 h 787"/>
              <a:gd name="T32" fmla="*/ 786 w 787"/>
              <a:gd name="T33" fmla="*/ 389 h 787"/>
              <a:gd name="T34" fmla="*/ 786 w 787"/>
              <a:gd name="T35" fmla="*/ 389 h 787"/>
              <a:gd name="T36" fmla="*/ 786 w 787"/>
              <a:gd name="T37" fmla="*/ 759 h 787"/>
              <a:gd name="T38" fmla="*/ 759 w 787"/>
              <a:gd name="T39" fmla="*/ 786 h 787"/>
              <a:gd name="T40" fmla="*/ 27 w 787"/>
              <a:gd name="T41" fmla="*/ 786 h 787"/>
              <a:gd name="T42" fmla="*/ 163 w 787"/>
              <a:gd name="T43" fmla="*/ 659 h 787"/>
              <a:gd name="T44" fmla="*/ 163 w 787"/>
              <a:gd name="T45" fmla="*/ 659 h 787"/>
              <a:gd name="T46" fmla="*/ 81 w 787"/>
              <a:gd name="T47" fmla="*/ 732 h 787"/>
              <a:gd name="T48" fmla="*/ 741 w 787"/>
              <a:gd name="T49" fmla="*/ 732 h 787"/>
              <a:gd name="T50" fmla="*/ 741 w 787"/>
              <a:gd name="T51" fmla="*/ 434 h 787"/>
              <a:gd name="T52" fmla="*/ 651 w 787"/>
              <a:gd name="T53" fmla="*/ 479 h 787"/>
              <a:gd name="T54" fmla="*/ 651 w 787"/>
              <a:gd name="T55" fmla="*/ 479 h 787"/>
              <a:gd name="T56" fmla="*/ 533 w 787"/>
              <a:gd name="T57" fmla="*/ 533 h 787"/>
              <a:gd name="T58" fmla="*/ 416 w 787"/>
              <a:gd name="T59" fmla="*/ 659 h 787"/>
              <a:gd name="T60" fmla="*/ 380 w 787"/>
              <a:gd name="T61" fmla="*/ 659 h 787"/>
              <a:gd name="T62" fmla="*/ 271 w 787"/>
              <a:gd name="T63" fmla="*/ 605 h 787"/>
              <a:gd name="T64" fmla="*/ 163 w 787"/>
              <a:gd name="T65" fmla="*/ 659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7" h="787">
                <a:moveTo>
                  <a:pt x="27" y="786"/>
                </a:moveTo>
                <a:lnTo>
                  <a:pt x="27" y="786"/>
                </a:lnTo>
                <a:cubicBezTo>
                  <a:pt x="18" y="786"/>
                  <a:pt x="9" y="777"/>
                  <a:pt x="0" y="768"/>
                </a:cubicBezTo>
                <a:cubicBezTo>
                  <a:pt x="0" y="759"/>
                  <a:pt x="0" y="750"/>
                  <a:pt x="9" y="741"/>
                </a:cubicBezTo>
                <a:cubicBezTo>
                  <a:pt x="127" y="623"/>
                  <a:pt x="127" y="623"/>
                  <a:pt x="127" y="623"/>
                </a:cubicBezTo>
                <a:cubicBezTo>
                  <a:pt x="127" y="623"/>
                  <a:pt x="136" y="623"/>
                  <a:pt x="136" y="614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71" y="560"/>
                  <a:pt x="280" y="560"/>
                  <a:pt x="280" y="560"/>
                </a:cubicBezTo>
                <a:cubicBezTo>
                  <a:pt x="389" y="614"/>
                  <a:pt x="389" y="614"/>
                  <a:pt x="389" y="614"/>
                </a:cubicBezTo>
                <a:cubicBezTo>
                  <a:pt x="506" y="497"/>
                  <a:pt x="506" y="497"/>
                  <a:pt x="506" y="497"/>
                </a:cubicBezTo>
                <a:lnTo>
                  <a:pt x="506" y="497"/>
                </a:lnTo>
                <a:cubicBezTo>
                  <a:pt x="633" y="434"/>
                  <a:pt x="633" y="434"/>
                  <a:pt x="633" y="434"/>
                </a:cubicBezTo>
                <a:cubicBezTo>
                  <a:pt x="741" y="380"/>
                  <a:pt x="741" y="380"/>
                  <a:pt x="741" y="380"/>
                </a:cubicBezTo>
                <a:cubicBezTo>
                  <a:pt x="741" y="18"/>
                  <a:pt x="741" y="18"/>
                  <a:pt x="741" y="18"/>
                </a:cubicBezTo>
                <a:cubicBezTo>
                  <a:pt x="741" y="9"/>
                  <a:pt x="750" y="0"/>
                  <a:pt x="759" y="0"/>
                </a:cubicBezTo>
                <a:cubicBezTo>
                  <a:pt x="777" y="0"/>
                  <a:pt x="786" y="9"/>
                  <a:pt x="786" y="18"/>
                </a:cubicBezTo>
                <a:cubicBezTo>
                  <a:pt x="786" y="389"/>
                  <a:pt x="786" y="389"/>
                  <a:pt x="786" y="389"/>
                </a:cubicBezTo>
                <a:lnTo>
                  <a:pt x="786" y="389"/>
                </a:lnTo>
                <a:cubicBezTo>
                  <a:pt x="786" y="759"/>
                  <a:pt x="786" y="759"/>
                  <a:pt x="786" y="759"/>
                </a:cubicBezTo>
                <a:cubicBezTo>
                  <a:pt x="786" y="768"/>
                  <a:pt x="777" y="786"/>
                  <a:pt x="759" y="786"/>
                </a:cubicBezTo>
                <a:lnTo>
                  <a:pt x="27" y="786"/>
                </a:lnTo>
                <a:close/>
                <a:moveTo>
                  <a:pt x="163" y="659"/>
                </a:moveTo>
                <a:lnTo>
                  <a:pt x="163" y="659"/>
                </a:lnTo>
                <a:cubicBezTo>
                  <a:pt x="81" y="732"/>
                  <a:pt x="81" y="732"/>
                  <a:pt x="81" y="732"/>
                </a:cubicBezTo>
                <a:cubicBezTo>
                  <a:pt x="741" y="732"/>
                  <a:pt x="741" y="732"/>
                  <a:pt x="741" y="732"/>
                </a:cubicBezTo>
                <a:cubicBezTo>
                  <a:pt x="741" y="434"/>
                  <a:pt x="741" y="434"/>
                  <a:pt x="741" y="434"/>
                </a:cubicBezTo>
                <a:cubicBezTo>
                  <a:pt x="651" y="479"/>
                  <a:pt x="651" y="479"/>
                  <a:pt x="651" y="479"/>
                </a:cubicBezTo>
                <a:lnTo>
                  <a:pt x="651" y="479"/>
                </a:lnTo>
                <a:cubicBezTo>
                  <a:pt x="533" y="533"/>
                  <a:pt x="533" y="533"/>
                  <a:pt x="533" y="533"/>
                </a:cubicBezTo>
                <a:cubicBezTo>
                  <a:pt x="416" y="659"/>
                  <a:pt x="416" y="659"/>
                  <a:pt x="416" y="659"/>
                </a:cubicBezTo>
                <a:cubicBezTo>
                  <a:pt x="407" y="659"/>
                  <a:pt x="389" y="669"/>
                  <a:pt x="380" y="659"/>
                </a:cubicBezTo>
                <a:cubicBezTo>
                  <a:pt x="271" y="605"/>
                  <a:pt x="271" y="605"/>
                  <a:pt x="271" y="605"/>
                </a:cubicBezTo>
                <a:lnTo>
                  <a:pt x="163" y="6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5">
            <a:extLst>
              <a:ext uri="{FF2B5EF4-FFF2-40B4-BE49-F238E27FC236}">
                <a16:creationId xmlns:a16="http://schemas.microsoft.com/office/drawing/2014/main" id="{E8D421EC-9EC2-EA4F-BE4C-C4363CAC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629" y="4531680"/>
            <a:ext cx="717243" cy="542650"/>
          </a:xfrm>
          <a:custGeom>
            <a:avLst/>
            <a:gdLst>
              <a:gd name="T0" fmla="*/ 27 w 669"/>
              <a:gd name="T1" fmla="*/ 505 h 506"/>
              <a:gd name="T2" fmla="*/ 27 w 669"/>
              <a:gd name="T3" fmla="*/ 505 h 506"/>
              <a:gd name="T4" fmla="*/ 9 w 669"/>
              <a:gd name="T5" fmla="*/ 505 h 506"/>
              <a:gd name="T6" fmla="*/ 9 w 669"/>
              <a:gd name="T7" fmla="*/ 469 h 506"/>
              <a:gd name="T8" fmla="*/ 135 w 669"/>
              <a:gd name="T9" fmla="*/ 289 h 506"/>
              <a:gd name="T10" fmla="*/ 135 w 669"/>
              <a:gd name="T11" fmla="*/ 289 h 506"/>
              <a:gd name="T12" fmla="*/ 262 w 669"/>
              <a:gd name="T13" fmla="*/ 135 h 506"/>
              <a:gd name="T14" fmla="*/ 271 w 669"/>
              <a:gd name="T15" fmla="*/ 126 h 506"/>
              <a:gd name="T16" fmla="*/ 424 w 669"/>
              <a:gd name="T17" fmla="*/ 90 h 506"/>
              <a:gd name="T18" fmla="*/ 506 w 669"/>
              <a:gd name="T19" fmla="*/ 9 h 506"/>
              <a:gd name="T20" fmla="*/ 524 w 669"/>
              <a:gd name="T21" fmla="*/ 0 h 506"/>
              <a:gd name="T22" fmla="*/ 641 w 669"/>
              <a:gd name="T23" fmla="*/ 0 h 506"/>
              <a:gd name="T24" fmla="*/ 668 w 669"/>
              <a:gd name="T25" fmla="*/ 27 h 506"/>
              <a:gd name="T26" fmla="*/ 641 w 669"/>
              <a:gd name="T27" fmla="*/ 54 h 506"/>
              <a:gd name="T28" fmla="*/ 533 w 669"/>
              <a:gd name="T29" fmla="*/ 54 h 506"/>
              <a:gd name="T30" fmla="*/ 461 w 669"/>
              <a:gd name="T31" fmla="*/ 135 h 506"/>
              <a:gd name="T32" fmla="*/ 443 w 669"/>
              <a:gd name="T33" fmla="*/ 135 h 506"/>
              <a:gd name="T34" fmla="*/ 289 w 669"/>
              <a:gd name="T35" fmla="*/ 171 h 506"/>
              <a:gd name="T36" fmla="*/ 171 w 669"/>
              <a:gd name="T37" fmla="*/ 316 h 506"/>
              <a:gd name="T38" fmla="*/ 126 w 669"/>
              <a:gd name="T39" fmla="*/ 388 h 506"/>
              <a:gd name="T40" fmla="*/ 180 w 669"/>
              <a:gd name="T41" fmla="*/ 343 h 506"/>
              <a:gd name="T42" fmla="*/ 262 w 669"/>
              <a:gd name="T43" fmla="*/ 253 h 506"/>
              <a:gd name="T44" fmla="*/ 271 w 669"/>
              <a:gd name="T45" fmla="*/ 244 h 506"/>
              <a:gd name="T46" fmla="*/ 443 w 669"/>
              <a:gd name="T47" fmla="*/ 216 h 506"/>
              <a:gd name="T48" fmla="*/ 452 w 669"/>
              <a:gd name="T49" fmla="*/ 216 h 506"/>
              <a:gd name="T50" fmla="*/ 515 w 669"/>
              <a:gd name="T51" fmla="*/ 216 h 506"/>
              <a:gd name="T52" fmla="*/ 632 w 669"/>
              <a:gd name="T53" fmla="*/ 99 h 506"/>
              <a:gd name="T54" fmla="*/ 659 w 669"/>
              <a:gd name="T55" fmla="*/ 99 h 506"/>
              <a:gd name="T56" fmla="*/ 659 w 669"/>
              <a:gd name="T57" fmla="*/ 126 h 506"/>
              <a:gd name="T58" fmla="*/ 542 w 669"/>
              <a:gd name="T59" fmla="*/ 253 h 506"/>
              <a:gd name="T60" fmla="*/ 524 w 669"/>
              <a:gd name="T61" fmla="*/ 262 h 506"/>
              <a:gd name="T62" fmla="*/ 452 w 669"/>
              <a:gd name="T63" fmla="*/ 262 h 506"/>
              <a:gd name="T64" fmla="*/ 289 w 669"/>
              <a:gd name="T65" fmla="*/ 289 h 506"/>
              <a:gd name="T66" fmla="*/ 216 w 669"/>
              <a:gd name="T67" fmla="*/ 370 h 506"/>
              <a:gd name="T68" fmla="*/ 216 w 669"/>
              <a:gd name="T69" fmla="*/ 379 h 506"/>
              <a:gd name="T70" fmla="*/ 45 w 669"/>
              <a:gd name="T71" fmla="*/ 505 h 506"/>
              <a:gd name="T72" fmla="*/ 27 w 669"/>
              <a:gd name="T7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9" h="506">
                <a:moveTo>
                  <a:pt x="27" y="505"/>
                </a:moveTo>
                <a:lnTo>
                  <a:pt x="27" y="505"/>
                </a:lnTo>
                <a:cubicBezTo>
                  <a:pt x="18" y="505"/>
                  <a:pt x="18" y="505"/>
                  <a:pt x="9" y="505"/>
                </a:cubicBezTo>
                <a:cubicBezTo>
                  <a:pt x="0" y="497"/>
                  <a:pt x="0" y="479"/>
                  <a:pt x="9" y="469"/>
                </a:cubicBezTo>
                <a:cubicBezTo>
                  <a:pt x="135" y="289"/>
                  <a:pt x="135" y="289"/>
                  <a:pt x="135" y="289"/>
                </a:cubicBezTo>
                <a:lnTo>
                  <a:pt x="135" y="289"/>
                </a:lnTo>
                <a:cubicBezTo>
                  <a:pt x="262" y="135"/>
                  <a:pt x="262" y="135"/>
                  <a:pt x="262" y="135"/>
                </a:cubicBezTo>
                <a:cubicBezTo>
                  <a:pt x="262" y="126"/>
                  <a:pt x="271" y="126"/>
                  <a:pt x="271" y="126"/>
                </a:cubicBezTo>
                <a:cubicBezTo>
                  <a:pt x="424" y="90"/>
                  <a:pt x="424" y="90"/>
                  <a:pt x="424" y="90"/>
                </a:cubicBezTo>
                <a:cubicBezTo>
                  <a:pt x="506" y="9"/>
                  <a:pt x="506" y="9"/>
                  <a:pt x="506" y="9"/>
                </a:cubicBezTo>
                <a:cubicBezTo>
                  <a:pt x="515" y="9"/>
                  <a:pt x="515" y="0"/>
                  <a:pt x="524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8"/>
                  <a:pt x="668" y="27"/>
                </a:cubicBezTo>
                <a:cubicBezTo>
                  <a:pt x="668" y="45"/>
                  <a:pt x="659" y="54"/>
                  <a:pt x="641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461" y="135"/>
                  <a:pt x="461" y="135"/>
                  <a:pt x="461" y="135"/>
                </a:cubicBezTo>
                <a:cubicBezTo>
                  <a:pt x="452" y="135"/>
                  <a:pt x="452" y="135"/>
                  <a:pt x="443" y="135"/>
                </a:cubicBezTo>
                <a:cubicBezTo>
                  <a:pt x="289" y="171"/>
                  <a:pt x="289" y="171"/>
                  <a:pt x="289" y="171"/>
                </a:cubicBezTo>
                <a:cubicBezTo>
                  <a:pt x="171" y="316"/>
                  <a:pt x="171" y="316"/>
                  <a:pt x="171" y="316"/>
                </a:cubicBezTo>
                <a:cubicBezTo>
                  <a:pt x="126" y="388"/>
                  <a:pt x="126" y="388"/>
                  <a:pt x="126" y="388"/>
                </a:cubicBezTo>
                <a:cubicBezTo>
                  <a:pt x="180" y="343"/>
                  <a:pt x="180" y="343"/>
                  <a:pt x="180" y="343"/>
                </a:cubicBezTo>
                <a:cubicBezTo>
                  <a:pt x="262" y="253"/>
                  <a:pt x="262" y="253"/>
                  <a:pt x="262" y="253"/>
                </a:cubicBezTo>
                <a:cubicBezTo>
                  <a:pt x="262" y="244"/>
                  <a:pt x="271" y="244"/>
                  <a:pt x="271" y="244"/>
                </a:cubicBezTo>
                <a:cubicBezTo>
                  <a:pt x="443" y="216"/>
                  <a:pt x="443" y="216"/>
                  <a:pt x="443" y="216"/>
                </a:cubicBezTo>
                <a:cubicBezTo>
                  <a:pt x="452" y="216"/>
                  <a:pt x="452" y="216"/>
                  <a:pt x="452" y="216"/>
                </a:cubicBezTo>
                <a:cubicBezTo>
                  <a:pt x="515" y="216"/>
                  <a:pt x="515" y="216"/>
                  <a:pt x="515" y="216"/>
                </a:cubicBezTo>
                <a:cubicBezTo>
                  <a:pt x="632" y="99"/>
                  <a:pt x="632" y="99"/>
                  <a:pt x="632" y="99"/>
                </a:cubicBezTo>
                <a:cubicBezTo>
                  <a:pt x="641" y="90"/>
                  <a:pt x="650" y="90"/>
                  <a:pt x="659" y="99"/>
                </a:cubicBezTo>
                <a:cubicBezTo>
                  <a:pt x="668" y="108"/>
                  <a:pt x="668" y="117"/>
                  <a:pt x="659" y="126"/>
                </a:cubicBezTo>
                <a:cubicBezTo>
                  <a:pt x="542" y="253"/>
                  <a:pt x="542" y="253"/>
                  <a:pt x="542" y="253"/>
                </a:cubicBezTo>
                <a:cubicBezTo>
                  <a:pt x="542" y="262"/>
                  <a:pt x="533" y="262"/>
                  <a:pt x="524" y="262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16" y="370"/>
                  <a:pt x="216" y="370"/>
                  <a:pt x="216" y="370"/>
                </a:cubicBezTo>
                <a:cubicBezTo>
                  <a:pt x="216" y="379"/>
                  <a:pt x="216" y="379"/>
                  <a:pt x="216" y="379"/>
                </a:cubicBezTo>
                <a:cubicBezTo>
                  <a:pt x="45" y="505"/>
                  <a:pt x="45" y="505"/>
                  <a:pt x="45" y="505"/>
                </a:cubicBezTo>
                <a:cubicBezTo>
                  <a:pt x="36" y="505"/>
                  <a:pt x="36" y="505"/>
                  <a:pt x="27" y="5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6">
            <a:extLst>
              <a:ext uri="{FF2B5EF4-FFF2-40B4-BE49-F238E27FC236}">
                <a16:creationId xmlns:a16="http://schemas.microsoft.com/office/drawing/2014/main" id="{5990D5BC-4D01-0C4D-986D-2CB95721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663" y="11567268"/>
            <a:ext cx="821055" cy="533215"/>
          </a:xfrm>
          <a:custGeom>
            <a:avLst/>
            <a:gdLst>
              <a:gd name="T0" fmla="*/ 741 w 769"/>
              <a:gd name="T1" fmla="*/ 497 h 498"/>
              <a:gd name="T2" fmla="*/ 741 w 769"/>
              <a:gd name="T3" fmla="*/ 497 h 498"/>
              <a:gd name="T4" fmla="*/ 27 w 769"/>
              <a:gd name="T5" fmla="*/ 497 h 498"/>
              <a:gd name="T6" fmla="*/ 0 w 769"/>
              <a:gd name="T7" fmla="*/ 461 h 498"/>
              <a:gd name="T8" fmla="*/ 0 w 769"/>
              <a:gd name="T9" fmla="*/ 36 h 498"/>
              <a:gd name="T10" fmla="*/ 36 w 769"/>
              <a:gd name="T11" fmla="*/ 0 h 498"/>
              <a:gd name="T12" fmla="*/ 389 w 769"/>
              <a:gd name="T13" fmla="*/ 0 h 498"/>
              <a:gd name="T14" fmla="*/ 741 w 769"/>
              <a:gd name="T15" fmla="*/ 0 h 498"/>
              <a:gd name="T16" fmla="*/ 768 w 769"/>
              <a:gd name="T17" fmla="*/ 27 h 498"/>
              <a:gd name="T18" fmla="*/ 768 w 769"/>
              <a:gd name="T19" fmla="*/ 461 h 498"/>
              <a:gd name="T20" fmla="*/ 741 w 769"/>
              <a:gd name="T21" fmla="*/ 497 h 498"/>
              <a:gd name="T22" fmla="*/ 36 w 769"/>
              <a:gd name="T23" fmla="*/ 461 h 498"/>
              <a:gd name="T24" fmla="*/ 36 w 769"/>
              <a:gd name="T25" fmla="*/ 461 h 498"/>
              <a:gd name="T26" fmla="*/ 732 w 769"/>
              <a:gd name="T27" fmla="*/ 461 h 498"/>
              <a:gd name="T28" fmla="*/ 732 w 769"/>
              <a:gd name="T29" fmla="*/ 36 h 498"/>
              <a:gd name="T30" fmla="*/ 389 w 769"/>
              <a:gd name="T31" fmla="*/ 36 h 498"/>
              <a:gd name="T32" fmla="*/ 36 w 769"/>
              <a:gd name="T33" fmla="*/ 36 h 498"/>
              <a:gd name="T34" fmla="*/ 36 w 769"/>
              <a:gd name="T35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9" h="498">
                <a:moveTo>
                  <a:pt x="741" y="497"/>
                </a:moveTo>
                <a:lnTo>
                  <a:pt x="741" y="497"/>
                </a:lnTo>
                <a:cubicBezTo>
                  <a:pt x="27" y="497"/>
                  <a:pt x="27" y="497"/>
                  <a:pt x="27" y="497"/>
                </a:cubicBezTo>
                <a:cubicBezTo>
                  <a:pt x="9" y="497"/>
                  <a:pt x="0" y="479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59" y="0"/>
                  <a:pt x="768" y="9"/>
                  <a:pt x="768" y="27"/>
                </a:cubicBezTo>
                <a:cubicBezTo>
                  <a:pt x="768" y="461"/>
                  <a:pt x="768" y="461"/>
                  <a:pt x="768" y="461"/>
                </a:cubicBezTo>
                <a:cubicBezTo>
                  <a:pt x="768" y="479"/>
                  <a:pt x="759" y="497"/>
                  <a:pt x="741" y="497"/>
                </a:cubicBezTo>
                <a:close/>
                <a:moveTo>
                  <a:pt x="36" y="461"/>
                </a:moveTo>
                <a:lnTo>
                  <a:pt x="36" y="461"/>
                </a:lnTo>
                <a:cubicBezTo>
                  <a:pt x="732" y="461"/>
                  <a:pt x="732" y="461"/>
                  <a:pt x="732" y="461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389" y="36"/>
                  <a:pt x="389" y="36"/>
                  <a:pt x="38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7">
            <a:extLst>
              <a:ext uri="{FF2B5EF4-FFF2-40B4-BE49-F238E27FC236}">
                <a16:creationId xmlns:a16="http://schemas.microsoft.com/office/drawing/2014/main" id="{3DF076CE-C5D6-AA4E-B8C4-7F06C764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003" y="11444581"/>
            <a:ext cx="405809" cy="165156"/>
          </a:xfrm>
          <a:custGeom>
            <a:avLst/>
            <a:gdLst>
              <a:gd name="T0" fmla="*/ 18 w 380"/>
              <a:gd name="T1" fmla="*/ 153 h 154"/>
              <a:gd name="T2" fmla="*/ 18 w 380"/>
              <a:gd name="T3" fmla="*/ 153 h 154"/>
              <a:gd name="T4" fmla="*/ 0 w 380"/>
              <a:gd name="T5" fmla="*/ 144 h 154"/>
              <a:gd name="T6" fmla="*/ 0 w 380"/>
              <a:gd name="T7" fmla="*/ 126 h 154"/>
              <a:gd name="T8" fmla="*/ 72 w 380"/>
              <a:gd name="T9" fmla="*/ 36 h 154"/>
              <a:gd name="T10" fmla="*/ 190 w 380"/>
              <a:gd name="T11" fmla="*/ 0 h 154"/>
              <a:gd name="T12" fmla="*/ 298 w 380"/>
              <a:gd name="T13" fmla="*/ 36 h 154"/>
              <a:gd name="T14" fmla="*/ 371 w 380"/>
              <a:gd name="T15" fmla="*/ 126 h 154"/>
              <a:gd name="T16" fmla="*/ 371 w 380"/>
              <a:gd name="T17" fmla="*/ 144 h 154"/>
              <a:gd name="T18" fmla="*/ 362 w 380"/>
              <a:gd name="T19" fmla="*/ 153 h 154"/>
              <a:gd name="T20" fmla="*/ 18 w 380"/>
              <a:gd name="T21" fmla="*/ 153 h 154"/>
              <a:gd name="T22" fmla="*/ 190 w 380"/>
              <a:gd name="T23" fmla="*/ 36 h 154"/>
              <a:gd name="T24" fmla="*/ 190 w 380"/>
              <a:gd name="T25" fmla="*/ 36 h 154"/>
              <a:gd name="T26" fmla="*/ 90 w 380"/>
              <a:gd name="T27" fmla="*/ 72 h 154"/>
              <a:gd name="T28" fmla="*/ 45 w 380"/>
              <a:gd name="T29" fmla="*/ 117 h 154"/>
              <a:gd name="T30" fmla="*/ 325 w 380"/>
              <a:gd name="T31" fmla="*/ 117 h 154"/>
              <a:gd name="T32" fmla="*/ 280 w 380"/>
              <a:gd name="T33" fmla="*/ 72 h 154"/>
              <a:gd name="T34" fmla="*/ 190 w 380"/>
              <a:gd name="T35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0" h="154">
                <a:moveTo>
                  <a:pt x="18" y="153"/>
                </a:moveTo>
                <a:lnTo>
                  <a:pt x="18" y="153"/>
                </a:lnTo>
                <a:cubicBezTo>
                  <a:pt x="9" y="153"/>
                  <a:pt x="0" y="153"/>
                  <a:pt x="0" y="144"/>
                </a:cubicBezTo>
                <a:cubicBezTo>
                  <a:pt x="0" y="135"/>
                  <a:pt x="0" y="135"/>
                  <a:pt x="0" y="126"/>
                </a:cubicBezTo>
                <a:cubicBezTo>
                  <a:pt x="9" y="90"/>
                  <a:pt x="36" y="63"/>
                  <a:pt x="72" y="36"/>
                </a:cubicBezTo>
                <a:cubicBezTo>
                  <a:pt x="109" y="18"/>
                  <a:pt x="145" y="0"/>
                  <a:pt x="190" y="0"/>
                </a:cubicBezTo>
                <a:cubicBezTo>
                  <a:pt x="226" y="0"/>
                  <a:pt x="271" y="18"/>
                  <a:pt x="298" y="36"/>
                </a:cubicBezTo>
                <a:cubicBezTo>
                  <a:pt x="334" y="63"/>
                  <a:pt x="362" y="90"/>
                  <a:pt x="371" y="126"/>
                </a:cubicBezTo>
                <a:cubicBezTo>
                  <a:pt x="379" y="135"/>
                  <a:pt x="379" y="135"/>
                  <a:pt x="371" y="144"/>
                </a:cubicBezTo>
                <a:cubicBezTo>
                  <a:pt x="371" y="153"/>
                  <a:pt x="362" y="153"/>
                  <a:pt x="362" y="153"/>
                </a:cubicBezTo>
                <a:lnTo>
                  <a:pt x="18" y="153"/>
                </a:lnTo>
                <a:close/>
                <a:moveTo>
                  <a:pt x="190" y="36"/>
                </a:moveTo>
                <a:lnTo>
                  <a:pt x="190" y="36"/>
                </a:lnTo>
                <a:cubicBezTo>
                  <a:pt x="154" y="36"/>
                  <a:pt x="118" y="45"/>
                  <a:pt x="90" y="72"/>
                </a:cubicBezTo>
                <a:cubicBezTo>
                  <a:pt x="72" y="81"/>
                  <a:pt x="54" y="99"/>
                  <a:pt x="45" y="117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16" y="99"/>
                  <a:pt x="298" y="81"/>
                  <a:pt x="280" y="72"/>
                </a:cubicBezTo>
                <a:cubicBezTo>
                  <a:pt x="253" y="45"/>
                  <a:pt x="217" y="36"/>
                  <a:pt x="190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8">
            <a:extLst>
              <a:ext uri="{FF2B5EF4-FFF2-40B4-BE49-F238E27FC236}">
                <a16:creationId xmlns:a16="http://schemas.microsoft.com/office/drawing/2014/main" id="{B125C173-18B0-F643-B3A8-349104F7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003" y="11633329"/>
            <a:ext cx="396371" cy="386934"/>
          </a:xfrm>
          <a:custGeom>
            <a:avLst/>
            <a:gdLst>
              <a:gd name="T0" fmla="*/ 190 w 372"/>
              <a:gd name="T1" fmla="*/ 362 h 363"/>
              <a:gd name="T2" fmla="*/ 190 w 372"/>
              <a:gd name="T3" fmla="*/ 362 h 363"/>
              <a:gd name="T4" fmla="*/ 54 w 372"/>
              <a:gd name="T5" fmla="*/ 308 h 363"/>
              <a:gd name="T6" fmla="*/ 0 w 372"/>
              <a:gd name="T7" fmla="*/ 181 h 363"/>
              <a:gd name="T8" fmla="*/ 54 w 372"/>
              <a:gd name="T9" fmla="*/ 55 h 363"/>
              <a:gd name="T10" fmla="*/ 190 w 372"/>
              <a:gd name="T11" fmla="*/ 0 h 363"/>
              <a:gd name="T12" fmla="*/ 316 w 372"/>
              <a:gd name="T13" fmla="*/ 55 h 363"/>
              <a:gd name="T14" fmla="*/ 371 w 372"/>
              <a:gd name="T15" fmla="*/ 181 h 363"/>
              <a:gd name="T16" fmla="*/ 316 w 372"/>
              <a:gd name="T17" fmla="*/ 308 h 363"/>
              <a:gd name="T18" fmla="*/ 190 w 372"/>
              <a:gd name="T19" fmla="*/ 362 h 363"/>
              <a:gd name="T20" fmla="*/ 190 w 372"/>
              <a:gd name="T21" fmla="*/ 19 h 363"/>
              <a:gd name="T22" fmla="*/ 190 w 372"/>
              <a:gd name="T23" fmla="*/ 19 h 363"/>
              <a:gd name="T24" fmla="*/ 27 w 372"/>
              <a:gd name="T25" fmla="*/ 181 h 363"/>
              <a:gd name="T26" fmla="*/ 190 w 372"/>
              <a:gd name="T27" fmla="*/ 344 h 363"/>
              <a:gd name="T28" fmla="*/ 353 w 372"/>
              <a:gd name="T29" fmla="*/ 181 h 363"/>
              <a:gd name="T30" fmla="*/ 190 w 372"/>
              <a:gd name="T31" fmla="*/ 1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63">
                <a:moveTo>
                  <a:pt x="190" y="362"/>
                </a:moveTo>
                <a:lnTo>
                  <a:pt x="190" y="362"/>
                </a:lnTo>
                <a:cubicBezTo>
                  <a:pt x="136" y="362"/>
                  <a:pt x="90" y="344"/>
                  <a:pt x="54" y="308"/>
                </a:cubicBezTo>
                <a:cubicBezTo>
                  <a:pt x="27" y="281"/>
                  <a:pt x="0" y="235"/>
                  <a:pt x="0" y="181"/>
                </a:cubicBezTo>
                <a:cubicBezTo>
                  <a:pt x="0" y="136"/>
                  <a:pt x="27" y="91"/>
                  <a:pt x="54" y="55"/>
                </a:cubicBezTo>
                <a:cubicBezTo>
                  <a:pt x="90" y="19"/>
                  <a:pt x="136" y="0"/>
                  <a:pt x="190" y="0"/>
                </a:cubicBezTo>
                <a:cubicBezTo>
                  <a:pt x="235" y="0"/>
                  <a:pt x="280" y="19"/>
                  <a:pt x="316" y="55"/>
                </a:cubicBezTo>
                <a:cubicBezTo>
                  <a:pt x="353" y="91"/>
                  <a:pt x="371" y="136"/>
                  <a:pt x="371" y="181"/>
                </a:cubicBezTo>
                <a:cubicBezTo>
                  <a:pt x="371" y="235"/>
                  <a:pt x="353" y="281"/>
                  <a:pt x="316" y="308"/>
                </a:cubicBezTo>
                <a:cubicBezTo>
                  <a:pt x="280" y="344"/>
                  <a:pt x="235" y="362"/>
                  <a:pt x="190" y="362"/>
                </a:cubicBezTo>
                <a:close/>
                <a:moveTo>
                  <a:pt x="190" y="19"/>
                </a:moveTo>
                <a:lnTo>
                  <a:pt x="190" y="19"/>
                </a:lnTo>
                <a:cubicBezTo>
                  <a:pt x="100" y="19"/>
                  <a:pt x="27" y="91"/>
                  <a:pt x="27" y="181"/>
                </a:cubicBezTo>
                <a:cubicBezTo>
                  <a:pt x="27" y="272"/>
                  <a:pt x="100" y="344"/>
                  <a:pt x="190" y="344"/>
                </a:cubicBezTo>
                <a:cubicBezTo>
                  <a:pt x="280" y="344"/>
                  <a:pt x="353" y="272"/>
                  <a:pt x="353" y="181"/>
                </a:cubicBezTo>
                <a:cubicBezTo>
                  <a:pt x="353" y="91"/>
                  <a:pt x="280" y="19"/>
                  <a:pt x="190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9">
            <a:extLst>
              <a:ext uri="{FF2B5EF4-FFF2-40B4-BE49-F238E27FC236}">
                <a16:creationId xmlns:a16="http://schemas.microsoft.com/office/drawing/2014/main" id="{BC2DD3E0-E482-D243-AE5B-D8535132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911" y="11685237"/>
            <a:ext cx="301997" cy="301997"/>
          </a:xfrm>
          <a:custGeom>
            <a:avLst/>
            <a:gdLst>
              <a:gd name="T0" fmla="*/ 145 w 281"/>
              <a:gd name="T1" fmla="*/ 281 h 282"/>
              <a:gd name="T2" fmla="*/ 145 w 281"/>
              <a:gd name="T3" fmla="*/ 281 h 282"/>
              <a:gd name="T4" fmla="*/ 0 w 281"/>
              <a:gd name="T5" fmla="*/ 136 h 282"/>
              <a:gd name="T6" fmla="*/ 145 w 281"/>
              <a:gd name="T7" fmla="*/ 0 h 282"/>
              <a:gd name="T8" fmla="*/ 280 w 281"/>
              <a:gd name="T9" fmla="*/ 136 h 282"/>
              <a:gd name="T10" fmla="*/ 145 w 281"/>
              <a:gd name="T11" fmla="*/ 281 h 282"/>
              <a:gd name="T12" fmla="*/ 145 w 281"/>
              <a:gd name="T13" fmla="*/ 19 h 282"/>
              <a:gd name="T14" fmla="*/ 145 w 281"/>
              <a:gd name="T15" fmla="*/ 19 h 282"/>
              <a:gd name="T16" fmla="*/ 27 w 281"/>
              <a:gd name="T17" fmla="*/ 136 h 282"/>
              <a:gd name="T18" fmla="*/ 145 w 281"/>
              <a:gd name="T19" fmla="*/ 253 h 282"/>
              <a:gd name="T20" fmla="*/ 262 w 281"/>
              <a:gd name="T21" fmla="*/ 136 h 282"/>
              <a:gd name="T22" fmla="*/ 145 w 281"/>
              <a:gd name="T23" fmla="*/ 1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2">
                <a:moveTo>
                  <a:pt x="145" y="281"/>
                </a:moveTo>
                <a:lnTo>
                  <a:pt x="145" y="281"/>
                </a:lnTo>
                <a:cubicBezTo>
                  <a:pt x="64" y="281"/>
                  <a:pt x="0" y="217"/>
                  <a:pt x="0" y="136"/>
                </a:cubicBezTo>
                <a:cubicBezTo>
                  <a:pt x="0" y="64"/>
                  <a:pt x="64" y="0"/>
                  <a:pt x="145" y="0"/>
                </a:cubicBezTo>
                <a:cubicBezTo>
                  <a:pt x="217" y="0"/>
                  <a:pt x="280" y="64"/>
                  <a:pt x="280" y="136"/>
                </a:cubicBezTo>
                <a:cubicBezTo>
                  <a:pt x="280" y="217"/>
                  <a:pt x="217" y="281"/>
                  <a:pt x="145" y="281"/>
                </a:cubicBezTo>
                <a:close/>
                <a:moveTo>
                  <a:pt x="145" y="19"/>
                </a:moveTo>
                <a:lnTo>
                  <a:pt x="145" y="19"/>
                </a:lnTo>
                <a:cubicBezTo>
                  <a:pt x="81" y="19"/>
                  <a:pt x="27" y="73"/>
                  <a:pt x="27" y="136"/>
                </a:cubicBezTo>
                <a:cubicBezTo>
                  <a:pt x="27" y="199"/>
                  <a:pt x="81" y="253"/>
                  <a:pt x="145" y="253"/>
                </a:cubicBezTo>
                <a:cubicBezTo>
                  <a:pt x="208" y="253"/>
                  <a:pt x="262" y="199"/>
                  <a:pt x="262" y="136"/>
                </a:cubicBezTo>
                <a:cubicBezTo>
                  <a:pt x="262" y="73"/>
                  <a:pt x="208" y="19"/>
                  <a:pt x="145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0">
            <a:extLst>
              <a:ext uri="{FF2B5EF4-FFF2-40B4-BE49-F238E27FC236}">
                <a16:creationId xmlns:a16="http://schemas.microsoft.com/office/drawing/2014/main" id="{2C8B5C86-B8DB-7748-A8CD-D54CF057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2" y="11751299"/>
            <a:ext cx="99091" cy="146278"/>
          </a:xfrm>
          <a:custGeom>
            <a:avLst/>
            <a:gdLst>
              <a:gd name="T0" fmla="*/ 36 w 91"/>
              <a:gd name="T1" fmla="*/ 135 h 136"/>
              <a:gd name="T2" fmla="*/ 36 w 91"/>
              <a:gd name="T3" fmla="*/ 135 h 136"/>
              <a:gd name="T4" fmla="*/ 9 w 91"/>
              <a:gd name="T5" fmla="*/ 135 h 136"/>
              <a:gd name="T6" fmla="*/ 0 w 91"/>
              <a:gd name="T7" fmla="*/ 117 h 136"/>
              <a:gd name="T8" fmla="*/ 18 w 91"/>
              <a:gd name="T9" fmla="*/ 117 h 136"/>
              <a:gd name="T10" fmla="*/ 63 w 91"/>
              <a:gd name="T11" fmla="*/ 117 h 136"/>
              <a:gd name="T12" fmla="*/ 72 w 91"/>
              <a:gd name="T13" fmla="*/ 99 h 136"/>
              <a:gd name="T14" fmla="*/ 36 w 91"/>
              <a:gd name="T15" fmla="*/ 81 h 136"/>
              <a:gd name="T16" fmla="*/ 18 w 91"/>
              <a:gd name="T17" fmla="*/ 63 h 136"/>
              <a:gd name="T18" fmla="*/ 0 w 91"/>
              <a:gd name="T19" fmla="*/ 45 h 136"/>
              <a:gd name="T20" fmla="*/ 18 w 91"/>
              <a:gd name="T21" fmla="*/ 9 h 136"/>
              <a:gd name="T22" fmla="*/ 81 w 91"/>
              <a:gd name="T23" fmla="*/ 9 h 136"/>
              <a:gd name="T24" fmla="*/ 81 w 91"/>
              <a:gd name="T25" fmla="*/ 18 h 136"/>
              <a:gd name="T26" fmla="*/ 72 w 91"/>
              <a:gd name="T27" fmla="*/ 27 h 136"/>
              <a:gd name="T28" fmla="*/ 27 w 91"/>
              <a:gd name="T29" fmla="*/ 27 h 136"/>
              <a:gd name="T30" fmla="*/ 18 w 91"/>
              <a:gd name="T31" fmla="*/ 45 h 136"/>
              <a:gd name="T32" fmla="*/ 45 w 91"/>
              <a:gd name="T33" fmla="*/ 63 h 136"/>
              <a:gd name="T34" fmla="*/ 72 w 91"/>
              <a:gd name="T35" fmla="*/ 81 h 136"/>
              <a:gd name="T36" fmla="*/ 81 w 91"/>
              <a:gd name="T37" fmla="*/ 99 h 136"/>
              <a:gd name="T38" fmla="*/ 72 w 91"/>
              <a:gd name="T39" fmla="*/ 135 h 136"/>
              <a:gd name="T40" fmla="*/ 36 w 91"/>
              <a:gd name="T4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36">
                <a:moveTo>
                  <a:pt x="36" y="135"/>
                </a:moveTo>
                <a:lnTo>
                  <a:pt x="36" y="135"/>
                </a:lnTo>
                <a:cubicBezTo>
                  <a:pt x="27" y="135"/>
                  <a:pt x="18" y="135"/>
                  <a:pt x="9" y="135"/>
                </a:cubicBezTo>
                <a:cubicBezTo>
                  <a:pt x="0" y="126"/>
                  <a:pt x="0" y="126"/>
                  <a:pt x="0" y="117"/>
                </a:cubicBezTo>
                <a:cubicBezTo>
                  <a:pt x="9" y="117"/>
                  <a:pt x="9" y="117"/>
                  <a:pt x="18" y="117"/>
                </a:cubicBezTo>
                <a:cubicBezTo>
                  <a:pt x="27" y="126"/>
                  <a:pt x="45" y="126"/>
                  <a:pt x="63" y="117"/>
                </a:cubicBezTo>
                <a:cubicBezTo>
                  <a:pt x="63" y="117"/>
                  <a:pt x="72" y="108"/>
                  <a:pt x="72" y="99"/>
                </a:cubicBezTo>
                <a:cubicBezTo>
                  <a:pt x="72" y="90"/>
                  <a:pt x="54" y="90"/>
                  <a:pt x="36" y="81"/>
                </a:cubicBezTo>
                <a:cubicBezTo>
                  <a:pt x="27" y="72"/>
                  <a:pt x="27" y="72"/>
                  <a:pt x="18" y="63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81" y="9"/>
                  <a:pt x="90" y="18"/>
                  <a:pt x="81" y="18"/>
                </a:cubicBezTo>
                <a:cubicBezTo>
                  <a:pt x="81" y="27"/>
                  <a:pt x="81" y="27"/>
                  <a:pt x="72" y="27"/>
                </a:cubicBezTo>
                <a:cubicBezTo>
                  <a:pt x="54" y="18"/>
                  <a:pt x="36" y="18"/>
                  <a:pt x="27" y="27"/>
                </a:cubicBezTo>
                <a:cubicBezTo>
                  <a:pt x="18" y="27"/>
                  <a:pt x="18" y="36"/>
                  <a:pt x="18" y="45"/>
                </a:cubicBezTo>
                <a:cubicBezTo>
                  <a:pt x="18" y="54"/>
                  <a:pt x="36" y="54"/>
                  <a:pt x="45" y="63"/>
                </a:cubicBezTo>
                <a:cubicBezTo>
                  <a:pt x="54" y="72"/>
                  <a:pt x="63" y="72"/>
                  <a:pt x="72" y="81"/>
                </a:cubicBezTo>
                <a:cubicBezTo>
                  <a:pt x="81" y="81"/>
                  <a:pt x="81" y="90"/>
                  <a:pt x="81" y="99"/>
                </a:cubicBezTo>
                <a:cubicBezTo>
                  <a:pt x="81" y="117"/>
                  <a:pt x="81" y="126"/>
                  <a:pt x="72" y="135"/>
                </a:cubicBezTo>
                <a:cubicBezTo>
                  <a:pt x="63" y="135"/>
                  <a:pt x="54" y="135"/>
                  <a:pt x="3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1">
            <a:extLst>
              <a:ext uri="{FF2B5EF4-FFF2-40B4-BE49-F238E27FC236}">
                <a16:creationId xmlns:a16="http://schemas.microsoft.com/office/drawing/2014/main" id="{E188FA83-9844-B14D-9F44-1A793A8B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89" y="11722986"/>
            <a:ext cx="18875" cy="28312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18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2">
            <a:extLst>
              <a:ext uri="{FF2B5EF4-FFF2-40B4-BE49-F238E27FC236}">
                <a16:creationId xmlns:a16="http://schemas.microsoft.com/office/drawing/2014/main" id="{A589A54C-82F7-B046-8450-9C16D9DE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189" y="11907014"/>
            <a:ext cx="18875" cy="33032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3">
            <a:extLst>
              <a:ext uri="{FF2B5EF4-FFF2-40B4-BE49-F238E27FC236}">
                <a16:creationId xmlns:a16="http://schemas.microsoft.com/office/drawing/2014/main" id="{EF6B0322-18A0-7542-9DA9-40F264FA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690" y="4328774"/>
            <a:ext cx="589840" cy="910712"/>
          </a:xfrm>
          <a:custGeom>
            <a:avLst/>
            <a:gdLst>
              <a:gd name="T0" fmla="*/ 479 w 552"/>
              <a:gd name="T1" fmla="*/ 849 h 850"/>
              <a:gd name="T2" fmla="*/ 479 w 552"/>
              <a:gd name="T3" fmla="*/ 849 h 850"/>
              <a:gd name="T4" fmla="*/ 72 w 552"/>
              <a:gd name="T5" fmla="*/ 849 h 850"/>
              <a:gd name="T6" fmla="*/ 0 w 552"/>
              <a:gd name="T7" fmla="*/ 768 h 850"/>
              <a:gd name="T8" fmla="*/ 0 w 552"/>
              <a:gd name="T9" fmla="*/ 72 h 850"/>
              <a:gd name="T10" fmla="*/ 72 w 552"/>
              <a:gd name="T11" fmla="*/ 0 h 850"/>
              <a:gd name="T12" fmla="*/ 479 w 552"/>
              <a:gd name="T13" fmla="*/ 0 h 850"/>
              <a:gd name="T14" fmla="*/ 551 w 552"/>
              <a:gd name="T15" fmla="*/ 72 h 850"/>
              <a:gd name="T16" fmla="*/ 551 w 552"/>
              <a:gd name="T17" fmla="*/ 307 h 850"/>
              <a:gd name="T18" fmla="*/ 533 w 552"/>
              <a:gd name="T19" fmla="*/ 325 h 850"/>
              <a:gd name="T20" fmla="*/ 515 w 552"/>
              <a:gd name="T21" fmla="*/ 307 h 850"/>
              <a:gd name="T22" fmla="*/ 515 w 552"/>
              <a:gd name="T23" fmla="*/ 72 h 850"/>
              <a:gd name="T24" fmla="*/ 479 w 552"/>
              <a:gd name="T25" fmla="*/ 36 h 850"/>
              <a:gd name="T26" fmla="*/ 72 w 552"/>
              <a:gd name="T27" fmla="*/ 36 h 850"/>
              <a:gd name="T28" fmla="*/ 36 w 552"/>
              <a:gd name="T29" fmla="*/ 72 h 850"/>
              <a:gd name="T30" fmla="*/ 36 w 552"/>
              <a:gd name="T31" fmla="*/ 768 h 850"/>
              <a:gd name="T32" fmla="*/ 72 w 552"/>
              <a:gd name="T33" fmla="*/ 804 h 850"/>
              <a:gd name="T34" fmla="*/ 479 w 552"/>
              <a:gd name="T35" fmla="*/ 804 h 850"/>
              <a:gd name="T36" fmla="*/ 497 w 552"/>
              <a:gd name="T37" fmla="*/ 804 h 850"/>
              <a:gd name="T38" fmla="*/ 515 w 552"/>
              <a:gd name="T39" fmla="*/ 813 h 850"/>
              <a:gd name="T40" fmla="*/ 506 w 552"/>
              <a:gd name="T41" fmla="*/ 840 h 850"/>
              <a:gd name="T42" fmla="*/ 479 w 552"/>
              <a:gd name="T43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850">
                <a:moveTo>
                  <a:pt x="479" y="849"/>
                </a:moveTo>
                <a:lnTo>
                  <a:pt x="479" y="849"/>
                </a:lnTo>
                <a:cubicBezTo>
                  <a:pt x="72" y="849"/>
                  <a:pt x="72" y="849"/>
                  <a:pt x="72" y="849"/>
                </a:cubicBezTo>
                <a:cubicBezTo>
                  <a:pt x="27" y="849"/>
                  <a:pt x="0" y="813"/>
                  <a:pt x="0" y="76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27"/>
                  <a:pt x="551" y="72"/>
                </a:cubicBezTo>
                <a:cubicBezTo>
                  <a:pt x="551" y="307"/>
                  <a:pt x="551" y="307"/>
                  <a:pt x="551" y="307"/>
                </a:cubicBezTo>
                <a:cubicBezTo>
                  <a:pt x="551" y="316"/>
                  <a:pt x="542" y="325"/>
                  <a:pt x="533" y="325"/>
                </a:cubicBezTo>
                <a:cubicBezTo>
                  <a:pt x="524" y="325"/>
                  <a:pt x="515" y="316"/>
                  <a:pt x="515" y="307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15" y="54"/>
                  <a:pt x="497" y="36"/>
                  <a:pt x="479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36" y="54"/>
                  <a:pt x="36" y="72"/>
                </a:cubicBezTo>
                <a:cubicBezTo>
                  <a:pt x="36" y="768"/>
                  <a:pt x="36" y="768"/>
                  <a:pt x="36" y="768"/>
                </a:cubicBezTo>
                <a:cubicBezTo>
                  <a:pt x="36" y="786"/>
                  <a:pt x="54" y="804"/>
                  <a:pt x="72" y="804"/>
                </a:cubicBezTo>
                <a:cubicBezTo>
                  <a:pt x="479" y="804"/>
                  <a:pt x="479" y="804"/>
                  <a:pt x="479" y="804"/>
                </a:cubicBezTo>
                <a:cubicBezTo>
                  <a:pt x="479" y="804"/>
                  <a:pt x="488" y="804"/>
                  <a:pt x="497" y="804"/>
                </a:cubicBezTo>
                <a:cubicBezTo>
                  <a:pt x="506" y="795"/>
                  <a:pt x="515" y="804"/>
                  <a:pt x="515" y="813"/>
                </a:cubicBezTo>
                <a:cubicBezTo>
                  <a:pt x="524" y="822"/>
                  <a:pt x="524" y="831"/>
                  <a:pt x="506" y="840"/>
                </a:cubicBezTo>
                <a:cubicBezTo>
                  <a:pt x="497" y="840"/>
                  <a:pt x="488" y="849"/>
                  <a:pt x="479" y="8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4">
            <a:extLst>
              <a:ext uri="{FF2B5EF4-FFF2-40B4-BE49-F238E27FC236}">
                <a16:creationId xmlns:a16="http://schemas.microsoft.com/office/drawing/2014/main" id="{61DFD20E-DDFC-5449-BA8D-35346BB02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5069612"/>
            <a:ext cx="47187" cy="61342"/>
          </a:xfrm>
          <a:custGeom>
            <a:avLst/>
            <a:gdLst>
              <a:gd name="T0" fmla="*/ 28 w 46"/>
              <a:gd name="T1" fmla="*/ 55 h 56"/>
              <a:gd name="T2" fmla="*/ 28 w 46"/>
              <a:gd name="T3" fmla="*/ 55 h 56"/>
              <a:gd name="T4" fmla="*/ 0 w 46"/>
              <a:gd name="T5" fmla="*/ 28 h 56"/>
              <a:gd name="T6" fmla="*/ 28 w 46"/>
              <a:gd name="T7" fmla="*/ 0 h 56"/>
              <a:gd name="T8" fmla="*/ 45 w 46"/>
              <a:gd name="T9" fmla="*/ 28 h 56"/>
              <a:gd name="T10" fmla="*/ 28 w 46"/>
              <a:gd name="T11" fmla="*/ 55 h 56"/>
              <a:gd name="T12" fmla="*/ 28 w 46"/>
              <a:gd name="T13" fmla="*/ 10 h 56"/>
              <a:gd name="T14" fmla="*/ 28 w 46"/>
              <a:gd name="T15" fmla="*/ 10 h 56"/>
              <a:gd name="T16" fmla="*/ 9 w 46"/>
              <a:gd name="T17" fmla="*/ 28 h 56"/>
              <a:gd name="T18" fmla="*/ 28 w 46"/>
              <a:gd name="T19" fmla="*/ 46 h 56"/>
              <a:gd name="T20" fmla="*/ 37 w 46"/>
              <a:gd name="T21" fmla="*/ 28 h 56"/>
              <a:gd name="T22" fmla="*/ 28 w 46"/>
              <a:gd name="T23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6">
                <a:moveTo>
                  <a:pt x="28" y="55"/>
                </a:moveTo>
                <a:lnTo>
                  <a:pt x="28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37" y="0"/>
                  <a:pt x="45" y="19"/>
                  <a:pt x="45" y="28"/>
                </a:cubicBezTo>
                <a:cubicBezTo>
                  <a:pt x="45" y="46"/>
                  <a:pt x="37" y="55"/>
                  <a:pt x="28" y="55"/>
                </a:cubicBezTo>
                <a:close/>
                <a:moveTo>
                  <a:pt x="28" y="10"/>
                </a:moveTo>
                <a:lnTo>
                  <a:pt x="28" y="10"/>
                </a:lnTo>
                <a:cubicBezTo>
                  <a:pt x="18" y="10"/>
                  <a:pt x="9" y="19"/>
                  <a:pt x="9" y="28"/>
                </a:cubicBezTo>
                <a:cubicBezTo>
                  <a:pt x="9" y="37"/>
                  <a:pt x="18" y="46"/>
                  <a:pt x="28" y="46"/>
                </a:cubicBezTo>
                <a:cubicBezTo>
                  <a:pt x="37" y="46"/>
                  <a:pt x="37" y="37"/>
                  <a:pt x="37" y="28"/>
                </a:cubicBezTo>
                <a:cubicBezTo>
                  <a:pt x="37" y="19"/>
                  <a:pt x="37" y="10"/>
                  <a:pt x="2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5">
            <a:extLst>
              <a:ext uri="{FF2B5EF4-FFF2-40B4-BE49-F238E27FC236}">
                <a16:creationId xmlns:a16="http://schemas.microsoft.com/office/drawing/2014/main" id="{F8638361-CDAA-5D40-BED6-0AF19E94F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5083767"/>
            <a:ext cx="212340" cy="37750"/>
          </a:xfrm>
          <a:custGeom>
            <a:avLst/>
            <a:gdLst>
              <a:gd name="T0" fmla="*/ 172 w 200"/>
              <a:gd name="T1" fmla="*/ 36 h 37"/>
              <a:gd name="T2" fmla="*/ 172 w 200"/>
              <a:gd name="T3" fmla="*/ 36 h 37"/>
              <a:gd name="T4" fmla="*/ 19 w 200"/>
              <a:gd name="T5" fmla="*/ 36 h 37"/>
              <a:gd name="T6" fmla="*/ 0 w 200"/>
              <a:gd name="T7" fmla="*/ 18 h 37"/>
              <a:gd name="T8" fmla="*/ 19 w 200"/>
              <a:gd name="T9" fmla="*/ 0 h 37"/>
              <a:gd name="T10" fmla="*/ 172 w 200"/>
              <a:gd name="T11" fmla="*/ 0 h 37"/>
              <a:gd name="T12" fmla="*/ 199 w 200"/>
              <a:gd name="T13" fmla="*/ 18 h 37"/>
              <a:gd name="T14" fmla="*/ 172 w 20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7">
                <a:moveTo>
                  <a:pt x="172" y="36"/>
                </a:moveTo>
                <a:lnTo>
                  <a:pt x="172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199" y="9"/>
                  <a:pt x="199" y="18"/>
                </a:cubicBezTo>
                <a:cubicBezTo>
                  <a:pt x="199" y="27"/>
                  <a:pt x="190" y="36"/>
                  <a:pt x="17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6">
            <a:extLst>
              <a:ext uri="{FF2B5EF4-FFF2-40B4-BE49-F238E27FC236}">
                <a16:creationId xmlns:a16="http://schemas.microsoft.com/office/drawing/2014/main" id="{AC076EE7-A361-A748-A6AA-1EE40270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472" y="4385399"/>
            <a:ext cx="457713" cy="254810"/>
          </a:xfrm>
          <a:custGeom>
            <a:avLst/>
            <a:gdLst>
              <a:gd name="T0" fmla="*/ 398 w 426"/>
              <a:gd name="T1" fmla="*/ 235 h 236"/>
              <a:gd name="T2" fmla="*/ 398 w 426"/>
              <a:gd name="T3" fmla="*/ 235 h 236"/>
              <a:gd name="T4" fmla="*/ 18 w 426"/>
              <a:gd name="T5" fmla="*/ 235 h 236"/>
              <a:gd name="T6" fmla="*/ 0 w 426"/>
              <a:gd name="T7" fmla="*/ 217 h 236"/>
              <a:gd name="T8" fmla="*/ 0 w 426"/>
              <a:gd name="T9" fmla="*/ 27 h 236"/>
              <a:gd name="T10" fmla="*/ 18 w 426"/>
              <a:gd name="T11" fmla="*/ 0 h 236"/>
              <a:gd name="T12" fmla="*/ 398 w 426"/>
              <a:gd name="T13" fmla="*/ 0 h 236"/>
              <a:gd name="T14" fmla="*/ 425 w 426"/>
              <a:gd name="T15" fmla="*/ 27 h 236"/>
              <a:gd name="T16" fmla="*/ 425 w 426"/>
              <a:gd name="T17" fmla="*/ 217 h 236"/>
              <a:gd name="T18" fmla="*/ 398 w 426"/>
              <a:gd name="T19" fmla="*/ 235 h 236"/>
              <a:gd name="T20" fmla="*/ 36 w 426"/>
              <a:gd name="T21" fmla="*/ 199 h 236"/>
              <a:gd name="T22" fmla="*/ 36 w 426"/>
              <a:gd name="T23" fmla="*/ 199 h 236"/>
              <a:gd name="T24" fmla="*/ 380 w 426"/>
              <a:gd name="T25" fmla="*/ 199 h 236"/>
              <a:gd name="T26" fmla="*/ 380 w 426"/>
              <a:gd name="T27" fmla="*/ 45 h 236"/>
              <a:gd name="T28" fmla="*/ 36 w 426"/>
              <a:gd name="T29" fmla="*/ 45 h 236"/>
              <a:gd name="T30" fmla="*/ 36 w 426"/>
              <a:gd name="T31" fmla="*/ 19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236">
                <a:moveTo>
                  <a:pt x="398" y="235"/>
                </a:moveTo>
                <a:lnTo>
                  <a:pt x="398" y="235"/>
                </a:lnTo>
                <a:cubicBezTo>
                  <a:pt x="18" y="235"/>
                  <a:pt x="18" y="235"/>
                  <a:pt x="18" y="235"/>
                </a:cubicBezTo>
                <a:cubicBezTo>
                  <a:pt x="9" y="235"/>
                  <a:pt x="0" y="226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6" y="0"/>
                  <a:pt x="425" y="9"/>
                  <a:pt x="425" y="27"/>
                </a:cubicBezTo>
                <a:cubicBezTo>
                  <a:pt x="425" y="217"/>
                  <a:pt x="425" y="217"/>
                  <a:pt x="425" y="217"/>
                </a:cubicBezTo>
                <a:cubicBezTo>
                  <a:pt x="425" y="226"/>
                  <a:pt x="416" y="235"/>
                  <a:pt x="398" y="235"/>
                </a:cubicBezTo>
                <a:close/>
                <a:moveTo>
                  <a:pt x="36" y="199"/>
                </a:moveTo>
                <a:lnTo>
                  <a:pt x="36" y="199"/>
                </a:lnTo>
                <a:cubicBezTo>
                  <a:pt x="380" y="199"/>
                  <a:pt x="380" y="199"/>
                  <a:pt x="380" y="199"/>
                </a:cubicBezTo>
                <a:cubicBezTo>
                  <a:pt x="380" y="45"/>
                  <a:pt x="380" y="45"/>
                  <a:pt x="380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7">
            <a:extLst>
              <a:ext uri="{FF2B5EF4-FFF2-40B4-BE49-F238E27FC236}">
                <a16:creationId xmlns:a16="http://schemas.microsoft.com/office/drawing/2014/main" id="{C1A5C363-61DB-C241-92B7-3AA51B94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4918614"/>
            <a:ext cx="47187" cy="47187"/>
          </a:xfrm>
          <a:custGeom>
            <a:avLst/>
            <a:gdLst>
              <a:gd name="T0" fmla="*/ 28 w 46"/>
              <a:gd name="T1" fmla="*/ 45 h 46"/>
              <a:gd name="T2" fmla="*/ 28 w 46"/>
              <a:gd name="T3" fmla="*/ 45 h 46"/>
              <a:gd name="T4" fmla="*/ 0 w 46"/>
              <a:gd name="T5" fmla="*/ 18 h 46"/>
              <a:gd name="T6" fmla="*/ 28 w 46"/>
              <a:gd name="T7" fmla="*/ 0 h 46"/>
              <a:gd name="T8" fmla="*/ 45 w 46"/>
              <a:gd name="T9" fmla="*/ 18 h 46"/>
              <a:gd name="T10" fmla="*/ 28 w 46"/>
              <a:gd name="T11" fmla="*/ 45 h 46"/>
              <a:gd name="T12" fmla="*/ 28 w 46"/>
              <a:gd name="T13" fmla="*/ 9 h 46"/>
              <a:gd name="T14" fmla="*/ 28 w 46"/>
              <a:gd name="T15" fmla="*/ 9 h 46"/>
              <a:gd name="T16" fmla="*/ 9 w 46"/>
              <a:gd name="T17" fmla="*/ 18 h 46"/>
              <a:gd name="T18" fmla="*/ 28 w 46"/>
              <a:gd name="T19" fmla="*/ 36 h 46"/>
              <a:gd name="T20" fmla="*/ 37 w 46"/>
              <a:gd name="T21" fmla="*/ 18 h 46"/>
              <a:gd name="T22" fmla="*/ 2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8" y="45"/>
                </a:moveTo>
                <a:lnTo>
                  <a:pt x="2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5" y="9"/>
                  <a:pt x="45" y="18"/>
                </a:cubicBezTo>
                <a:cubicBezTo>
                  <a:pt x="45" y="36"/>
                  <a:pt x="37" y="45"/>
                  <a:pt x="28" y="45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7"/>
                  <a:pt x="18" y="36"/>
                  <a:pt x="28" y="36"/>
                </a:cubicBezTo>
                <a:cubicBezTo>
                  <a:pt x="37" y="36"/>
                  <a:pt x="37" y="27"/>
                  <a:pt x="37" y="18"/>
                </a:cubicBezTo>
                <a:cubicBezTo>
                  <a:pt x="37" y="18"/>
                  <a:pt x="37" y="9"/>
                  <a:pt x="2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8">
            <a:extLst>
              <a:ext uri="{FF2B5EF4-FFF2-40B4-BE49-F238E27FC236}">
                <a16:creationId xmlns:a16="http://schemas.microsoft.com/office/drawing/2014/main" id="{20B6FF00-617F-1B48-BC21-124EEFF8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4800645"/>
            <a:ext cx="47187" cy="56624"/>
          </a:xfrm>
          <a:custGeom>
            <a:avLst/>
            <a:gdLst>
              <a:gd name="T0" fmla="*/ 28 w 46"/>
              <a:gd name="T1" fmla="*/ 54 h 55"/>
              <a:gd name="T2" fmla="*/ 28 w 46"/>
              <a:gd name="T3" fmla="*/ 54 h 55"/>
              <a:gd name="T4" fmla="*/ 0 w 46"/>
              <a:gd name="T5" fmla="*/ 27 h 55"/>
              <a:gd name="T6" fmla="*/ 28 w 46"/>
              <a:gd name="T7" fmla="*/ 0 h 55"/>
              <a:gd name="T8" fmla="*/ 45 w 46"/>
              <a:gd name="T9" fmla="*/ 27 h 55"/>
              <a:gd name="T10" fmla="*/ 28 w 46"/>
              <a:gd name="T11" fmla="*/ 54 h 55"/>
              <a:gd name="T12" fmla="*/ 28 w 46"/>
              <a:gd name="T13" fmla="*/ 9 h 55"/>
              <a:gd name="T14" fmla="*/ 28 w 46"/>
              <a:gd name="T15" fmla="*/ 9 h 55"/>
              <a:gd name="T16" fmla="*/ 9 w 46"/>
              <a:gd name="T17" fmla="*/ 27 h 55"/>
              <a:gd name="T18" fmla="*/ 28 w 46"/>
              <a:gd name="T19" fmla="*/ 45 h 55"/>
              <a:gd name="T20" fmla="*/ 37 w 46"/>
              <a:gd name="T21" fmla="*/ 27 h 55"/>
              <a:gd name="T22" fmla="*/ 2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28" y="54"/>
                </a:moveTo>
                <a:lnTo>
                  <a:pt x="2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37" y="0"/>
                  <a:pt x="45" y="18"/>
                  <a:pt x="45" y="27"/>
                </a:cubicBezTo>
                <a:cubicBezTo>
                  <a:pt x="45" y="45"/>
                  <a:pt x="37" y="54"/>
                  <a:pt x="28" y="5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8" y="45"/>
                </a:cubicBezTo>
                <a:cubicBezTo>
                  <a:pt x="37" y="45"/>
                  <a:pt x="37" y="36"/>
                  <a:pt x="37" y="27"/>
                </a:cubicBezTo>
                <a:cubicBezTo>
                  <a:pt x="37" y="18"/>
                  <a:pt x="37" y="9"/>
                  <a:pt x="2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9">
            <a:extLst>
              <a:ext uri="{FF2B5EF4-FFF2-40B4-BE49-F238E27FC236}">
                <a16:creationId xmlns:a16="http://schemas.microsoft.com/office/drawing/2014/main" id="{E66F7369-179A-CF4C-B0EC-BC455985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375" y="4800645"/>
            <a:ext cx="47187" cy="56624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0 w 46"/>
              <a:gd name="T5" fmla="*/ 27 h 55"/>
              <a:gd name="T6" fmla="*/ 18 w 46"/>
              <a:gd name="T7" fmla="*/ 0 h 55"/>
              <a:gd name="T8" fmla="*/ 45 w 46"/>
              <a:gd name="T9" fmla="*/ 27 h 55"/>
              <a:gd name="T10" fmla="*/ 18 w 46"/>
              <a:gd name="T11" fmla="*/ 54 h 55"/>
              <a:gd name="T12" fmla="*/ 18 w 46"/>
              <a:gd name="T13" fmla="*/ 9 h 55"/>
              <a:gd name="T14" fmla="*/ 18 w 46"/>
              <a:gd name="T15" fmla="*/ 9 h 55"/>
              <a:gd name="T16" fmla="*/ 9 w 46"/>
              <a:gd name="T17" fmla="*/ 27 h 55"/>
              <a:gd name="T18" fmla="*/ 18 w 46"/>
              <a:gd name="T19" fmla="*/ 45 h 55"/>
              <a:gd name="T20" fmla="*/ 36 w 46"/>
              <a:gd name="T21" fmla="*/ 27 h 55"/>
              <a:gd name="T22" fmla="*/ 1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18" y="5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18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0">
            <a:extLst>
              <a:ext uri="{FF2B5EF4-FFF2-40B4-BE49-F238E27FC236}">
                <a16:creationId xmlns:a16="http://schemas.microsoft.com/office/drawing/2014/main" id="{DEE91DD0-18C4-1F4E-B0E2-62CEA72C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4800645"/>
            <a:ext cx="47187" cy="56624"/>
          </a:xfrm>
          <a:custGeom>
            <a:avLst/>
            <a:gdLst>
              <a:gd name="T0" fmla="*/ 19 w 46"/>
              <a:gd name="T1" fmla="*/ 54 h 55"/>
              <a:gd name="T2" fmla="*/ 19 w 46"/>
              <a:gd name="T3" fmla="*/ 54 h 55"/>
              <a:gd name="T4" fmla="*/ 0 w 46"/>
              <a:gd name="T5" fmla="*/ 27 h 55"/>
              <a:gd name="T6" fmla="*/ 19 w 46"/>
              <a:gd name="T7" fmla="*/ 0 h 55"/>
              <a:gd name="T8" fmla="*/ 45 w 46"/>
              <a:gd name="T9" fmla="*/ 27 h 55"/>
              <a:gd name="T10" fmla="*/ 19 w 46"/>
              <a:gd name="T11" fmla="*/ 54 h 55"/>
              <a:gd name="T12" fmla="*/ 19 w 46"/>
              <a:gd name="T13" fmla="*/ 9 h 55"/>
              <a:gd name="T14" fmla="*/ 19 w 46"/>
              <a:gd name="T15" fmla="*/ 9 h 55"/>
              <a:gd name="T16" fmla="*/ 9 w 46"/>
              <a:gd name="T17" fmla="*/ 27 h 55"/>
              <a:gd name="T18" fmla="*/ 19 w 46"/>
              <a:gd name="T19" fmla="*/ 45 h 55"/>
              <a:gd name="T20" fmla="*/ 36 w 46"/>
              <a:gd name="T21" fmla="*/ 27 h 55"/>
              <a:gd name="T22" fmla="*/ 19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9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45"/>
                  <a:pt x="36" y="54"/>
                  <a:pt x="19" y="54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36"/>
                  <a:pt x="19" y="45"/>
                  <a:pt x="19" y="45"/>
                </a:cubicBezTo>
                <a:cubicBezTo>
                  <a:pt x="28" y="45"/>
                  <a:pt x="36" y="36"/>
                  <a:pt x="36" y="27"/>
                </a:cubicBezTo>
                <a:cubicBezTo>
                  <a:pt x="36" y="18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1">
            <a:extLst>
              <a:ext uri="{FF2B5EF4-FFF2-40B4-BE49-F238E27FC236}">
                <a16:creationId xmlns:a16="http://schemas.microsoft.com/office/drawing/2014/main" id="{4444C803-55B7-7349-8817-F973E309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375" y="4918614"/>
            <a:ext cx="47187" cy="47187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36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2">
            <a:extLst>
              <a:ext uri="{FF2B5EF4-FFF2-40B4-BE49-F238E27FC236}">
                <a16:creationId xmlns:a16="http://schemas.microsoft.com/office/drawing/2014/main" id="{3465CD5D-D421-9C4D-8EF2-E9FA7E61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4918614"/>
            <a:ext cx="47187" cy="47187"/>
          </a:xfrm>
          <a:custGeom>
            <a:avLst/>
            <a:gdLst>
              <a:gd name="T0" fmla="*/ 19 w 46"/>
              <a:gd name="T1" fmla="*/ 45 h 46"/>
              <a:gd name="T2" fmla="*/ 19 w 46"/>
              <a:gd name="T3" fmla="*/ 45 h 46"/>
              <a:gd name="T4" fmla="*/ 0 w 46"/>
              <a:gd name="T5" fmla="*/ 18 h 46"/>
              <a:gd name="T6" fmla="*/ 19 w 46"/>
              <a:gd name="T7" fmla="*/ 0 h 46"/>
              <a:gd name="T8" fmla="*/ 45 w 46"/>
              <a:gd name="T9" fmla="*/ 18 h 46"/>
              <a:gd name="T10" fmla="*/ 19 w 46"/>
              <a:gd name="T11" fmla="*/ 45 h 46"/>
              <a:gd name="T12" fmla="*/ 19 w 46"/>
              <a:gd name="T13" fmla="*/ 9 h 46"/>
              <a:gd name="T14" fmla="*/ 19 w 46"/>
              <a:gd name="T15" fmla="*/ 9 h 46"/>
              <a:gd name="T16" fmla="*/ 9 w 46"/>
              <a:gd name="T17" fmla="*/ 18 h 46"/>
              <a:gd name="T18" fmla="*/ 19 w 46"/>
              <a:gd name="T19" fmla="*/ 36 h 46"/>
              <a:gd name="T20" fmla="*/ 36 w 46"/>
              <a:gd name="T21" fmla="*/ 18 h 46"/>
              <a:gd name="T22" fmla="*/ 19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9" y="45"/>
                </a:moveTo>
                <a:lnTo>
                  <a:pt x="19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lnTo>
                  <a:pt x="9" y="18"/>
                </a:lnTo>
                <a:cubicBezTo>
                  <a:pt x="9" y="27"/>
                  <a:pt x="19" y="36"/>
                  <a:pt x="19" y="36"/>
                </a:cubicBezTo>
                <a:cubicBezTo>
                  <a:pt x="28" y="36"/>
                  <a:pt x="36" y="27"/>
                  <a:pt x="36" y="18"/>
                </a:cubicBezTo>
                <a:cubicBezTo>
                  <a:pt x="36" y="18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3">
            <a:extLst>
              <a:ext uri="{FF2B5EF4-FFF2-40B4-BE49-F238E27FC236}">
                <a16:creationId xmlns:a16="http://schemas.microsoft.com/office/drawing/2014/main" id="{F2F57F4D-77CB-BF47-AFFB-E22F29BD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061" y="4696833"/>
            <a:ext cx="47187" cy="56624"/>
          </a:xfrm>
          <a:custGeom>
            <a:avLst/>
            <a:gdLst>
              <a:gd name="T0" fmla="*/ 28 w 46"/>
              <a:gd name="T1" fmla="*/ 54 h 55"/>
              <a:gd name="T2" fmla="*/ 28 w 46"/>
              <a:gd name="T3" fmla="*/ 54 h 55"/>
              <a:gd name="T4" fmla="*/ 0 w 46"/>
              <a:gd name="T5" fmla="*/ 27 h 55"/>
              <a:gd name="T6" fmla="*/ 28 w 46"/>
              <a:gd name="T7" fmla="*/ 0 h 55"/>
              <a:gd name="T8" fmla="*/ 45 w 46"/>
              <a:gd name="T9" fmla="*/ 27 h 55"/>
              <a:gd name="T10" fmla="*/ 28 w 46"/>
              <a:gd name="T11" fmla="*/ 54 h 55"/>
              <a:gd name="T12" fmla="*/ 28 w 46"/>
              <a:gd name="T13" fmla="*/ 9 h 55"/>
              <a:gd name="T14" fmla="*/ 28 w 46"/>
              <a:gd name="T15" fmla="*/ 9 h 55"/>
              <a:gd name="T16" fmla="*/ 9 w 46"/>
              <a:gd name="T17" fmla="*/ 27 h 55"/>
              <a:gd name="T18" fmla="*/ 28 w 46"/>
              <a:gd name="T19" fmla="*/ 45 h 55"/>
              <a:gd name="T20" fmla="*/ 37 w 46"/>
              <a:gd name="T21" fmla="*/ 27 h 55"/>
              <a:gd name="T22" fmla="*/ 2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28" y="54"/>
                </a:moveTo>
                <a:lnTo>
                  <a:pt x="28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5" y="9"/>
                  <a:pt x="45" y="27"/>
                </a:cubicBezTo>
                <a:cubicBezTo>
                  <a:pt x="45" y="36"/>
                  <a:pt x="37" y="54"/>
                  <a:pt x="28" y="54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8" y="45"/>
                </a:cubicBezTo>
                <a:cubicBezTo>
                  <a:pt x="37" y="45"/>
                  <a:pt x="37" y="36"/>
                  <a:pt x="37" y="27"/>
                </a:cubicBezTo>
                <a:cubicBezTo>
                  <a:pt x="37" y="18"/>
                  <a:pt x="37" y="9"/>
                  <a:pt x="2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4">
            <a:extLst>
              <a:ext uri="{FF2B5EF4-FFF2-40B4-BE49-F238E27FC236}">
                <a16:creationId xmlns:a16="http://schemas.microsoft.com/office/drawing/2014/main" id="{D082417C-6027-9948-87BF-56629D56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375" y="4696833"/>
            <a:ext cx="47187" cy="56624"/>
          </a:xfrm>
          <a:custGeom>
            <a:avLst/>
            <a:gdLst>
              <a:gd name="T0" fmla="*/ 18 w 46"/>
              <a:gd name="T1" fmla="*/ 54 h 55"/>
              <a:gd name="T2" fmla="*/ 18 w 46"/>
              <a:gd name="T3" fmla="*/ 54 h 55"/>
              <a:gd name="T4" fmla="*/ 0 w 46"/>
              <a:gd name="T5" fmla="*/ 27 h 55"/>
              <a:gd name="T6" fmla="*/ 18 w 46"/>
              <a:gd name="T7" fmla="*/ 0 h 55"/>
              <a:gd name="T8" fmla="*/ 45 w 46"/>
              <a:gd name="T9" fmla="*/ 27 h 55"/>
              <a:gd name="T10" fmla="*/ 18 w 46"/>
              <a:gd name="T11" fmla="*/ 54 h 55"/>
              <a:gd name="T12" fmla="*/ 18 w 46"/>
              <a:gd name="T13" fmla="*/ 9 h 55"/>
              <a:gd name="T14" fmla="*/ 18 w 46"/>
              <a:gd name="T15" fmla="*/ 9 h 55"/>
              <a:gd name="T16" fmla="*/ 9 w 46"/>
              <a:gd name="T17" fmla="*/ 27 h 55"/>
              <a:gd name="T18" fmla="*/ 18 w 46"/>
              <a:gd name="T19" fmla="*/ 45 h 55"/>
              <a:gd name="T20" fmla="*/ 36 w 46"/>
              <a:gd name="T21" fmla="*/ 27 h 55"/>
              <a:gd name="T22" fmla="*/ 18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18" y="5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18" y="45"/>
                </a:cubicBezTo>
                <a:cubicBezTo>
                  <a:pt x="27" y="45"/>
                  <a:pt x="36" y="36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5">
            <a:extLst>
              <a:ext uri="{FF2B5EF4-FFF2-40B4-BE49-F238E27FC236}">
                <a16:creationId xmlns:a16="http://schemas.microsoft.com/office/drawing/2014/main" id="{119504E7-60C7-5040-BB4B-98599E48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534" y="4696833"/>
            <a:ext cx="47187" cy="56624"/>
          </a:xfrm>
          <a:custGeom>
            <a:avLst/>
            <a:gdLst>
              <a:gd name="T0" fmla="*/ 19 w 46"/>
              <a:gd name="T1" fmla="*/ 54 h 55"/>
              <a:gd name="T2" fmla="*/ 19 w 46"/>
              <a:gd name="T3" fmla="*/ 54 h 55"/>
              <a:gd name="T4" fmla="*/ 0 w 46"/>
              <a:gd name="T5" fmla="*/ 27 h 55"/>
              <a:gd name="T6" fmla="*/ 19 w 46"/>
              <a:gd name="T7" fmla="*/ 0 h 55"/>
              <a:gd name="T8" fmla="*/ 45 w 46"/>
              <a:gd name="T9" fmla="*/ 27 h 55"/>
              <a:gd name="T10" fmla="*/ 19 w 46"/>
              <a:gd name="T11" fmla="*/ 54 h 55"/>
              <a:gd name="T12" fmla="*/ 19 w 46"/>
              <a:gd name="T13" fmla="*/ 9 h 55"/>
              <a:gd name="T14" fmla="*/ 19 w 46"/>
              <a:gd name="T15" fmla="*/ 9 h 55"/>
              <a:gd name="T16" fmla="*/ 9 w 46"/>
              <a:gd name="T17" fmla="*/ 27 h 55"/>
              <a:gd name="T18" fmla="*/ 19 w 46"/>
              <a:gd name="T19" fmla="*/ 45 h 55"/>
              <a:gd name="T20" fmla="*/ 36 w 46"/>
              <a:gd name="T21" fmla="*/ 27 h 55"/>
              <a:gd name="T22" fmla="*/ 19 w 46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54"/>
                  <a:pt x="19" y="54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36"/>
                  <a:pt x="19" y="45"/>
                  <a:pt x="19" y="45"/>
                </a:cubicBezTo>
                <a:cubicBezTo>
                  <a:pt x="28" y="45"/>
                  <a:pt x="36" y="36"/>
                  <a:pt x="36" y="27"/>
                </a:cubicBezTo>
                <a:cubicBezTo>
                  <a:pt x="36" y="18"/>
                  <a:pt x="28" y="9"/>
                  <a:pt x="19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6">
            <a:extLst>
              <a:ext uri="{FF2B5EF4-FFF2-40B4-BE49-F238E27FC236}">
                <a16:creationId xmlns:a16="http://schemas.microsoft.com/office/drawing/2014/main" id="{1A432512-22EC-A74F-9542-F1CA033D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99" y="4626054"/>
            <a:ext cx="622869" cy="618149"/>
          </a:xfrm>
          <a:custGeom>
            <a:avLst/>
            <a:gdLst>
              <a:gd name="T0" fmla="*/ 289 w 580"/>
              <a:gd name="T1" fmla="*/ 578 h 579"/>
              <a:gd name="T2" fmla="*/ 289 w 580"/>
              <a:gd name="T3" fmla="*/ 578 h 579"/>
              <a:gd name="T4" fmla="*/ 91 w 580"/>
              <a:gd name="T5" fmla="*/ 488 h 579"/>
              <a:gd name="T6" fmla="*/ 0 w 580"/>
              <a:gd name="T7" fmla="*/ 289 h 579"/>
              <a:gd name="T8" fmla="*/ 91 w 580"/>
              <a:gd name="T9" fmla="*/ 90 h 579"/>
              <a:gd name="T10" fmla="*/ 289 w 580"/>
              <a:gd name="T11" fmla="*/ 0 h 579"/>
              <a:gd name="T12" fmla="*/ 488 w 580"/>
              <a:gd name="T13" fmla="*/ 90 h 579"/>
              <a:gd name="T14" fmla="*/ 579 w 580"/>
              <a:gd name="T15" fmla="*/ 289 h 579"/>
              <a:gd name="T16" fmla="*/ 488 w 580"/>
              <a:gd name="T17" fmla="*/ 488 h 579"/>
              <a:gd name="T18" fmla="*/ 289 w 580"/>
              <a:gd name="T19" fmla="*/ 578 h 579"/>
              <a:gd name="T20" fmla="*/ 289 w 580"/>
              <a:gd name="T21" fmla="*/ 36 h 579"/>
              <a:gd name="T22" fmla="*/ 289 w 580"/>
              <a:gd name="T23" fmla="*/ 36 h 579"/>
              <a:gd name="T24" fmla="*/ 36 w 580"/>
              <a:gd name="T25" fmla="*/ 289 h 579"/>
              <a:gd name="T26" fmla="*/ 289 w 580"/>
              <a:gd name="T27" fmla="*/ 542 h 579"/>
              <a:gd name="T28" fmla="*/ 542 w 580"/>
              <a:gd name="T29" fmla="*/ 289 h 579"/>
              <a:gd name="T30" fmla="*/ 289 w 580"/>
              <a:gd name="T31" fmla="*/ 3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0" h="579">
                <a:moveTo>
                  <a:pt x="289" y="578"/>
                </a:moveTo>
                <a:lnTo>
                  <a:pt x="289" y="578"/>
                </a:lnTo>
                <a:cubicBezTo>
                  <a:pt x="217" y="578"/>
                  <a:pt x="145" y="542"/>
                  <a:pt x="91" y="488"/>
                </a:cubicBezTo>
                <a:cubicBezTo>
                  <a:pt x="36" y="434"/>
                  <a:pt x="0" y="361"/>
                  <a:pt x="0" y="289"/>
                </a:cubicBezTo>
                <a:cubicBezTo>
                  <a:pt x="0" y="217"/>
                  <a:pt x="36" y="145"/>
                  <a:pt x="91" y="90"/>
                </a:cubicBezTo>
                <a:cubicBezTo>
                  <a:pt x="145" y="36"/>
                  <a:pt x="217" y="0"/>
                  <a:pt x="289" y="0"/>
                </a:cubicBezTo>
                <a:cubicBezTo>
                  <a:pt x="362" y="0"/>
                  <a:pt x="434" y="36"/>
                  <a:pt x="488" y="90"/>
                </a:cubicBezTo>
                <a:cubicBezTo>
                  <a:pt x="542" y="145"/>
                  <a:pt x="579" y="217"/>
                  <a:pt x="579" y="289"/>
                </a:cubicBezTo>
                <a:cubicBezTo>
                  <a:pt x="579" y="361"/>
                  <a:pt x="542" y="434"/>
                  <a:pt x="488" y="488"/>
                </a:cubicBezTo>
                <a:cubicBezTo>
                  <a:pt x="434" y="542"/>
                  <a:pt x="362" y="578"/>
                  <a:pt x="289" y="578"/>
                </a:cubicBezTo>
                <a:close/>
                <a:moveTo>
                  <a:pt x="289" y="36"/>
                </a:moveTo>
                <a:lnTo>
                  <a:pt x="289" y="36"/>
                </a:lnTo>
                <a:cubicBezTo>
                  <a:pt x="154" y="36"/>
                  <a:pt x="36" y="154"/>
                  <a:pt x="36" y="289"/>
                </a:cubicBezTo>
                <a:cubicBezTo>
                  <a:pt x="36" y="425"/>
                  <a:pt x="154" y="542"/>
                  <a:pt x="289" y="542"/>
                </a:cubicBezTo>
                <a:cubicBezTo>
                  <a:pt x="425" y="542"/>
                  <a:pt x="542" y="425"/>
                  <a:pt x="542" y="289"/>
                </a:cubicBezTo>
                <a:cubicBezTo>
                  <a:pt x="542" y="154"/>
                  <a:pt x="425" y="36"/>
                  <a:pt x="289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7">
            <a:extLst>
              <a:ext uri="{FF2B5EF4-FFF2-40B4-BE49-F238E27FC236}">
                <a16:creationId xmlns:a16="http://schemas.microsoft.com/office/drawing/2014/main" id="{527C3D80-81F5-2949-8667-D46A50D5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718" y="4706271"/>
            <a:ext cx="462433" cy="467153"/>
          </a:xfrm>
          <a:custGeom>
            <a:avLst/>
            <a:gdLst>
              <a:gd name="T0" fmla="*/ 216 w 434"/>
              <a:gd name="T1" fmla="*/ 434 h 435"/>
              <a:gd name="T2" fmla="*/ 216 w 434"/>
              <a:gd name="T3" fmla="*/ 434 h 435"/>
              <a:gd name="T4" fmla="*/ 0 w 434"/>
              <a:gd name="T5" fmla="*/ 217 h 435"/>
              <a:gd name="T6" fmla="*/ 216 w 434"/>
              <a:gd name="T7" fmla="*/ 0 h 435"/>
              <a:gd name="T8" fmla="*/ 433 w 434"/>
              <a:gd name="T9" fmla="*/ 217 h 435"/>
              <a:gd name="T10" fmla="*/ 216 w 434"/>
              <a:gd name="T11" fmla="*/ 434 h 435"/>
              <a:gd name="T12" fmla="*/ 216 w 434"/>
              <a:gd name="T13" fmla="*/ 36 h 435"/>
              <a:gd name="T14" fmla="*/ 216 w 434"/>
              <a:gd name="T15" fmla="*/ 36 h 435"/>
              <a:gd name="T16" fmla="*/ 36 w 434"/>
              <a:gd name="T17" fmla="*/ 217 h 435"/>
              <a:gd name="T18" fmla="*/ 216 w 434"/>
              <a:gd name="T19" fmla="*/ 398 h 435"/>
              <a:gd name="T20" fmla="*/ 397 w 434"/>
              <a:gd name="T21" fmla="*/ 217 h 435"/>
              <a:gd name="T22" fmla="*/ 216 w 434"/>
              <a:gd name="T23" fmla="*/ 3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435">
                <a:moveTo>
                  <a:pt x="216" y="434"/>
                </a:moveTo>
                <a:lnTo>
                  <a:pt x="216" y="434"/>
                </a:lnTo>
                <a:cubicBezTo>
                  <a:pt x="99" y="434"/>
                  <a:pt x="0" y="335"/>
                  <a:pt x="0" y="217"/>
                </a:cubicBezTo>
                <a:cubicBezTo>
                  <a:pt x="0" y="100"/>
                  <a:pt x="99" y="0"/>
                  <a:pt x="216" y="0"/>
                </a:cubicBezTo>
                <a:cubicBezTo>
                  <a:pt x="334" y="0"/>
                  <a:pt x="433" y="100"/>
                  <a:pt x="433" y="217"/>
                </a:cubicBezTo>
                <a:cubicBezTo>
                  <a:pt x="433" y="335"/>
                  <a:pt x="334" y="434"/>
                  <a:pt x="216" y="434"/>
                </a:cubicBezTo>
                <a:close/>
                <a:moveTo>
                  <a:pt x="216" y="36"/>
                </a:moveTo>
                <a:lnTo>
                  <a:pt x="216" y="36"/>
                </a:lnTo>
                <a:cubicBezTo>
                  <a:pt x="117" y="36"/>
                  <a:pt x="36" y="118"/>
                  <a:pt x="36" y="217"/>
                </a:cubicBezTo>
                <a:cubicBezTo>
                  <a:pt x="36" y="317"/>
                  <a:pt x="117" y="398"/>
                  <a:pt x="216" y="398"/>
                </a:cubicBezTo>
                <a:cubicBezTo>
                  <a:pt x="316" y="398"/>
                  <a:pt x="397" y="317"/>
                  <a:pt x="397" y="217"/>
                </a:cubicBezTo>
                <a:cubicBezTo>
                  <a:pt x="397" y="118"/>
                  <a:pt x="316" y="36"/>
                  <a:pt x="21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8">
            <a:extLst>
              <a:ext uri="{FF2B5EF4-FFF2-40B4-BE49-F238E27FC236}">
                <a16:creationId xmlns:a16="http://schemas.microsoft.com/office/drawing/2014/main" id="{10A31902-4908-BA4B-A734-84622C9F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154" y="4819519"/>
            <a:ext cx="136841" cy="231218"/>
          </a:xfrm>
          <a:custGeom>
            <a:avLst/>
            <a:gdLst>
              <a:gd name="T0" fmla="*/ 55 w 128"/>
              <a:gd name="T1" fmla="*/ 217 h 218"/>
              <a:gd name="T2" fmla="*/ 55 w 128"/>
              <a:gd name="T3" fmla="*/ 217 h 218"/>
              <a:gd name="T4" fmla="*/ 9 w 128"/>
              <a:gd name="T5" fmla="*/ 198 h 218"/>
              <a:gd name="T6" fmla="*/ 0 w 128"/>
              <a:gd name="T7" fmla="*/ 180 h 218"/>
              <a:gd name="T8" fmla="*/ 18 w 128"/>
              <a:gd name="T9" fmla="*/ 180 h 218"/>
              <a:gd name="T10" fmla="*/ 91 w 128"/>
              <a:gd name="T11" fmla="*/ 180 h 218"/>
              <a:gd name="T12" fmla="*/ 100 w 128"/>
              <a:gd name="T13" fmla="*/ 153 h 218"/>
              <a:gd name="T14" fmla="*/ 55 w 128"/>
              <a:gd name="T15" fmla="*/ 117 h 218"/>
              <a:gd name="T16" fmla="*/ 18 w 128"/>
              <a:gd name="T17" fmla="*/ 99 h 218"/>
              <a:gd name="T18" fmla="*/ 0 w 128"/>
              <a:gd name="T19" fmla="*/ 63 h 218"/>
              <a:gd name="T20" fmla="*/ 27 w 128"/>
              <a:gd name="T21" fmla="*/ 18 h 218"/>
              <a:gd name="T22" fmla="*/ 118 w 128"/>
              <a:gd name="T23" fmla="*/ 9 h 218"/>
              <a:gd name="T24" fmla="*/ 127 w 128"/>
              <a:gd name="T25" fmla="*/ 27 h 218"/>
              <a:gd name="T26" fmla="*/ 109 w 128"/>
              <a:gd name="T27" fmla="*/ 36 h 218"/>
              <a:gd name="T28" fmla="*/ 36 w 128"/>
              <a:gd name="T29" fmla="*/ 36 h 218"/>
              <a:gd name="T30" fmla="*/ 27 w 128"/>
              <a:gd name="T31" fmla="*/ 63 h 218"/>
              <a:gd name="T32" fmla="*/ 72 w 128"/>
              <a:gd name="T33" fmla="*/ 99 h 218"/>
              <a:gd name="T34" fmla="*/ 109 w 128"/>
              <a:gd name="T35" fmla="*/ 117 h 218"/>
              <a:gd name="T36" fmla="*/ 127 w 128"/>
              <a:gd name="T37" fmla="*/ 153 h 218"/>
              <a:gd name="T38" fmla="*/ 100 w 128"/>
              <a:gd name="T39" fmla="*/ 198 h 218"/>
              <a:gd name="T40" fmla="*/ 55 w 128"/>
              <a:gd name="T4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" h="218">
                <a:moveTo>
                  <a:pt x="55" y="217"/>
                </a:moveTo>
                <a:lnTo>
                  <a:pt x="55" y="217"/>
                </a:lnTo>
                <a:cubicBezTo>
                  <a:pt x="46" y="217"/>
                  <a:pt x="27" y="208"/>
                  <a:pt x="9" y="198"/>
                </a:cubicBezTo>
                <a:cubicBezTo>
                  <a:pt x="0" y="198"/>
                  <a:pt x="0" y="189"/>
                  <a:pt x="0" y="180"/>
                </a:cubicBezTo>
                <a:cubicBezTo>
                  <a:pt x="0" y="180"/>
                  <a:pt x="9" y="171"/>
                  <a:pt x="18" y="180"/>
                </a:cubicBezTo>
                <a:cubicBezTo>
                  <a:pt x="46" y="189"/>
                  <a:pt x="72" y="189"/>
                  <a:pt x="91" y="180"/>
                </a:cubicBezTo>
                <a:cubicBezTo>
                  <a:pt x="100" y="171"/>
                  <a:pt x="100" y="162"/>
                  <a:pt x="100" y="153"/>
                </a:cubicBezTo>
                <a:cubicBezTo>
                  <a:pt x="100" y="144"/>
                  <a:pt x="82" y="126"/>
                  <a:pt x="55" y="117"/>
                </a:cubicBezTo>
                <a:cubicBezTo>
                  <a:pt x="46" y="108"/>
                  <a:pt x="27" y="108"/>
                  <a:pt x="18" y="99"/>
                </a:cubicBezTo>
                <a:cubicBezTo>
                  <a:pt x="9" y="90"/>
                  <a:pt x="0" y="72"/>
                  <a:pt x="0" y="63"/>
                </a:cubicBezTo>
                <a:cubicBezTo>
                  <a:pt x="0" y="45"/>
                  <a:pt x="9" y="27"/>
                  <a:pt x="27" y="18"/>
                </a:cubicBezTo>
                <a:cubicBezTo>
                  <a:pt x="46" y="0"/>
                  <a:pt x="82" y="0"/>
                  <a:pt x="118" y="9"/>
                </a:cubicBezTo>
                <a:cubicBezTo>
                  <a:pt x="127" y="18"/>
                  <a:pt x="127" y="27"/>
                  <a:pt x="127" y="27"/>
                </a:cubicBezTo>
                <a:cubicBezTo>
                  <a:pt x="127" y="36"/>
                  <a:pt x="118" y="36"/>
                  <a:pt x="109" y="36"/>
                </a:cubicBezTo>
                <a:cubicBezTo>
                  <a:pt x="82" y="27"/>
                  <a:pt x="55" y="27"/>
                  <a:pt x="36" y="36"/>
                </a:cubicBezTo>
                <a:cubicBezTo>
                  <a:pt x="27" y="45"/>
                  <a:pt x="27" y="54"/>
                  <a:pt x="27" y="63"/>
                </a:cubicBezTo>
                <a:cubicBezTo>
                  <a:pt x="27" y="72"/>
                  <a:pt x="46" y="81"/>
                  <a:pt x="72" y="99"/>
                </a:cubicBezTo>
                <a:cubicBezTo>
                  <a:pt x="82" y="99"/>
                  <a:pt x="100" y="108"/>
                  <a:pt x="109" y="117"/>
                </a:cubicBezTo>
                <a:cubicBezTo>
                  <a:pt x="118" y="126"/>
                  <a:pt x="127" y="144"/>
                  <a:pt x="127" y="153"/>
                </a:cubicBezTo>
                <a:cubicBezTo>
                  <a:pt x="127" y="171"/>
                  <a:pt x="118" y="189"/>
                  <a:pt x="100" y="198"/>
                </a:cubicBezTo>
                <a:cubicBezTo>
                  <a:pt x="91" y="208"/>
                  <a:pt x="72" y="217"/>
                  <a:pt x="55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9">
            <a:extLst>
              <a:ext uri="{FF2B5EF4-FFF2-40B4-BE49-F238E27FC236}">
                <a16:creationId xmlns:a16="http://schemas.microsoft.com/office/drawing/2014/main" id="{43BB0380-39C0-4746-A2CE-02FA3B33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96" y="4762895"/>
            <a:ext cx="18875" cy="61345"/>
          </a:xfrm>
          <a:custGeom>
            <a:avLst/>
            <a:gdLst>
              <a:gd name="T0" fmla="*/ 8 w 18"/>
              <a:gd name="T1" fmla="*/ 55 h 56"/>
              <a:gd name="T2" fmla="*/ 8 w 18"/>
              <a:gd name="T3" fmla="*/ 55 h 56"/>
              <a:gd name="T4" fmla="*/ 0 w 18"/>
              <a:gd name="T5" fmla="*/ 37 h 56"/>
              <a:gd name="T6" fmla="*/ 0 w 18"/>
              <a:gd name="T7" fmla="*/ 19 h 56"/>
              <a:gd name="T8" fmla="*/ 8 w 18"/>
              <a:gd name="T9" fmla="*/ 0 h 56"/>
              <a:gd name="T10" fmla="*/ 17 w 18"/>
              <a:gd name="T11" fmla="*/ 19 h 56"/>
              <a:gd name="T12" fmla="*/ 17 w 18"/>
              <a:gd name="T13" fmla="*/ 37 h 56"/>
              <a:gd name="T14" fmla="*/ 8 w 1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56">
                <a:moveTo>
                  <a:pt x="8" y="55"/>
                </a:moveTo>
                <a:lnTo>
                  <a:pt x="8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8" y="0"/>
                </a:cubicBezTo>
                <a:cubicBezTo>
                  <a:pt x="17" y="0"/>
                  <a:pt x="17" y="10"/>
                  <a:pt x="17" y="1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46"/>
                  <a:pt x="17" y="55"/>
                  <a:pt x="8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0">
            <a:extLst>
              <a:ext uri="{FF2B5EF4-FFF2-40B4-BE49-F238E27FC236}">
                <a16:creationId xmlns:a16="http://schemas.microsoft.com/office/drawing/2014/main" id="{FDB5BBE9-E8A8-5F43-B7CA-83A84B2EA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496" y="5055455"/>
            <a:ext cx="18875" cy="47187"/>
          </a:xfrm>
          <a:custGeom>
            <a:avLst/>
            <a:gdLst>
              <a:gd name="T0" fmla="*/ 8 w 18"/>
              <a:gd name="T1" fmla="*/ 45 h 46"/>
              <a:gd name="T2" fmla="*/ 8 w 18"/>
              <a:gd name="T3" fmla="*/ 45 h 46"/>
              <a:gd name="T4" fmla="*/ 0 w 18"/>
              <a:gd name="T5" fmla="*/ 36 h 46"/>
              <a:gd name="T6" fmla="*/ 0 w 18"/>
              <a:gd name="T7" fmla="*/ 17 h 46"/>
              <a:gd name="T8" fmla="*/ 8 w 18"/>
              <a:gd name="T9" fmla="*/ 0 h 46"/>
              <a:gd name="T10" fmla="*/ 17 w 18"/>
              <a:gd name="T11" fmla="*/ 17 h 46"/>
              <a:gd name="T12" fmla="*/ 17 w 18"/>
              <a:gd name="T13" fmla="*/ 36 h 46"/>
              <a:gd name="T14" fmla="*/ 8 w 1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46">
                <a:moveTo>
                  <a:pt x="8" y="45"/>
                </a:moveTo>
                <a:lnTo>
                  <a:pt x="8" y="45"/>
                </a:lnTo>
                <a:cubicBezTo>
                  <a:pt x="0" y="45"/>
                  <a:pt x="0" y="45"/>
                  <a:pt x="0" y="3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17" y="9"/>
                  <a:pt x="17" y="17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45"/>
                  <a:pt x="17" y="45"/>
                  <a:pt x="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1">
            <a:extLst>
              <a:ext uri="{FF2B5EF4-FFF2-40B4-BE49-F238E27FC236}">
                <a16:creationId xmlns:a16="http://schemas.microsoft.com/office/drawing/2014/main" id="{58DF6094-47CD-4B4E-9F7C-7B222F2C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718" y="11501206"/>
            <a:ext cx="47187" cy="165156"/>
          </a:xfrm>
          <a:custGeom>
            <a:avLst/>
            <a:gdLst>
              <a:gd name="T0" fmla="*/ 27 w 46"/>
              <a:gd name="T1" fmla="*/ 154 h 155"/>
              <a:gd name="T2" fmla="*/ 27 w 46"/>
              <a:gd name="T3" fmla="*/ 154 h 155"/>
              <a:gd name="T4" fmla="*/ 27 w 46"/>
              <a:gd name="T5" fmla="*/ 154 h 155"/>
              <a:gd name="T6" fmla="*/ 0 w 46"/>
              <a:gd name="T7" fmla="*/ 126 h 155"/>
              <a:gd name="T8" fmla="*/ 0 w 46"/>
              <a:gd name="T9" fmla="*/ 18 h 155"/>
              <a:gd name="T10" fmla="*/ 27 w 46"/>
              <a:gd name="T11" fmla="*/ 0 h 155"/>
              <a:gd name="T12" fmla="*/ 27 w 46"/>
              <a:gd name="T13" fmla="*/ 0 h 155"/>
              <a:gd name="T14" fmla="*/ 45 w 46"/>
              <a:gd name="T15" fmla="*/ 18 h 155"/>
              <a:gd name="T16" fmla="*/ 45 w 46"/>
              <a:gd name="T17" fmla="*/ 126 h 155"/>
              <a:gd name="T18" fmla="*/ 27 w 46"/>
              <a:gd name="T1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55">
                <a:moveTo>
                  <a:pt x="27" y="154"/>
                </a:moveTo>
                <a:lnTo>
                  <a:pt x="27" y="154"/>
                </a:lnTo>
                <a:lnTo>
                  <a:pt x="27" y="154"/>
                </a:lnTo>
                <a:cubicBezTo>
                  <a:pt x="9" y="154"/>
                  <a:pt x="0" y="145"/>
                  <a:pt x="0" y="1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45" y="145"/>
                  <a:pt x="36" y="154"/>
                  <a:pt x="27" y="1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2">
            <a:extLst>
              <a:ext uri="{FF2B5EF4-FFF2-40B4-BE49-F238E27FC236}">
                <a16:creationId xmlns:a16="http://schemas.microsoft.com/office/drawing/2014/main" id="{1DC32E2D-D570-F541-9DD1-DE1BB2DA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5002" y="11326615"/>
            <a:ext cx="957899" cy="240652"/>
          </a:xfrm>
          <a:custGeom>
            <a:avLst/>
            <a:gdLst>
              <a:gd name="T0" fmla="*/ 723 w 895"/>
              <a:gd name="T1" fmla="*/ 226 h 227"/>
              <a:gd name="T2" fmla="*/ 723 w 895"/>
              <a:gd name="T3" fmla="*/ 226 h 227"/>
              <a:gd name="T4" fmla="*/ 705 w 895"/>
              <a:gd name="T5" fmla="*/ 226 h 227"/>
              <a:gd name="T6" fmla="*/ 452 w 895"/>
              <a:gd name="T7" fmla="*/ 190 h 227"/>
              <a:gd name="T8" fmla="*/ 443 w 895"/>
              <a:gd name="T9" fmla="*/ 190 h 227"/>
              <a:gd name="T10" fmla="*/ 190 w 895"/>
              <a:gd name="T11" fmla="*/ 226 h 227"/>
              <a:gd name="T12" fmla="*/ 144 w 895"/>
              <a:gd name="T13" fmla="*/ 208 h 227"/>
              <a:gd name="T14" fmla="*/ 127 w 895"/>
              <a:gd name="T15" fmla="*/ 190 h 227"/>
              <a:gd name="T16" fmla="*/ 118 w 895"/>
              <a:gd name="T17" fmla="*/ 190 h 227"/>
              <a:gd name="T18" fmla="*/ 27 w 895"/>
              <a:gd name="T19" fmla="*/ 190 h 227"/>
              <a:gd name="T20" fmla="*/ 0 w 895"/>
              <a:gd name="T21" fmla="*/ 172 h 227"/>
              <a:gd name="T22" fmla="*/ 9 w 895"/>
              <a:gd name="T23" fmla="*/ 154 h 227"/>
              <a:gd name="T24" fmla="*/ 144 w 895"/>
              <a:gd name="T25" fmla="*/ 82 h 227"/>
              <a:gd name="T26" fmla="*/ 452 w 895"/>
              <a:gd name="T27" fmla="*/ 0 h 227"/>
              <a:gd name="T28" fmla="*/ 750 w 895"/>
              <a:gd name="T29" fmla="*/ 82 h 227"/>
              <a:gd name="T30" fmla="*/ 886 w 895"/>
              <a:gd name="T31" fmla="*/ 154 h 227"/>
              <a:gd name="T32" fmla="*/ 894 w 895"/>
              <a:gd name="T33" fmla="*/ 172 h 227"/>
              <a:gd name="T34" fmla="*/ 877 w 895"/>
              <a:gd name="T35" fmla="*/ 190 h 227"/>
              <a:gd name="T36" fmla="*/ 777 w 895"/>
              <a:gd name="T37" fmla="*/ 190 h 227"/>
              <a:gd name="T38" fmla="*/ 768 w 895"/>
              <a:gd name="T39" fmla="*/ 190 h 227"/>
              <a:gd name="T40" fmla="*/ 750 w 895"/>
              <a:gd name="T41" fmla="*/ 208 h 227"/>
              <a:gd name="T42" fmla="*/ 723 w 895"/>
              <a:gd name="T43" fmla="*/ 226 h 227"/>
              <a:gd name="T44" fmla="*/ 452 w 895"/>
              <a:gd name="T45" fmla="*/ 145 h 227"/>
              <a:gd name="T46" fmla="*/ 452 w 895"/>
              <a:gd name="T47" fmla="*/ 145 h 227"/>
              <a:gd name="T48" fmla="*/ 714 w 895"/>
              <a:gd name="T49" fmla="*/ 181 h 227"/>
              <a:gd name="T50" fmla="*/ 723 w 895"/>
              <a:gd name="T51" fmla="*/ 181 h 227"/>
              <a:gd name="T52" fmla="*/ 741 w 895"/>
              <a:gd name="T53" fmla="*/ 163 h 227"/>
              <a:gd name="T54" fmla="*/ 777 w 895"/>
              <a:gd name="T55" fmla="*/ 145 h 227"/>
              <a:gd name="T56" fmla="*/ 795 w 895"/>
              <a:gd name="T57" fmla="*/ 145 h 227"/>
              <a:gd name="T58" fmla="*/ 732 w 895"/>
              <a:gd name="T59" fmla="*/ 118 h 227"/>
              <a:gd name="T60" fmla="*/ 452 w 895"/>
              <a:gd name="T61" fmla="*/ 45 h 227"/>
              <a:gd name="T62" fmla="*/ 99 w 895"/>
              <a:gd name="T63" fmla="*/ 145 h 227"/>
              <a:gd name="T64" fmla="*/ 118 w 895"/>
              <a:gd name="T65" fmla="*/ 145 h 227"/>
              <a:gd name="T66" fmla="*/ 154 w 895"/>
              <a:gd name="T67" fmla="*/ 163 h 227"/>
              <a:gd name="T68" fmla="*/ 172 w 895"/>
              <a:gd name="T69" fmla="*/ 181 h 227"/>
              <a:gd name="T70" fmla="*/ 181 w 895"/>
              <a:gd name="T71" fmla="*/ 181 h 227"/>
              <a:gd name="T72" fmla="*/ 443 w 895"/>
              <a:gd name="T73" fmla="*/ 145 h 227"/>
              <a:gd name="T74" fmla="*/ 452 w 895"/>
              <a:gd name="T75" fmla="*/ 14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5" h="227">
                <a:moveTo>
                  <a:pt x="723" y="226"/>
                </a:moveTo>
                <a:lnTo>
                  <a:pt x="723" y="226"/>
                </a:lnTo>
                <a:cubicBezTo>
                  <a:pt x="714" y="226"/>
                  <a:pt x="714" y="226"/>
                  <a:pt x="705" y="226"/>
                </a:cubicBezTo>
                <a:cubicBezTo>
                  <a:pt x="669" y="217"/>
                  <a:pt x="533" y="190"/>
                  <a:pt x="452" y="190"/>
                </a:cubicBezTo>
                <a:cubicBezTo>
                  <a:pt x="443" y="190"/>
                  <a:pt x="443" y="190"/>
                  <a:pt x="443" y="190"/>
                </a:cubicBezTo>
                <a:cubicBezTo>
                  <a:pt x="361" y="190"/>
                  <a:pt x="226" y="217"/>
                  <a:pt x="190" y="226"/>
                </a:cubicBezTo>
                <a:cubicBezTo>
                  <a:pt x="172" y="226"/>
                  <a:pt x="154" y="226"/>
                  <a:pt x="144" y="208"/>
                </a:cubicBezTo>
                <a:cubicBezTo>
                  <a:pt x="127" y="190"/>
                  <a:pt x="127" y="190"/>
                  <a:pt x="127" y="190"/>
                </a:cubicBezTo>
                <a:lnTo>
                  <a:pt x="118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18" y="190"/>
                  <a:pt x="9" y="181"/>
                  <a:pt x="0" y="172"/>
                </a:cubicBezTo>
                <a:cubicBezTo>
                  <a:pt x="0" y="163"/>
                  <a:pt x="9" y="154"/>
                  <a:pt x="9" y="154"/>
                </a:cubicBezTo>
                <a:cubicBezTo>
                  <a:pt x="18" y="154"/>
                  <a:pt x="72" y="118"/>
                  <a:pt x="144" y="82"/>
                </a:cubicBezTo>
                <a:cubicBezTo>
                  <a:pt x="226" y="45"/>
                  <a:pt x="334" y="0"/>
                  <a:pt x="452" y="0"/>
                </a:cubicBezTo>
                <a:cubicBezTo>
                  <a:pt x="560" y="0"/>
                  <a:pt x="678" y="45"/>
                  <a:pt x="750" y="82"/>
                </a:cubicBezTo>
                <a:cubicBezTo>
                  <a:pt x="831" y="118"/>
                  <a:pt x="886" y="154"/>
                  <a:pt x="886" y="154"/>
                </a:cubicBezTo>
                <a:cubicBezTo>
                  <a:pt x="894" y="154"/>
                  <a:pt x="894" y="163"/>
                  <a:pt x="894" y="172"/>
                </a:cubicBezTo>
                <a:cubicBezTo>
                  <a:pt x="886" y="181"/>
                  <a:pt x="886" y="190"/>
                  <a:pt x="877" y="190"/>
                </a:cubicBezTo>
                <a:cubicBezTo>
                  <a:pt x="777" y="190"/>
                  <a:pt x="777" y="190"/>
                  <a:pt x="777" y="190"/>
                </a:cubicBezTo>
                <a:cubicBezTo>
                  <a:pt x="777" y="190"/>
                  <a:pt x="777" y="190"/>
                  <a:pt x="768" y="190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741" y="217"/>
                  <a:pt x="732" y="226"/>
                  <a:pt x="723" y="226"/>
                </a:cubicBezTo>
                <a:close/>
                <a:moveTo>
                  <a:pt x="452" y="145"/>
                </a:moveTo>
                <a:lnTo>
                  <a:pt x="452" y="145"/>
                </a:lnTo>
                <a:cubicBezTo>
                  <a:pt x="533" y="145"/>
                  <a:pt x="669" y="172"/>
                  <a:pt x="714" y="181"/>
                </a:cubicBezTo>
                <a:cubicBezTo>
                  <a:pt x="723" y="190"/>
                  <a:pt x="723" y="181"/>
                  <a:pt x="723" y="181"/>
                </a:cubicBezTo>
                <a:cubicBezTo>
                  <a:pt x="741" y="163"/>
                  <a:pt x="741" y="163"/>
                  <a:pt x="741" y="163"/>
                </a:cubicBezTo>
                <a:cubicBezTo>
                  <a:pt x="750" y="154"/>
                  <a:pt x="759" y="145"/>
                  <a:pt x="777" y="145"/>
                </a:cubicBezTo>
                <a:cubicBezTo>
                  <a:pt x="795" y="145"/>
                  <a:pt x="795" y="145"/>
                  <a:pt x="795" y="145"/>
                </a:cubicBezTo>
                <a:cubicBezTo>
                  <a:pt x="777" y="136"/>
                  <a:pt x="759" y="127"/>
                  <a:pt x="732" y="118"/>
                </a:cubicBezTo>
                <a:cubicBezTo>
                  <a:pt x="660" y="82"/>
                  <a:pt x="551" y="45"/>
                  <a:pt x="452" y="45"/>
                </a:cubicBezTo>
                <a:cubicBezTo>
                  <a:pt x="316" y="45"/>
                  <a:pt x="181" y="109"/>
                  <a:pt x="99" y="145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35" y="145"/>
                  <a:pt x="144" y="154"/>
                  <a:pt x="154" y="163"/>
                </a:cubicBezTo>
                <a:cubicBezTo>
                  <a:pt x="172" y="181"/>
                  <a:pt x="172" y="181"/>
                  <a:pt x="172" y="181"/>
                </a:cubicBezTo>
                <a:lnTo>
                  <a:pt x="181" y="181"/>
                </a:lnTo>
                <a:cubicBezTo>
                  <a:pt x="226" y="172"/>
                  <a:pt x="361" y="145"/>
                  <a:pt x="443" y="145"/>
                </a:cubicBezTo>
                <a:cubicBezTo>
                  <a:pt x="443" y="145"/>
                  <a:pt x="443" y="145"/>
                  <a:pt x="45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3">
            <a:extLst>
              <a:ext uri="{FF2B5EF4-FFF2-40B4-BE49-F238E27FC236}">
                <a16:creationId xmlns:a16="http://schemas.microsoft.com/office/drawing/2014/main" id="{27973353-750C-3D47-AA79-22F051F5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718" y="11298303"/>
            <a:ext cx="47187" cy="80216"/>
          </a:xfrm>
          <a:custGeom>
            <a:avLst/>
            <a:gdLst>
              <a:gd name="T0" fmla="*/ 27 w 46"/>
              <a:gd name="T1" fmla="*/ 72 h 73"/>
              <a:gd name="T2" fmla="*/ 27 w 46"/>
              <a:gd name="T3" fmla="*/ 72 h 73"/>
              <a:gd name="T4" fmla="*/ 27 w 46"/>
              <a:gd name="T5" fmla="*/ 72 h 73"/>
              <a:gd name="T6" fmla="*/ 0 w 46"/>
              <a:gd name="T7" fmla="*/ 54 h 73"/>
              <a:gd name="T8" fmla="*/ 0 w 46"/>
              <a:gd name="T9" fmla="*/ 27 h 73"/>
              <a:gd name="T10" fmla="*/ 27 w 46"/>
              <a:gd name="T11" fmla="*/ 0 h 73"/>
              <a:gd name="T12" fmla="*/ 27 w 46"/>
              <a:gd name="T13" fmla="*/ 0 h 73"/>
              <a:gd name="T14" fmla="*/ 45 w 46"/>
              <a:gd name="T15" fmla="*/ 27 h 73"/>
              <a:gd name="T16" fmla="*/ 45 w 46"/>
              <a:gd name="T17" fmla="*/ 54 h 73"/>
              <a:gd name="T18" fmla="*/ 27 w 46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3">
                <a:moveTo>
                  <a:pt x="27" y="72"/>
                </a:moveTo>
                <a:lnTo>
                  <a:pt x="27" y="72"/>
                </a:lnTo>
                <a:lnTo>
                  <a:pt x="27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4">
            <a:extLst>
              <a:ext uri="{FF2B5EF4-FFF2-40B4-BE49-F238E27FC236}">
                <a16:creationId xmlns:a16="http://schemas.microsoft.com/office/drawing/2014/main" id="{59168723-376A-0644-AB3B-4AF8A887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124" y="11770173"/>
            <a:ext cx="396371" cy="476588"/>
          </a:xfrm>
          <a:custGeom>
            <a:avLst/>
            <a:gdLst>
              <a:gd name="T0" fmla="*/ 190 w 372"/>
              <a:gd name="T1" fmla="*/ 443 h 444"/>
              <a:gd name="T2" fmla="*/ 190 w 372"/>
              <a:gd name="T3" fmla="*/ 443 h 444"/>
              <a:gd name="T4" fmla="*/ 0 w 372"/>
              <a:gd name="T5" fmla="*/ 253 h 444"/>
              <a:gd name="T6" fmla="*/ 81 w 372"/>
              <a:gd name="T7" fmla="*/ 27 h 444"/>
              <a:gd name="T8" fmla="*/ 99 w 372"/>
              <a:gd name="T9" fmla="*/ 9 h 444"/>
              <a:gd name="T10" fmla="*/ 126 w 372"/>
              <a:gd name="T11" fmla="*/ 9 h 444"/>
              <a:gd name="T12" fmla="*/ 126 w 372"/>
              <a:gd name="T13" fmla="*/ 36 h 444"/>
              <a:gd name="T14" fmla="*/ 118 w 372"/>
              <a:gd name="T15" fmla="*/ 54 h 444"/>
              <a:gd name="T16" fmla="*/ 45 w 372"/>
              <a:gd name="T17" fmla="*/ 253 h 444"/>
              <a:gd name="T18" fmla="*/ 190 w 372"/>
              <a:gd name="T19" fmla="*/ 398 h 444"/>
              <a:gd name="T20" fmla="*/ 325 w 372"/>
              <a:gd name="T21" fmla="*/ 253 h 444"/>
              <a:gd name="T22" fmla="*/ 253 w 372"/>
              <a:gd name="T23" fmla="*/ 54 h 444"/>
              <a:gd name="T24" fmla="*/ 244 w 372"/>
              <a:gd name="T25" fmla="*/ 36 h 444"/>
              <a:gd name="T26" fmla="*/ 244 w 372"/>
              <a:gd name="T27" fmla="*/ 9 h 444"/>
              <a:gd name="T28" fmla="*/ 271 w 372"/>
              <a:gd name="T29" fmla="*/ 9 h 444"/>
              <a:gd name="T30" fmla="*/ 289 w 372"/>
              <a:gd name="T31" fmla="*/ 27 h 444"/>
              <a:gd name="T32" fmla="*/ 371 w 372"/>
              <a:gd name="T33" fmla="*/ 253 h 444"/>
              <a:gd name="T34" fmla="*/ 190 w 372"/>
              <a:gd name="T35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2" h="444">
                <a:moveTo>
                  <a:pt x="190" y="443"/>
                </a:moveTo>
                <a:lnTo>
                  <a:pt x="190" y="443"/>
                </a:lnTo>
                <a:cubicBezTo>
                  <a:pt x="81" y="443"/>
                  <a:pt x="0" y="361"/>
                  <a:pt x="0" y="253"/>
                </a:cubicBezTo>
                <a:cubicBezTo>
                  <a:pt x="0" y="199"/>
                  <a:pt x="36" y="90"/>
                  <a:pt x="81" y="27"/>
                </a:cubicBezTo>
                <a:cubicBezTo>
                  <a:pt x="90" y="18"/>
                  <a:pt x="90" y="18"/>
                  <a:pt x="99" y="9"/>
                </a:cubicBezTo>
                <a:cubicBezTo>
                  <a:pt x="109" y="0"/>
                  <a:pt x="118" y="0"/>
                  <a:pt x="126" y="9"/>
                </a:cubicBezTo>
                <a:cubicBezTo>
                  <a:pt x="135" y="18"/>
                  <a:pt x="135" y="27"/>
                  <a:pt x="126" y="36"/>
                </a:cubicBezTo>
                <a:cubicBezTo>
                  <a:pt x="126" y="45"/>
                  <a:pt x="118" y="45"/>
                  <a:pt x="118" y="54"/>
                </a:cubicBezTo>
                <a:cubicBezTo>
                  <a:pt x="72" y="108"/>
                  <a:pt x="45" y="208"/>
                  <a:pt x="45" y="253"/>
                </a:cubicBezTo>
                <a:cubicBezTo>
                  <a:pt x="45" y="334"/>
                  <a:pt x="109" y="398"/>
                  <a:pt x="190" y="398"/>
                </a:cubicBezTo>
                <a:cubicBezTo>
                  <a:pt x="262" y="398"/>
                  <a:pt x="325" y="334"/>
                  <a:pt x="325" y="253"/>
                </a:cubicBezTo>
                <a:cubicBezTo>
                  <a:pt x="325" y="208"/>
                  <a:pt x="298" y="108"/>
                  <a:pt x="253" y="54"/>
                </a:cubicBezTo>
                <a:cubicBezTo>
                  <a:pt x="253" y="45"/>
                  <a:pt x="244" y="45"/>
                  <a:pt x="244" y="36"/>
                </a:cubicBezTo>
                <a:cubicBezTo>
                  <a:pt x="235" y="27"/>
                  <a:pt x="235" y="18"/>
                  <a:pt x="244" y="9"/>
                </a:cubicBezTo>
                <a:cubicBezTo>
                  <a:pt x="253" y="0"/>
                  <a:pt x="262" y="0"/>
                  <a:pt x="271" y="9"/>
                </a:cubicBezTo>
                <a:cubicBezTo>
                  <a:pt x="280" y="18"/>
                  <a:pt x="280" y="18"/>
                  <a:pt x="289" y="27"/>
                </a:cubicBezTo>
                <a:cubicBezTo>
                  <a:pt x="334" y="90"/>
                  <a:pt x="371" y="199"/>
                  <a:pt x="371" y="253"/>
                </a:cubicBezTo>
                <a:cubicBezTo>
                  <a:pt x="371" y="361"/>
                  <a:pt x="289" y="443"/>
                  <a:pt x="190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5">
            <a:extLst>
              <a:ext uri="{FF2B5EF4-FFF2-40B4-BE49-F238E27FC236}">
                <a16:creationId xmlns:a16="http://schemas.microsoft.com/office/drawing/2014/main" id="{1068D7C9-BD43-9645-B36D-F8DDF06A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624" y="11614455"/>
            <a:ext cx="240655" cy="136844"/>
          </a:xfrm>
          <a:custGeom>
            <a:avLst/>
            <a:gdLst>
              <a:gd name="T0" fmla="*/ 181 w 227"/>
              <a:gd name="T1" fmla="*/ 127 h 128"/>
              <a:gd name="T2" fmla="*/ 181 w 227"/>
              <a:gd name="T3" fmla="*/ 127 h 128"/>
              <a:gd name="T4" fmla="*/ 172 w 227"/>
              <a:gd name="T5" fmla="*/ 118 h 128"/>
              <a:gd name="T6" fmla="*/ 163 w 227"/>
              <a:gd name="T7" fmla="*/ 91 h 128"/>
              <a:gd name="T8" fmla="*/ 190 w 227"/>
              <a:gd name="T9" fmla="*/ 46 h 128"/>
              <a:gd name="T10" fmla="*/ 190 w 227"/>
              <a:gd name="T11" fmla="*/ 46 h 128"/>
              <a:gd name="T12" fmla="*/ 181 w 227"/>
              <a:gd name="T13" fmla="*/ 46 h 128"/>
              <a:gd name="T14" fmla="*/ 46 w 227"/>
              <a:gd name="T15" fmla="*/ 46 h 128"/>
              <a:gd name="T16" fmla="*/ 46 w 227"/>
              <a:gd name="T17" fmla="*/ 46 h 128"/>
              <a:gd name="T18" fmla="*/ 46 w 227"/>
              <a:gd name="T19" fmla="*/ 46 h 128"/>
              <a:gd name="T20" fmla="*/ 63 w 227"/>
              <a:gd name="T21" fmla="*/ 91 h 128"/>
              <a:gd name="T22" fmla="*/ 54 w 227"/>
              <a:gd name="T23" fmla="*/ 118 h 128"/>
              <a:gd name="T24" fmla="*/ 27 w 227"/>
              <a:gd name="T25" fmla="*/ 109 h 128"/>
              <a:gd name="T26" fmla="*/ 0 w 227"/>
              <a:gd name="T27" fmla="*/ 63 h 128"/>
              <a:gd name="T28" fmla="*/ 9 w 227"/>
              <a:gd name="T29" fmla="*/ 18 h 128"/>
              <a:gd name="T30" fmla="*/ 46 w 227"/>
              <a:gd name="T31" fmla="*/ 0 h 128"/>
              <a:gd name="T32" fmla="*/ 181 w 227"/>
              <a:gd name="T33" fmla="*/ 0 h 128"/>
              <a:gd name="T34" fmla="*/ 217 w 227"/>
              <a:gd name="T35" fmla="*/ 18 h 128"/>
              <a:gd name="T36" fmla="*/ 226 w 227"/>
              <a:gd name="T37" fmla="*/ 63 h 128"/>
              <a:gd name="T38" fmla="*/ 199 w 227"/>
              <a:gd name="T39" fmla="*/ 109 h 128"/>
              <a:gd name="T40" fmla="*/ 181 w 227"/>
              <a:gd name="T4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28">
                <a:moveTo>
                  <a:pt x="181" y="127"/>
                </a:moveTo>
                <a:lnTo>
                  <a:pt x="181" y="127"/>
                </a:lnTo>
                <a:cubicBezTo>
                  <a:pt x="172" y="127"/>
                  <a:pt x="172" y="127"/>
                  <a:pt x="172" y="118"/>
                </a:cubicBezTo>
                <a:cubicBezTo>
                  <a:pt x="163" y="118"/>
                  <a:pt x="154" y="100"/>
                  <a:pt x="163" y="91"/>
                </a:cubicBezTo>
                <a:cubicBezTo>
                  <a:pt x="190" y="46"/>
                  <a:pt x="190" y="46"/>
                  <a:pt x="190" y="46"/>
                </a:cubicBezTo>
                <a:lnTo>
                  <a:pt x="190" y="46"/>
                </a:lnTo>
                <a:cubicBezTo>
                  <a:pt x="181" y="46"/>
                  <a:pt x="181" y="46"/>
                  <a:pt x="181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46"/>
                </a:lnTo>
                <a:lnTo>
                  <a:pt x="46" y="46"/>
                </a:lnTo>
                <a:cubicBezTo>
                  <a:pt x="63" y="91"/>
                  <a:pt x="63" y="91"/>
                  <a:pt x="63" y="91"/>
                </a:cubicBezTo>
                <a:cubicBezTo>
                  <a:pt x="73" y="100"/>
                  <a:pt x="63" y="118"/>
                  <a:pt x="54" y="118"/>
                </a:cubicBezTo>
                <a:cubicBezTo>
                  <a:pt x="46" y="127"/>
                  <a:pt x="37" y="118"/>
                  <a:pt x="27" y="10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6"/>
                  <a:pt x="0" y="37"/>
                  <a:pt x="9" y="18"/>
                </a:cubicBezTo>
                <a:cubicBezTo>
                  <a:pt x="18" y="9"/>
                  <a:pt x="27" y="0"/>
                  <a:pt x="4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17" y="9"/>
                  <a:pt x="217" y="18"/>
                </a:cubicBezTo>
                <a:cubicBezTo>
                  <a:pt x="226" y="37"/>
                  <a:pt x="226" y="46"/>
                  <a:pt x="226" y="63"/>
                </a:cubicBezTo>
                <a:cubicBezTo>
                  <a:pt x="199" y="109"/>
                  <a:pt x="199" y="109"/>
                  <a:pt x="199" y="109"/>
                </a:cubicBezTo>
                <a:cubicBezTo>
                  <a:pt x="190" y="118"/>
                  <a:pt x="190" y="127"/>
                  <a:pt x="181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6">
            <a:extLst>
              <a:ext uri="{FF2B5EF4-FFF2-40B4-BE49-F238E27FC236}">
                <a16:creationId xmlns:a16="http://schemas.microsoft.com/office/drawing/2014/main" id="{380F329D-B3EA-4740-9C9C-3FF0BD0F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531" y="11751299"/>
            <a:ext cx="146278" cy="28312"/>
          </a:xfrm>
          <a:custGeom>
            <a:avLst/>
            <a:gdLst>
              <a:gd name="T0" fmla="*/ 126 w 136"/>
              <a:gd name="T1" fmla="*/ 27 h 28"/>
              <a:gd name="T2" fmla="*/ 126 w 136"/>
              <a:gd name="T3" fmla="*/ 27 h 28"/>
              <a:gd name="T4" fmla="*/ 17 w 136"/>
              <a:gd name="T5" fmla="*/ 27 h 28"/>
              <a:gd name="T6" fmla="*/ 0 w 136"/>
              <a:gd name="T7" fmla="*/ 9 h 28"/>
              <a:gd name="T8" fmla="*/ 17 w 136"/>
              <a:gd name="T9" fmla="*/ 0 h 28"/>
              <a:gd name="T10" fmla="*/ 126 w 136"/>
              <a:gd name="T11" fmla="*/ 0 h 28"/>
              <a:gd name="T12" fmla="*/ 135 w 136"/>
              <a:gd name="T13" fmla="*/ 9 h 28"/>
              <a:gd name="T14" fmla="*/ 126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26" y="27"/>
                </a:moveTo>
                <a:lnTo>
                  <a:pt x="126" y="27"/>
                </a:ln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18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8"/>
                  <a:pt x="126" y="27"/>
                  <a:pt x="126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7">
            <a:extLst>
              <a:ext uri="{FF2B5EF4-FFF2-40B4-BE49-F238E27FC236}">
                <a16:creationId xmlns:a16="http://schemas.microsoft.com/office/drawing/2014/main" id="{8D71AAA0-C397-B140-8654-52411B06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248" y="11888139"/>
            <a:ext cx="127407" cy="212343"/>
          </a:xfrm>
          <a:custGeom>
            <a:avLst/>
            <a:gdLst>
              <a:gd name="T0" fmla="*/ 55 w 119"/>
              <a:gd name="T1" fmla="*/ 199 h 200"/>
              <a:gd name="T2" fmla="*/ 55 w 119"/>
              <a:gd name="T3" fmla="*/ 199 h 200"/>
              <a:gd name="T4" fmla="*/ 9 w 119"/>
              <a:gd name="T5" fmla="*/ 190 h 200"/>
              <a:gd name="T6" fmla="*/ 0 w 119"/>
              <a:gd name="T7" fmla="*/ 172 h 200"/>
              <a:gd name="T8" fmla="*/ 19 w 119"/>
              <a:gd name="T9" fmla="*/ 163 h 200"/>
              <a:gd name="T10" fmla="*/ 82 w 119"/>
              <a:gd name="T11" fmla="*/ 163 h 200"/>
              <a:gd name="T12" fmla="*/ 91 w 119"/>
              <a:gd name="T13" fmla="*/ 145 h 200"/>
              <a:gd name="T14" fmla="*/ 55 w 119"/>
              <a:gd name="T15" fmla="*/ 109 h 200"/>
              <a:gd name="T16" fmla="*/ 0 w 119"/>
              <a:gd name="T17" fmla="*/ 63 h 200"/>
              <a:gd name="T18" fmla="*/ 28 w 119"/>
              <a:gd name="T19" fmla="*/ 18 h 200"/>
              <a:gd name="T20" fmla="*/ 109 w 119"/>
              <a:gd name="T21" fmla="*/ 18 h 200"/>
              <a:gd name="T22" fmla="*/ 118 w 119"/>
              <a:gd name="T23" fmla="*/ 37 h 200"/>
              <a:gd name="T24" fmla="*/ 100 w 119"/>
              <a:gd name="T25" fmla="*/ 37 h 200"/>
              <a:gd name="T26" fmla="*/ 37 w 119"/>
              <a:gd name="T27" fmla="*/ 37 h 200"/>
              <a:gd name="T28" fmla="*/ 28 w 119"/>
              <a:gd name="T29" fmla="*/ 63 h 200"/>
              <a:gd name="T30" fmla="*/ 64 w 119"/>
              <a:gd name="T31" fmla="*/ 91 h 200"/>
              <a:gd name="T32" fmla="*/ 118 w 119"/>
              <a:gd name="T33" fmla="*/ 145 h 200"/>
              <a:gd name="T34" fmla="*/ 91 w 119"/>
              <a:gd name="T35" fmla="*/ 181 h 200"/>
              <a:gd name="T36" fmla="*/ 55 w 119"/>
              <a:gd name="T3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" h="200">
                <a:moveTo>
                  <a:pt x="55" y="199"/>
                </a:moveTo>
                <a:lnTo>
                  <a:pt x="55" y="199"/>
                </a:lnTo>
                <a:cubicBezTo>
                  <a:pt x="37" y="199"/>
                  <a:pt x="28" y="190"/>
                  <a:pt x="9" y="190"/>
                </a:cubicBezTo>
                <a:cubicBezTo>
                  <a:pt x="0" y="181"/>
                  <a:pt x="0" y="172"/>
                  <a:pt x="0" y="172"/>
                </a:cubicBezTo>
                <a:cubicBezTo>
                  <a:pt x="9" y="163"/>
                  <a:pt x="9" y="163"/>
                  <a:pt x="19" y="163"/>
                </a:cubicBezTo>
                <a:cubicBezTo>
                  <a:pt x="46" y="172"/>
                  <a:pt x="64" y="172"/>
                  <a:pt x="82" y="163"/>
                </a:cubicBezTo>
                <a:cubicBezTo>
                  <a:pt x="91" y="154"/>
                  <a:pt x="91" y="154"/>
                  <a:pt x="91" y="145"/>
                </a:cubicBezTo>
                <a:cubicBezTo>
                  <a:pt x="91" y="136"/>
                  <a:pt x="73" y="118"/>
                  <a:pt x="55" y="109"/>
                </a:cubicBezTo>
                <a:cubicBezTo>
                  <a:pt x="28" y="100"/>
                  <a:pt x="0" y="91"/>
                  <a:pt x="0" y="63"/>
                </a:cubicBezTo>
                <a:cubicBezTo>
                  <a:pt x="0" y="46"/>
                  <a:pt x="9" y="27"/>
                  <a:pt x="28" y="18"/>
                </a:cubicBezTo>
                <a:cubicBezTo>
                  <a:pt x="46" y="0"/>
                  <a:pt x="82" y="0"/>
                  <a:pt x="109" y="18"/>
                </a:cubicBezTo>
                <a:cubicBezTo>
                  <a:pt x="118" y="18"/>
                  <a:pt x="118" y="27"/>
                  <a:pt x="118" y="37"/>
                </a:cubicBezTo>
                <a:cubicBezTo>
                  <a:pt x="109" y="37"/>
                  <a:pt x="109" y="46"/>
                  <a:pt x="100" y="37"/>
                </a:cubicBezTo>
                <a:cubicBezTo>
                  <a:pt x="73" y="27"/>
                  <a:pt x="55" y="27"/>
                  <a:pt x="37" y="37"/>
                </a:cubicBezTo>
                <a:cubicBezTo>
                  <a:pt x="28" y="46"/>
                  <a:pt x="28" y="55"/>
                  <a:pt x="28" y="63"/>
                </a:cubicBezTo>
                <a:cubicBezTo>
                  <a:pt x="28" y="73"/>
                  <a:pt x="46" y="82"/>
                  <a:pt x="64" y="91"/>
                </a:cubicBezTo>
                <a:cubicBezTo>
                  <a:pt x="91" y="100"/>
                  <a:pt x="118" y="118"/>
                  <a:pt x="118" y="145"/>
                </a:cubicBezTo>
                <a:cubicBezTo>
                  <a:pt x="118" y="163"/>
                  <a:pt x="109" y="172"/>
                  <a:pt x="91" y="181"/>
                </a:cubicBezTo>
                <a:cubicBezTo>
                  <a:pt x="82" y="190"/>
                  <a:pt x="73" y="199"/>
                  <a:pt x="55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8">
            <a:extLst>
              <a:ext uri="{FF2B5EF4-FFF2-40B4-BE49-F238E27FC236}">
                <a16:creationId xmlns:a16="http://schemas.microsoft.com/office/drawing/2014/main" id="{BB8E5358-AE93-D74E-9EF9-938DE9FA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155" y="11850390"/>
            <a:ext cx="28312" cy="37750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9">
            <a:extLst>
              <a:ext uri="{FF2B5EF4-FFF2-40B4-BE49-F238E27FC236}">
                <a16:creationId xmlns:a16="http://schemas.microsoft.com/office/drawing/2014/main" id="{3F657E38-CCF7-DF40-A203-AD0BDCFF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155" y="12100483"/>
            <a:ext cx="28312" cy="47187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Google Shape;207;p7">
            <a:extLst>
              <a:ext uri="{FF2B5EF4-FFF2-40B4-BE49-F238E27FC236}">
                <a16:creationId xmlns:a16="http://schemas.microsoft.com/office/drawing/2014/main" id="{AC9D2848-D797-034E-878C-34D21F555237}"/>
              </a:ext>
            </a:extLst>
          </p:cNvPr>
          <p:cNvSpPr txBox="1"/>
          <p:nvPr/>
        </p:nvSpPr>
        <p:spPr>
          <a:xfrm>
            <a:off x="9650711" y="787236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0" name="Google Shape;208;p7">
            <a:extLst>
              <a:ext uri="{FF2B5EF4-FFF2-40B4-BE49-F238E27FC236}">
                <a16:creationId xmlns:a16="http://schemas.microsoft.com/office/drawing/2014/main" id="{87B508F3-3B4B-4D42-BC8A-8A20753D8BF3}"/>
              </a:ext>
            </a:extLst>
          </p:cNvPr>
          <p:cNvSpPr txBox="1"/>
          <p:nvPr/>
        </p:nvSpPr>
        <p:spPr>
          <a:xfrm>
            <a:off x="2451398" y="215075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A5E6BE8F-A15A-DB4E-B45B-38CEDC158347}"/>
              </a:ext>
            </a:extLst>
          </p:cNvPr>
          <p:cNvSpPr/>
          <p:nvPr/>
        </p:nvSpPr>
        <p:spPr>
          <a:xfrm>
            <a:off x="16419143" y="459056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2" name="Google Shape;264;p9">
            <a:extLst>
              <a:ext uri="{FF2B5EF4-FFF2-40B4-BE49-F238E27FC236}">
                <a16:creationId xmlns:a16="http://schemas.microsoft.com/office/drawing/2014/main" id="{7AAD4177-AACB-5240-AB7B-5EA5B968504F}"/>
              </a:ext>
            </a:extLst>
          </p:cNvPr>
          <p:cNvSpPr txBox="1"/>
          <p:nvPr/>
        </p:nvSpPr>
        <p:spPr>
          <a:xfrm>
            <a:off x="16455290" y="404687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265;p9">
            <a:extLst>
              <a:ext uri="{FF2B5EF4-FFF2-40B4-BE49-F238E27FC236}">
                <a16:creationId xmlns:a16="http://schemas.microsoft.com/office/drawing/2014/main" id="{B78A3935-F5D6-2A41-9F05-797A0E140C89}"/>
              </a:ext>
            </a:extLst>
          </p:cNvPr>
          <p:cNvSpPr/>
          <p:nvPr/>
        </p:nvSpPr>
        <p:spPr>
          <a:xfrm>
            <a:off x="16448673" y="115524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4" name="Google Shape;264;p9">
            <a:extLst>
              <a:ext uri="{FF2B5EF4-FFF2-40B4-BE49-F238E27FC236}">
                <a16:creationId xmlns:a16="http://schemas.microsoft.com/office/drawing/2014/main" id="{7B9888F1-69C4-334F-8D4D-0845ABF9503A}"/>
              </a:ext>
            </a:extLst>
          </p:cNvPr>
          <p:cNvSpPr txBox="1"/>
          <p:nvPr/>
        </p:nvSpPr>
        <p:spPr>
          <a:xfrm>
            <a:off x="16484820" y="110087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265;p9">
            <a:extLst>
              <a:ext uri="{FF2B5EF4-FFF2-40B4-BE49-F238E27FC236}">
                <a16:creationId xmlns:a16="http://schemas.microsoft.com/office/drawing/2014/main" id="{64FF3BA6-0D1A-464F-959D-6CBCBE7B2376}"/>
              </a:ext>
            </a:extLst>
          </p:cNvPr>
          <p:cNvSpPr/>
          <p:nvPr/>
        </p:nvSpPr>
        <p:spPr>
          <a:xfrm>
            <a:off x="3656127" y="45692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6" name="Google Shape;264;p9">
            <a:extLst>
              <a:ext uri="{FF2B5EF4-FFF2-40B4-BE49-F238E27FC236}">
                <a16:creationId xmlns:a16="http://schemas.microsoft.com/office/drawing/2014/main" id="{FC3ED7A8-6F1C-3B41-8F84-335E969B0EED}"/>
              </a:ext>
            </a:extLst>
          </p:cNvPr>
          <p:cNvSpPr txBox="1"/>
          <p:nvPr/>
        </p:nvSpPr>
        <p:spPr>
          <a:xfrm>
            <a:off x="4933242" y="40255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265;p9">
            <a:extLst>
              <a:ext uri="{FF2B5EF4-FFF2-40B4-BE49-F238E27FC236}">
                <a16:creationId xmlns:a16="http://schemas.microsoft.com/office/drawing/2014/main" id="{A9AEB3E7-F10A-BE44-8344-246D52D421CC}"/>
              </a:ext>
            </a:extLst>
          </p:cNvPr>
          <p:cNvSpPr/>
          <p:nvPr/>
        </p:nvSpPr>
        <p:spPr>
          <a:xfrm>
            <a:off x="3663205" y="115524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8" name="Google Shape;264;p9">
            <a:extLst>
              <a:ext uri="{FF2B5EF4-FFF2-40B4-BE49-F238E27FC236}">
                <a16:creationId xmlns:a16="http://schemas.microsoft.com/office/drawing/2014/main" id="{71823D26-BD57-0041-BC03-E94BE58476C7}"/>
              </a:ext>
            </a:extLst>
          </p:cNvPr>
          <p:cNvSpPr txBox="1"/>
          <p:nvPr/>
        </p:nvSpPr>
        <p:spPr>
          <a:xfrm>
            <a:off x="4940320" y="110087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62">
            <a:extLst>
              <a:ext uri="{FF2B5EF4-FFF2-40B4-BE49-F238E27FC236}">
                <a16:creationId xmlns:a16="http://schemas.microsoft.com/office/drawing/2014/main" id="{81DFE937-8EF7-D741-B313-23221BDC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6111652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63">
            <a:extLst>
              <a:ext uri="{FF2B5EF4-FFF2-40B4-BE49-F238E27FC236}">
                <a16:creationId xmlns:a16="http://schemas.microsoft.com/office/drawing/2014/main" id="{EA051A34-AAF5-F840-9B46-D32CF693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79" y="4845695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4">
            <a:extLst>
              <a:ext uri="{FF2B5EF4-FFF2-40B4-BE49-F238E27FC236}">
                <a16:creationId xmlns:a16="http://schemas.microsoft.com/office/drawing/2014/main" id="{DD681427-E8B6-8A46-B7D0-141A4065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778" y="9252925"/>
            <a:ext cx="1072283" cy="935297"/>
          </a:xfrm>
          <a:custGeom>
            <a:avLst/>
            <a:gdLst>
              <a:gd name="T0" fmla="*/ 501 w 1003"/>
              <a:gd name="T1" fmla="*/ 871 h 872"/>
              <a:gd name="T2" fmla="*/ 0 w 1003"/>
              <a:gd name="T3" fmla="*/ 0 h 872"/>
              <a:gd name="T4" fmla="*/ 1002 w 1003"/>
              <a:gd name="T5" fmla="*/ 0 h 872"/>
              <a:gd name="T6" fmla="*/ 501 w 1003"/>
              <a:gd name="T7" fmla="*/ 871 h 872"/>
              <a:gd name="T8" fmla="*/ 0 w 1003"/>
              <a:gd name="T9" fmla="*/ 0 h 872"/>
              <a:gd name="T10" fmla="*/ 1002 w 1003"/>
              <a:gd name="T11" fmla="*/ 0 h 872"/>
              <a:gd name="T12" fmla="*/ 501 w 1003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872">
                <a:moveTo>
                  <a:pt x="501" y="871"/>
                </a:move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</a:path>
            </a:pathLst>
          </a:custGeom>
          <a:solidFill>
            <a:srgbClr val="4064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65">
            <a:extLst>
              <a:ext uri="{FF2B5EF4-FFF2-40B4-BE49-F238E27FC236}">
                <a16:creationId xmlns:a16="http://schemas.microsoft.com/office/drawing/2014/main" id="{25B57E90-9E41-D34D-B09D-29D8AF5A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121" y="6111652"/>
            <a:ext cx="4822920" cy="3027904"/>
          </a:xfrm>
          <a:custGeom>
            <a:avLst/>
            <a:gdLst>
              <a:gd name="T0" fmla="*/ 4501 w 4502"/>
              <a:gd name="T1" fmla="*/ 2825 h 2826"/>
              <a:gd name="T2" fmla="*/ 0 w 4502"/>
              <a:gd name="T3" fmla="*/ 2825 h 2826"/>
              <a:gd name="T4" fmla="*/ 0 w 4502"/>
              <a:gd name="T5" fmla="*/ 0 h 2826"/>
              <a:gd name="T6" fmla="*/ 4501 w 4502"/>
              <a:gd name="T7" fmla="*/ 0 h 2826"/>
              <a:gd name="T8" fmla="*/ 4501 w 4502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2" h="2826">
                <a:moveTo>
                  <a:pt x="4501" y="2825"/>
                </a:moveTo>
                <a:lnTo>
                  <a:pt x="0" y="2825"/>
                </a:lnTo>
                <a:lnTo>
                  <a:pt x="0" y="0"/>
                </a:lnTo>
                <a:lnTo>
                  <a:pt x="4501" y="0"/>
                </a:lnTo>
                <a:lnTo>
                  <a:pt x="4501" y="28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4E6D7C42-10A7-CB42-A3A0-1F5049039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121" y="4845695"/>
            <a:ext cx="4822920" cy="1143140"/>
          </a:xfrm>
          <a:custGeom>
            <a:avLst/>
            <a:gdLst>
              <a:gd name="T0" fmla="*/ 2250 w 4502"/>
              <a:gd name="T1" fmla="*/ 0 h 1068"/>
              <a:gd name="T2" fmla="*/ 3376 w 4502"/>
              <a:gd name="T3" fmla="*/ 533 h 1068"/>
              <a:gd name="T4" fmla="*/ 4501 w 4502"/>
              <a:gd name="T5" fmla="*/ 1067 h 1068"/>
              <a:gd name="T6" fmla="*/ 2250 w 4502"/>
              <a:gd name="T7" fmla="*/ 1067 h 1068"/>
              <a:gd name="T8" fmla="*/ 0 w 4502"/>
              <a:gd name="T9" fmla="*/ 1067 h 1068"/>
              <a:gd name="T10" fmla="*/ 1125 w 4502"/>
              <a:gd name="T11" fmla="*/ 533 h 1068"/>
              <a:gd name="T12" fmla="*/ 2250 w 4502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1068">
                <a:moveTo>
                  <a:pt x="2250" y="0"/>
                </a:moveTo>
                <a:lnTo>
                  <a:pt x="3376" y="533"/>
                </a:lnTo>
                <a:lnTo>
                  <a:pt x="4501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7">
            <a:extLst>
              <a:ext uri="{FF2B5EF4-FFF2-40B4-BE49-F238E27FC236}">
                <a16:creationId xmlns:a16="http://schemas.microsoft.com/office/drawing/2014/main" id="{1F8C3050-8DD1-5247-A0B2-5308D9576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820" y="9252925"/>
            <a:ext cx="1072283" cy="935297"/>
          </a:xfrm>
          <a:custGeom>
            <a:avLst/>
            <a:gdLst>
              <a:gd name="T0" fmla="*/ 501 w 1003"/>
              <a:gd name="T1" fmla="*/ 871 h 872"/>
              <a:gd name="T2" fmla="*/ 0 w 1003"/>
              <a:gd name="T3" fmla="*/ 0 h 872"/>
              <a:gd name="T4" fmla="*/ 1002 w 1003"/>
              <a:gd name="T5" fmla="*/ 0 h 872"/>
              <a:gd name="T6" fmla="*/ 501 w 1003"/>
              <a:gd name="T7" fmla="*/ 871 h 872"/>
              <a:gd name="T8" fmla="*/ 0 w 1003"/>
              <a:gd name="T9" fmla="*/ 0 h 872"/>
              <a:gd name="T10" fmla="*/ 1002 w 1003"/>
              <a:gd name="T11" fmla="*/ 0 h 872"/>
              <a:gd name="T12" fmla="*/ 501 w 1003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872">
                <a:moveTo>
                  <a:pt x="501" y="871"/>
                </a:move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</a:path>
            </a:pathLst>
          </a:custGeom>
          <a:solidFill>
            <a:srgbClr val="E8A9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8">
            <a:extLst>
              <a:ext uri="{FF2B5EF4-FFF2-40B4-BE49-F238E27FC236}">
                <a16:creationId xmlns:a16="http://schemas.microsoft.com/office/drawing/2014/main" id="{B98BA0A6-D4D4-BD41-B681-391A6569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0" y="6111652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9">
            <a:extLst>
              <a:ext uri="{FF2B5EF4-FFF2-40B4-BE49-F238E27FC236}">
                <a16:creationId xmlns:a16="http://schemas.microsoft.com/office/drawing/2014/main" id="{D2F0A3E1-61F8-4343-B517-227522D8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610" y="4845695"/>
            <a:ext cx="4813473" cy="1143140"/>
          </a:xfrm>
          <a:custGeom>
            <a:avLst/>
            <a:gdLst>
              <a:gd name="T0" fmla="*/ 2242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42 w 4494"/>
              <a:gd name="T7" fmla="*/ 1067 h 1068"/>
              <a:gd name="T8" fmla="*/ 0 w 4494"/>
              <a:gd name="T9" fmla="*/ 1067 h 1068"/>
              <a:gd name="T10" fmla="*/ 1117 w 4494"/>
              <a:gd name="T11" fmla="*/ 533 h 1068"/>
              <a:gd name="T12" fmla="*/ 2242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42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42" y="1067"/>
                </a:lnTo>
                <a:lnTo>
                  <a:pt x="0" y="1067"/>
                </a:lnTo>
                <a:lnTo>
                  <a:pt x="1117" y="533"/>
                </a:lnTo>
                <a:lnTo>
                  <a:pt x="22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70">
            <a:extLst>
              <a:ext uri="{FF2B5EF4-FFF2-40B4-BE49-F238E27FC236}">
                <a16:creationId xmlns:a16="http://schemas.microsoft.com/office/drawing/2014/main" id="{E8FA1F0B-20FC-A143-AF4D-580AC25F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861" y="9252925"/>
            <a:ext cx="1081731" cy="935297"/>
          </a:xfrm>
          <a:custGeom>
            <a:avLst/>
            <a:gdLst>
              <a:gd name="T0" fmla="*/ 501 w 1011"/>
              <a:gd name="T1" fmla="*/ 871 h 872"/>
              <a:gd name="T2" fmla="*/ 0 w 1011"/>
              <a:gd name="T3" fmla="*/ 0 h 872"/>
              <a:gd name="T4" fmla="*/ 1010 w 1011"/>
              <a:gd name="T5" fmla="*/ 0 h 872"/>
              <a:gd name="T6" fmla="*/ 501 w 1011"/>
              <a:gd name="T7" fmla="*/ 871 h 872"/>
              <a:gd name="T8" fmla="*/ 0 w 1011"/>
              <a:gd name="T9" fmla="*/ 0 h 872"/>
              <a:gd name="T10" fmla="*/ 1010 w 1011"/>
              <a:gd name="T11" fmla="*/ 0 h 872"/>
              <a:gd name="T12" fmla="*/ 501 w 1011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1" h="872">
                <a:moveTo>
                  <a:pt x="501" y="871"/>
                </a:moveTo>
                <a:lnTo>
                  <a:pt x="0" y="0"/>
                </a:lnTo>
                <a:lnTo>
                  <a:pt x="1010" y="0"/>
                </a:lnTo>
                <a:lnTo>
                  <a:pt x="501" y="871"/>
                </a:lnTo>
                <a:lnTo>
                  <a:pt x="0" y="0"/>
                </a:lnTo>
                <a:lnTo>
                  <a:pt x="1010" y="0"/>
                </a:lnTo>
                <a:lnTo>
                  <a:pt x="501" y="871"/>
                </a:lnTo>
              </a:path>
            </a:pathLst>
          </a:custGeom>
          <a:solidFill>
            <a:srgbClr val="D636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71">
            <a:extLst>
              <a:ext uri="{FF2B5EF4-FFF2-40B4-BE49-F238E27FC236}">
                <a16:creationId xmlns:a16="http://schemas.microsoft.com/office/drawing/2014/main" id="{C5440431-EBFD-8E4B-A1DF-687F060D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652" y="6111652"/>
            <a:ext cx="4813473" cy="3027904"/>
          </a:xfrm>
          <a:custGeom>
            <a:avLst/>
            <a:gdLst>
              <a:gd name="T0" fmla="*/ 4493 w 4494"/>
              <a:gd name="T1" fmla="*/ 2825 h 2826"/>
              <a:gd name="T2" fmla="*/ 0 w 4494"/>
              <a:gd name="T3" fmla="*/ 2825 h 2826"/>
              <a:gd name="T4" fmla="*/ 0 w 4494"/>
              <a:gd name="T5" fmla="*/ 0 h 2826"/>
              <a:gd name="T6" fmla="*/ 4493 w 4494"/>
              <a:gd name="T7" fmla="*/ 0 h 2826"/>
              <a:gd name="T8" fmla="*/ 4493 w 4494"/>
              <a:gd name="T9" fmla="*/ 2825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2826">
                <a:moveTo>
                  <a:pt x="4493" y="2825"/>
                </a:moveTo>
                <a:lnTo>
                  <a:pt x="0" y="2825"/>
                </a:lnTo>
                <a:lnTo>
                  <a:pt x="0" y="0"/>
                </a:lnTo>
                <a:lnTo>
                  <a:pt x="4493" y="0"/>
                </a:lnTo>
                <a:lnTo>
                  <a:pt x="4493" y="28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72">
            <a:extLst>
              <a:ext uri="{FF2B5EF4-FFF2-40B4-BE49-F238E27FC236}">
                <a16:creationId xmlns:a16="http://schemas.microsoft.com/office/drawing/2014/main" id="{E75EF71C-A08E-D24D-B38F-63669639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652" y="4845695"/>
            <a:ext cx="4813473" cy="1143140"/>
          </a:xfrm>
          <a:custGeom>
            <a:avLst/>
            <a:gdLst>
              <a:gd name="T0" fmla="*/ 2250 w 4494"/>
              <a:gd name="T1" fmla="*/ 0 h 1068"/>
              <a:gd name="T2" fmla="*/ 3367 w 4494"/>
              <a:gd name="T3" fmla="*/ 533 h 1068"/>
              <a:gd name="T4" fmla="*/ 4493 w 4494"/>
              <a:gd name="T5" fmla="*/ 1067 h 1068"/>
              <a:gd name="T6" fmla="*/ 2250 w 4494"/>
              <a:gd name="T7" fmla="*/ 1067 h 1068"/>
              <a:gd name="T8" fmla="*/ 0 w 4494"/>
              <a:gd name="T9" fmla="*/ 1067 h 1068"/>
              <a:gd name="T10" fmla="*/ 1125 w 4494"/>
              <a:gd name="T11" fmla="*/ 533 h 1068"/>
              <a:gd name="T12" fmla="*/ 2250 w 4494"/>
              <a:gd name="T13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4" h="1068">
                <a:moveTo>
                  <a:pt x="2250" y="0"/>
                </a:moveTo>
                <a:lnTo>
                  <a:pt x="3367" y="533"/>
                </a:lnTo>
                <a:lnTo>
                  <a:pt x="4493" y="1067"/>
                </a:lnTo>
                <a:lnTo>
                  <a:pt x="2250" y="1067"/>
                </a:lnTo>
                <a:lnTo>
                  <a:pt x="0" y="1067"/>
                </a:lnTo>
                <a:lnTo>
                  <a:pt x="1125" y="533"/>
                </a:lnTo>
                <a:lnTo>
                  <a:pt x="22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3">
            <a:extLst>
              <a:ext uri="{FF2B5EF4-FFF2-40B4-BE49-F238E27FC236}">
                <a16:creationId xmlns:a16="http://schemas.microsoft.com/office/drawing/2014/main" id="{DC9441B5-26B1-BA43-94C9-D3E41C94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9625" y="9252925"/>
            <a:ext cx="1072286" cy="935297"/>
          </a:xfrm>
          <a:custGeom>
            <a:avLst/>
            <a:gdLst>
              <a:gd name="T0" fmla="*/ 501 w 1003"/>
              <a:gd name="T1" fmla="*/ 871 h 872"/>
              <a:gd name="T2" fmla="*/ 0 w 1003"/>
              <a:gd name="T3" fmla="*/ 0 h 872"/>
              <a:gd name="T4" fmla="*/ 1002 w 1003"/>
              <a:gd name="T5" fmla="*/ 0 h 872"/>
              <a:gd name="T6" fmla="*/ 501 w 1003"/>
              <a:gd name="T7" fmla="*/ 871 h 872"/>
              <a:gd name="T8" fmla="*/ 0 w 1003"/>
              <a:gd name="T9" fmla="*/ 0 h 872"/>
              <a:gd name="T10" fmla="*/ 1002 w 1003"/>
              <a:gd name="T11" fmla="*/ 0 h 872"/>
              <a:gd name="T12" fmla="*/ 501 w 1003"/>
              <a:gd name="T13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3" h="872">
                <a:moveTo>
                  <a:pt x="501" y="871"/>
                </a:move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  <a:lnTo>
                  <a:pt x="0" y="0"/>
                </a:lnTo>
                <a:lnTo>
                  <a:pt x="1002" y="0"/>
                </a:lnTo>
                <a:lnTo>
                  <a:pt x="501" y="871"/>
                </a:lnTo>
              </a:path>
            </a:pathLst>
          </a:custGeom>
          <a:solidFill>
            <a:srgbClr val="70AE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7">
            <a:extLst>
              <a:ext uri="{FF2B5EF4-FFF2-40B4-BE49-F238E27FC236}">
                <a16:creationId xmlns:a16="http://schemas.microsoft.com/office/drawing/2014/main" id="{DAFCC4F5-33B6-4540-989F-19216BF4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314" y="11047939"/>
            <a:ext cx="1535211" cy="977812"/>
          </a:xfrm>
          <a:custGeom>
            <a:avLst/>
            <a:gdLst>
              <a:gd name="T0" fmla="*/ 1372 w 1431"/>
              <a:gd name="T1" fmla="*/ 912 h 913"/>
              <a:gd name="T2" fmla="*/ 1372 w 1431"/>
              <a:gd name="T3" fmla="*/ 912 h 913"/>
              <a:gd name="T4" fmla="*/ 58 w 1431"/>
              <a:gd name="T5" fmla="*/ 912 h 913"/>
              <a:gd name="T6" fmla="*/ 0 w 1431"/>
              <a:gd name="T7" fmla="*/ 854 h 913"/>
              <a:gd name="T8" fmla="*/ 0 w 1431"/>
              <a:gd name="T9" fmla="*/ 57 h 913"/>
              <a:gd name="T10" fmla="*/ 58 w 1431"/>
              <a:gd name="T11" fmla="*/ 0 h 913"/>
              <a:gd name="T12" fmla="*/ 255 w 1431"/>
              <a:gd name="T13" fmla="*/ 0 h 913"/>
              <a:gd name="T14" fmla="*/ 288 w 1431"/>
              <a:gd name="T15" fmla="*/ 33 h 913"/>
              <a:gd name="T16" fmla="*/ 255 w 1431"/>
              <a:gd name="T17" fmla="*/ 74 h 913"/>
              <a:gd name="T18" fmla="*/ 66 w 1431"/>
              <a:gd name="T19" fmla="*/ 74 h 913"/>
              <a:gd name="T20" fmla="*/ 66 w 1431"/>
              <a:gd name="T21" fmla="*/ 846 h 913"/>
              <a:gd name="T22" fmla="*/ 1364 w 1431"/>
              <a:gd name="T23" fmla="*/ 846 h 913"/>
              <a:gd name="T24" fmla="*/ 1364 w 1431"/>
              <a:gd name="T25" fmla="*/ 74 h 913"/>
              <a:gd name="T26" fmla="*/ 1167 w 1431"/>
              <a:gd name="T27" fmla="*/ 74 h 913"/>
              <a:gd name="T28" fmla="*/ 1134 w 1431"/>
              <a:gd name="T29" fmla="*/ 33 h 913"/>
              <a:gd name="T30" fmla="*/ 1167 w 1431"/>
              <a:gd name="T31" fmla="*/ 0 h 913"/>
              <a:gd name="T32" fmla="*/ 1372 w 1431"/>
              <a:gd name="T33" fmla="*/ 0 h 913"/>
              <a:gd name="T34" fmla="*/ 1430 w 1431"/>
              <a:gd name="T35" fmla="*/ 57 h 913"/>
              <a:gd name="T36" fmla="*/ 1430 w 1431"/>
              <a:gd name="T37" fmla="*/ 854 h 913"/>
              <a:gd name="T38" fmla="*/ 1372 w 1431"/>
              <a:gd name="T39" fmla="*/ 912 h 913"/>
              <a:gd name="T40" fmla="*/ 1372 w 1431"/>
              <a:gd name="T41" fmla="*/ 74 h 913"/>
              <a:gd name="T42" fmla="*/ 1372 w 1431"/>
              <a:gd name="T43" fmla="*/ 74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31" h="913">
                <a:moveTo>
                  <a:pt x="1372" y="912"/>
                </a:moveTo>
                <a:lnTo>
                  <a:pt x="1372" y="912"/>
                </a:lnTo>
                <a:cubicBezTo>
                  <a:pt x="58" y="912"/>
                  <a:pt x="58" y="912"/>
                  <a:pt x="58" y="912"/>
                </a:cubicBezTo>
                <a:cubicBezTo>
                  <a:pt x="25" y="912"/>
                  <a:pt x="0" y="887"/>
                  <a:pt x="0" y="85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3"/>
                  <a:pt x="25" y="0"/>
                  <a:pt x="58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80" y="0"/>
                  <a:pt x="288" y="16"/>
                  <a:pt x="288" y="33"/>
                </a:cubicBezTo>
                <a:cubicBezTo>
                  <a:pt x="288" y="57"/>
                  <a:pt x="280" y="74"/>
                  <a:pt x="255" y="74"/>
                </a:cubicBezTo>
                <a:cubicBezTo>
                  <a:pt x="66" y="74"/>
                  <a:pt x="66" y="74"/>
                  <a:pt x="66" y="74"/>
                </a:cubicBezTo>
                <a:cubicBezTo>
                  <a:pt x="66" y="846"/>
                  <a:pt x="66" y="846"/>
                  <a:pt x="66" y="846"/>
                </a:cubicBezTo>
                <a:cubicBezTo>
                  <a:pt x="1364" y="846"/>
                  <a:pt x="1364" y="846"/>
                  <a:pt x="1364" y="846"/>
                </a:cubicBezTo>
                <a:cubicBezTo>
                  <a:pt x="1364" y="74"/>
                  <a:pt x="1364" y="74"/>
                  <a:pt x="1364" y="74"/>
                </a:cubicBezTo>
                <a:cubicBezTo>
                  <a:pt x="1167" y="74"/>
                  <a:pt x="1167" y="74"/>
                  <a:pt x="1167" y="74"/>
                </a:cubicBezTo>
                <a:cubicBezTo>
                  <a:pt x="1151" y="74"/>
                  <a:pt x="1134" y="57"/>
                  <a:pt x="1134" y="33"/>
                </a:cubicBezTo>
                <a:cubicBezTo>
                  <a:pt x="1134" y="16"/>
                  <a:pt x="1151" y="0"/>
                  <a:pt x="1167" y="0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1405" y="0"/>
                  <a:pt x="1430" y="33"/>
                  <a:pt x="1430" y="57"/>
                </a:cubicBezTo>
                <a:cubicBezTo>
                  <a:pt x="1430" y="854"/>
                  <a:pt x="1430" y="854"/>
                  <a:pt x="1430" y="854"/>
                </a:cubicBezTo>
                <a:cubicBezTo>
                  <a:pt x="1430" y="887"/>
                  <a:pt x="1405" y="912"/>
                  <a:pt x="1372" y="912"/>
                </a:cubicBezTo>
                <a:close/>
                <a:moveTo>
                  <a:pt x="1372" y="74"/>
                </a:moveTo>
                <a:lnTo>
                  <a:pt x="1372" y="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8">
            <a:extLst>
              <a:ext uri="{FF2B5EF4-FFF2-40B4-BE49-F238E27FC236}">
                <a16:creationId xmlns:a16="http://schemas.microsoft.com/office/drawing/2014/main" id="{37E4732C-671E-A145-9A14-D4D88B1B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45" y="11066834"/>
            <a:ext cx="817202" cy="448755"/>
          </a:xfrm>
          <a:custGeom>
            <a:avLst/>
            <a:gdLst>
              <a:gd name="T0" fmla="*/ 41 w 765"/>
              <a:gd name="T1" fmla="*/ 419 h 420"/>
              <a:gd name="T2" fmla="*/ 41 w 765"/>
              <a:gd name="T3" fmla="*/ 419 h 420"/>
              <a:gd name="T4" fmla="*/ 8 w 765"/>
              <a:gd name="T5" fmla="*/ 394 h 420"/>
              <a:gd name="T6" fmla="*/ 25 w 765"/>
              <a:gd name="T7" fmla="*/ 353 h 420"/>
              <a:gd name="T8" fmla="*/ 707 w 765"/>
              <a:gd name="T9" fmla="*/ 9 h 420"/>
              <a:gd name="T10" fmla="*/ 756 w 765"/>
              <a:gd name="T11" fmla="*/ 25 h 420"/>
              <a:gd name="T12" fmla="*/ 739 w 765"/>
              <a:gd name="T13" fmla="*/ 66 h 420"/>
              <a:gd name="T14" fmla="*/ 58 w 765"/>
              <a:gd name="T15" fmla="*/ 411 h 420"/>
              <a:gd name="T16" fmla="*/ 41 w 765"/>
              <a:gd name="T17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5" h="420">
                <a:moveTo>
                  <a:pt x="41" y="419"/>
                </a:moveTo>
                <a:lnTo>
                  <a:pt x="41" y="419"/>
                </a:lnTo>
                <a:cubicBezTo>
                  <a:pt x="25" y="419"/>
                  <a:pt x="17" y="411"/>
                  <a:pt x="8" y="394"/>
                </a:cubicBezTo>
                <a:cubicBezTo>
                  <a:pt x="0" y="378"/>
                  <a:pt x="8" y="362"/>
                  <a:pt x="25" y="353"/>
                </a:cubicBezTo>
                <a:cubicBezTo>
                  <a:pt x="707" y="9"/>
                  <a:pt x="707" y="9"/>
                  <a:pt x="707" y="9"/>
                </a:cubicBezTo>
                <a:cubicBezTo>
                  <a:pt x="723" y="0"/>
                  <a:pt x="748" y="9"/>
                  <a:pt x="756" y="25"/>
                </a:cubicBezTo>
                <a:cubicBezTo>
                  <a:pt x="764" y="41"/>
                  <a:pt x="756" y="58"/>
                  <a:pt x="739" y="66"/>
                </a:cubicBezTo>
                <a:cubicBezTo>
                  <a:pt x="58" y="411"/>
                  <a:pt x="58" y="411"/>
                  <a:pt x="58" y="411"/>
                </a:cubicBezTo>
                <a:cubicBezTo>
                  <a:pt x="49" y="419"/>
                  <a:pt x="41" y="419"/>
                  <a:pt x="41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9">
            <a:extLst>
              <a:ext uri="{FF2B5EF4-FFF2-40B4-BE49-F238E27FC236}">
                <a16:creationId xmlns:a16="http://schemas.microsoft.com/office/drawing/2014/main" id="{7DEB480B-3897-1640-A8B6-260008DF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592" y="11066834"/>
            <a:ext cx="812480" cy="448755"/>
          </a:xfrm>
          <a:custGeom>
            <a:avLst/>
            <a:gdLst>
              <a:gd name="T0" fmla="*/ 723 w 757"/>
              <a:gd name="T1" fmla="*/ 419 h 420"/>
              <a:gd name="T2" fmla="*/ 723 w 757"/>
              <a:gd name="T3" fmla="*/ 419 h 420"/>
              <a:gd name="T4" fmla="*/ 707 w 757"/>
              <a:gd name="T5" fmla="*/ 411 h 420"/>
              <a:gd name="T6" fmla="*/ 25 w 757"/>
              <a:gd name="T7" fmla="*/ 66 h 420"/>
              <a:gd name="T8" fmla="*/ 8 w 757"/>
              <a:gd name="T9" fmla="*/ 25 h 420"/>
              <a:gd name="T10" fmla="*/ 58 w 757"/>
              <a:gd name="T11" fmla="*/ 9 h 420"/>
              <a:gd name="T12" fmla="*/ 740 w 757"/>
              <a:gd name="T13" fmla="*/ 353 h 420"/>
              <a:gd name="T14" fmla="*/ 748 w 757"/>
              <a:gd name="T15" fmla="*/ 394 h 420"/>
              <a:gd name="T16" fmla="*/ 723 w 757"/>
              <a:gd name="T17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7" h="420">
                <a:moveTo>
                  <a:pt x="723" y="419"/>
                </a:moveTo>
                <a:lnTo>
                  <a:pt x="723" y="419"/>
                </a:lnTo>
                <a:cubicBezTo>
                  <a:pt x="715" y="419"/>
                  <a:pt x="715" y="419"/>
                  <a:pt x="707" y="411"/>
                </a:cubicBezTo>
                <a:cubicBezTo>
                  <a:pt x="25" y="66"/>
                  <a:pt x="25" y="66"/>
                  <a:pt x="25" y="66"/>
                </a:cubicBezTo>
                <a:cubicBezTo>
                  <a:pt x="8" y="58"/>
                  <a:pt x="0" y="41"/>
                  <a:pt x="8" y="25"/>
                </a:cubicBezTo>
                <a:cubicBezTo>
                  <a:pt x="17" y="9"/>
                  <a:pt x="42" y="0"/>
                  <a:pt x="58" y="9"/>
                </a:cubicBezTo>
                <a:cubicBezTo>
                  <a:pt x="740" y="353"/>
                  <a:pt x="740" y="353"/>
                  <a:pt x="740" y="353"/>
                </a:cubicBezTo>
                <a:cubicBezTo>
                  <a:pt x="756" y="362"/>
                  <a:pt x="756" y="378"/>
                  <a:pt x="748" y="394"/>
                </a:cubicBezTo>
                <a:cubicBezTo>
                  <a:pt x="748" y="411"/>
                  <a:pt x="731" y="419"/>
                  <a:pt x="723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0">
            <a:extLst>
              <a:ext uri="{FF2B5EF4-FFF2-40B4-BE49-F238E27FC236}">
                <a16:creationId xmlns:a16="http://schemas.microsoft.com/office/drawing/2014/main" id="{A44575C5-2ECE-AA4A-A74F-E8275F58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126" y="11463626"/>
            <a:ext cx="557399" cy="552677"/>
          </a:xfrm>
          <a:custGeom>
            <a:avLst/>
            <a:gdLst>
              <a:gd name="T0" fmla="*/ 477 w 519"/>
              <a:gd name="T1" fmla="*/ 517 h 518"/>
              <a:gd name="T2" fmla="*/ 477 w 519"/>
              <a:gd name="T3" fmla="*/ 517 h 518"/>
              <a:gd name="T4" fmla="*/ 452 w 519"/>
              <a:gd name="T5" fmla="*/ 509 h 518"/>
              <a:gd name="T6" fmla="*/ 9 w 519"/>
              <a:gd name="T7" fmla="*/ 66 h 518"/>
              <a:gd name="T8" fmla="*/ 9 w 519"/>
              <a:gd name="T9" fmla="*/ 16 h 518"/>
              <a:gd name="T10" fmla="*/ 58 w 519"/>
              <a:gd name="T11" fmla="*/ 16 h 518"/>
              <a:gd name="T12" fmla="*/ 501 w 519"/>
              <a:gd name="T13" fmla="*/ 460 h 518"/>
              <a:gd name="T14" fmla="*/ 501 w 519"/>
              <a:gd name="T15" fmla="*/ 509 h 518"/>
              <a:gd name="T16" fmla="*/ 477 w 519"/>
              <a:gd name="T17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" h="518">
                <a:moveTo>
                  <a:pt x="477" y="517"/>
                </a:moveTo>
                <a:lnTo>
                  <a:pt x="477" y="517"/>
                </a:lnTo>
                <a:cubicBezTo>
                  <a:pt x="469" y="517"/>
                  <a:pt x="460" y="517"/>
                  <a:pt x="452" y="509"/>
                </a:cubicBezTo>
                <a:cubicBezTo>
                  <a:pt x="9" y="66"/>
                  <a:pt x="9" y="66"/>
                  <a:pt x="9" y="66"/>
                </a:cubicBezTo>
                <a:cubicBezTo>
                  <a:pt x="0" y="49"/>
                  <a:pt x="0" y="33"/>
                  <a:pt x="9" y="16"/>
                </a:cubicBezTo>
                <a:cubicBezTo>
                  <a:pt x="25" y="0"/>
                  <a:pt x="41" y="0"/>
                  <a:pt x="58" y="16"/>
                </a:cubicBezTo>
                <a:cubicBezTo>
                  <a:pt x="501" y="460"/>
                  <a:pt x="501" y="460"/>
                  <a:pt x="501" y="460"/>
                </a:cubicBezTo>
                <a:cubicBezTo>
                  <a:pt x="518" y="476"/>
                  <a:pt x="518" y="493"/>
                  <a:pt x="501" y="509"/>
                </a:cubicBezTo>
                <a:cubicBezTo>
                  <a:pt x="493" y="517"/>
                  <a:pt x="485" y="517"/>
                  <a:pt x="477" y="5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1">
            <a:extLst>
              <a:ext uri="{FF2B5EF4-FFF2-40B4-BE49-F238E27FC236}">
                <a16:creationId xmlns:a16="http://schemas.microsoft.com/office/drawing/2014/main" id="{D19281AD-EFEC-3A42-96BB-14F690EC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209" y="11463626"/>
            <a:ext cx="538504" cy="538504"/>
          </a:xfrm>
          <a:custGeom>
            <a:avLst/>
            <a:gdLst>
              <a:gd name="T0" fmla="*/ 33 w 502"/>
              <a:gd name="T1" fmla="*/ 501 h 502"/>
              <a:gd name="T2" fmla="*/ 33 w 502"/>
              <a:gd name="T3" fmla="*/ 501 h 502"/>
              <a:gd name="T4" fmla="*/ 17 w 502"/>
              <a:gd name="T5" fmla="*/ 493 h 502"/>
              <a:gd name="T6" fmla="*/ 17 w 502"/>
              <a:gd name="T7" fmla="*/ 451 h 502"/>
              <a:gd name="T8" fmla="*/ 444 w 502"/>
              <a:gd name="T9" fmla="*/ 16 h 502"/>
              <a:gd name="T10" fmla="*/ 493 w 502"/>
              <a:gd name="T11" fmla="*/ 16 h 502"/>
              <a:gd name="T12" fmla="*/ 493 w 502"/>
              <a:gd name="T13" fmla="*/ 66 h 502"/>
              <a:gd name="T14" fmla="*/ 58 w 502"/>
              <a:gd name="T15" fmla="*/ 493 h 502"/>
              <a:gd name="T16" fmla="*/ 33 w 502"/>
              <a:gd name="T17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33" y="501"/>
                </a:moveTo>
                <a:lnTo>
                  <a:pt x="33" y="501"/>
                </a:lnTo>
                <a:cubicBezTo>
                  <a:pt x="25" y="501"/>
                  <a:pt x="17" y="501"/>
                  <a:pt x="17" y="493"/>
                </a:cubicBezTo>
                <a:cubicBezTo>
                  <a:pt x="0" y="484"/>
                  <a:pt x="0" y="460"/>
                  <a:pt x="17" y="451"/>
                </a:cubicBezTo>
                <a:cubicBezTo>
                  <a:pt x="444" y="16"/>
                  <a:pt x="444" y="16"/>
                  <a:pt x="444" y="16"/>
                </a:cubicBezTo>
                <a:cubicBezTo>
                  <a:pt x="460" y="0"/>
                  <a:pt x="476" y="0"/>
                  <a:pt x="493" y="16"/>
                </a:cubicBezTo>
                <a:cubicBezTo>
                  <a:pt x="501" y="33"/>
                  <a:pt x="501" y="49"/>
                  <a:pt x="493" y="66"/>
                </a:cubicBezTo>
                <a:cubicBezTo>
                  <a:pt x="58" y="493"/>
                  <a:pt x="58" y="493"/>
                  <a:pt x="58" y="493"/>
                </a:cubicBezTo>
                <a:cubicBezTo>
                  <a:pt x="49" y="501"/>
                  <a:pt x="41" y="501"/>
                  <a:pt x="33" y="5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2">
            <a:extLst>
              <a:ext uri="{FF2B5EF4-FFF2-40B4-BE49-F238E27FC236}">
                <a16:creationId xmlns:a16="http://schemas.microsoft.com/office/drawing/2014/main" id="{A7950885-2328-4145-B50D-5261035F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778" y="10476370"/>
            <a:ext cx="1072283" cy="774690"/>
          </a:xfrm>
          <a:custGeom>
            <a:avLst/>
            <a:gdLst>
              <a:gd name="T0" fmla="*/ 961 w 1003"/>
              <a:gd name="T1" fmla="*/ 723 h 724"/>
              <a:gd name="T2" fmla="*/ 961 w 1003"/>
              <a:gd name="T3" fmla="*/ 723 h 724"/>
              <a:gd name="T4" fmla="*/ 961 w 1003"/>
              <a:gd name="T5" fmla="*/ 723 h 724"/>
              <a:gd name="T6" fmla="*/ 912 w 1003"/>
              <a:gd name="T7" fmla="*/ 673 h 724"/>
              <a:gd name="T8" fmla="*/ 912 w 1003"/>
              <a:gd name="T9" fmla="*/ 90 h 724"/>
              <a:gd name="T10" fmla="*/ 91 w 1003"/>
              <a:gd name="T11" fmla="*/ 90 h 724"/>
              <a:gd name="T12" fmla="*/ 91 w 1003"/>
              <a:gd name="T13" fmla="*/ 673 h 724"/>
              <a:gd name="T14" fmla="*/ 41 w 1003"/>
              <a:gd name="T15" fmla="*/ 723 h 724"/>
              <a:gd name="T16" fmla="*/ 41 w 1003"/>
              <a:gd name="T17" fmla="*/ 723 h 724"/>
              <a:gd name="T18" fmla="*/ 0 w 1003"/>
              <a:gd name="T19" fmla="*/ 673 h 724"/>
              <a:gd name="T20" fmla="*/ 0 w 1003"/>
              <a:gd name="T21" fmla="*/ 66 h 724"/>
              <a:gd name="T22" fmla="*/ 58 w 1003"/>
              <a:gd name="T23" fmla="*/ 0 h 724"/>
              <a:gd name="T24" fmla="*/ 945 w 1003"/>
              <a:gd name="T25" fmla="*/ 0 h 724"/>
              <a:gd name="T26" fmla="*/ 1002 w 1003"/>
              <a:gd name="T27" fmla="*/ 66 h 724"/>
              <a:gd name="T28" fmla="*/ 1002 w 1003"/>
              <a:gd name="T29" fmla="*/ 673 h 724"/>
              <a:gd name="T30" fmla="*/ 961 w 1003"/>
              <a:gd name="T31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3" h="724">
                <a:moveTo>
                  <a:pt x="961" y="723"/>
                </a:moveTo>
                <a:lnTo>
                  <a:pt x="961" y="723"/>
                </a:lnTo>
                <a:lnTo>
                  <a:pt x="961" y="723"/>
                </a:lnTo>
                <a:cubicBezTo>
                  <a:pt x="937" y="723"/>
                  <a:pt x="912" y="698"/>
                  <a:pt x="912" y="673"/>
                </a:cubicBezTo>
                <a:cubicBezTo>
                  <a:pt x="912" y="90"/>
                  <a:pt x="912" y="90"/>
                  <a:pt x="912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673"/>
                  <a:pt x="91" y="673"/>
                  <a:pt x="91" y="673"/>
                </a:cubicBezTo>
                <a:cubicBezTo>
                  <a:pt x="91" y="698"/>
                  <a:pt x="66" y="723"/>
                  <a:pt x="41" y="723"/>
                </a:cubicBezTo>
                <a:lnTo>
                  <a:pt x="41" y="723"/>
                </a:lnTo>
                <a:cubicBezTo>
                  <a:pt x="17" y="723"/>
                  <a:pt x="0" y="698"/>
                  <a:pt x="0" y="67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3"/>
                  <a:pt x="25" y="0"/>
                  <a:pt x="58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78" y="0"/>
                  <a:pt x="1002" y="33"/>
                  <a:pt x="1002" y="66"/>
                </a:cubicBezTo>
                <a:cubicBezTo>
                  <a:pt x="1002" y="673"/>
                  <a:pt x="1002" y="673"/>
                  <a:pt x="1002" y="673"/>
                </a:cubicBezTo>
                <a:cubicBezTo>
                  <a:pt x="1002" y="698"/>
                  <a:pt x="986" y="723"/>
                  <a:pt x="961" y="7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3">
            <a:extLst>
              <a:ext uri="{FF2B5EF4-FFF2-40B4-BE49-F238E27FC236}">
                <a16:creationId xmlns:a16="http://schemas.microsoft.com/office/drawing/2014/main" id="{8C0FD3DE-7D2D-7748-9F6D-AF9C27C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71" y="10759793"/>
            <a:ext cx="283423" cy="448752"/>
          </a:xfrm>
          <a:custGeom>
            <a:avLst/>
            <a:gdLst>
              <a:gd name="T0" fmla="*/ 123 w 263"/>
              <a:gd name="T1" fmla="*/ 419 h 420"/>
              <a:gd name="T2" fmla="*/ 123 w 263"/>
              <a:gd name="T3" fmla="*/ 419 h 420"/>
              <a:gd name="T4" fmla="*/ 24 w 263"/>
              <a:gd name="T5" fmla="*/ 394 h 420"/>
              <a:gd name="T6" fmla="*/ 8 w 263"/>
              <a:gd name="T7" fmla="*/ 353 h 420"/>
              <a:gd name="T8" fmla="*/ 49 w 263"/>
              <a:gd name="T9" fmla="*/ 345 h 420"/>
              <a:gd name="T10" fmla="*/ 180 w 263"/>
              <a:gd name="T11" fmla="*/ 345 h 420"/>
              <a:gd name="T12" fmla="*/ 197 w 263"/>
              <a:gd name="T13" fmla="*/ 304 h 420"/>
              <a:gd name="T14" fmla="*/ 115 w 263"/>
              <a:gd name="T15" fmla="*/ 238 h 420"/>
              <a:gd name="T16" fmla="*/ 8 w 263"/>
              <a:gd name="T17" fmla="*/ 123 h 420"/>
              <a:gd name="T18" fmla="*/ 57 w 263"/>
              <a:gd name="T19" fmla="*/ 33 h 420"/>
              <a:gd name="T20" fmla="*/ 238 w 263"/>
              <a:gd name="T21" fmla="*/ 24 h 420"/>
              <a:gd name="T22" fmla="*/ 254 w 263"/>
              <a:gd name="T23" fmla="*/ 66 h 420"/>
              <a:gd name="T24" fmla="*/ 213 w 263"/>
              <a:gd name="T25" fmla="*/ 82 h 420"/>
              <a:gd name="T26" fmla="*/ 90 w 263"/>
              <a:gd name="T27" fmla="*/ 82 h 420"/>
              <a:gd name="T28" fmla="*/ 65 w 263"/>
              <a:gd name="T29" fmla="*/ 123 h 420"/>
              <a:gd name="T30" fmla="*/ 148 w 263"/>
              <a:gd name="T31" fmla="*/ 189 h 420"/>
              <a:gd name="T32" fmla="*/ 254 w 263"/>
              <a:gd name="T33" fmla="*/ 304 h 420"/>
              <a:gd name="T34" fmla="*/ 205 w 263"/>
              <a:gd name="T35" fmla="*/ 394 h 420"/>
              <a:gd name="T36" fmla="*/ 123 w 263"/>
              <a:gd name="T37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3" h="420">
                <a:moveTo>
                  <a:pt x="123" y="419"/>
                </a:moveTo>
                <a:lnTo>
                  <a:pt x="123" y="419"/>
                </a:lnTo>
                <a:cubicBezTo>
                  <a:pt x="90" y="419"/>
                  <a:pt x="57" y="410"/>
                  <a:pt x="24" y="394"/>
                </a:cubicBezTo>
                <a:cubicBezTo>
                  <a:pt x="8" y="386"/>
                  <a:pt x="0" y="369"/>
                  <a:pt x="8" y="353"/>
                </a:cubicBezTo>
                <a:cubicBezTo>
                  <a:pt x="16" y="345"/>
                  <a:pt x="32" y="337"/>
                  <a:pt x="49" y="345"/>
                </a:cubicBezTo>
                <a:cubicBezTo>
                  <a:pt x="98" y="361"/>
                  <a:pt x="148" y="361"/>
                  <a:pt x="180" y="345"/>
                </a:cubicBezTo>
                <a:cubicBezTo>
                  <a:pt x="189" y="337"/>
                  <a:pt x="197" y="320"/>
                  <a:pt x="197" y="304"/>
                </a:cubicBezTo>
                <a:cubicBezTo>
                  <a:pt x="197" y="279"/>
                  <a:pt x="156" y="254"/>
                  <a:pt x="115" y="238"/>
                </a:cubicBezTo>
                <a:cubicBezTo>
                  <a:pt x="65" y="213"/>
                  <a:pt x="8" y="180"/>
                  <a:pt x="8" y="123"/>
                </a:cubicBezTo>
                <a:cubicBezTo>
                  <a:pt x="8" y="90"/>
                  <a:pt x="24" y="57"/>
                  <a:pt x="57" y="33"/>
                </a:cubicBezTo>
                <a:cubicBezTo>
                  <a:pt x="98" y="0"/>
                  <a:pt x="172" y="0"/>
                  <a:pt x="238" y="24"/>
                </a:cubicBezTo>
                <a:cubicBezTo>
                  <a:pt x="254" y="33"/>
                  <a:pt x="262" y="49"/>
                  <a:pt x="254" y="66"/>
                </a:cubicBezTo>
                <a:cubicBezTo>
                  <a:pt x="246" y="82"/>
                  <a:pt x="230" y="90"/>
                  <a:pt x="213" y="82"/>
                </a:cubicBezTo>
                <a:cubicBezTo>
                  <a:pt x="164" y="57"/>
                  <a:pt x="115" y="57"/>
                  <a:pt x="90" y="82"/>
                </a:cubicBezTo>
                <a:cubicBezTo>
                  <a:pt x="74" y="90"/>
                  <a:pt x="65" y="107"/>
                  <a:pt x="65" y="123"/>
                </a:cubicBezTo>
                <a:cubicBezTo>
                  <a:pt x="65" y="148"/>
                  <a:pt x="107" y="164"/>
                  <a:pt x="148" y="189"/>
                </a:cubicBezTo>
                <a:cubicBezTo>
                  <a:pt x="197" y="213"/>
                  <a:pt x="254" y="246"/>
                  <a:pt x="254" y="304"/>
                </a:cubicBezTo>
                <a:cubicBezTo>
                  <a:pt x="254" y="337"/>
                  <a:pt x="238" y="369"/>
                  <a:pt x="205" y="394"/>
                </a:cubicBezTo>
                <a:cubicBezTo>
                  <a:pt x="180" y="410"/>
                  <a:pt x="156" y="419"/>
                  <a:pt x="123" y="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4">
            <a:extLst>
              <a:ext uri="{FF2B5EF4-FFF2-40B4-BE49-F238E27FC236}">
                <a16:creationId xmlns:a16="http://schemas.microsoft.com/office/drawing/2014/main" id="{A3B9ADAF-E256-9342-954C-4AB63AD8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492" y="10660594"/>
            <a:ext cx="61407" cy="108647"/>
          </a:xfrm>
          <a:custGeom>
            <a:avLst/>
            <a:gdLst>
              <a:gd name="T0" fmla="*/ 33 w 59"/>
              <a:gd name="T1" fmla="*/ 99 h 100"/>
              <a:gd name="T2" fmla="*/ 33 w 59"/>
              <a:gd name="T3" fmla="*/ 99 h 100"/>
              <a:gd name="T4" fmla="*/ 0 w 59"/>
              <a:gd name="T5" fmla="*/ 66 h 100"/>
              <a:gd name="T6" fmla="*/ 0 w 59"/>
              <a:gd name="T7" fmla="*/ 25 h 100"/>
              <a:gd name="T8" fmla="*/ 33 w 59"/>
              <a:gd name="T9" fmla="*/ 0 h 100"/>
              <a:gd name="T10" fmla="*/ 58 w 59"/>
              <a:gd name="T11" fmla="*/ 25 h 100"/>
              <a:gd name="T12" fmla="*/ 58 w 59"/>
              <a:gd name="T13" fmla="*/ 66 h 100"/>
              <a:gd name="T14" fmla="*/ 33 w 5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00">
                <a:moveTo>
                  <a:pt x="33" y="99"/>
                </a:moveTo>
                <a:lnTo>
                  <a:pt x="33" y="99"/>
                </a:lnTo>
                <a:cubicBezTo>
                  <a:pt x="17" y="99"/>
                  <a:pt x="0" y="82"/>
                  <a:pt x="0" y="6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7" y="0"/>
                  <a:pt x="33" y="0"/>
                </a:cubicBezTo>
                <a:cubicBezTo>
                  <a:pt x="50" y="0"/>
                  <a:pt x="58" y="9"/>
                  <a:pt x="58" y="25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82"/>
                  <a:pt x="50" y="99"/>
                  <a:pt x="33" y="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5">
            <a:extLst>
              <a:ext uri="{FF2B5EF4-FFF2-40B4-BE49-F238E27FC236}">
                <a16:creationId xmlns:a16="http://schemas.microsoft.com/office/drawing/2014/main" id="{74465BBC-D139-6044-A3B7-658CC434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492" y="11208545"/>
            <a:ext cx="61407" cy="103922"/>
          </a:xfrm>
          <a:custGeom>
            <a:avLst/>
            <a:gdLst>
              <a:gd name="T0" fmla="*/ 33 w 59"/>
              <a:gd name="T1" fmla="*/ 98 h 99"/>
              <a:gd name="T2" fmla="*/ 33 w 59"/>
              <a:gd name="T3" fmla="*/ 98 h 99"/>
              <a:gd name="T4" fmla="*/ 0 w 59"/>
              <a:gd name="T5" fmla="*/ 65 h 99"/>
              <a:gd name="T6" fmla="*/ 0 w 59"/>
              <a:gd name="T7" fmla="*/ 24 h 99"/>
              <a:gd name="T8" fmla="*/ 33 w 59"/>
              <a:gd name="T9" fmla="*/ 0 h 99"/>
              <a:gd name="T10" fmla="*/ 58 w 59"/>
              <a:gd name="T11" fmla="*/ 24 h 99"/>
              <a:gd name="T12" fmla="*/ 58 w 59"/>
              <a:gd name="T13" fmla="*/ 65 h 99"/>
              <a:gd name="T14" fmla="*/ 33 w 59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99">
                <a:moveTo>
                  <a:pt x="33" y="98"/>
                </a:moveTo>
                <a:lnTo>
                  <a:pt x="33" y="98"/>
                </a:lnTo>
                <a:cubicBezTo>
                  <a:pt x="17" y="98"/>
                  <a:pt x="0" y="82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17" y="0"/>
                  <a:pt x="33" y="0"/>
                </a:cubicBezTo>
                <a:cubicBezTo>
                  <a:pt x="50" y="0"/>
                  <a:pt x="58" y="16"/>
                  <a:pt x="58" y="24"/>
                </a:cubicBezTo>
                <a:cubicBezTo>
                  <a:pt x="58" y="65"/>
                  <a:pt x="58" y="65"/>
                  <a:pt x="58" y="65"/>
                </a:cubicBezTo>
                <a:cubicBezTo>
                  <a:pt x="58" y="82"/>
                  <a:pt x="50" y="98"/>
                  <a:pt x="33" y="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6">
            <a:extLst>
              <a:ext uri="{FF2B5EF4-FFF2-40B4-BE49-F238E27FC236}">
                <a16:creationId xmlns:a16="http://schemas.microsoft.com/office/drawing/2014/main" id="{BE4324E9-735F-F54A-ABDB-AD748612C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043" y="10906227"/>
            <a:ext cx="703836" cy="845548"/>
          </a:xfrm>
          <a:custGeom>
            <a:avLst/>
            <a:gdLst>
              <a:gd name="T0" fmla="*/ 329 w 658"/>
              <a:gd name="T1" fmla="*/ 789 h 790"/>
              <a:gd name="T2" fmla="*/ 329 w 658"/>
              <a:gd name="T3" fmla="*/ 789 h 790"/>
              <a:gd name="T4" fmla="*/ 0 w 658"/>
              <a:gd name="T5" fmla="*/ 460 h 790"/>
              <a:gd name="T6" fmla="*/ 148 w 658"/>
              <a:gd name="T7" fmla="*/ 41 h 790"/>
              <a:gd name="T8" fmla="*/ 173 w 658"/>
              <a:gd name="T9" fmla="*/ 17 h 790"/>
              <a:gd name="T10" fmla="*/ 222 w 658"/>
              <a:gd name="T11" fmla="*/ 17 h 790"/>
              <a:gd name="T12" fmla="*/ 230 w 658"/>
              <a:gd name="T13" fmla="*/ 66 h 790"/>
              <a:gd name="T14" fmla="*/ 206 w 658"/>
              <a:gd name="T15" fmla="*/ 91 h 790"/>
              <a:gd name="T16" fmla="*/ 74 w 658"/>
              <a:gd name="T17" fmla="*/ 460 h 790"/>
              <a:gd name="T18" fmla="*/ 329 w 658"/>
              <a:gd name="T19" fmla="*/ 715 h 790"/>
              <a:gd name="T20" fmla="*/ 584 w 658"/>
              <a:gd name="T21" fmla="*/ 460 h 790"/>
              <a:gd name="T22" fmla="*/ 452 w 658"/>
              <a:gd name="T23" fmla="*/ 91 h 790"/>
              <a:gd name="T24" fmla="*/ 436 w 658"/>
              <a:gd name="T25" fmla="*/ 66 h 790"/>
              <a:gd name="T26" fmla="*/ 436 w 658"/>
              <a:gd name="T27" fmla="*/ 17 h 790"/>
              <a:gd name="T28" fmla="*/ 485 w 658"/>
              <a:gd name="T29" fmla="*/ 17 h 790"/>
              <a:gd name="T30" fmla="*/ 510 w 658"/>
              <a:gd name="T31" fmla="*/ 41 h 790"/>
              <a:gd name="T32" fmla="*/ 657 w 658"/>
              <a:gd name="T33" fmla="*/ 460 h 790"/>
              <a:gd name="T34" fmla="*/ 329 w 658"/>
              <a:gd name="T35" fmla="*/ 789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8" h="790">
                <a:moveTo>
                  <a:pt x="329" y="789"/>
                </a:moveTo>
                <a:lnTo>
                  <a:pt x="329" y="789"/>
                </a:lnTo>
                <a:cubicBezTo>
                  <a:pt x="148" y="789"/>
                  <a:pt x="0" y="641"/>
                  <a:pt x="0" y="460"/>
                </a:cubicBezTo>
                <a:cubicBezTo>
                  <a:pt x="0" y="354"/>
                  <a:pt x="58" y="165"/>
                  <a:pt x="148" y="41"/>
                </a:cubicBezTo>
                <a:cubicBezTo>
                  <a:pt x="156" y="33"/>
                  <a:pt x="165" y="25"/>
                  <a:pt x="173" y="17"/>
                </a:cubicBezTo>
                <a:cubicBezTo>
                  <a:pt x="189" y="0"/>
                  <a:pt x="214" y="0"/>
                  <a:pt x="222" y="17"/>
                </a:cubicBezTo>
                <a:cubicBezTo>
                  <a:pt x="239" y="25"/>
                  <a:pt x="239" y="50"/>
                  <a:pt x="230" y="66"/>
                </a:cubicBezTo>
                <a:cubicBezTo>
                  <a:pt x="222" y="74"/>
                  <a:pt x="214" y="82"/>
                  <a:pt x="206" y="91"/>
                </a:cubicBezTo>
                <a:cubicBezTo>
                  <a:pt x="132" y="198"/>
                  <a:pt x="74" y="370"/>
                  <a:pt x="74" y="460"/>
                </a:cubicBezTo>
                <a:cubicBezTo>
                  <a:pt x="74" y="600"/>
                  <a:pt x="189" y="715"/>
                  <a:pt x="329" y="715"/>
                </a:cubicBezTo>
                <a:cubicBezTo>
                  <a:pt x="469" y="715"/>
                  <a:pt x="584" y="600"/>
                  <a:pt x="584" y="460"/>
                </a:cubicBezTo>
                <a:cubicBezTo>
                  <a:pt x="584" y="370"/>
                  <a:pt x="534" y="189"/>
                  <a:pt x="452" y="91"/>
                </a:cubicBezTo>
                <a:cubicBezTo>
                  <a:pt x="444" y="82"/>
                  <a:pt x="436" y="74"/>
                  <a:pt x="436" y="66"/>
                </a:cubicBezTo>
                <a:cubicBezTo>
                  <a:pt x="419" y="50"/>
                  <a:pt x="419" y="33"/>
                  <a:pt x="436" y="17"/>
                </a:cubicBezTo>
                <a:cubicBezTo>
                  <a:pt x="452" y="0"/>
                  <a:pt x="477" y="0"/>
                  <a:pt x="485" y="17"/>
                </a:cubicBezTo>
                <a:cubicBezTo>
                  <a:pt x="493" y="25"/>
                  <a:pt x="502" y="33"/>
                  <a:pt x="510" y="41"/>
                </a:cubicBezTo>
                <a:cubicBezTo>
                  <a:pt x="608" y="165"/>
                  <a:pt x="657" y="354"/>
                  <a:pt x="657" y="460"/>
                </a:cubicBezTo>
                <a:cubicBezTo>
                  <a:pt x="657" y="641"/>
                  <a:pt x="510" y="789"/>
                  <a:pt x="329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7">
            <a:extLst>
              <a:ext uri="{FF2B5EF4-FFF2-40B4-BE49-F238E27FC236}">
                <a16:creationId xmlns:a16="http://schemas.microsoft.com/office/drawing/2014/main" id="{BD4C7F15-5093-774E-B4A2-B1637A03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308" y="10627529"/>
            <a:ext cx="448755" cy="245633"/>
          </a:xfrm>
          <a:custGeom>
            <a:avLst/>
            <a:gdLst>
              <a:gd name="T0" fmla="*/ 328 w 420"/>
              <a:gd name="T1" fmla="*/ 221 h 231"/>
              <a:gd name="T2" fmla="*/ 328 w 420"/>
              <a:gd name="T3" fmla="*/ 221 h 231"/>
              <a:gd name="T4" fmla="*/ 312 w 420"/>
              <a:gd name="T5" fmla="*/ 221 h 231"/>
              <a:gd name="T6" fmla="*/ 295 w 420"/>
              <a:gd name="T7" fmla="*/ 172 h 231"/>
              <a:gd name="T8" fmla="*/ 336 w 420"/>
              <a:gd name="T9" fmla="*/ 73 h 231"/>
              <a:gd name="T10" fmla="*/ 336 w 420"/>
              <a:gd name="T11" fmla="*/ 73 h 231"/>
              <a:gd name="T12" fmla="*/ 336 w 420"/>
              <a:gd name="T13" fmla="*/ 73 h 231"/>
              <a:gd name="T14" fmla="*/ 82 w 420"/>
              <a:gd name="T15" fmla="*/ 73 h 231"/>
              <a:gd name="T16" fmla="*/ 73 w 420"/>
              <a:gd name="T17" fmla="*/ 73 h 231"/>
              <a:gd name="T18" fmla="*/ 73 w 420"/>
              <a:gd name="T19" fmla="*/ 73 h 231"/>
              <a:gd name="T20" fmla="*/ 123 w 420"/>
              <a:gd name="T21" fmla="*/ 172 h 231"/>
              <a:gd name="T22" fmla="*/ 106 w 420"/>
              <a:gd name="T23" fmla="*/ 221 h 231"/>
              <a:gd name="T24" fmla="*/ 57 w 420"/>
              <a:gd name="T25" fmla="*/ 197 h 231"/>
              <a:gd name="T26" fmla="*/ 8 w 420"/>
              <a:gd name="T27" fmla="*/ 106 h 231"/>
              <a:gd name="T28" fmla="*/ 16 w 420"/>
              <a:gd name="T29" fmla="*/ 41 h 231"/>
              <a:gd name="T30" fmla="*/ 82 w 420"/>
              <a:gd name="T31" fmla="*/ 0 h 231"/>
              <a:gd name="T32" fmla="*/ 336 w 420"/>
              <a:gd name="T33" fmla="*/ 0 h 231"/>
              <a:gd name="T34" fmla="*/ 402 w 420"/>
              <a:gd name="T35" fmla="*/ 41 h 231"/>
              <a:gd name="T36" fmla="*/ 402 w 420"/>
              <a:gd name="T37" fmla="*/ 106 h 231"/>
              <a:gd name="T38" fmla="*/ 361 w 420"/>
              <a:gd name="T39" fmla="*/ 205 h 231"/>
              <a:gd name="T40" fmla="*/ 328 w 420"/>
              <a:gd name="T41" fmla="*/ 22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0" h="231">
                <a:moveTo>
                  <a:pt x="328" y="221"/>
                </a:moveTo>
                <a:lnTo>
                  <a:pt x="328" y="221"/>
                </a:lnTo>
                <a:cubicBezTo>
                  <a:pt x="320" y="221"/>
                  <a:pt x="312" y="221"/>
                  <a:pt x="312" y="221"/>
                </a:cubicBezTo>
                <a:cubicBezTo>
                  <a:pt x="287" y="213"/>
                  <a:pt x="279" y="189"/>
                  <a:pt x="295" y="172"/>
                </a:cubicBezTo>
                <a:cubicBezTo>
                  <a:pt x="336" y="73"/>
                  <a:pt x="336" y="73"/>
                  <a:pt x="336" y="73"/>
                </a:cubicBezTo>
                <a:lnTo>
                  <a:pt x="336" y="73"/>
                </a:lnTo>
                <a:lnTo>
                  <a:pt x="336" y="73"/>
                </a:lnTo>
                <a:cubicBezTo>
                  <a:pt x="82" y="73"/>
                  <a:pt x="82" y="73"/>
                  <a:pt x="82" y="73"/>
                </a:cubicBezTo>
                <a:lnTo>
                  <a:pt x="73" y="73"/>
                </a:lnTo>
                <a:lnTo>
                  <a:pt x="73" y="73"/>
                </a:lnTo>
                <a:cubicBezTo>
                  <a:pt x="123" y="172"/>
                  <a:pt x="123" y="172"/>
                  <a:pt x="123" y="172"/>
                </a:cubicBezTo>
                <a:cubicBezTo>
                  <a:pt x="131" y="189"/>
                  <a:pt x="123" y="205"/>
                  <a:pt x="106" y="221"/>
                </a:cubicBezTo>
                <a:cubicBezTo>
                  <a:pt x="82" y="230"/>
                  <a:pt x="65" y="221"/>
                  <a:pt x="57" y="197"/>
                </a:cubicBezTo>
                <a:cubicBezTo>
                  <a:pt x="8" y="106"/>
                  <a:pt x="8" y="106"/>
                  <a:pt x="8" y="106"/>
                </a:cubicBezTo>
                <a:cubicBezTo>
                  <a:pt x="0" y="82"/>
                  <a:pt x="0" y="57"/>
                  <a:pt x="16" y="41"/>
                </a:cubicBezTo>
                <a:cubicBezTo>
                  <a:pt x="24" y="16"/>
                  <a:pt x="49" y="0"/>
                  <a:pt x="82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61" y="0"/>
                  <a:pt x="386" y="16"/>
                  <a:pt x="402" y="41"/>
                </a:cubicBezTo>
                <a:cubicBezTo>
                  <a:pt x="410" y="57"/>
                  <a:pt x="419" y="82"/>
                  <a:pt x="402" y="106"/>
                </a:cubicBezTo>
                <a:cubicBezTo>
                  <a:pt x="361" y="205"/>
                  <a:pt x="361" y="205"/>
                  <a:pt x="361" y="205"/>
                </a:cubicBezTo>
                <a:cubicBezTo>
                  <a:pt x="353" y="213"/>
                  <a:pt x="336" y="221"/>
                  <a:pt x="328" y="2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8">
            <a:extLst>
              <a:ext uri="{FF2B5EF4-FFF2-40B4-BE49-F238E27FC236}">
                <a16:creationId xmlns:a16="http://schemas.microsoft.com/office/drawing/2014/main" id="{08231D48-5599-8949-92C7-67C47ABC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060" y="10863715"/>
            <a:ext cx="264528" cy="56685"/>
          </a:xfrm>
          <a:custGeom>
            <a:avLst/>
            <a:gdLst>
              <a:gd name="T0" fmla="*/ 221 w 247"/>
              <a:gd name="T1" fmla="*/ 50 h 51"/>
              <a:gd name="T2" fmla="*/ 221 w 247"/>
              <a:gd name="T3" fmla="*/ 50 h 51"/>
              <a:gd name="T4" fmla="*/ 24 w 247"/>
              <a:gd name="T5" fmla="*/ 50 h 51"/>
              <a:gd name="T6" fmla="*/ 0 w 247"/>
              <a:gd name="T7" fmla="*/ 25 h 51"/>
              <a:gd name="T8" fmla="*/ 24 w 247"/>
              <a:gd name="T9" fmla="*/ 0 h 51"/>
              <a:gd name="T10" fmla="*/ 221 w 247"/>
              <a:gd name="T11" fmla="*/ 0 h 51"/>
              <a:gd name="T12" fmla="*/ 246 w 247"/>
              <a:gd name="T13" fmla="*/ 25 h 51"/>
              <a:gd name="T14" fmla="*/ 221 w 247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51">
                <a:moveTo>
                  <a:pt x="221" y="50"/>
                </a:moveTo>
                <a:lnTo>
                  <a:pt x="221" y="50"/>
                </a:lnTo>
                <a:cubicBezTo>
                  <a:pt x="24" y="50"/>
                  <a:pt x="24" y="50"/>
                  <a:pt x="24" y="50"/>
                </a:cubicBezTo>
                <a:cubicBezTo>
                  <a:pt x="16" y="50"/>
                  <a:pt x="0" y="41"/>
                  <a:pt x="0" y="25"/>
                </a:cubicBezTo>
                <a:cubicBezTo>
                  <a:pt x="0" y="17"/>
                  <a:pt x="16" y="0"/>
                  <a:pt x="24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8" y="0"/>
                  <a:pt x="246" y="17"/>
                  <a:pt x="246" y="25"/>
                </a:cubicBezTo>
                <a:cubicBezTo>
                  <a:pt x="246" y="41"/>
                  <a:pt x="238" y="50"/>
                  <a:pt x="221" y="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9">
            <a:extLst>
              <a:ext uri="{FF2B5EF4-FFF2-40B4-BE49-F238E27FC236}">
                <a16:creationId xmlns:a16="http://schemas.microsoft.com/office/drawing/2014/main" id="{F5311725-6485-FF46-93ED-FD0B1C8C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5229" y="11118796"/>
            <a:ext cx="231464" cy="368450"/>
          </a:xfrm>
          <a:custGeom>
            <a:avLst/>
            <a:gdLst>
              <a:gd name="T0" fmla="*/ 99 w 215"/>
              <a:gd name="T1" fmla="*/ 344 h 345"/>
              <a:gd name="T2" fmla="*/ 99 w 215"/>
              <a:gd name="T3" fmla="*/ 344 h 345"/>
              <a:gd name="T4" fmla="*/ 17 w 215"/>
              <a:gd name="T5" fmla="*/ 328 h 345"/>
              <a:gd name="T6" fmla="*/ 8 w 215"/>
              <a:gd name="T7" fmla="*/ 295 h 345"/>
              <a:gd name="T8" fmla="*/ 33 w 215"/>
              <a:gd name="T9" fmla="*/ 287 h 345"/>
              <a:gd name="T10" fmla="*/ 148 w 215"/>
              <a:gd name="T11" fmla="*/ 287 h 345"/>
              <a:gd name="T12" fmla="*/ 164 w 215"/>
              <a:gd name="T13" fmla="*/ 254 h 345"/>
              <a:gd name="T14" fmla="*/ 99 w 215"/>
              <a:gd name="T15" fmla="*/ 197 h 345"/>
              <a:gd name="T16" fmla="*/ 0 w 215"/>
              <a:gd name="T17" fmla="*/ 106 h 345"/>
              <a:gd name="T18" fmla="*/ 41 w 215"/>
              <a:gd name="T19" fmla="*/ 24 h 345"/>
              <a:gd name="T20" fmla="*/ 197 w 215"/>
              <a:gd name="T21" fmla="*/ 24 h 345"/>
              <a:gd name="T22" fmla="*/ 214 w 215"/>
              <a:gd name="T23" fmla="*/ 57 h 345"/>
              <a:gd name="T24" fmla="*/ 181 w 215"/>
              <a:gd name="T25" fmla="*/ 65 h 345"/>
              <a:gd name="T26" fmla="*/ 74 w 215"/>
              <a:gd name="T27" fmla="*/ 65 h 345"/>
              <a:gd name="T28" fmla="*/ 50 w 215"/>
              <a:gd name="T29" fmla="*/ 106 h 345"/>
              <a:gd name="T30" fmla="*/ 115 w 215"/>
              <a:gd name="T31" fmla="*/ 156 h 345"/>
              <a:gd name="T32" fmla="*/ 214 w 215"/>
              <a:gd name="T33" fmla="*/ 254 h 345"/>
              <a:gd name="T34" fmla="*/ 173 w 215"/>
              <a:gd name="T35" fmla="*/ 328 h 345"/>
              <a:gd name="T36" fmla="*/ 99 w 215"/>
              <a:gd name="T37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5" h="345">
                <a:moveTo>
                  <a:pt x="99" y="344"/>
                </a:moveTo>
                <a:lnTo>
                  <a:pt x="99" y="344"/>
                </a:lnTo>
                <a:cubicBezTo>
                  <a:pt x="74" y="344"/>
                  <a:pt x="50" y="344"/>
                  <a:pt x="17" y="328"/>
                </a:cubicBezTo>
                <a:cubicBezTo>
                  <a:pt x="8" y="328"/>
                  <a:pt x="0" y="312"/>
                  <a:pt x="8" y="295"/>
                </a:cubicBezTo>
                <a:cubicBezTo>
                  <a:pt x="8" y="287"/>
                  <a:pt x="25" y="279"/>
                  <a:pt x="33" y="287"/>
                </a:cubicBezTo>
                <a:cubicBezTo>
                  <a:pt x="82" y="303"/>
                  <a:pt x="123" y="303"/>
                  <a:pt x="148" y="287"/>
                </a:cubicBezTo>
                <a:cubicBezTo>
                  <a:pt x="156" y="279"/>
                  <a:pt x="164" y="271"/>
                  <a:pt x="164" y="254"/>
                </a:cubicBezTo>
                <a:cubicBezTo>
                  <a:pt x="164" y="238"/>
                  <a:pt x="132" y="213"/>
                  <a:pt x="99" y="197"/>
                </a:cubicBezTo>
                <a:cubicBezTo>
                  <a:pt x="58" y="180"/>
                  <a:pt x="0" y="156"/>
                  <a:pt x="0" y="106"/>
                </a:cubicBezTo>
                <a:cubicBezTo>
                  <a:pt x="0" y="73"/>
                  <a:pt x="17" y="49"/>
                  <a:pt x="41" y="24"/>
                </a:cubicBezTo>
                <a:cubicBezTo>
                  <a:pt x="82" y="0"/>
                  <a:pt x="140" y="0"/>
                  <a:pt x="197" y="24"/>
                </a:cubicBezTo>
                <a:cubicBezTo>
                  <a:pt x="214" y="32"/>
                  <a:pt x="214" y="41"/>
                  <a:pt x="214" y="57"/>
                </a:cubicBezTo>
                <a:cubicBezTo>
                  <a:pt x="205" y="65"/>
                  <a:pt x="189" y="73"/>
                  <a:pt x="181" y="65"/>
                </a:cubicBezTo>
                <a:cubicBezTo>
                  <a:pt x="140" y="49"/>
                  <a:pt x="99" y="49"/>
                  <a:pt x="74" y="65"/>
                </a:cubicBezTo>
                <a:cubicBezTo>
                  <a:pt x="58" y="73"/>
                  <a:pt x="50" y="90"/>
                  <a:pt x="50" y="106"/>
                </a:cubicBezTo>
                <a:cubicBezTo>
                  <a:pt x="50" y="123"/>
                  <a:pt x="91" y="139"/>
                  <a:pt x="115" y="156"/>
                </a:cubicBezTo>
                <a:cubicBezTo>
                  <a:pt x="164" y="180"/>
                  <a:pt x="214" y="205"/>
                  <a:pt x="214" y="254"/>
                </a:cubicBezTo>
                <a:cubicBezTo>
                  <a:pt x="214" y="287"/>
                  <a:pt x="197" y="312"/>
                  <a:pt x="173" y="328"/>
                </a:cubicBezTo>
                <a:cubicBezTo>
                  <a:pt x="156" y="344"/>
                  <a:pt x="132" y="344"/>
                  <a:pt x="99" y="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0">
            <a:extLst>
              <a:ext uri="{FF2B5EF4-FFF2-40B4-BE49-F238E27FC236}">
                <a16:creationId xmlns:a16="http://schemas.microsoft.com/office/drawing/2014/main" id="{0E9B82A2-1F70-7A4B-8AE7-38AD1902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982" y="11038491"/>
            <a:ext cx="56685" cy="89752"/>
          </a:xfrm>
          <a:custGeom>
            <a:avLst/>
            <a:gdLst>
              <a:gd name="T0" fmla="*/ 25 w 51"/>
              <a:gd name="T1" fmla="*/ 82 h 83"/>
              <a:gd name="T2" fmla="*/ 25 w 51"/>
              <a:gd name="T3" fmla="*/ 82 h 83"/>
              <a:gd name="T4" fmla="*/ 0 w 51"/>
              <a:gd name="T5" fmla="*/ 57 h 83"/>
              <a:gd name="T6" fmla="*/ 0 w 51"/>
              <a:gd name="T7" fmla="*/ 24 h 83"/>
              <a:gd name="T8" fmla="*/ 25 w 51"/>
              <a:gd name="T9" fmla="*/ 0 h 83"/>
              <a:gd name="T10" fmla="*/ 50 w 51"/>
              <a:gd name="T11" fmla="*/ 24 h 83"/>
              <a:gd name="T12" fmla="*/ 50 w 51"/>
              <a:gd name="T13" fmla="*/ 57 h 83"/>
              <a:gd name="T14" fmla="*/ 25 w 51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3">
                <a:moveTo>
                  <a:pt x="25" y="82"/>
                </a:moveTo>
                <a:lnTo>
                  <a:pt x="25" y="82"/>
                </a:lnTo>
                <a:cubicBezTo>
                  <a:pt x="17" y="82"/>
                  <a:pt x="0" y="65"/>
                  <a:pt x="0" y="5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41" y="0"/>
                  <a:pt x="50" y="8"/>
                  <a:pt x="50" y="2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65"/>
                  <a:pt x="41" y="82"/>
                  <a:pt x="25" y="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1">
            <a:extLst>
              <a:ext uri="{FF2B5EF4-FFF2-40B4-BE49-F238E27FC236}">
                <a16:creationId xmlns:a16="http://schemas.microsoft.com/office/drawing/2014/main" id="{ED94F9C3-BEF1-7A4B-8B57-A8A54AFF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982" y="11496694"/>
            <a:ext cx="56685" cy="89749"/>
          </a:xfrm>
          <a:custGeom>
            <a:avLst/>
            <a:gdLst>
              <a:gd name="T0" fmla="*/ 25 w 51"/>
              <a:gd name="T1" fmla="*/ 82 h 83"/>
              <a:gd name="T2" fmla="*/ 25 w 51"/>
              <a:gd name="T3" fmla="*/ 82 h 83"/>
              <a:gd name="T4" fmla="*/ 0 w 51"/>
              <a:gd name="T5" fmla="*/ 57 h 83"/>
              <a:gd name="T6" fmla="*/ 0 w 51"/>
              <a:gd name="T7" fmla="*/ 24 h 83"/>
              <a:gd name="T8" fmla="*/ 25 w 51"/>
              <a:gd name="T9" fmla="*/ 0 h 83"/>
              <a:gd name="T10" fmla="*/ 50 w 51"/>
              <a:gd name="T11" fmla="*/ 24 h 83"/>
              <a:gd name="T12" fmla="*/ 50 w 51"/>
              <a:gd name="T13" fmla="*/ 57 h 83"/>
              <a:gd name="T14" fmla="*/ 25 w 51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3">
                <a:moveTo>
                  <a:pt x="25" y="82"/>
                </a:moveTo>
                <a:lnTo>
                  <a:pt x="25" y="82"/>
                </a:lnTo>
                <a:cubicBezTo>
                  <a:pt x="17" y="82"/>
                  <a:pt x="0" y="65"/>
                  <a:pt x="0" y="5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41" y="0"/>
                  <a:pt x="50" y="8"/>
                  <a:pt x="50" y="2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65"/>
                  <a:pt x="41" y="82"/>
                  <a:pt x="25" y="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2">
            <a:extLst>
              <a:ext uri="{FF2B5EF4-FFF2-40B4-BE49-F238E27FC236}">
                <a16:creationId xmlns:a16="http://schemas.microsoft.com/office/drawing/2014/main" id="{4A0911C7-A492-4149-9B2F-790490C8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146" y="10344106"/>
            <a:ext cx="1464353" cy="1691092"/>
          </a:xfrm>
          <a:custGeom>
            <a:avLst/>
            <a:gdLst>
              <a:gd name="T0" fmla="*/ 682 w 1365"/>
              <a:gd name="T1" fmla="*/ 1577 h 1578"/>
              <a:gd name="T2" fmla="*/ 682 w 1365"/>
              <a:gd name="T3" fmla="*/ 1577 h 1578"/>
              <a:gd name="T4" fmla="*/ 666 w 1365"/>
              <a:gd name="T5" fmla="*/ 1569 h 1578"/>
              <a:gd name="T6" fmla="*/ 288 w 1365"/>
              <a:gd name="T7" fmla="*/ 1273 h 1578"/>
              <a:gd name="T8" fmla="*/ 8 w 1365"/>
              <a:gd name="T9" fmla="*/ 336 h 1578"/>
              <a:gd name="T10" fmla="*/ 33 w 1365"/>
              <a:gd name="T11" fmla="*/ 246 h 1578"/>
              <a:gd name="T12" fmla="*/ 115 w 1365"/>
              <a:gd name="T13" fmla="*/ 205 h 1578"/>
              <a:gd name="T14" fmla="*/ 616 w 1365"/>
              <a:gd name="T15" fmla="*/ 33 h 1578"/>
              <a:gd name="T16" fmla="*/ 756 w 1365"/>
              <a:gd name="T17" fmla="*/ 33 h 1578"/>
              <a:gd name="T18" fmla="*/ 1249 w 1365"/>
              <a:gd name="T19" fmla="*/ 197 h 1578"/>
              <a:gd name="T20" fmla="*/ 1331 w 1365"/>
              <a:gd name="T21" fmla="*/ 246 h 1578"/>
              <a:gd name="T22" fmla="*/ 1364 w 1365"/>
              <a:gd name="T23" fmla="*/ 336 h 1578"/>
              <a:gd name="T24" fmla="*/ 1085 w 1365"/>
              <a:gd name="T25" fmla="*/ 1273 h 1578"/>
              <a:gd name="T26" fmla="*/ 698 w 1365"/>
              <a:gd name="T27" fmla="*/ 1569 h 1578"/>
              <a:gd name="T28" fmla="*/ 682 w 1365"/>
              <a:gd name="T29" fmla="*/ 1577 h 1578"/>
              <a:gd name="T30" fmla="*/ 682 w 1365"/>
              <a:gd name="T31" fmla="*/ 82 h 1578"/>
              <a:gd name="T32" fmla="*/ 682 w 1365"/>
              <a:gd name="T33" fmla="*/ 82 h 1578"/>
              <a:gd name="T34" fmla="*/ 657 w 1365"/>
              <a:gd name="T35" fmla="*/ 90 h 1578"/>
              <a:gd name="T36" fmla="*/ 123 w 1365"/>
              <a:gd name="T37" fmla="*/ 279 h 1578"/>
              <a:gd name="T38" fmla="*/ 90 w 1365"/>
              <a:gd name="T39" fmla="*/ 295 h 1578"/>
              <a:gd name="T40" fmla="*/ 82 w 1365"/>
              <a:gd name="T41" fmla="*/ 328 h 1578"/>
              <a:gd name="T42" fmla="*/ 345 w 1365"/>
              <a:gd name="T43" fmla="*/ 1232 h 1578"/>
              <a:gd name="T44" fmla="*/ 682 w 1365"/>
              <a:gd name="T45" fmla="*/ 1494 h 1578"/>
              <a:gd name="T46" fmla="*/ 1019 w 1365"/>
              <a:gd name="T47" fmla="*/ 1232 h 1578"/>
              <a:gd name="T48" fmla="*/ 1290 w 1365"/>
              <a:gd name="T49" fmla="*/ 328 h 1578"/>
              <a:gd name="T50" fmla="*/ 1282 w 1365"/>
              <a:gd name="T51" fmla="*/ 287 h 1578"/>
              <a:gd name="T52" fmla="*/ 1249 w 1365"/>
              <a:gd name="T53" fmla="*/ 271 h 1578"/>
              <a:gd name="T54" fmla="*/ 715 w 1365"/>
              <a:gd name="T55" fmla="*/ 90 h 1578"/>
              <a:gd name="T56" fmla="*/ 682 w 1365"/>
              <a:gd name="T57" fmla="*/ 82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5" h="1578">
                <a:moveTo>
                  <a:pt x="682" y="1577"/>
                </a:moveTo>
                <a:lnTo>
                  <a:pt x="682" y="1577"/>
                </a:lnTo>
                <a:cubicBezTo>
                  <a:pt x="682" y="1577"/>
                  <a:pt x="674" y="1577"/>
                  <a:pt x="666" y="1569"/>
                </a:cubicBezTo>
                <a:cubicBezTo>
                  <a:pt x="657" y="1569"/>
                  <a:pt x="403" y="1445"/>
                  <a:pt x="288" y="1273"/>
                </a:cubicBezTo>
                <a:cubicBezTo>
                  <a:pt x="90" y="985"/>
                  <a:pt x="25" y="517"/>
                  <a:pt x="8" y="336"/>
                </a:cubicBezTo>
                <a:cubicBezTo>
                  <a:pt x="0" y="304"/>
                  <a:pt x="8" y="271"/>
                  <a:pt x="33" y="246"/>
                </a:cubicBezTo>
                <a:cubicBezTo>
                  <a:pt x="58" y="222"/>
                  <a:pt x="82" y="205"/>
                  <a:pt x="115" y="205"/>
                </a:cubicBezTo>
                <a:cubicBezTo>
                  <a:pt x="370" y="180"/>
                  <a:pt x="534" y="90"/>
                  <a:pt x="616" y="33"/>
                </a:cubicBezTo>
                <a:cubicBezTo>
                  <a:pt x="657" y="0"/>
                  <a:pt x="715" y="0"/>
                  <a:pt x="756" y="33"/>
                </a:cubicBezTo>
                <a:cubicBezTo>
                  <a:pt x="830" y="90"/>
                  <a:pt x="994" y="180"/>
                  <a:pt x="1249" y="197"/>
                </a:cubicBezTo>
                <a:cubicBezTo>
                  <a:pt x="1282" y="205"/>
                  <a:pt x="1315" y="213"/>
                  <a:pt x="1331" y="246"/>
                </a:cubicBezTo>
                <a:cubicBezTo>
                  <a:pt x="1356" y="271"/>
                  <a:pt x="1364" y="304"/>
                  <a:pt x="1364" y="336"/>
                </a:cubicBezTo>
                <a:cubicBezTo>
                  <a:pt x="1347" y="517"/>
                  <a:pt x="1282" y="985"/>
                  <a:pt x="1085" y="1273"/>
                </a:cubicBezTo>
                <a:cubicBezTo>
                  <a:pt x="961" y="1445"/>
                  <a:pt x="715" y="1569"/>
                  <a:pt x="698" y="1569"/>
                </a:cubicBezTo>
                <a:cubicBezTo>
                  <a:pt x="698" y="1577"/>
                  <a:pt x="690" y="1577"/>
                  <a:pt x="682" y="1577"/>
                </a:cubicBezTo>
                <a:close/>
                <a:moveTo>
                  <a:pt x="682" y="82"/>
                </a:moveTo>
                <a:lnTo>
                  <a:pt x="682" y="82"/>
                </a:lnTo>
                <a:cubicBezTo>
                  <a:pt x="674" y="82"/>
                  <a:pt x="666" y="82"/>
                  <a:pt x="657" y="90"/>
                </a:cubicBezTo>
                <a:cubicBezTo>
                  <a:pt x="575" y="148"/>
                  <a:pt x="395" y="254"/>
                  <a:pt x="123" y="279"/>
                </a:cubicBezTo>
                <a:cubicBezTo>
                  <a:pt x="107" y="279"/>
                  <a:pt x="99" y="287"/>
                  <a:pt x="90" y="295"/>
                </a:cubicBezTo>
                <a:cubicBezTo>
                  <a:pt x="82" y="304"/>
                  <a:pt x="74" y="312"/>
                  <a:pt x="82" y="328"/>
                </a:cubicBezTo>
                <a:cubicBezTo>
                  <a:pt x="99" y="509"/>
                  <a:pt x="156" y="953"/>
                  <a:pt x="345" y="1232"/>
                </a:cubicBezTo>
                <a:cubicBezTo>
                  <a:pt x="436" y="1363"/>
                  <a:pt x="625" y="1470"/>
                  <a:pt x="682" y="1494"/>
                </a:cubicBezTo>
                <a:cubicBezTo>
                  <a:pt x="739" y="1470"/>
                  <a:pt x="928" y="1363"/>
                  <a:pt x="1019" y="1232"/>
                </a:cubicBezTo>
                <a:cubicBezTo>
                  <a:pt x="1208" y="953"/>
                  <a:pt x="1273" y="509"/>
                  <a:pt x="1290" y="328"/>
                </a:cubicBezTo>
                <a:cubicBezTo>
                  <a:pt x="1290" y="312"/>
                  <a:pt x="1290" y="304"/>
                  <a:pt x="1282" y="287"/>
                </a:cubicBezTo>
                <a:cubicBezTo>
                  <a:pt x="1273" y="279"/>
                  <a:pt x="1257" y="271"/>
                  <a:pt x="1249" y="271"/>
                </a:cubicBezTo>
                <a:cubicBezTo>
                  <a:pt x="969" y="254"/>
                  <a:pt x="797" y="148"/>
                  <a:pt x="715" y="90"/>
                </a:cubicBezTo>
                <a:cubicBezTo>
                  <a:pt x="707" y="82"/>
                  <a:pt x="698" y="82"/>
                  <a:pt x="682" y="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3">
            <a:extLst>
              <a:ext uri="{FF2B5EF4-FFF2-40B4-BE49-F238E27FC236}">
                <a16:creationId xmlns:a16="http://schemas.microsoft.com/office/drawing/2014/main" id="{32A5C7E2-1CBF-5147-A8EF-DA032D81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48" y="10769241"/>
            <a:ext cx="1143140" cy="873887"/>
          </a:xfrm>
          <a:custGeom>
            <a:avLst/>
            <a:gdLst>
              <a:gd name="T0" fmla="*/ 994 w 1069"/>
              <a:gd name="T1" fmla="*/ 813 h 814"/>
              <a:gd name="T2" fmla="*/ 994 w 1069"/>
              <a:gd name="T3" fmla="*/ 813 h 814"/>
              <a:gd name="T4" fmla="*/ 74 w 1069"/>
              <a:gd name="T5" fmla="*/ 813 h 814"/>
              <a:gd name="T6" fmla="*/ 0 w 1069"/>
              <a:gd name="T7" fmla="*/ 739 h 814"/>
              <a:gd name="T8" fmla="*/ 0 w 1069"/>
              <a:gd name="T9" fmla="*/ 74 h 814"/>
              <a:gd name="T10" fmla="*/ 74 w 1069"/>
              <a:gd name="T11" fmla="*/ 0 h 814"/>
              <a:gd name="T12" fmla="*/ 994 w 1069"/>
              <a:gd name="T13" fmla="*/ 0 h 814"/>
              <a:gd name="T14" fmla="*/ 1068 w 1069"/>
              <a:gd name="T15" fmla="*/ 74 h 814"/>
              <a:gd name="T16" fmla="*/ 1068 w 1069"/>
              <a:gd name="T17" fmla="*/ 739 h 814"/>
              <a:gd name="T18" fmla="*/ 994 w 1069"/>
              <a:gd name="T19" fmla="*/ 813 h 814"/>
              <a:gd name="T20" fmla="*/ 74 w 1069"/>
              <a:gd name="T21" fmla="*/ 49 h 814"/>
              <a:gd name="T22" fmla="*/ 74 w 1069"/>
              <a:gd name="T23" fmla="*/ 49 h 814"/>
              <a:gd name="T24" fmla="*/ 49 w 1069"/>
              <a:gd name="T25" fmla="*/ 74 h 814"/>
              <a:gd name="T26" fmla="*/ 49 w 1069"/>
              <a:gd name="T27" fmla="*/ 739 h 814"/>
              <a:gd name="T28" fmla="*/ 74 w 1069"/>
              <a:gd name="T29" fmla="*/ 764 h 814"/>
              <a:gd name="T30" fmla="*/ 994 w 1069"/>
              <a:gd name="T31" fmla="*/ 764 h 814"/>
              <a:gd name="T32" fmla="*/ 1019 w 1069"/>
              <a:gd name="T33" fmla="*/ 739 h 814"/>
              <a:gd name="T34" fmla="*/ 1019 w 1069"/>
              <a:gd name="T35" fmla="*/ 74 h 814"/>
              <a:gd name="T36" fmla="*/ 994 w 1069"/>
              <a:gd name="T37" fmla="*/ 49 h 814"/>
              <a:gd name="T38" fmla="*/ 74 w 1069"/>
              <a:gd name="T39" fmla="*/ 49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9" h="814">
                <a:moveTo>
                  <a:pt x="994" y="813"/>
                </a:moveTo>
                <a:lnTo>
                  <a:pt x="994" y="813"/>
                </a:lnTo>
                <a:cubicBezTo>
                  <a:pt x="74" y="813"/>
                  <a:pt x="74" y="813"/>
                  <a:pt x="74" y="813"/>
                </a:cubicBezTo>
                <a:cubicBezTo>
                  <a:pt x="33" y="813"/>
                  <a:pt x="0" y="772"/>
                  <a:pt x="0" y="739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994" y="0"/>
                  <a:pt x="994" y="0"/>
                  <a:pt x="994" y="0"/>
                </a:cubicBezTo>
                <a:cubicBezTo>
                  <a:pt x="1035" y="0"/>
                  <a:pt x="1068" y="33"/>
                  <a:pt x="1068" y="74"/>
                </a:cubicBezTo>
                <a:cubicBezTo>
                  <a:pt x="1068" y="739"/>
                  <a:pt x="1068" y="739"/>
                  <a:pt x="1068" y="739"/>
                </a:cubicBezTo>
                <a:cubicBezTo>
                  <a:pt x="1068" y="772"/>
                  <a:pt x="1035" y="813"/>
                  <a:pt x="994" y="813"/>
                </a:cubicBezTo>
                <a:close/>
                <a:moveTo>
                  <a:pt x="74" y="49"/>
                </a:moveTo>
                <a:lnTo>
                  <a:pt x="74" y="49"/>
                </a:lnTo>
                <a:cubicBezTo>
                  <a:pt x="66" y="49"/>
                  <a:pt x="49" y="66"/>
                  <a:pt x="49" y="74"/>
                </a:cubicBezTo>
                <a:cubicBezTo>
                  <a:pt x="49" y="739"/>
                  <a:pt x="49" y="739"/>
                  <a:pt x="49" y="739"/>
                </a:cubicBezTo>
                <a:cubicBezTo>
                  <a:pt x="49" y="747"/>
                  <a:pt x="66" y="764"/>
                  <a:pt x="74" y="764"/>
                </a:cubicBezTo>
                <a:cubicBezTo>
                  <a:pt x="994" y="764"/>
                  <a:pt x="994" y="764"/>
                  <a:pt x="994" y="764"/>
                </a:cubicBezTo>
                <a:cubicBezTo>
                  <a:pt x="1002" y="764"/>
                  <a:pt x="1019" y="747"/>
                  <a:pt x="1019" y="739"/>
                </a:cubicBezTo>
                <a:cubicBezTo>
                  <a:pt x="1019" y="74"/>
                  <a:pt x="1019" y="74"/>
                  <a:pt x="1019" y="74"/>
                </a:cubicBezTo>
                <a:cubicBezTo>
                  <a:pt x="1019" y="66"/>
                  <a:pt x="1002" y="49"/>
                  <a:pt x="994" y="49"/>
                </a:cubicBezTo>
                <a:lnTo>
                  <a:pt x="74" y="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4">
            <a:extLst>
              <a:ext uri="{FF2B5EF4-FFF2-40B4-BE49-F238E27FC236}">
                <a16:creationId xmlns:a16="http://schemas.microsoft.com/office/drawing/2014/main" id="{746FCD2B-D75E-9241-A732-90BDF5CF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48" y="10906227"/>
            <a:ext cx="1143140" cy="56685"/>
          </a:xfrm>
          <a:custGeom>
            <a:avLst/>
            <a:gdLst>
              <a:gd name="T0" fmla="*/ 1043 w 1069"/>
              <a:gd name="T1" fmla="*/ 50 h 51"/>
              <a:gd name="T2" fmla="*/ 1043 w 1069"/>
              <a:gd name="T3" fmla="*/ 50 h 51"/>
              <a:gd name="T4" fmla="*/ 25 w 1069"/>
              <a:gd name="T5" fmla="*/ 50 h 51"/>
              <a:gd name="T6" fmla="*/ 0 w 1069"/>
              <a:gd name="T7" fmla="*/ 25 h 51"/>
              <a:gd name="T8" fmla="*/ 25 w 1069"/>
              <a:gd name="T9" fmla="*/ 0 h 51"/>
              <a:gd name="T10" fmla="*/ 1043 w 1069"/>
              <a:gd name="T11" fmla="*/ 0 h 51"/>
              <a:gd name="T12" fmla="*/ 1068 w 1069"/>
              <a:gd name="T13" fmla="*/ 25 h 51"/>
              <a:gd name="T14" fmla="*/ 1043 w 1069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51">
                <a:moveTo>
                  <a:pt x="1043" y="50"/>
                </a:moveTo>
                <a:lnTo>
                  <a:pt x="1043" y="50"/>
                </a:lnTo>
                <a:cubicBezTo>
                  <a:pt x="25" y="50"/>
                  <a:pt x="25" y="50"/>
                  <a:pt x="25" y="50"/>
                </a:cubicBezTo>
                <a:cubicBezTo>
                  <a:pt x="17" y="50"/>
                  <a:pt x="0" y="33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1043" y="0"/>
                  <a:pt x="1043" y="0"/>
                  <a:pt x="1043" y="0"/>
                </a:cubicBezTo>
                <a:cubicBezTo>
                  <a:pt x="1051" y="0"/>
                  <a:pt x="1068" y="9"/>
                  <a:pt x="1068" y="25"/>
                </a:cubicBezTo>
                <a:cubicBezTo>
                  <a:pt x="1068" y="33"/>
                  <a:pt x="1051" y="50"/>
                  <a:pt x="1043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5">
            <a:extLst>
              <a:ext uri="{FF2B5EF4-FFF2-40B4-BE49-F238E27FC236}">
                <a16:creationId xmlns:a16="http://schemas.microsoft.com/office/drawing/2014/main" id="{9114FB60-9A40-F740-A496-2EAF7841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48" y="11038491"/>
            <a:ext cx="1143140" cy="51962"/>
          </a:xfrm>
          <a:custGeom>
            <a:avLst/>
            <a:gdLst>
              <a:gd name="T0" fmla="*/ 1043 w 1069"/>
              <a:gd name="T1" fmla="*/ 49 h 50"/>
              <a:gd name="T2" fmla="*/ 1043 w 1069"/>
              <a:gd name="T3" fmla="*/ 49 h 50"/>
              <a:gd name="T4" fmla="*/ 25 w 1069"/>
              <a:gd name="T5" fmla="*/ 49 h 50"/>
              <a:gd name="T6" fmla="*/ 0 w 1069"/>
              <a:gd name="T7" fmla="*/ 24 h 50"/>
              <a:gd name="T8" fmla="*/ 25 w 1069"/>
              <a:gd name="T9" fmla="*/ 0 h 50"/>
              <a:gd name="T10" fmla="*/ 1043 w 1069"/>
              <a:gd name="T11" fmla="*/ 0 h 50"/>
              <a:gd name="T12" fmla="*/ 1068 w 1069"/>
              <a:gd name="T13" fmla="*/ 24 h 50"/>
              <a:gd name="T14" fmla="*/ 1043 w 1069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50">
                <a:moveTo>
                  <a:pt x="1043" y="49"/>
                </a:moveTo>
                <a:lnTo>
                  <a:pt x="1043" y="49"/>
                </a:lnTo>
                <a:cubicBezTo>
                  <a:pt x="25" y="49"/>
                  <a:pt x="25" y="49"/>
                  <a:pt x="25" y="49"/>
                </a:cubicBezTo>
                <a:cubicBezTo>
                  <a:pt x="17" y="49"/>
                  <a:pt x="0" y="41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1043" y="0"/>
                  <a:pt x="1043" y="0"/>
                  <a:pt x="1043" y="0"/>
                </a:cubicBezTo>
                <a:cubicBezTo>
                  <a:pt x="1051" y="0"/>
                  <a:pt x="1068" y="8"/>
                  <a:pt x="1068" y="24"/>
                </a:cubicBezTo>
                <a:cubicBezTo>
                  <a:pt x="1068" y="41"/>
                  <a:pt x="1051" y="49"/>
                  <a:pt x="1043" y="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6">
            <a:extLst>
              <a:ext uri="{FF2B5EF4-FFF2-40B4-BE49-F238E27FC236}">
                <a16:creationId xmlns:a16="http://schemas.microsoft.com/office/drawing/2014/main" id="{6BA7DFC6-E83C-7849-98AB-AED77281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7921" y="11312467"/>
            <a:ext cx="255081" cy="184227"/>
          </a:xfrm>
          <a:custGeom>
            <a:avLst/>
            <a:gdLst>
              <a:gd name="T0" fmla="*/ 214 w 240"/>
              <a:gd name="T1" fmla="*/ 173 h 174"/>
              <a:gd name="T2" fmla="*/ 214 w 240"/>
              <a:gd name="T3" fmla="*/ 173 h 174"/>
              <a:gd name="T4" fmla="*/ 25 w 240"/>
              <a:gd name="T5" fmla="*/ 173 h 174"/>
              <a:gd name="T6" fmla="*/ 0 w 240"/>
              <a:gd name="T7" fmla="*/ 148 h 174"/>
              <a:gd name="T8" fmla="*/ 0 w 240"/>
              <a:gd name="T9" fmla="*/ 25 h 174"/>
              <a:gd name="T10" fmla="*/ 25 w 240"/>
              <a:gd name="T11" fmla="*/ 0 h 174"/>
              <a:gd name="T12" fmla="*/ 214 w 240"/>
              <a:gd name="T13" fmla="*/ 0 h 174"/>
              <a:gd name="T14" fmla="*/ 239 w 240"/>
              <a:gd name="T15" fmla="*/ 25 h 174"/>
              <a:gd name="T16" fmla="*/ 239 w 240"/>
              <a:gd name="T17" fmla="*/ 148 h 174"/>
              <a:gd name="T18" fmla="*/ 214 w 240"/>
              <a:gd name="T19" fmla="*/ 173 h 174"/>
              <a:gd name="T20" fmla="*/ 50 w 240"/>
              <a:gd name="T21" fmla="*/ 123 h 174"/>
              <a:gd name="T22" fmla="*/ 50 w 240"/>
              <a:gd name="T23" fmla="*/ 123 h 174"/>
              <a:gd name="T24" fmla="*/ 189 w 240"/>
              <a:gd name="T25" fmla="*/ 123 h 174"/>
              <a:gd name="T26" fmla="*/ 189 w 240"/>
              <a:gd name="T27" fmla="*/ 50 h 174"/>
              <a:gd name="T28" fmla="*/ 50 w 240"/>
              <a:gd name="T29" fmla="*/ 50 h 174"/>
              <a:gd name="T30" fmla="*/ 50 w 240"/>
              <a:gd name="T31" fmla="*/ 1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" h="174">
                <a:moveTo>
                  <a:pt x="214" y="173"/>
                </a:moveTo>
                <a:lnTo>
                  <a:pt x="214" y="173"/>
                </a:lnTo>
                <a:cubicBezTo>
                  <a:pt x="25" y="173"/>
                  <a:pt x="25" y="173"/>
                  <a:pt x="25" y="173"/>
                </a:cubicBezTo>
                <a:cubicBezTo>
                  <a:pt x="9" y="173"/>
                  <a:pt x="0" y="164"/>
                  <a:pt x="0" y="14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0" y="0"/>
                  <a:pt x="239" y="9"/>
                  <a:pt x="239" y="25"/>
                </a:cubicBezTo>
                <a:cubicBezTo>
                  <a:pt x="239" y="148"/>
                  <a:pt x="239" y="148"/>
                  <a:pt x="239" y="148"/>
                </a:cubicBezTo>
                <a:cubicBezTo>
                  <a:pt x="239" y="164"/>
                  <a:pt x="230" y="173"/>
                  <a:pt x="214" y="173"/>
                </a:cubicBezTo>
                <a:close/>
                <a:moveTo>
                  <a:pt x="50" y="123"/>
                </a:moveTo>
                <a:lnTo>
                  <a:pt x="50" y="123"/>
                </a:lnTo>
                <a:cubicBezTo>
                  <a:pt x="189" y="123"/>
                  <a:pt x="189" y="123"/>
                  <a:pt x="189" y="123"/>
                </a:cubicBezTo>
                <a:cubicBezTo>
                  <a:pt x="189" y="50"/>
                  <a:pt x="189" y="50"/>
                  <a:pt x="189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7">
            <a:extLst>
              <a:ext uri="{FF2B5EF4-FFF2-40B4-BE49-F238E27FC236}">
                <a16:creationId xmlns:a16="http://schemas.microsoft.com/office/drawing/2014/main" id="{B4722958-F1AE-A546-AFCE-59428AD7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60" y="11312467"/>
            <a:ext cx="193674" cy="56685"/>
          </a:xfrm>
          <a:custGeom>
            <a:avLst/>
            <a:gdLst>
              <a:gd name="T0" fmla="*/ 156 w 181"/>
              <a:gd name="T1" fmla="*/ 50 h 51"/>
              <a:gd name="T2" fmla="*/ 156 w 181"/>
              <a:gd name="T3" fmla="*/ 50 h 51"/>
              <a:gd name="T4" fmla="*/ 24 w 181"/>
              <a:gd name="T5" fmla="*/ 50 h 51"/>
              <a:gd name="T6" fmla="*/ 0 w 181"/>
              <a:gd name="T7" fmla="*/ 25 h 51"/>
              <a:gd name="T8" fmla="*/ 24 w 181"/>
              <a:gd name="T9" fmla="*/ 0 h 51"/>
              <a:gd name="T10" fmla="*/ 156 w 181"/>
              <a:gd name="T11" fmla="*/ 0 h 51"/>
              <a:gd name="T12" fmla="*/ 180 w 181"/>
              <a:gd name="T13" fmla="*/ 25 h 51"/>
              <a:gd name="T14" fmla="*/ 156 w 18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1">
                <a:moveTo>
                  <a:pt x="156" y="50"/>
                </a:moveTo>
                <a:lnTo>
                  <a:pt x="156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41"/>
                  <a:pt x="0" y="25"/>
                </a:cubicBezTo>
                <a:cubicBezTo>
                  <a:pt x="0" y="9"/>
                  <a:pt x="8" y="0"/>
                  <a:pt x="2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0" y="9"/>
                  <a:pt x="180" y="25"/>
                </a:cubicBezTo>
                <a:cubicBezTo>
                  <a:pt x="180" y="41"/>
                  <a:pt x="164" y="50"/>
                  <a:pt x="156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8">
            <a:extLst>
              <a:ext uri="{FF2B5EF4-FFF2-40B4-BE49-F238E27FC236}">
                <a16:creationId xmlns:a16="http://schemas.microsoft.com/office/drawing/2014/main" id="{81E6BBEE-D80A-904F-A3F9-58846E2B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560" y="11444731"/>
            <a:ext cx="325938" cy="56685"/>
          </a:xfrm>
          <a:custGeom>
            <a:avLst/>
            <a:gdLst>
              <a:gd name="T0" fmla="*/ 279 w 304"/>
              <a:gd name="T1" fmla="*/ 50 h 51"/>
              <a:gd name="T2" fmla="*/ 279 w 304"/>
              <a:gd name="T3" fmla="*/ 50 h 51"/>
              <a:gd name="T4" fmla="*/ 24 w 304"/>
              <a:gd name="T5" fmla="*/ 50 h 51"/>
              <a:gd name="T6" fmla="*/ 0 w 304"/>
              <a:gd name="T7" fmla="*/ 25 h 51"/>
              <a:gd name="T8" fmla="*/ 24 w 304"/>
              <a:gd name="T9" fmla="*/ 0 h 51"/>
              <a:gd name="T10" fmla="*/ 279 w 304"/>
              <a:gd name="T11" fmla="*/ 0 h 51"/>
              <a:gd name="T12" fmla="*/ 303 w 304"/>
              <a:gd name="T13" fmla="*/ 25 h 51"/>
              <a:gd name="T14" fmla="*/ 279 w 30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1">
                <a:moveTo>
                  <a:pt x="279" y="50"/>
                </a:moveTo>
                <a:lnTo>
                  <a:pt x="279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41"/>
                  <a:pt x="0" y="25"/>
                </a:cubicBezTo>
                <a:cubicBezTo>
                  <a:pt x="0" y="17"/>
                  <a:pt x="8" y="0"/>
                  <a:pt x="24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5" y="0"/>
                  <a:pt x="303" y="17"/>
                  <a:pt x="303" y="25"/>
                </a:cubicBezTo>
                <a:cubicBezTo>
                  <a:pt x="303" y="41"/>
                  <a:pt x="295" y="50"/>
                  <a:pt x="279" y="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9">
            <a:extLst>
              <a:ext uri="{FF2B5EF4-FFF2-40B4-BE49-F238E27FC236}">
                <a16:creationId xmlns:a16="http://schemas.microsoft.com/office/drawing/2014/main" id="{7FB6E33C-738F-3348-BC69-2C549171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740" y="10372448"/>
            <a:ext cx="935297" cy="1662750"/>
          </a:xfrm>
          <a:custGeom>
            <a:avLst/>
            <a:gdLst>
              <a:gd name="T0" fmla="*/ 731 w 872"/>
              <a:gd name="T1" fmla="*/ 1552 h 1553"/>
              <a:gd name="T2" fmla="*/ 731 w 872"/>
              <a:gd name="T3" fmla="*/ 1552 h 1553"/>
              <a:gd name="T4" fmla="*/ 140 w 872"/>
              <a:gd name="T5" fmla="*/ 1552 h 1553"/>
              <a:gd name="T6" fmla="*/ 0 w 872"/>
              <a:gd name="T7" fmla="*/ 1412 h 1553"/>
              <a:gd name="T8" fmla="*/ 0 w 872"/>
              <a:gd name="T9" fmla="*/ 139 h 1553"/>
              <a:gd name="T10" fmla="*/ 140 w 872"/>
              <a:gd name="T11" fmla="*/ 0 h 1553"/>
              <a:gd name="T12" fmla="*/ 731 w 872"/>
              <a:gd name="T13" fmla="*/ 0 h 1553"/>
              <a:gd name="T14" fmla="*/ 871 w 872"/>
              <a:gd name="T15" fmla="*/ 139 h 1553"/>
              <a:gd name="T16" fmla="*/ 871 w 872"/>
              <a:gd name="T17" fmla="*/ 295 h 1553"/>
              <a:gd name="T18" fmla="*/ 838 w 872"/>
              <a:gd name="T19" fmla="*/ 328 h 1553"/>
              <a:gd name="T20" fmla="*/ 813 w 872"/>
              <a:gd name="T21" fmla="*/ 295 h 1553"/>
              <a:gd name="T22" fmla="*/ 813 w 872"/>
              <a:gd name="T23" fmla="*/ 139 h 1553"/>
              <a:gd name="T24" fmla="*/ 731 w 872"/>
              <a:gd name="T25" fmla="*/ 57 h 1553"/>
              <a:gd name="T26" fmla="*/ 140 w 872"/>
              <a:gd name="T27" fmla="*/ 57 h 1553"/>
              <a:gd name="T28" fmla="*/ 57 w 872"/>
              <a:gd name="T29" fmla="*/ 139 h 1553"/>
              <a:gd name="T30" fmla="*/ 57 w 872"/>
              <a:gd name="T31" fmla="*/ 1412 h 1553"/>
              <a:gd name="T32" fmla="*/ 140 w 872"/>
              <a:gd name="T33" fmla="*/ 1494 h 1553"/>
              <a:gd name="T34" fmla="*/ 731 w 872"/>
              <a:gd name="T35" fmla="*/ 1494 h 1553"/>
              <a:gd name="T36" fmla="*/ 813 w 872"/>
              <a:gd name="T37" fmla="*/ 1412 h 1553"/>
              <a:gd name="T38" fmla="*/ 813 w 872"/>
              <a:gd name="T39" fmla="*/ 1256 h 1553"/>
              <a:gd name="T40" fmla="*/ 838 w 872"/>
              <a:gd name="T41" fmla="*/ 1231 h 1553"/>
              <a:gd name="T42" fmla="*/ 871 w 872"/>
              <a:gd name="T43" fmla="*/ 1256 h 1553"/>
              <a:gd name="T44" fmla="*/ 871 w 872"/>
              <a:gd name="T45" fmla="*/ 1412 h 1553"/>
              <a:gd name="T46" fmla="*/ 731 w 872"/>
              <a:gd name="T47" fmla="*/ 1552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72" h="1553">
                <a:moveTo>
                  <a:pt x="731" y="1552"/>
                </a:moveTo>
                <a:lnTo>
                  <a:pt x="731" y="1552"/>
                </a:lnTo>
                <a:cubicBezTo>
                  <a:pt x="140" y="1552"/>
                  <a:pt x="140" y="1552"/>
                  <a:pt x="140" y="1552"/>
                </a:cubicBezTo>
                <a:cubicBezTo>
                  <a:pt x="65" y="1552"/>
                  <a:pt x="0" y="1486"/>
                  <a:pt x="0" y="1412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57"/>
                  <a:pt x="65" y="0"/>
                  <a:pt x="140" y="0"/>
                </a:cubicBezTo>
                <a:cubicBezTo>
                  <a:pt x="731" y="0"/>
                  <a:pt x="731" y="0"/>
                  <a:pt x="731" y="0"/>
                </a:cubicBezTo>
                <a:cubicBezTo>
                  <a:pt x="805" y="0"/>
                  <a:pt x="871" y="57"/>
                  <a:pt x="871" y="139"/>
                </a:cubicBezTo>
                <a:cubicBezTo>
                  <a:pt x="871" y="295"/>
                  <a:pt x="871" y="295"/>
                  <a:pt x="871" y="295"/>
                </a:cubicBezTo>
                <a:cubicBezTo>
                  <a:pt x="871" y="311"/>
                  <a:pt x="854" y="328"/>
                  <a:pt x="838" y="328"/>
                </a:cubicBezTo>
                <a:cubicBezTo>
                  <a:pt x="821" y="328"/>
                  <a:pt x="813" y="311"/>
                  <a:pt x="813" y="295"/>
                </a:cubicBezTo>
                <a:cubicBezTo>
                  <a:pt x="813" y="139"/>
                  <a:pt x="813" y="139"/>
                  <a:pt x="813" y="139"/>
                </a:cubicBezTo>
                <a:cubicBezTo>
                  <a:pt x="813" y="90"/>
                  <a:pt x="772" y="57"/>
                  <a:pt x="731" y="57"/>
                </a:cubicBezTo>
                <a:cubicBezTo>
                  <a:pt x="140" y="57"/>
                  <a:pt x="140" y="57"/>
                  <a:pt x="140" y="57"/>
                </a:cubicBezTo>
                <a:cubicBezTo>
                  <a:pt x="90" y="57"/>
                  <a:pt x="57" y="90"/>
                  <a:pt x="57" y="139"/>
                </a:cubicBezTo>
                <a:cubicBezTo>
                  <a:pt x="57" y="1412"/>
                  <a:pt x="57" y="1412"/>
                  <a:pt x="57" y="1412"/>
                </a:cubicBezTo>
                <a:cubicBezTo>
                  <a:pt x="57" y="1461"/>
                  <a:pt x="90" y="1494"/>
                  <a:pt x="140" y="1494"/>
                </a:cubicBezTo>
                <a:cubicBezTo>
                  <a:pt x="731" y="1494"/>
                  <a:pt x="731" y="1494"/>
                  <a:pt x="731" y="1494"/>
                </a:cubicBezTo>
                <a:cubicBezTo>
                  <a:pt x="772" y="1494"/>
                  <a:pt x="813" y="1461"/>
                  <a:pt x="813" y="1412"/>
                </a:cubicBezTo>
                <a:cubicBezTo>
                  <a:pt x="813" y="1256"/>
                  <a:pt x="813" y="1256"/>
                  <a:pt x="813" y="1256"/>
                </a:cubicBezTo>
                <a:cubicBezTo>
                  <a:pt x="813" y="1240"/>
                  <a:pt x="821" y="1231"/>
                  <a:pt x="838" y="1231"/>
                </a:cubicBezTo>
                <a:cubicBezTo>
                  <a:pt x="854" y="1231"/>
                  <a:pt x="871" y="1240"/>
                  <a:pt x="871" y="1256"/>
                </a:cubicBezTo>
                <a:cubicBezTo>
                  <a:pt x="871" y="1412"/>
                  <a:pt x="871" y="1412"/>
                  <a:pt x="871" y="1412"/>
                </a:cubicBezTo>
                <a:cubicBezTo>
                  <a:pt x="871" y="1486"/>
                  <a:pt x="805" y="1552"/>
                  <a:pt x="731" y="1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0">
            <a:extLst>
              <a:ext uri="{FF2B5EF4-FFF2-40B4-BE49-F238E27FC236}">
                <a16:creationId xmlns:a16="http://schemas.microsoft.com/office/drawing/2014/main" id="{F7E79A5B-88CA-DA4A-8308-E77E744B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600" y="11732880"/>
            <a:ext cx="70854" cy="70854"/>
          </a:xfrm>
          <a:custGeom>
            <a:avLst/>
            <a:gdLst>
              <a:gd name="T0" fmla="*/ 33 w 67"/>
              <a:gd name="T1" fmla="*/ 66 h 67"/>
              <a:gd name="T2" fmla="*/ 33 w 67"/>
              <a:gd name="T3" fmla="*/ 66 h 67"/>
              <a:gd name="T4" fmla="*/ 0 w 67"/>
              <a:gd name="T5" fmla="*/ 33 h 67"/>
              <a:gd name="T6" fmla="*/ 33 w 67"/>
              <a:gd name="T7" fmla="*/ 0 h 67"/>
              <a:gd name="T8" fmla="*/ 66 w 67"/>
              <a:gd name="T9" fmla="*/ 33 h 67"/>
              <a:gd name="T10" fmla="*/ 33 w 67"/>
              <a:gd name="T11" fmla="*/ 66 h 67"/>
              <a:gd name="T12" fmla="*/ 33 w 67"/>
              <a:gd name="T13" fmla="*/ 17 h 67"/>
              <a:gd name="T14" fmla="*/ 33 w 67"/>
              <a:gd name="T15" fmla="*/ 17 h 67"/>
              <a:gd name="T16" fmla="*/ 17 w 67"/>
              <a:gd name="T17" fmla="*/ 33 h 67"/>
              <a:gd name="T18" fmla="*/ 33 w 67"/>
              <a:gd name="T19" fmla="*/ 50 h 67"/>
              <a:gd name="T20" fmla="*/ 50 w 67"/>
              <a:gd name="T21" fmla="*/ 33 h 67"/>
              <a:gd name="T22" fmla="*/ 33 w 67"/>
              <a:gd name="T23" fmla="*/ 1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33" y="66"/>
                </a:moveTo>
                <a:lnTo>
                  <a:pt x="33" y="66"/>
                </a:lnTo>
                <a:cubicBezTo>
                  <a:pt x="9" y="66"/>
                  <a:pt x="0" y="50"/>
                  <a:pt x="0" y="33"/>
                </a:cubicBezTo>
                <a:cubicBezTo>
                  <a:pt x="0" y="17"/>
                  <a:pt x="9" y="0"/>
                  <a:pt x="33" y="0"/>
                </a:cubicBezTo>
                <a:cubicBezTo>
                  <a:pt x="50" y="0"/>
                  <a:pt x="66" y="17"/>
                  <a:pt x="66" y="33"/>
                </a:cubicBezTo>
                <a:cubicBezTo>
                  <a:pt x="66" y="50"/>
                  <a:pt x="50" y="66"/>
                  <a:pt x="33" y="66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7" y="25"/>
                  <a:pt x="17" y="33"/>
                </a:cubicBezTo>
                <a:cubicBezTo>
                  <a:pt x="17" y="42"/>
                  <a:pt x="25" y="50"/>
                  <a:pt x="33" y="50"/>
                </a:cubicBezTo>
                <a:cubicBezTo>
                  <a:pt x="41" y="50"/>
                  <a:pt x="50" y="42"/>
                  <a:pt x="50" y="33"/>
                </a:cubicBezTo>
                <a:cubicBezTo>
                  <a:pt x="50" y="25"/>
                  <a:pt x="41" y="17"/>
                  <a:pt x="33" y="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1">
            <a:extLst>
              <a:ext uri="{FF2B5EF4-FFF2-40B4-BE49-F238E27FC236}">
                <a16:creationId xmlns:a16="http://schemas.microsoft.com/office/drawing/2014/main" id="{A9530A49-B29A-BD4F-AD47-1A182C19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126" y="10556672"/>
            <a:ext cx="264528" cy="61410"/>
          </a:xfrm>
          <a:custGeom>
            <a:avLst/>
            <a:gdLst>
              <a:gd name="T0" fmla="*/ 222 w 247"/>
              <a:gd name="T1" fmla="*/ 57 h 58"/>
              <a:gd name="T2" fmla="*/ 222 w 247"/>
              <a:gd name="T3" fmla="*/ 57 h 58"/>
              <a:gd name="T4" fmla="*/ 25 w 247"/>
              <a:gd name="T5" fmla="*/ 57 h 58"/>
              <a:gd name="T6" fmla="*/ 0 w 247"/>
              <a:gd name="T7" fmla="*/ 25 h 58"/>
              <a:gd name="T8" fmla="*/ 25 w 247"/>
              <a:gd name="T9" fmla="*/ 0 h 58"/>
              <a:gd name="T10" fmla="*/ 222 w 247"/>
              <a:gd name="T11" fmla="*/ 0 h 58"/>
              <a:gd name="T12" fmla="*/ 246 w 247"/>
              <a:gd name="T13" fmla="*/ 25 h 58"/>
              <a:gd name="T14" fmla="*/ 222 w 247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7" h="58">
                <a:moveTo>
                  <a:pt x="222" y="57"/>
                </a:moveTo>
                <a:lnTo>
                  <a:pt x="222" y="57"/>
                </a:lnTo>
                <a:cubicBezTo>
                  <a:pt x="25" y="57"/>
                  <a:pt x="25" y="57"/>
                  <a:pt x="25" y="57"/>
                </a:cubicBezTo>
                <a:cubicBezTo>
                  <a:pt x="8" y="57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8" y="0"/>
                  <a:pt x="246" y="8"/>
                  <a:pt x="246" y="25"/>
                </a:cubicBezTo>
                <a:cubicBezTo>
                  <a:pt x="246" y="41"/>
                  <a:pt x="238" y="57"/>
                  <a:pt x="222" y="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2">
            <a:extLst>
              <a:ext uri="{FF2B5EF4-FFF2-40B4-BE49-F238E27FC236}">
                <a16:creationId xmlns:a16="http://schemas.microsoft.com/office/drawing/2014/main" id="{04D61A20-C8FB-7947-9D93-16AB9364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0946" y="11232165"/>
            <a:ext cx="741626" cy="713280"/>
          </a:xfrm>
          <a:custGeom>
            <a:avLst/>
            <a:gdLst>
              <a:gd name="T0" fmla="*/ 493 w 691"/>
              <a:gd name="T1" fmla="*/ 665 h 666"/>
              <a:gd name="T2" fmla="*/ 493 w 691"/>
              <a:gd name="T3" fmla="*/ 665 h 666"/>
              <a:gd name="T4" fmla="*/ 476 w 691"/>
              <a:gd name="T5" fmla="*/ 657 h 666"/>
              <a:gd name="T6" fmla="*/ 57 w 691"/>
              <a:gd name="T7" fmla="*/ 247 h 666"/>
              <a:gd name="T8" fmla="*/ 57 w 691"/>
              <a:gd name="T9" fmla="*/ 41 h 666"/>
              <a:gd name="T10" fmla="*/ 164 w 691"/>
              <a:gd name="T11" fmla="*/ 0 h 666"/>
              <a:gd name="T12" fmla="*/ 164 w 691"/>
              <a:gd name="T13" fmla="*/ 0 h 666"/>
              <a:gd name="T14" fmla="*/ 271 w 691"/>
              <a:gd name="T15" fmla="*/ 41 h 666"/>
              <a:gd name="T16" fmla="*/ 682 w 691"/>
              <a:gd name="T17" fmla="*/ 460 h 666"/>
              <a:gd name="T18" fmla="*/ 690 w 691"/>
              <a:gd name="T19" fmla="*/ 477 h 666"/>
              <a:gd name="T20" fmla="*/ 682 w 691"/>
              <a:gd name="T21" fmla="*/ 501 h 666"/>
              <a:gd name="T22" fmla="*/ 517 w 691"/>
              <a:gd name="T23" fmla="*/ 657 h 666"/>
              <a:gd name="T24" fmla="*/ 493 w 691"/>
              <a:gd name="T25" fmla="*/ 665 h 666"/>
              <a:gd name="T26" fmla="*/ 164 w 691"/>
              <a:gd name="T27" fmla="*/ 58 h 666"/>
              <a:gd name="T28" fmla="*/ 164 w 691"/>
              <a:gd name="T29" fmla="*/ 58 h 666"/>
              <a:gd name="T30" fmla="*/ 164 w 691"/>
              <a:gd name="T31" fmla="*/ 58 h 666"/>
              <a:gd name="T32" fmla="*/ 98 w 691"/>
              <a:gd name="T33" fmla="*/ 83 h 666"/>
              <a:gd name="T34" fmla="*/ 98 w 691"/>
              <a:gd name="T35" fmla="*/ 206 h 666"/>
              <a:gd name="T36" fmla="*/ 493 w 691"/>
              <a:gd name="T37" fmla="*/ 592 h 666"/>
              <a:gd name="T38" fmla="*/ 616 w 691"/>
              <a:gd name="T39" fmla="*/ 477 h 666"/>
              <a:gd name="T40" fmla="*/ 222 w 691"/>
              <a:gd name="T41" fmla="*/ 83 h 666"/>
              <a:gd name="T42" fmla="*/ 164 w 691"/>
              <a:gd name="T43" fmla="*/ 58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1" h="666">
                <a:moveTo>
                  <a:pt x="493" y="665"/>
                </a:moveTo>
                <a:lnTo>
                  <a:pt x="493" y="665"/>
                </a:lnTo>
                <a:cubicBezTo>
                  <a:pt x="484" y="665"/>
                  <a:pt x="476" y="665"/>
                  <a:pt x="476" y="657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0" y="189"/>
                  <a:pt x="0" y="99"/>
                  <a:pt x="57" y="41"/>
                </a:cubicBezTo>
                <a:cubicBezTo>
                  <a:pt x="82" y="17"/>
                  <a:pt x="123" y="0"/>
                  <a:pt x="164" y="0"/>
                </a:cubicBezTo>
                <a:lnTo>
                  <a:pt x="164" y="0"/>
                </a:lnTo>
                <a:cubicBezTo>
                  <a:pt x="205" y="0"/>
                  <a:pt x="238" y="8"/>
                  <a:pt x="271" y="41"/>
                </a:cubicBezTo>
                <a:cubicBezTo>
                  <a:pt x="682" y="460"/>
                  <a:pt x="682" y="460"/>
                  <a:pt x="682" y="460"/>
                </a:cubicBezTo>
                <a:cubicBezTo>
                  <a:pt x="690" y="460"/>
                  <a:pt x="690" y="468"/>
                  <a:pt x="690" y="477"/>
                </a:cubicBezTo>
                <a:cubicBezTo>
                  <a:pt x="690" y="485"/>
                  <a:pt x="690" y="493"/>
                  <a:pt x="682" y="501"/>
                </a:cubicBezTo>
                <a:cubicBezTo>
                  <a:pt x="517" y="657"/>
                  <a:pt x="517" y="657"/>
                  <a:pt x="517" y="657"/>
                </a:cubicBezTo>
                <a:cubicBezTo>
                  <a:pt x="509" y="665"/>
                  <a:pt x="501" y="665"/>
                  <a:pt x="493" y="665"/>
                </a:cubicBezTo>
                <a:close/>
                <a:moveTo>
                  <a:pt x="164" y="58"/>
                </a:moveTo>
                <a:lnTo>
                  <a:pt x="164" y="58"/>
                </a:lnTo>
                <a:lnTo>
                  <a:pt x="164" y="58"/>
                </a:lnTo>
                <a:cubicBezTo>
                  <a:pt x="139" y="58"/>
                  <a:pt x="115" y="66"/>
                  <a:pt x="98" y="83"/>
                </a:cubicBezTo>
                <a:cubicBezTo>
                  <a:pt x="65" y="115"/>
                  <a:pt x="65" y="173"/>
                  <a:pt x="98" y="206"/>
                </a:cubicBezTo>
                <a:cubicBezTo>
                  <a:pt x="493" y="592"/>
                  <a:pt x="493" y="592"/>
                  <a:pt x="493" y="592"/>
                </a:cubicBezTo>
                <a:cubicBezTo>
                  <a:pt x="616" y="477"/>
                  <a:pt x="616" y="477"/>
                  <a:pt x="616" y="477"/>
                </a:cubicBezTo>
                <a:cubicBezTo>
                  <a:pt x="222" y="83"/>
                  <a:pt x="222" y="83"/>
                  <a:pt x="222" y="83"/>
                </a:cubicBezTo>
                <a:cubicBezTo>
                  <a:pt x="205" y="66"/>
                  <a:pt x="189" y="58"/>
                  <a:pt x="164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3">
            <a:extLst>
              <a:ext uri="{FF2B5EF4-FFF2-40B4-BE49-F238E27FC236}">
                <a16:creationId xmlns:a16="http://schemas.microsoft.com/office/drawing/2014/main" id="{2C6751C9-7C6F-6148-926C-EBCBF83A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8965" y="10230737"/>
            <a:ext cx="1133693" cy="1138415"/>
          </a:xfrm>
          <a:custGeom>
            <a:avLst/>
            <a:gdLst>
              <a:gd name="T0" fmla="*/ 534 w 1060"/>
              <a:gd name="T1" fmla="*/ 1060 h 1061"/>
              <a:gd name="T2" fmla="*/ 534 w 1060"/>
              <a:gd name="T3" fmla="*/ 1060 h 1061"/>
              <a:gd name="T4" fmla="*/ 0 w 1060"/>
              <a:gd name="T5" fmla="*/ 526 h 1061"/>
              <a:gd name="T6" fmla="*/ 534 w 1060"/>
              <a:gd name="T7" fmla="*/ 0 h 1061"/>
              <a:gd name="T8" fmla="*/ 1059 w 1060"/>
              <a:gd name="T9" fmla="*/ 526 h 1061"/>
              <a:gd name="T10" fmla="*/ 534 w 1060"/>
              <a:gd name="T11" fmla="*/ 1060 h 1061"/>
              <a:gd name="T12" fmla="*/ 534 w 1060"/>
              <a:gd name="T13" fmla="*/ 57 h 1061"/>
              <a:gd name="T14" fmla="*/ 534 w 1060"/>
              <a:gd name="T15" fmla="*/ 57 h 1061"/>
              <a:gd name="T16" fmla="*/ 57 w 1060"/>
              <a:gd name="T17" fmla="*/ 526 h 1061"/>
              <a:gd name="T18" fmla="*/ 534 w 1060"/>
              <a:gd name="T19" fmla="*/ 1002 h 1061"/>
              <a:gd name="T20" fmla="*/ 1002 w 1060"/>
              <a:gd name="T21" fmla="*/ 526 h 1061"/>
              <a:gd name="T22" fmla="*/ 534 w 1060"/>
              <a:gd name="T23" fmla="*/ 57 h 1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60" h="1061">
                <a:moveTo>
                  <a:pt x="534" y="1060"/>
                </a:moveTo>
                <a:lnTo>
                  <a:pt x="534" y="1060"/>
                </a:lnTo>
                <a:cubicBezTo>
                  <a:pt x="238" y="1060"/>
                  <a:pt x="0" y="821"/>
                  <a:pt x="0" y="526"/>
                </a:cubicBezTo>
                <a:cubicBezTo>
                  <a:pt x="0" y="238"/>
                  <a:pt x="238" y="0"/>
                  <a:pt x="534" y="0"/>
                </a:cubicBezTo>
                <a:cubicBezTo>
                  <a:pt x="821" y="0"/>
                  <a:pt x="1059" y="238"/>
                  <a:pt x="1059" y="526"/>
                </a:cubicBezTo>
                <a:cubicBezTo>
                  <a:pt x="1059" y="821"/>
                  <a:pt x="821" y="1060"/>
                  <a:pt x="534" y="1060"/>
                </a:cubicBezTo>
                <a:close/>
                <a:moveTo>
                  <a:pt x="534" y="57"/>
                </a:moveTo>
                <a:lnTo>
                  <a:pt x="534" y="57"/>
                </a:lnTo>
                <a:cubicBezTo>
                  <a:pt x="271" y="57"/>
                  <a:pt x="57" y="271"/>
                  <a:pt x="57" y="526"/>
                </a:cubicBezTo>
                <a:cubicBezTo>
                  <a:pt x="57" y="789"/>
                  <a:pt x="271" y="1002"/>
                  <a:pt x="534" y="1002"/>
                </a:cubicBezTo>
                <a:cubicBezTo>
                  <a:pt x="788" y="1002"/>
                  <a:pt x="1002" y="789"/>
                  <a:pt x="1002" y="526"/>
                </a:cubicBezTo>
                <a:cubicBezTo>
                  <a:pt x="1002" y="271"/>
                  <a:pt x="788" y="57"/>
                  <a:pt x="534" y="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4">
            <a:extLst>
              <a:ext uri="{FF2B5EF4-FFF2-40B4-BE49-F238E27FC236}">
                <a16:creationId xmlns:a16="http://schemas.microsoft.com/office/drawing/2014/main" id="{C064931E-61E4-8C4E-9894-70F68BBD1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086" y="10424408"/>
            <a:ext cx="741623" cy="741626"/>
          </a:xfrm>
          <a:custGeom>
            <a:avLst/>
            <a:gdLst>
              <a:gd name="T0" fmla="*/ 345 w 691"/>
              <a:gd name="T1" fmla="*/ 690 h 691"/>
              <a:gd name="T2" fmla="*/ 345 w 691"/>
              <a:gd name="T3" fmla="*/ 690 h 691"/>
              <a:gd name="T4" fmla="*/ 98 w 691"/>
              <a:gd name="T5" fmla="*/ 591 h 691"/>
              <a:gd name="T6" fmla="*/ 0 w 691"/>
              <a:gd name="T7" fmla="*/ 345 h 691"/>
              <a:gd name="T8" fmla="*/ 98 w 691"/>
              <a:gd name="T9" fmla="*/ 98 h 691"/>
              <a:gd name="T10" fmla="*/ 345 w 691"/>
              <a:gd name="T11" fmla="*/ 0 h 691"/>
              <a:gd name="T12" fmla="*/ 591 w 691"/>
              <a:gd name="T13" fmla="*/ 98 h 691"/>
              <a:gd name="T14" fmla="*/ 690 w 691"/>
              <a:gd name="T15" fmla="*/ 345 h 691"/>
              <a:gd name="T16" fmla="*/ 591 w 691"/>
              <a:gd name="T17" fmla="*/ 591 h 691"/>
              <a:gd name="T18" fmla="*/ 345 w 691"/>
              <a:gd name="T19" fmla="*/ 690 h 691"/>
              <a:gd name="T20" fmla="*/ 345 w 691"/>
              <a:gd name="T21" fmla="*/ 41 h 691"/>
              <a:gd name="T22" fmla="*/ 345 w 691"/>
              <a:gd name="T23" fmla="*/ 41 h 691"/>
              <a:gd name="T24" fmla="*/ 41 w 691"/>
              <a:gd name="T25" fmla="*/ 345 h 691"/>
              <a:gd name="T26" fmla="*/ 345 w 691"/>
              <a:gd name="T27" fmla="*/ 649 h 691"/>
              <a:gd name="T28" fmla="*/ 648 w 691"/>
              <a:gd name="T29" fmla="*/ 345 h 691"/>
              <a:gd name="T30" fmla="*/ 345 w 691"/>
              <a:gd name="T31" fmla="*/ 4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1" h="691">
                <a:moveTo>
                  <a:pt x="345" y="690"/>
                </a:moveTo>
                <a:lnTo>
                  <a:pt x="345" y="690"/>
                </a:lnTo>
                <a:cubicBezTo>
                  <a:pt x="254" y="690"/>
                  <a:pt x="164" y="657"/>
                  <a:pt x="98" y="591"/>
                </a:cubicBezTo>
                <a:cubicBezTo>
                  <a:pt x="33" y="525"/>
                  <a:pt x="0" y="435"/>
                  <a:pt x="0" y="345"/>
                </a:cubicBezTo>
                <a:cubicBezTo>
                  <a:pt x="0" y="246"/>
                  <a:pt x="33" y="164"/>
                  <a:pt x="98" y="98"/>
                </a:cubicBezTo>
                <a:cubicBezTo>
                  <a:pt x="164" y="33"/>
                  <a:pt x="254" y="0"/>
                  <a:pt x="345" y="0"/>
                </a:cubicBezTo>
                <a:cubicBezTo>
                  <a:pt x="443" y="0"/>
                  <a:pt x="525" y="33"/>
                  <a:pt x="591" y="98"/>
                </a:cubicBezTo>
                <a:cubicBezTo>
                  <a:pt x="657" y="164"/>
                  <a:pt x="690" y="246"/>
                  <a:pt x="690" y="345"/>
                </a:cubicBezTo>
                <a:cubicBezTo>
                  <a:pt x="690" y="435"/>
                  <a:pt x="657" y="525"/>
                  <a:pt x="591" y="591"/>
                </a:cubicBezTo>
                <a:cubicBezTo>
                  <a:pt x="525" y="657"/>
                  <a:pt x="443" y="690"/>
                  <a:pt x="345" y="690"/>
                </a:cubicBezTo>
                <a:close/>
                <a:moveTo>
                  <a:pt x="345" y="41"/>
                </a:moveTo>
                <a:lnTo>
                  <a:pt x="345" y="41"/>
                </a:lnTo>
                <a:cubicBezTo>
                  <a:pt x="180" y="41"/>
                  <a:pt x="41" y="172"/>
                  <a:pt x="41" y="345"/>
                </a:cubicBezTo>
                <a:cubicBezTo>
                  <a:pt x="41" y="509"/>
                  <a:pt x="180" y="649"/>
                  <a:pt x="345" y="649"/>
                </a:cubicBezTo>
                <a:cubicBezTo>
                  <a:pt x="517" y="649"/>
                  <a:pt x="648" y="509"/>
                  <a:pt x="648" y="345"/>
                </a:cubicBezTo>
                <a:cubicBezTo>
                  <a:pt x="648" y="172"/>
                  <a:pt x="517" y="41"/>
                  <a:pt x="345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5">
            <a:extLst>
              <a:ext uri="{FF2B5EF4-FFF2-40B4-BE49-F238E27FC236}">
                <a16:creationId xmlns:a16="http://schemas.microsoft.com/office/drawing/2014/main" id="{154C32BE-C0C1-9F4F-B547-88A5C09F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113" y="10514160"/>
            <a:ext cx="571569" cy="566846"/>
          </a:xfrm>
          <a:custGeom>
            <a:avLst/>
            <a:gdLst>
              <a:gd name="T0" fmla="*/ 263 w 535"/>
              <a:gd name="T1" fmla="*/ 526 h 527"/>
              <a:gd name="T2" fmla="*/ 263 w 535"/>
              <a:gd name="T3" fmla="*/ 526 h 527"/>
              <a:gd name="T4" fmla="*/ 0 w 535"/>
              <a:gd name="T5" fmla="*/ 263 h 527"/>
              <a:gd name="T6" fmla="*/ 263 w 535"/>
              <a:gd name="T7" fmla="*/ 0 h 527"/>
              <a:gd name="T8" fmla="*/ 534 w 535"/>
              <a:gd name="T9" fmla="*/ 263 h 527"/>
              <a:gd name="T10" fmla="*/ 263 w 535"/>
              <a:gd name="T11" fmla="*/ 526 h 527"/>
              <a:gd name="T12" fmla="*/ 263 w 535"/>
              <a:gd name="T13" fmla="*/ 41 h 527"/>
              <a:gd name="T14" fmla="*/ 263 w 535"/>
              <a:gd name="T15" fmla="*/ 41 h 527"/>
              <a:gd name="T16" fmla="*/ 41 w 535"/>
              <a:gd name="T17" fmla="*/ 263 h 527"/>
              <a:gd name="T18" fmla="*/ 263 w 535"/>
              <a:gd name="T19" fmla="*/ 484 h 527"/>
              <a:gd name="T20" fmla="*/ 484 w 535"/>
              <a:gd name="T21" fmla="*/ 263 h 527"/>
              <a:gd name="T22" fmla="*/ 263 w 535"/>
              <a:gd name="T23" fmla="*/ 41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5" h="527">
                <a:moveTo>
                  <a:pt x="263" y="526"/>
                </a:moveTo>
                <a:lnTo>
                  <a:pt x="263" y="526"/>
                </a:lnTo>
                <a:cubicBezTo>
                  <a:pt x="115" y="526"/>
                  <a:pt x="0" y="410"/>
                  <a:pt x="0" y="263"/>
                </a:cubicBezTo>
                <a:cubicBezTo>
                  <a:pt x="0" y="115"/>
                  <a:pt x="115" y="0"/>
                  <a:pt x="263" y="0"/>
                </a:cubicBezTo>
                <a:cubicBezTo>
                  <a:pt x="411" y="0"/>
                  <a:pt x="534" y="115"/>
                  <a:pt x="534" y="263"/>
                </a:cubicBezTo>
                <a:cubicBezTo>
                  <a:pt x="534" y="410"/>
                  <a:pt x="411" y="526"/>
                  <a:pt x="263" y="526"/>
                </a:cubicBezTo>
                <a:close/>
                <a:moveTo>
                  <a:pt x="263" y="41"/>
                </a:moveTo>
                <a:lnTo>
                  <a:pt x="263" y="41"/>
                </a:lnTo>
                <a:cubicBezTo>
                  <a:pt x="139" y="41"/>
                  <a:pt x="41" y="139"/>
                  <a:pt x="41" y="263"/>
                </a:cubicBezTo>
                <a:cubicBezTo>
                  <a:pt x="41" y="386"/>
                  <a:pt x="139" y="484"/>
                  <a:pt x="263" y="484"/>
                </a:cubicBezTo>
                <a:cubicBezTo>
                  <a:pt x="386" y="484"/>
                  <a:pt x="484" y="386"/>
                  <a:pt x="484" y="263"/>
                </a:cubicBezTo>
                <a:cubicBezTo>
                  <a:pt x="484" y="139"/>
                  <a:pt x="386" y="41"/>
                  <a:pt x="263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6">
            <a:extLst>
              <a:ext uri="{FF2B5EF4-FFF2-40B4-BE49-F238E27FC236}">
                <a16:creationId xmlns:a16="http://schemas.microsoft.com/office/drawing/2014/main" id="{AE356A5B-CB31-604A-8A79-58B96FFA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0232" y="10641699"/>
            <a:ext cx="170054" cy="283423"/>
          </a:xfrm>
          <a:custGeom>
            <a:avLst/>
            <a:gdLst>
              <a:gd name="T0" fmla="*/ 74 w 157"/>
              <a:gd name="T1" fmla="*/ 263 h 264"/>
              <a:gd name="T2" fmla="*/ 74 w 157"/>
              <a:gd name="T3" fmla="*/ 263 h 264"/>
              <a:gd name="T4" fmla="*/ 8 w 157"/>
              <a:gd name="T5" fmla="*/ 246 h 264"/>
              <a:gd name="T6" fmla="*/ 0 w 157"/>
              <a:gd name="T7" fmla="*/ 230 h 264"/>
              <a:gd name="T8" fmla="*/ 24 w 157"/>
              <a:gd name="T9" fmla="*/ 222 h 264"/>
              <a:gd name="T10" fmla="*/ 106 w 157"/>
              <a:gd name="T11" fmla="*/ 222 h 264"/>
              <a:gd name="T12" fmla="*/ 123 w 157"/>
              <a:gd name="T13" fmla="*/ 189 h 264"/>
              <a:gd name="T14" fmla="*/ 65 w 157"/>
              <a:gd name="T15" fmla="*/ 148 h 264"/>
              <a:gd name="T16" fmla="*/ 24 w 157"/>
              <a:gd name="T17" fmla="*/ 123 h 264"/>
              <a:gd name="T18" fmla="*/ 0 w 157"/>
              <a:gd name="T19" fmla="*/ 82 h 264"/>
              <a:gd name="T20" fmla="*/ 33 w 157"/>
              <a:gd name="T21" fmla="*/ 25 h 264"/>
              <a:gd name="T22" fmla="*/ 139 w 157"/>
              <a:gd name="T23" fmla="*/ 25 h 264"/>
              <a:gd name="T24" fmla="*/ 156 w 157"/>
              <a:gd name="T25" fmla="*/ 41 h 264"/>
              <a:gd name="T26" fmla="*/ 131 w 157"/>
              <a:gd name="T27" fmla="*/ 49 h 264"/>
              <a:gd name="T28" fmla="*/ 49 w 157"/>
              <a:gd name="T29" fmla="*/ 49 h 264"/>
              <a:gd name="T30" fmla="*/ 33 w 157"/>
              <a:gd name="T31" fmla="*/ 82 h 264"/>
              <a:gd name="T32" fmla="*/ 82 w 157"/>
              <a:gd name="T33" fmla="*/ 123 h 264"/>
              <a:gd name="T34" fmla="*/ 131 w 157"/>
              <a:gd name="T35" fmla="*/ 148 h 264"/>
              <a:gd name="T36" fmla="*/ 156 w 157"/>
              <a:gd name="T37" fmla="*/ 189 h 264"/>
              <a:gd name="T38" fmla="*/ 123 w 157"/>
              <a:gd name="T39" fmla="*/ 246 h 264"/>
              <a:gd name="T40" fmla="*/ 74 w 157"/>
              <a:gd name="T41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7" h="264">
                <a:moveTo>
                  <a:pt x="74" y="263"/>
                </a:moveTo>
                <a:lnTo>
                  <a:pt x="74" y="263"/>
                </a:lnTo>
                <a:cubicBezTo>
                  <a:pt x="49" y="263"/>
                  <a:pt x="24" y="263"/>
                  <a:pt x="8" y="246"/>
                </a:cubicBezTo>
                <a:cubicBezTo>
                  <a:pt x="0" y="246"/>
                  <a:pt x="0" y="238"/>
                  <a:pt x="0" y="230"/>
                </a:cubicBezTo>
                <a:cubicBezTo>
                  <a:pt x="0" y="222"/>
                  <a:pt x="16" y="214"/>
                  <a:pt x="24" y="222"/>
                </a:cubicBezTo>
                <a:cubicBezTo>
                  <a:pt x="49" y="238"/>
                  <a:pt x="90" y="238"/>
                  <a:pt x="106" y="222"/>
                </a:cubicBezTo>
                <a:cubicBezTo>
                  <a:pt x="115" y="214"/>
                  <a:pt x="123" y="205"/>
                  <a:pt x="123" y="189"/>
                </a:cubicBezTo>
                <a:cubicBezTo>
                  <a:pt x="123" y="181"/>
                  <a:pt x="90" y="164"/>
                  <a:pt x="65" y="148"/>
                </a:cubicBezTo>
                <a:cubicBezTo>
                  <a:pt x="49" y="140"/>
                  <a:pt x="33" y="131"/>
                  <a:pt x="24" y="123"/>
                </a:cubicBezTo>
                <a:cubicBezTo>
                  <a:pt x="8" y="115"/>
                  <a:pt x="0" y="98"/>
                  <a:pt x="0" y="82"/>
                </a:cubicBezTo>
                <a:cubicBezTo>
                  <a:pt x="0" y="57"/>
                  <a:pt x="8" y="33"/>
                  <a:pt x="33" y="25"/>
                </a:cubicBezTo>
                <a:cubicBezTo>
                  <a:pt x="57" y="8"/>
                  <a:pt x="98" y="0"/>
                  <a:pt x="139" y="25"/>
                </a:cubicBezTo>
                <a:cubicBezTo>
                  <a:pt x="147" y="25"/>
                  <a:pt x="156" y="33"/>
                  <a:pt x="156" y="41"/>
                </a:cubicBezTo>
                <a:cubicBezTo>
                  <a:pt x="147" y="49"/>
                  <a:pt x="139" y="57"/>
                  <a:pt x="131" y="49"/>
                </a:cubicBezTo>
                <a:cubicBezTo>
                  <a:pt x="98" y="41"/>
                  <a:pt x="65" y="41"/>
                  <a:pt x="49" y="49"/>
                </a:cubicBezTo>
                <a:cubicBezTo>
                  <a:pt x="33" y="57"/>
                  <a:pt x="33" y="66"/>
                  <a:pt x="33" y="82"/>
                </a:cubicBezTo>
                <a:cubicBezTo>
                  <a:pt x="33" y="98"/>
                  <a:pt x="57" y="107"/>
                  <a:pt x="82" y="123"/>
                </a:cubicBezTo>
                <a:cubicBezTo>
                  <a:pt x="98" y="131"/>
                  <a:pt x="115" y="140"/>
                  <a:pt x="131" y="148"/>
                </a:cubicBezTo>
                <a:cubicBezTo>
                  <a:pt x="147" y="164"/>
                  <a:pt x="156" y="173"/>
                  <a:pt x="156" y="189"/>
                </a:cubicBezTo>
                <a:cubicBezTo>
                  <a:pt x="156" y="214"/>
                  <a:pt x="139" y="238"/>
                  <a:pt x="123" y="246"/>
                </a:cubicBezTo>
                <a:cubicBezTo>
                  <a:pt x="106" y="263"/>
                  <a:pt x="90" y="263"/>
                  <a:pt x="74" y="2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7">
            <a:extLst>
              <a:ext uri="{FF2B5EF4-FFF2-40B4-BE49-F238E27FC236}">
                <a16:creationId xmlns:a16="http://schemas.microsoft.com/office/drawing/2014/main" id="{DEC4095B-3980-024C-9CD3-A0265AFC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1642" y="10585014"/>
            <a:ext cx="37790" cy="61410"/>
          </a:xfrm>
          <a:custGeom>
            <a:avLst/>
            <a:gdLst>
              <a:gd name="T0" fmla="*/ 17 w 34"/>
              <a:gd name="T1" fmla="*/ 57 h 58"/>
              <a:gd name="T2" fmla="*/ 17 w 34"/>
              <a:gd name="T3" fmla="*/ 57 h 58"/>
              <a:gd name="T4" fmla="*/ 0 w 34"/>
              <a:gd name="T5" fmla="*/ 41 h 58"/>
              <a:gd name="T6" fmla="*/ 0 w 34"/>
              <a:gd name="T7" fmla="*/ 16 h 58"/>
              <a:gd name="T8" fmla="*/ 17 w 34"/>
              <a:gd name="T9" fmla="*/ 0 h 58"/>
              <a:gd name="T10" fmla="*/ 33 w 34"/>
              <a:gd name="T11" fmla="*/ 16 h 58"/>
              <a:gd name="T12" fmla="*/ 33 w 34"/>
              <a:gd name="T13" fmla="*/ 41 h 58"/>
              <a:gd name="T14" fmla="*/ 17 w 3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8">
                <a:moveTo>
                  <a:pt x="17" y="57"/>
                </a:moveTo>
                <a:lnTo>
                  <a:pt x="17" y="57"/>
                </a:lnTo>
                <a:cubicBezTo>
                  <a:pt x="8" y="57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5" y="57"/>
                  <a:pt x="17" y="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8">
            <a:extLst>
              <a:ext uri="{FF2B5EF4-FFF2-40B4-BE49-F238E27FC236}">
                <a16:creationId xmlns:a16="http://schemas.microsoft.com/office/drawing/2014/main" id="{78399C44-B058-7844-BDF4-01CE3E92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1642" y="10934570"/>
            <a:ext cx="37790" cy="61410"/>
          </a:xfrm>
          <a:custGeom>
            <a:avLst/>
            <a:gdLst>
              <a:gd name="T0" fmla="*/ 17 w 34"/>
              <a:gd name="T1" fmla="*/ 57 h 58"/>
              <a:gd name="T2" fmla="*/ 17 w 34"/>
              <a:gd name="T3" fmla="*/ 57 h 58"/>
              <a:gd name="T4" fmla="*/ 0 w 34"/>
              <a:gd name="T5" fmla="*/ 41 h 58"/>
              <a:gd name="T6" fmla="*/ 0 w 34"/>
              <a:gd name="T7" fmla="*/ 16 h 58"/>
              <a:gd name="T8" fmla="*/ 17 w 34"/>
              <a:gd name="T9" fmla="*/ 0 h 58"/>
              <a:gd name="T10" fmla="*/ 33 w 34"/>
              <a:gd name="T11" fmla="*/ 16 h 58"/>
              <a:gd name="T12" fmla="*/ 33 w 34"/>
              <a:gd name="T13" fmla="*/ 41 h 58"/>
              <a:gd name="T14" fmla="*/ 17 w 3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58">
                <a:moveTo>
                  <a:pt x="17" y="57"/>
                </a:moveTo>
                <a:lnTo>
                  <a:pt x="17" y="57"/>
                </a:lnTo>
                <a:cubicBezTo>
                  <a:pt x="8" y="57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5" y="57"/>
                  <a:pt x="17" y="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Google Shape;207;p7">
            <a:extLst>
              <a:ext uri="{FF2B5EF4-FFF2-40B4-BE49-F238E27FC236}">
                <a16:creationId xmlns:a16="http://schemas.microsoft.com/office/drawing/2014/main" id="{469E29AF-C982-FE43-B98F-C967FD1BA6A1}"/>
              </a:ext>
            </a:extLst>
          </p:cNvPr>
          <p:cNvSpPr txBox="1"/>
          <p:nvPr/>
        </p:nvSpPr>
        <p:spPr>
          <a:xfrm>
            <a:off x="9650711" y="1119744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5" name="Google Shape;208;p7">
            <a:extLst>
              <a:ext uri="{FF2B5EF4-FFF2-40B4-BE49-F238E27FC236}">
                <a16:creationId xmlns:a16="http://schemas.microsoft.com/office/drawing/2014/main" id="{C7BE3A99-1938-4F4E-B9BF-B7543B6C4BCA}"/>
              </a:ext>
            </a:extLst>
          </p:cNvPr>
          <p:cNvSpPr txBox="1"/>
          <p:nvPr/>
        </p:nvSpPr>
        <p:spPr>
          <a:xfrm>
            <a:off x="2451398" y="248326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0BD13165-2AEF-E745-8AD2-7947C6775007}"/>
              </a:ext>
            </a:extLst>
          </p:cNvPr>
          <p:cNvGrpSpPr/>
          <p:nvPr/>
        </p:nvGrpSpPr>
        <p:grpSpPr>
          <a:xfrm>
            <a:off x="2357441" y="6862323"/>
            <a:ext cx="3498195" cy="1526561"/>
            <a:chOff x="2692980" y="10260907"/>
            <a:chExt cx="3498195" cy="1526561"/>
          </a:xfrm>
        </p:grpSpPr>
        <p:sp>
          <p:nvSpPr>
            <p:cNvPr id="407" name="Google Shape;264;p9">
              <a:extLst>
                <a:ext uri="{FF2B5EF4-FFF2-40B4-BE49-F238E27FC236}">
                  <a16:creationId xmlns:a16="http://schemas.microsoft.com/office/drawing/2014/main" id="{E8EEDF5A-4B1E-6248-937D-CD439E6C8572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265;p9">
              <a:extLst>
                <a:ext uri="{FF2B5EF4-FFF2-40B4-BE49-F238E27FC236}">
                  <a16:creationId xmlns:a16="http://schemas.microsoft.com/office/drawing/2014/main" id="{92EC03AF-A70C-6D43-ACA6-06C54AF48A2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455D9441-9E75-9D4C-B515-EEB5FEE9C785}"/>
              </a:ext>
            </a:extLst>
          </p:cNvPr>
          <p:cNvGrpSpPr/>
          <p:nvPr/>
        </p:nvGrpSpPr>
        <p:grpSpPr>
          <a:xfrm>
            <a:off x="7742483" y="6900409"/>
            <a:ext cx="3498195" cy="1526561"/>
            <a:chOff x="2692980" y="10260907"/>
            <a:chExt cx="3498195" cy="1526561"/>
          </a:xfrm>
        </p:grpSpPr>
        <p:sp>
          <p:nvSpPr>
            <p:cNvPr id="410" name="Google Shape;264;p9">
              <a:extLst>
                <a:ext uri="{FF2B5EF4-FFF2-40B4-BE49-F238E27FC236}">
                  <a16:creationId xmlns:a16="http://schemas.microsoft.com/office/drawing/2014/main" id="{EC358FC4-5828-CB46-9204-23FBC93CF161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265;p9">
              <a:extLst>
                <a:ext uri="{FF2B5EF4-FFF2-40B4-BE49-F238E27FC236}">
                  <a16:creationId xmlns:a16="http://schemas.microsoft.com/office/drawing/2014/main" id="{821679CA-846A-0640-838A-ACC3FD6AB60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12" name="Grupo 411">
            <a:extLst>
              <a:ext uri="{FF2B5EF4-FFF2-40B4-BE49-F238E27FC236}">
                <a16:creationId xmlns:a16="http://schemas.microsoft.com/office/drawing/2014/main" id="{BFE224AF-25C1-C445-AA40-097CAA56EAB7}"/>
              </a:ext>
            </a:extLst>
          </p:cNvPr>
          <p:cNvGrpSpPr/>
          <p:nvPr/>
        </p:nvGrpSpPr>
        <p:grpSpPr>
          <a:xfrm>
            <a:off x="13132248" y="6888309"/>
            <a:ext cx="3498195" cy="1526561"/>
            <a:chOff x="2692980" y="10260907"/>
            <a:chExt cx="3498195" cy="1526561"/>
          </a:xfrm>
        </p:grpSpPr>
        <p:sp>
          <p:nvSpPr>
            <p:cNvPr id="413" name="Google Shape;264;p9">
              <a:extLst>
                <a:ext uri="{FF2B5EF4-FFF2-40B4-BE49-F238E27FC236}">
                  <a16:creationId xmlns:a16="http://schemas.microsoft.com/office/drawing/2014/main" id="{A9442E18-DF77-1347-BE01-274318FD98A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265;p9">
              <a:extLst>
                <a:ext uri="{FF2B5EF4-FFF2-40B4-BE49-F238E27FC236}">
                  <a16:creationId xmlns:a16="http://schemas.microsoft.com/office/drawing/2014/main" id="{FFB80A25-B31B-5241-B6C0-49593D5C89B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15" name="Grupo 414">
            <a:extLst>
              <a:ext uri="{FF2B5EF4-FFF2-40B4-BE49-F238E27FC236}">
                <a16:creationId xmlns:a16="http://schemas.microsoft.com/office/drawing/2014/main" id="{9407CA9F-94EC-1A42-B172-DA4CEEF5B81D}"/>
              </a:ext>
            </a:extLst>
          </p:cNvPr>
          <p:cNvGrpSpPr/>
          <p:nvPr/>
        </p:nvGrpSpPr>
        <p:grpSpPr>
          <a:xfrm>
            <a:off x="18517290" y="6900918"/>
            <a:ext cx="3498195" cy="1526561"/>
            <a:chOff x="2692980" y="10260907"/>
            <a:chExt cx="3498195" cy="1526561"/>
          </a:xfrm>
        </p:grpSpPr>
        <p:sp>
          <p:nvSpPr>
            <p:cNvPr id="416" name="Google Shape;264;p9">
              <a:extLst>
                <a:ext uri="{FF2B5EF4-FFF2-40B4-BE49-F238E27FC236}">
                  <a16:creationId xmlns:a16="http://schemas.microsoft.com/office/drawing/2014/main" id="{6896334E-61B5-FD42-9EFC-B3107F1C76B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265;p9">
              <a:extLst>
                <a:ext uri="{FF2B5EF4-FFF2-40B4-BE49-F238E27FC236}">
                  <a16:creationId xmlns:a16="http://schemas.microsoft.com/office/drawing/2014/main" id="{42585FE4-0D0A-D943-A80C-610FE573BE2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2">
            <a:extLst>
              <a:ext uri="{FF2B5EF4-FFF2-40B4-BE49-F238E27FC236}">
                <a16:creationId xmlns:a16="http://schemas.microsoft.com/office/drawing/2014/main" id="{A4C1CDAB-48AD-5E4B-9E5D-0F8AA83C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695" y="8435843"/>
            <a:ext cx="1981239" cy="1664650"/>
          </a:xfrm>
          <a:custGeom>
            <a:avLst/>
            <a:gdLst>
              <a:gd name="T0" fmla="*/ 1672 w 1709"/>
              <a:gd name="T1" fmla="*/ 605 h 1438"/>
              <a:gd name="T2" fmla="*/ 1672 w 1709"/>
              <a:gd name="T3" fmla="*/ 605 h 1438"/>
              <a:gd name="T4" fmla="*/ 886 w 1709"/>
              <a:gd name="T5" fmla="*/ 18 h 1438"/>
              <a:gd name="T6" fmla="*/ 822 w 1709"/>
              <a:gd name="T7" fmla="*/ 18 h 1438"/>
              <a:gd name="T8" fmla="*/ 36 w 1709"/>
              <a:gd name="T9" fmla="*/ 605 h 1438"/>
              <a:gd name="T10" fmla="*/ 18 w 1709"/>
              <a:gd name="T11" fmla="*/ 678 h 1438"/>
              <a:gd name="T12" fmla="*/ 99 w 1709"/>
              <a:gd name="T13" fmla="*/ 696 h 1438"/>
              <a:gd name="T14" fmla="*/ 208 w 1709"/>
              <a:gd name="T15" fmla="*/ 605 h 1438"/>
              <a:gd name="T16" fmla="*/ 208 w 1709"/>
              <a:gd name="T17" fmla="*/ 1365 h 1438"/>
              <a:gd name="T18" fmla="*/ 289 w 1709"/>
              <a:gd name="T19" fmla="*/ 1437 h 1438"/>
              <a:gd name="T20" fmla="*/ 615 w 1709"/>
              <a:gd name="T21" fmla="*/ 1437 h 1438"/>
              <a:gd name="T22" fmla="*/ 1094 w 1709"/>
              <a:gd name="T23" fmla="*/ 1437 h 1438"/>
              <a:gd name="T24" fmla="*/ 1419 w 1709"/>
              <a:gd name="T25" fmla="*/ 1437 h 1438"/>
              <a:gd name="T26" fmla="*/ 1500 w 1709"/>
              <a:gd name="T27" fmla="*/ 1365 h 1438"/>
              <a:gd name="T28" fmla="*/ 1500 w 1709"/>
              <a:gd name="T29" fmla="*/ 605 h 1438"/>
              <a:gd name="T30" fmla="*/ 1609 w 1709"/>
              <a:gd name="T31" fmla="*/ 696 h 1438"/>
              <a:gd name="T32" fmla="*/ 1645 w 1709"/>
              <a:gd name="T33" fmla="*/ 705 h 1438"/>
              <a:gd name="T34" fmla="*/ 1690 w 1709"/>
              <a:gd name="T35" fmla="*/ 678 h 1438"/>
              <a:gd name="T36" fmla="*/ 1672 w 1709"/>
              <a:gd name="T37" fmla="*/ 605 h 1438"/>
              <a:gd name="T38" fmla="*/ 1049 w 1709"/>
              <a:gd name="T39" fmla="*/ 1328 h 1438"/>
              <a:gd name="T40" fmla="*/ 1049 w 1709"/>
              <a:gd name="T41" fmla="*/ 1328 h 1438"/>
              <a:gd name="T42" fmla="*/ 660 w 1709"/>
              <a:gd name="T43" fmla="*/ 1328 h 1438"/>
              <a:gd name="T44" fmla="*/ 660 w 1709"/>
              <a:gd name="T45" fmla="*/ 994 h 1438"/>
              <a:gd name="T46" fmla="*/ 1049 w 1709"/>
              <a:gd name="T47" fmla="*/ 994 h 1438"/>
              <a:gd name="T48" fmla="*/ 1049 w 1709"/>
              <a:gd name="T49" fmla="*/ 1328 h 1438"/>
              <a:gd name="T50" fmla="*/ 1392 w 1709"/>
              <a:gd name="T51" fmla="*/ 1328 h 1438"/>
              <a:gd name="T52" fmla="*/ 1392 w 1709"/>
              <a:gd name="T53" fmla="*/ 1328 h 1438"/>
              <a:gd name="T54" fmla="*/ 1157 w 1709"/>
              <a:gd name="T55" fmla="*/ 1328 h 1438"/>
              <a:gd name="T56" fmla="*/ 1157 w 1709"/>
              <a:gd name="T57" fmla="*/ 949 h 1438"/>
              <a:gd name="T58" fmla="*/ 1094 w 1709"/>
              <a:gd name="T59" fmla="*/ 886 h 1438"/>
              <a:gd name="T60" fmla="*/ 615 w 1709"/>
              <a:gd name="T61" fmla="*/ 886 h 1438"/>
              <a:gd name="T62" fmla="*/ 542 w 1709"/>
              <a:gd name="T63" fmla="*/ 949 h 1438"/>
              <a:gd name="T64" fmla="*/ 542 w 1709"/>
              <a:gd name="T65" fmla="*/ 1328 h 1438"/>
              <a:gd name="T66" fmla="*/ 316 w 1709"/>
              <a:gd name="T67" fmla="*/ 1328 h 1438"/>
              <a:gd name="T68" fmla="*/ 316 w 1709"/>
              <a:gd name="T69" fmla="*/ 524 h 1438"/>
              <a:gd name="T70" fmla="*/ 859 w 1709"/>
              <a:gd name="T71" fmla="*/ 126 h 1438"/>
              <a:gd name="T72" fmla="*/ 1392 w 1709"/>
              <a:gd name="T73" fmla="*/ 524 h 1438"/>
              <a:gd name="T74" fmla="*/ 1392 w 1709"/>
              <a:gd name="T75" fmla="*/ 132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9" h="1438">
                <a:moveTo>
                  <a:pt x="1672" y="605"/>
                </a:moveTo>
                <a:lnTo>
                  <a:pt x="1672" y="605"/>
                </a:lnTo>
                <a:cubicBezTo>
                  <a:pt x="886" y="18"/>
                  <a:pt x="886" y="18"/>
                  <a:pt x="886" y="18"/>
                </a:cubicBezTo>
                <a:cubicBezTo>
                  <a:pt x="868" y="0"/>
                  <a:pt x="841" y="0"/>
                  <a:pt x="822" y="18"/>
                </a:cubicBezTo>
                <a:cubicBezTo>
                  <a:pt x="36" y="605"/>
                  <a:pt x="36" y="605"/>
                  <a:pt x="36" y="605"/>
                </a:cubicBezTo>
                <a:cubicBezTo>
                  <a:pt x="9" y="623"/>
                  <a:pt x="0" y="660"/>
                  <a:pt x="18" y="678"/>
                </a:cubicBezTo>
                <a:cubicBezTo>
                  <a:pt x="36" y="705"/>
                  <a:pt x="72" y="714"/>
                  <a:pt x="99" y="696"/>
                </a:cubicBezTo>
                <a:cubicBezTo>
                  <a:pt x="208" y="605"/>
                  <a:pt x="208" y="605"/>
                  <a:pt x="208" y="605"/>
                </a:cubicBezTo>
                <a:cubicBezTo>
                  <a:pt x="208" y="1365"/>
                  <a:pt x="208" y="1365"/>
                  <a:pt x="208" y="1365"/>
                </a:cubicBezTo>
                <a:cubicBezTo>
                  <a:pt x="208" y="1401"/>
                  <a:pt x="244" y="1437"/>
                  <a:pt x="289" y="1437"/>
                </a:cubicBezTo>
                <a:cubicBezTo>
                  <a:pt x="615" y="1437"/>
                  <a:pt x="615" y="1437"/>
                  <a:pt x="615" y="1437"/>
                </a:cubicBezTo>
                <a:cubicBezTo>
                  <a:pt x="1094" y="1437"/>
                  <a:pt x="1094" y="1437"/>
                  <a:pt x="1094" y="1437"/>
                </a:cubicBezTo>
                <a:cubicBezTo>
                  <a:pt x="1419" y="1437"/>
                  <a:pt x="1419" y="1437"/>
                  <a:pt x="1419" y="1437"/>
                </a:cubicBezTo>
                <a:cubicBezTo>
                  <a:pt x="1464" y="1437"/>
                  <a:pt x="1500" y="1401"/>
                  <a:pt x="1500" y="1365"/>
                </a:cubicBezTo>
                <a:cubicBezTo>
                  <a:pt x="1500" y="605"/>
                  <a:pt x="1500" y="605"/>
                  <a:pt x="1500" y="605"/>
                </a:cubicBezTo>
                <a:cubicBezTo>
                  <a:pt x="1609" y="696"/>
                  <a:pt x="1609" y="696"/>
                  <a:pt x="1609" y="696"/>
                </a:cubicBezTo>
                <a:cubicBezTo>
                  <a:pt x="1618" y="696"/>
                  <a:pt x="1627" y="705"/>
                  <a:pt x="1645" y="705"/>
                </a:cubicBezTo>
                <a:cubicBezTo>
                  <a:pt x="1663" y="705"/>
                  <a:pt x="1672" y="696"/>
                  <a:pt x="1690" y="678"/>
                </a:cubicBezTo>
                <a:cubicBezTo>
                  <a:pt x="1708" y="660"/>
                  <a:pt x="1700" y="623"/>
                  <a:pt x="1672" y="605"/>
                </a:cubicBezTo>
                <a:close/>
                <a:moveTo>
                  <a:pt x="1049" y="1328"/>
                </a:moveTo>
                <a:lnTo>
                  <a:pt x="1049" y="1328"/>
                </a:lnTo>
                <a:cubicBezTo>
                  <a:pt x="660" y="1328"/>
                  <a:pt x="660" y="1328"/>
                  <a:pt x="660" y="1328"/>
                </a:cubicBezTo>
                <a:cubicBezTo>
                  <a:pt x="660" y="994"/>
                  <a:pt x="660" y="994"/>
                  <a:pt x="660" y="994"/>
                </a:cubicBezTo>
                <a:cubicBezTo>
                  <a:pt x="1049" y="994"/>
                  <a:pt x="1049" y="994"/>
                  <a:pt x="1049" y="994"/>
                </a:cubicBezTo>
                <a:lnTo>
                  <a:pt x="1049" y="1328"/>
                </a:lnTo>
                <a:close/>
                <a:moveTo>
                  <a:pt x="1392" y="1328"/>
                </a:moveTo>
                <a:lnTo>
                  <a:pt x="1392" y="1328"/>
                </a:lnTo>
                <a:cubicBezTo>
                  <a:pt x="1157" y="1328"/>
                  <a:pt x="1157" y="1328"/>
                  <a:pt x="1157" y="1328"/>
                </a:cubicBezTo>
                <a:cubicBezTo>
                  <a:pt x="1157" y="949"/>
                  <a:pt x="1157" y="949"/>
                  <a:pt x="1157" y="949"/>
                </a:cubicBezTo>
                <a:cubicBezTo>
                  <a:pt x="1157" y="913"/>
                  <a:pt x="1130" y="886"/>
                  <a:pt x="1094" y="886"/>
                </a:cubicBezTo>
                <a:cubicBezTo>
                  <a:pt x="615" y="886"/>
                  <a:pt x="615" y="886"/>
                  <a:pt x="615" y="886"/>
                </a:cubicBezTo>
                <a:cubicBezTo>
                  <a:pt x="579" y="886"/>
                  <a:pt x="542" y="913"/>
                  <a:pt x="542" y="949"/>
                </a:cubicBezTo>
                <a:cubicBezTo>
                  <a:pt x="542" y="1328"/>
                  <a:pt x="542" y="1328"/>
                  <a:pt x="542" y="1328"/>
                </a:cubicBezTo>
                <a:cubicBezTo>
                  <a:pt x="316" y="1328"/>
                  <a:pt x="316" y="1328"/>
                  <a:pt x="316" y="1328"/>
                </a:cubicBezTo>
                <a:cubicBezTo>
                  <a:pt x="316" y="524"/>
                  <a:pt x="316" y="524"/>
                  <a:pt x="316" y="524"/>
                </a:cubicBezTo>
                <a:cubicBezTo>
                  <a:pt x="859" y="126"/>
                  <a:pt x="859" y="126"/>
                  <a:pt x="859" y="126"/>
                </a:cubicBezTo>
                <a:cubicBezTo>
                  <a:pt x="1392" y="524"/>
                  <a:pt x="1392" y="524"/>
                  <a:pt x="1392" y="524"/>
                </a:cubicBezTo>
                <a:lnTo>
                  <a:pt x="1392" y="13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3">
            <a:extLst>
              <a:ext uri="{FF2B5EF4-FFF2-40B4-BE49-F238E27FC236}">
                <a16:creationId xmlns:a16="http://schemas.microsoft.com/office/drawing/2014/main" id="{19C1A0E5-F095-BB49-805A-892477CE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476" y="11147283"/>
            <a:ext cx="4753955" cy="418716"/>
          </a:xfrm>
          <a:custGeom>
            <a:avLst/>
            <a:gdLst>
              <a:gd name="T0" fmla="*/ 3932 w 4105"/>
              <a:gd name="T1" fmla="*/ 361 h 362"/>
              <a:gd name="T2" fmla="*/ 3932 w 4105"/>
              <a:gd name="T3" fmla="*/ 361 h 362"/>
              <a:gd name="T4" fmla="*/ 3932 w 4105"/>
              <a:gd name="T5" fmla="*/ 361 h 362"/>
              <a:gd name="T6" fmla="*/ 172 w 4105"/>
              <a:gd name="T7" fmla="*/ 344 h 362"/>
              <a:gd name="T8" fmla="*/ 0 w 4105"/>
              <a:gd name="T9" fmla="*/ 172 h 362"/>
              <a:gd name="T10" fmla="*/ 172 w 4105"/>
              <a:gd name="T11" fmla="*/ 0 h 362"/>
              <a:gd name="T12" fmla="*/ 172 w 4105"/>
              <a:gd name="T13" fmla="*/ 0 h 362"/>
              <a:gd name="T14" fmla="*/ 3932 w 4105"/>
              <a:gd name="T15" fmla="*/ 27 h 362"/>
              <a:gd name="T16" fmla="*/ 4104 w 4105"/>
              <a:gd name="T17" fmla="*/ 190 h 362"/>
              <a:gd name="T18" fmla="*/ 3932 w 4105"/>
              <a:gd name="T1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05" h="362">
                <a:moveTo>
                  <a:pt x="3932" y="361"/>
                </a:moveTo>
                <a:lnTo>
                  <a:pt x="3932" y="361"/>
                </a:lnTo>
                <a:lnTo>
                  <a:pt x="3932" y="361"/>
                </a:lnTo>
                <a:cubicBezTo>
                  <a:pt x="172" y="344"/>
                  <a:pt x="172" y="344"/>
                  <a:pt x="172" y="344"/>
                </a:cubicBezTo>
                <a:cubicBezTo>
                  <a:pt x="72" y="344"/>
                  <a:pt x="0" y="262"/>
                  <a:pt x="0" y="172"/>
                </a:cubicBezTo>
                <a:cubicBezTo>
                  <a:pt x="0" y="81"/>
                  <a:pt x="81" y="0"/>
                  <a:pt x="172" y="0"/>
                </a:cubicBezTo>
                <a:lnTo>
                  <a:pt x="172" y="0"/>
                </a:lnTo>
                <a:cubicBezTo>
                  <a:pt x="3932" y="27"/>
                  <a:pt x="3932" y="27"/>
                  <a:pt x="3932" y="27"/>
                </a:cubicBezTo>
                <a:cubicBezTo>
                  <a:pt x="4031" y="27"/>
                  <a:pt x="4104" y="99"/>
                  <a:pt x="4104" y="190"/>
                </a:cubicBezTo>
                <a:cubicBezTo>
                  <a:pt x="4104" y="289"/>
                  <a:pt x="4031" y="361"/>
                  <a:pt x="3932" y="3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D5AC43E4-5B55-D440-A249-38BB1FED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52" y="7705646"/>
            <a:ext cx="11116388" cy="3875670"/>
          </a:xfrm>
          <a:custGeom>
            <a:avLst/>
            <a:gdLst>
              <a:gd name="T0" fmla="*/ 9012 w 9600"/>
              <a:gd name="T1" fmla="*/ 3344 h 3345"/>
              <a:gd name="T2" fmla="*/ 9012 w 9600"/>
              <a:gd name="T3" fmla="*/ 3344 h 3345"/>
              <a:gd name="T4" fmla="*/ 8741 w 9600"/>
              <a:gd name="T5" fmla="*/ 3344 h 3345"/>
              <a:gd name="T6" fmla="*/ 8569 w 9600"/>
              <a:gd name="T7" fmla="*/ 3173 h 3345"/>
              <a:gd name="T8" fmla="*/ 8741 w 9600"/>
              <a:gd name="T9" fmla="*/ 3010 h 3345"/>
              <a:gd name="T10" fmla="*/ 8741 w 9600"/>
              <a:gd name="T11" fmla="*/ 3010 h 3345"/>
              <a:gd name="T12" fmla="*/ 9012 w 9600"/>
              <a:gd name="T13" fmla="*/ 3010 h 3345"/>
              <a:gd name="T14" fmla="*/ 9021 w 9600"/>
              <a:gd name="T15" fmla="*/ 3010 h 3345"/>
              <a:gd name="T16" fmla="*/ 9184 w 9600"/>
              <a:gd name="T17" fmla="*/ 2929 h 3345"/>
              <a:gd name="T18" fmla="*/ 9247 w 9600"/>
              <a:gd name="T19" fmla="*/ 2748 h 3345"/>
              <a:gd name="T20" fmla="*/ 8958 w 9600"/>
              <a:gd name="T21" fmla="*/ 1907 h 3345"/>
              <a:gd name="T22" fmla="*/ 8578 w 9600"/>
              <a:gd name="T23" fmla="*/ 1799 h 3345"/>
              <a:gd name="T24" fmla="*/ 7882 w 9600"/>
              <a:gd name="T25" fmla="*/ 1401 h 3345"/>
              <a:gd name="T26" fmla="*/ 6905 w 9600"/>
              <a:gd name="T27" fmla="*/ 596 h 3345"/>
              <a:gd name="T28" fmla="*/ 5631 w 9600"/>
              <a:gd name="T29" fmla="*/ 334 h 3345"/>
              <a:gd name="T30" fmla="*/ 5613 w 9600"/>
              <a:gd name="T31" fmla="*/ 334 h 3345"/>
              <a:gd name="T32" fmla="*/ 4817 w 9600"/>
              <a:gd name="T33" fmla="*/ 334 h 3345"/>
              <a:gd name="T34" fmla="*/ 4682 w 9600"/>
              <a:gd name="T35" fmla="*/ 334 h 3345"/>
              <a:gd name="T36" fmla="*/ 668 w 9600"/>
              <a:gd name="T37" fmla="*/ 334 h 3345"/>
              <a:gd name="T38" fmla="*/ 506 w 9600"/>
              <a:gd name="T39" fmla="*/ 506 h 3345"/>
              <a:gd name="T40" fmla="*/ 506 w 9600"/>
              <a:gd name="T41" fmla="*/ 515 h 3345"/>
              <a:gd name="T42" fmla="*/ 334 w 9600"/>
              <a:gd name="T43" fmla="*/ 2802 h 3345"/>
              <a:gd name="T44" fmla="*/ 506 w 9600"/>
              <a:gd name="T45" fmla="*/ 2965 h 3345"/>
              <a:gd name="T46" fmla="*/ 1057 w 9600"/>
              <a:gd name="T47" fmla="*/ 2965 h 3345"/>
              <a:gd name="T48" fmla="*/ 1219 w 9600"/>
              <a:gd name="T49" fmla="*/ 3127 h 3345"/>
              <a:gd name="T50" fmla="*/ 1057 w 9600"/>
              <a:gd name="T51" fmla="*/ 3299 h 3345"/>
              <a:gd name="T52" fmla="*/ 506 w 9600"/>
              <a:gd name="T53" fmla="*/ 3299 h 3345"/>
              <a:gd name="T54" fmla="*/ 0 w 9600"/>
              <a:gd name="T55" fmla="*/ 2793 h 3345"/>
              <a:gd name="T56" fmla="*/ 0 w 9600"/>
              <a:gd name="T57" fmla="*/ 2784 h 3345"/>
              <a:gd name="T58" fmla="*/ 163 w 9600"/>
              <a:gd name="T59" fmla="*/ 497 h 3345"/>
              <a:gd name="T60" fmla="*/ 668 w 9600"/>
              <a:gd name="T61" fmla="*/ 0 h 3345"/>
              <a:gd name="T62" fmla="*/ 4682 w 9600"/>
              <a:gd name="T63" fmla="*/ 0 h 3345"/>
              <a:gd name="T64" fmla="*/ 4817 w 9600"/>
              <a:gd name="T65" fmla="*/ 0 h 3345"/>
              <a:gd name="T66" fmla="*/ 5613 w 9600"/>
              <a:gd name="T67" fmla="*/ 0 h 3345"/>
              <a:gd name="T68" fmla="*/ 5631 w 9600"/>
              <a:gd name="T69" fmla="*/ 0 h 3345"/>
              <a:gd name="T70" fmla="*/ 7059 w 9600"/>
              <a:gd name="T71" fmla="*/ 298 h 3345"/>
              <a:gd name="T72" fmla="*/ 8135 w 9600"/>
              <a:gd name="T73" fmla="*/ 1175 h 3345"/>
              <a:gd name="T74" fmla="*/ 8650 w 9600"/>
              <a:gd name="T75" fmla="*/ 1473 h 3345"/>
              <a:gd name="T76" fmla="*/ 9084 w 9600"/>
              <a:gd name="T77" fmla="*/ 1600 h 3345"/>
              <a:gd name="T78" fmla="*/ 9581 w 9600"/>
              <a:gd name="T79" fmla="*/ 2712 h 3345"/>
              <a:gd name="T80" fmla="*/ 9446 w 9600"/>
              <a:gd name="T81" fmla="*/ 3155 h 3345"/>
              <a:gd name="T82" fmla="*/ 9039 w 9600"/>
              <a:gd name="T83" fmla="*/ 3344 h 3345"/>
              <a:gd name="T84" fmla="*/ 9012 w 9600"/>
              <a:gd name="T85" fmla="*/ 3344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00" h="3345">
                <a:moveTo>
                  <a:pt x="9012" y="3344"/>
                </a:moveTo>
                <a:lnTo>
                  <a:pt x="9012" y="3344"/>
                </a:lnTo>
                <a:cubicBezTo>
                  <a:pt x="8741" y="3344"/>
                  <a:pt x="8741" y="3344"/>
                  <a:pt x="8741" y="3344"/>
                </a:cubicBezTo>
                <a:cubicBezTo>
                  <a:pt x="8641" y="3344"/>
                  <a:pt x="8569" y="3272"/>
                  <a:pt x="8569" y="3173"/>
                </a:cubicBezTo>
                <a:cubicBezTo>
                  <a:pt x="8569" y="3082"/>
                  <a:pt x="8641" y="3010"/>
                  <a:pt x="8741" y="3010"/>
                </a:cubicBezTo>
                <a:lnTo>
                  <a:pt x="8741" y="3010"/>
                </a:lnTo>
                <a:cubicBezTo>
                  <a:pt x="9012" y="3010"/>
                  <a:pt x="9012" y="3010"/>
                  <a:pt x="9012" y="3010"/>
                </a:cubicBezTo>
                <a:lnTo>
                  <a:pt x="9021" y="3010"/>
                </a:lnTo>
                <a:cubicBezTo>
                  <a:pt x="9084" y="3010"/>
                  <a:pt x="9147" y="2983"/>
                  <a:pt x="9184" y="2929"/>
                </a:cubicBezTo>
                <a:cubicBezTo>
                  <a:pt x="9229" y="2884"/>
                  <a:pt x="9247" y="2811"/>
                  <a:pt x="9247" y="2748"/>
                </a:cubicBezTo>
                <a:cubicBezTo>
                  <a:pt x="9166" y="2070"/>
                  <a:pt x="9012" y="1934"/>
                  <a:pt x="8958" y="1907"/>
                </a:cubicBezTo>
                <a:cubicBezTo>
                  <a:pt x="8804" y="1844"/>
                  <a:pt x="8696" y="1826"/>
                  <a:pt x="8578" y="1799"/>
                </a:cubicBezTo>
                <a:cubicBezTo>
                  <a:pt x="8361" y="1753"/>
                  <a:pt x="8162" y="1708"/>
                  <a:pt x="7882" y="1401"/>
                </a:cubicBezTo>
                <a:cubicBezTo>
                  <a:pt x="7511" y="1003"/>
                  <a:pt x="7222" y="759"/>
                  <a:pt x="6905" y="596"/>
                </a:cubicBezTo>
                <a:cubicBezTo>
                  <a:pt x="6553" y="425"/>
                  <a:pt x="6146" y="334"/>
                  <a:pt x="5631" y="334"/>
                </a:cubicBezTo>
                <a:cubicBezTo>
                  <a:pt x="5622" y="334"/>
                  <a:pt x="5622" y="334"/>
                  <a:pt x="5613" y="334"/>
                </a:cubicBezTo>
                <a:cubicBezTo>
                  <a:pt x="5477" y="334"/>
                  <a:pt x="5043" y="334"/>
                  <a:pt x="4817" y="334"/>
                </a:cubicBezTo>
                <a:cubicBezTo>
                  <a:pt x="4682" y="334"/>
                  <a:pt x="4682" y="334"/>
                  <a:pt x="4682" y="334"/>
                </a:cubicBezTo>
                <a:cubicBezTo>
                  <a:pt x="668" y="334"/>
                  <a:pt x="668" y="334"/>
                  <a:pt x="668" y="334"/>
                </a:cubicBezTo>
                <a:cubicBezTo>
                  <a:pt x="577" y="334"/>
                  <a:pt x="506" y="416"/>
                  <a:pt x="506" y="506"/>
                </a:cubicBezTo>
                <a:cubicBezTo>
                  <a:pt x="506" y="515"/>
                  <a:pt x="506" y="515"/>
                  <a:pt x="506" y="515"/>
                </a:cubicBezTo>
                <a:cubicBezTo>
                  <a:pt x="334" y="2802"/>
                  <a:pt x="334" y="2802"/>
                  <a:pt x="334" y="2802"/>
                </a:cubicBezTo>
                <a:cubicBezTo>
                  <a:pt x="334" y="2893"/>
                  <a:pt x="416" y="2965"/>
                  <a:pt x="506" y="2965"/>
                </a:cubicBezTo>
                <a:cubicBezTo>
                  <a:pt x="1057" y="2965"/>
                  <a:pt x="1057" y="2965"/>
                  <a:pt x="1057" y="2965"/>
                </a:cubicBezTo>
                <a:cubicBezTo>
                  <a:pt x="1147" y="2965"/>
                  <a:pt x="1219" y="3037"/>
                  <a:pt x="1219" y="3127"/>
                </a:cubicBezTo>
                <a:cubicBezTo>
                  <a:pt x="1219" y="3227"/>
                  <a:pt x="1147" y="3299"/>
                  <a:pt x="1057" y="3299"/>
                </a:cubicBezTo>
                <a:cubicBezTo>
                  <a:pt x="506" y="3299"/>
                  <a:pt x="506" y="3299"/>
                  <a:pt x="506" y="3299"/>
                </a:cubicBezTo>
                <a:cubicBezTo>
                  <a:pt x="226" y="3299"/>
                  <a:pt x="0" y="3073"/>
                  <a:pt x="0" y="2793"/>
                </a:cubicBezTo>
                <a:lnTo>
                  <a:pt x="0" y="2784"/>
                </a:lnTo>
                <a:cubicBezTo>
                  <a:pt x="163" y="497"/>
                  <a:pt x="163" y="497"/>
                  <a:pt x="163" y="497"/>
                </a:cubicBezTo>
                <a:cubicBezTo>
                  <a:pt x="172" y="226"/>
                  <a:pt x="398" y="0"/>
                  <a:pt x="668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817" y="0"/>
                  <a:pt x="4817" y="0"/>
                  <a:pt x="4817" y="0"/>
                </a:cubicBezTo>
                <a:cubicBezTo>
                  <a:pt x="5043" y="0"/>
                  <a:pt x="5477" y="0"/>
                  <a:pt x="5613" y="0"/>
                </a:cubicBezTo>
                <a:cubicBezTo>
                  <a:pt x="5622" y="0"/>
                  <a:pt x="5622" y="0"/>
                  <a:pt x="5631" y="0"/>
                </a:cubicBezTo>
                <a:cubicBezTo>
                  <a:pt x="6201" y="0"/>
                  <a:pt x="6661" y="99"/>
                  <a:pt x="7059" y="298"/>
                </a:cubicBezTo>
                <a:cubicBezTo>
                  <a:pt x="7412" y="479"/>
                  <a:pt x="7737" y="741"/>
                  <a:pt x="8135" y="1175"/>
                </a:cubicBezTo>
                <a:cubicBezTo>
                  <a:pt x="8334" y="1401"/>
                  <a:pt x="8451" y="1428"/>
                  <a:pt x="8650" y="1473"/>
                </a:cubicBezTo>
                <a:cubicBezTo>
                  <a:pt x="8768" y="1491"/>
                  <a:pt x="8903" y="1519"/>
                  <a:pt x="9084" y="1600"/>
                </a:cubicBezTo>
                <a:cubicBezTo>
                  <a:pt x="9346" y="1708"/>
                  <a:pt x="9509" y="2061"/>
                  <a:pt x="9581" y="2712"/>
                </a:cubicBezTo>
                <a:cubicBezTo>
                  <a:pt x="9599" y="2865"/>
                  <a:pt x="9545" y="3028"/>
                  <a:pt x="9446" y="3155"/>
                </a:cubicBezTo>
                <a:cubicBezTo>
                  <a:pt x="9337" y="3272"/>
                  <a:pt x="9193" y="3344"/>
                  <a:pt x="9039" y="3344"/>
                </a:cubicBezTo>
                <a:cubicBezTo>
                  <a:pt x="9030" y="3344"/>
                  <a:pt x="9021" y="3344"/>
                  <a:pt x="9012" y="3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5">
            <a:extLst>
              <a:ext uri="{FF2B5EF4-FFF2-40B4-BE49-F238E27FC236}">
                <a16:creationId xmlns:a16="http://schemas.microsoft.com/office/drawing/2014/main" id="{938C9FC5-D45D-9346-8E49-5239EEA0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138" y="8236700"/>
            <a:ext cx="2251874" cy="1455290"/>
          </a:xfrm>
          <a:custGeom>
            <a:avLst/>
            <a:gdLst>
              <a:gd name="T0" fmla="*/ 1826 w 1945"/>
              <a:gd name="T1" fmla="*/ 1256 h 1257"/>
              <a:gd name="T2" fmla="*/ 1826 w 1945"/>
              <a:gd name="T3" fmla="*/ 1256 h 1257"/>
              <a:gd name="T4" fmla="*/ 1826 w 1945"/>
              <a:gd name="T5" fmla="*/ 1256 h 1257"/>
              <a:gd name="T6" fmla="*/ 958 w 1945"/>
              <a:gd name="T7" fmla="*/ 1175 h 1257"/>
              <a:gd name="T8" fmla="*/ 109 w 1945"/>
              <a:gd name="T9" fmla="*/ 1094 h 1257"/>
              <a:gd name="T10" fmla="*/ 0 w 1945"/>
              <a:gd name="T11" fmla="*/ 985 h 1257"/>
              <a:gd name="T12" fmla="*/ 0 w 1945"/>
              <a:gd name="T13" fmla="*/ 108 h 1257"/>
              <a:gd name="T14" fmla="*/ 109 w 1945"/>
              <a:gd name="T15" fmla="*/ 0 h 1257"/>
              <a:gd name="T16" fmla="*/ 118 w 1945"/>
              <a:gd name="T17" fmla="*/ 0 h 1257"/>
              <a:gd name="T18" fmla="*/ 805 w 1945"/>
              <a:gd name="T19" fmla="*/ 154 h 1257"/>
              <a:gd name="T20" fmla="*/ 1510 w 1945"/>
              <a:gd name="T21" fmla="*/ 651 h 1257"/>
              <a:gd name="T22" fmla="*/ 1926 w 1945"/>
              <a:gd name="T23" fmla="*/ 1103 h 1257"/>
              <a:gd name="T24" fmla="*/ 1917 w 1945"/>
              <a:gd name="T25" fmla="*/ 1202 h 1257"/>
              <a:gd name="T26" fmla="*/ 1826 w 1945"/>
              <a:gd name="T27" fmla="*/ 1256 h 1257"/>
              <a:gd name="T28" fmla="*/ 217 w 1945"/>
              <a:gd name="T29" fmla="*/ 886 h 1257"/>
              <a:gd name="T30" fmla="*/ 217 w 1945"/>
              <a:gd name="T31" fmla="*/ 886 h 1257"/>
              <a:gd name="T32" fmla="*/ 986 w 1945"/>
              <a:gd name="T33" fmla="*/ 958 h 1257"/>
              <a:gd name="T34" fmla="*/ 1591 w 1945"/>
              <a:gd name="T35" fmla="*/ 1021 h 1257"/>
              <a:gd name="T36" fmla="*/ 705 w 1945"/>
              <a:gd name="T37" fmla="*/ 352 h 1257"/>
              <a:gd name="T38" fmla="*/ 217 w 1945"/>
              <a:gd name="T39" fmla="*/ 217 h 1257"/>
              <a:gd name="T40" fmla="*/ 217 w 1945"/>
              <a:gd name="T41" fmla="*/ 886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5" h="1257">
                <a:moveTo>
                  <a:pt x="1826" y="1256"/>
                </a:moveTo>
                <a:lnTo>
                  <a:pt x="1826" y="1256"/>
                </a:lnTo>
                <a:lnTo>
                  <a:pt x="1826" y="1256"/>
                </a:lnTo>
                <a:cubicBezTo>
                  <a:pt x="1600" y="1247"/>
                  <a:pt x="1275" y="1211"/>
                  <a:pt x="958" y="1175"/>
                </a:cubicBezTo>
                <a:cubicBezTo>
                  <a:pt x="642" y="1139"/>
                  <a:pt x="326" y="1103"/>
                  <a:pt x="109" y="1094"/>
                </a:cubicBezTo>
                <a:cubicBezTo>
                  <a:pt x="46" y="1094"/>
                  <a:pt x="0" y="1049"/>
                  <a:pt x="0" y="985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6" y="0"/>
                  <a:pt x="109" y="0"/>
                </a:cubicBezTo>
                <a:lnTo>
                  <a:pt x="118" y="0"/>
                </a:lnTo>
                <a:cubicBezTo>
                  <a:pt x="353" y="0"/>
                  <a:pt x="597" y="54"/>
                  <a:pt x="805" y="154"/>
                </a:cubicBezTo>
                <a:cubicBezTo>
                  <a:pt x="1085" y="298"/>
                  <a:pt x="1366" y="524"/>
                  <a:pt x="1510" y="651"/>
                </a:cubicBezTo>
                <a:cubicBezTo>
                  <a:pt x="1573" y="705"/>
                  <a:pt x="1872" y="976"/>
                  <a:pt x="1926" y="1103"/>
                </a:cubicBezTo>
                <a:cubicBezTo>
                  <a:pt x="1944" y="1139"/>
                  <a:pt x="1944" y="1175"/>
                  <a:pt x="1917" y="1202"/>
                </a:cubicBezTo>
                <a:cubicBezTo>
                  <a:pt x="1899" y="1238"/>
                  <a:pt x="1862" y="1256"/>
                  <a:pt x="1826" y="1256"/>
                </a:cubicBezTo>
                <a:close/>
                <a:moveTo>
                  <a:pt x="217" y="886"/>
                </a:moveTo>
                <a:lnTo>
                  <a:pt x="217" y="886"/>
                </a:lnTo>
                <a:cubicBezTo>
                  <a:pt x="434" y="895"/>
                  <a:pt x="715" y="931"/>
                  <a:pt x="986" y="958"/>
                </a:cubicBezTo>
                <a:cubicBezTo>
                  <a:pt x="1194" y="985"/>
                  <a:pt x="1411" y="1012"/>
                  <a:pt x="1591" y="1021"/>
                </a:cubicBezTo>
                <a:cubicBezTo>
                  <a:pt x="1392" y="822"/>
                  <a:pt x="1022" y="506"/>
                  <a:pt x="705" y="352"/>
                </a:cubicBezTo>
                <a:cubicBezTo>
                  <a:pt x="552" y="271"/>
                  <a:pt x="389" y="226"/>
                  <a:pt x="217" y="217"/>
                </a:cubicBezTo>
                <a:lnTo>
                  <a:pt x="217" y="8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6">
            <a:extLst>
              <a:ext uri="{FF2B5EF4-FFF2-40B4-BE49-F238E27FC236}">
                <a16:creationId xmlns:a16="http://schemas.microsoft.com/office/drawing/2014/main" id="{1BB2F5BA-9CE0-4B43-AE15-308B1BA3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138" y="9768586"/>
            <a:ext cx="694455" cy="250206"/>
          </a:xfrm>
          <a:custGeom>
            <a:avLst/>
            <a:gdLst>
              <a:gd name="T0" fmla="*/ 488 w 598"/>
              <a:gd name="T1" fmla="*/ 217 h 218"/>
              <a:gd name="T2" fmla="*/ 488 w 598"/>
              <a:gd name="T3" fmla="*/ 217 h 218"/>
              <a:gd name="T4" fmla="*/ 109 w 598"/>
              <a:gd name="T5" fmla="*/ 217 h 218"/>
              <a:gd name="T6" fmla="*/ 0 w 598"/>
              <a:gd name="T7" fmla="*/ 108 h 218"/>
              <a:gd name="T8" fmla="*/ 109 w 598"/>
              <a:gd name="T9" fmla="*/ 0 h 218"/>
              <a:gd name="T10" fmla="*/ 488 w 598"/>
              <a:gd name="T11" fmla="*/ 0 h 218"/>
              <a:gd name="T12" fmla="*/ 597 w 598"/>
              <a:gd name="T13" fmla="*/ 108 h 218"/>
              <a:gd name="T14" fmla="*/ 488 w 598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8" h="218">
                <a:moveTo>
                  <a:pt x="488" y="217"/>
                </a:moveTo>
                <a:lnTo>
                  <a:pt x="488" y="217"/>
                </a:lnTo>
                <a:cubicBezTo>
                  <a:pt x="109" y="217"/>
                  <a:pt x="109" y="217"/>
                  <a:pt x="109" y="217"/>
                </a:cubicBezTo>
                <a:cubicBezTo>
                  <a:pt x="46" y="217"/>
                  <a:pt x="0" y="162"/>
                  <a:pt x="0" y="108"/>
                </a:cubicBezTo>
                <a:cubicBezTo>
                  <a:pt x="0" y="45"/>
                  <a:pt x="46" y="0"/>
                  <a:pt x="109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52" y="0"/>
                  <a:pt x="597" y="45"/>
                  <a:pt x="597" y="108"/>
                </a:cubicBezTo>
                <a:cubicBezTo>
                  <a:pt x="597" y="162"/>
                  <a:pt x="552" y="217"/>
                  <a:pt x="488" y="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7">
            <a:extLst>
              <a:ext uri="{FF2B5EF4-FFF2-40B4-BE49-F238E27FC236}">
                <a16:creationId xmlns:a16="http://schemas.microsoft.com/office/drawing/2014/main" id="{E1BFD9D5-1B3F-7242-A6CD-CD2AA6A6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6132" y="10508996"/>
            <a:ext cx="1644224" cy="1644224"/>
          </a:xfrm>
          <a:custGeom>
            <a:avLst/>
            <a:gdLst>
              <a:gd name="T0" fmla="*/ 714 w 1421"/>
              <a:gd name="T1" fmla="*/ 1419 h 1420"/>
              <a:gd name="T2" fmla="*/ 714 w 1421"/>
              <a:gd name="T3" fmla="*/ 1419 h 1420"/>
              <a:gd name="T4" fmla="*/ 0 w 1421"/>
              <a:gd name="T5" fmla="*/ 704 h 1420"/>
              <a:gd name="T6" fmla="*/ 714 w 1421"/>
              <a:gd name="T7" fmla="*/ 0 h 1420"/>
              <a:gd name="T8" fmla="*/ 1420 w 1421"/>
              <a:gd name="T9" fmla="*/ 704 h 1420"/>
              <a:gd name="T10" fmla="*/ 714 w 1421"/>
              <a:gd name="T11" fmla="*/ 1419 h 1420"/>
              <a:gd name="T12" fmla="*/ 714 w 1421"/>
              <a:gd name="T13" fmla="*/ 334 h 1420"/>
              <a:gd name="T14" fmla="*/ 714 w 1421"/>
              <a:gd name="T15" fmla="*/ 334 h 1420"/>
              <a:gd name="T16" fmla="*/ 335 w 1421"/>
              <a:gd name="T17" fmla="*/ 704 h 1420"/>
              <a:gd name="T18" fmla="*/ 714 w 1421"/>
              <a:gd name="T19" fmla="*/ 1084 h 1420"/>
              <a:gd name="T20" fmla="*/ 1085 w 1421"/>
              <a:gd name="T21" fmla="*/ 704 h 1420"/>
              <a:gd name="T22" fmla="*/ 714 w 1421"/>
              <a:gd name="T23" fmla="*/ 334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1" h="1420">
                <a:moveTo>
                  <a:pt x="714" y="1419"/>
                </a:moveTo>
                <a:lnTo>
                  <a:pt x="714" y="1419"/>
                </a:lnTo>
                <a:cubicBezTo>
                  <a:pt x="317" y="1419"/>
                  <a:pt x="0" y="1102"/>
                  <a:pt x="0" y="704"/>
                </a:cubicBezTo>
                <a:cubicBezTo>
                  <a:pt x="0" y="316"/>
                  <a:pt x="317" y="0"/>
                  <a:pt x="714" y="0"/>
                </a:cubicBezTo>
                <a:cubicBezTo>
                  <a:pt x="1103" y="0"/>
                  <a:pt x="1420" y="316"/>
                  <a:pt x="1420" y="704"/>
                </a:cubicBezTo>
                <a:cubicBezTo>
                  <a:pt x="1420" y="1102"/>
                  <a:pt x="1103" y="1419"/>
                  <a:pt x="714" y="1419"/>
                </a:cubicBezTo>
                <a:close/>
                <a:moveTo>
                  <a:pt x="714" y="334"/>
                </a:moveTo>
                <a:lnTo>
                  <a:pt x="714" y="334"/>
                </a:lnTo>
                <a:cubicBezTo>
                  <a:pt x="507" y="334"/>
                  <a:pt x="335" y="506"/>
                  <a:pt x="335" y="704"/>
                </a:cubicBezTo>
                <a:cubicBezTo>
                  <a:pt x="335" y="912"/>
                  <a:pt x="507" y="1084"/>
                  <a:pt x="714" y="1084"/>
                </a:cubicBezTo>
                <a:cubicBezTo>
                  <a:pt x="913" y="1084"/>
                  <a:pt x="1085" y="912"/>
                  <a:pt x="1085" y="704"/>
                </a:cubicBezTo>
                <a:cubicBezTo>
                  <a:pt x="1085" y="506"/>
                  <a:pt x="913" y="334"/>
                  <a:pt x="714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8">
            <a:extLst>
              <a:ext uri="{FF2B5EF4-FFF2-40B4-BE49-F238E27FC236}">
                <a16:creationId xmlns:a16="http://schemas.microsoft.com/office/drawing/2014/main" id="{12D606F9-2926-0A46-835A-711DFC46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384" y="10508996"/>
            <a:ext cx="1654437" cy="1644224"/>
          </a:xfrm>
          <a:custGeom>
            <a:avLst/>
            <a:gdLst>
              <a:gd name="T0" fmla="*/ 714 w 1429"/>
              <a:gd name="T1" fmla="*/ 1419 h 1420"/>
              <a:gd name="T2" fmla="*/ 714 w 1429"/>
              <a:gd name="T3" fmla="*/ 1419 h 1420"/>
              <a:gd name="T4" fmla="*/ 0 w 1429"/>
              <a:gd name="T5" fmla="*/ 704 h 1420"/>
              <a:gd name="T6" fmla="*/ 714 w 1429"/>
              <a:gd name="T7" fmla="*/ 0 h 1420"/>
              <a:gd name="T8" fmla="*/ 1428 w 1429"/>
              <a:gd name="T9" fmla="*/ 704 h 1420"/>
              <a:gd name="T10" fmla="*/ 714 w 1429"/>
              <a:gd name="T11" fmla="*/ 1419 h 1420"/>
              <a:gd name="T12" fmla="*/ 714 w 1429"/>
              <a:gd name="T13" fmla="*/ 334 h 1420"/>
              <a:gd name="T14" fmla="*/ 714 w 1429"/>
              <a:gd name="T15" fmla="*/ 334 h 1420"/>
              <a:gd name="T16" fmla="*/ 334 w 1429"/>
              <a:gd name="T17" fmla="*/ 704 h 1420"/>
              <a:gd name="T18" fmla="*/ 714 w 1429"/>
              <a:gd name="T19" fmla="*/ 1084 h 1420"/>
              <a:gd name="T20" fmla="*/ 1094 w 1429"/>
              <a:gd name="T21" fmla="*/ 704 h 1420"/>
              <a:gd name="T22" fmla="*/ 714 w 1429"/>
              <a:gd name="T23" fmla="*/ 334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9" h="1420">
                <a:moveTo>
                  <a:pt x="714" y="1419"/>
                </a:moveTo>
                <a:lnTo>
                  <a:pt x="714" y="1419"/>
                </a:lnTo>
                <a:cubicBezTo>
                  <a:pt x="326" y="1419"/>
                  <a:pt x="0" y="1102"/>
                  <a:pt x="0" y="704"/>
                </a:cubicBezTo>
                <a:cubicBezTo>
                  <a:pt x="0" y="316"/>
                  <a:pt x="326" y="0"/>
                  <a:pt x="714" y="0"/>
                </a:cubicBezTo>
                <a:cubicBezTo>
                  <a:pt x="1103" y="0"/>
                  <a:pt x="1428" y="316"/>
                  <a:pt x="1428" y="704"/>
                </a:cubicBezTo>
                <a:cubicBezTo>
                  <a:pt x="1428" y="1102"/>
                  <a:pt x="1103" y="1419"/>
                  <a:pt x="714" y="1419"/>
                </a:cubicBezTo>
                <a:close/>
                <a:moveTo>
                  <a:pt x="714" y="334"/>
                </a:moveTo>
                <a:lnTo>
                  <a:pt x="714" y="334"/>
                </a:lnTo>
                <a:cubicBezTo>
                  <a:pt x="506" y="334"/>
                  <a:pt x="334" y="506"/>
                  <a:pt x="334" y="704"/>
                </a:cubicBezTo>
                <a:cubicBezTo>
                  <a:pt x="334" y="912"/>
                  <a:pt x="506" y="1084"/>
                  <a:pt x="714" y="1084"/>
                </a:cubicBezTo>
                <a:cubicBezTo>
                  <a:pt x="922" y="1084"/>
                  <a:pt x="1094" y="912"/>
                  <a:pt x="1094" y="704"/>
                </a:cubicBezTo>
                <a:cubicBezTo>
                  <a:pt x="1094" y="506"/>
                  <a:pt x="922" y="334"/>
                  <a:pt x="714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9">
            <a:extLst>
              <a:ext uri="{FF2B5EF4-FFF2-40B4-BE49-F238E27FC236}">
                <a16:creationId xmlns:a16="http://schemas.microsoft.com/office/drawing/2014/main" id="{1725F813-D644-5841-B0A1-9C415A6E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1419" y="10697930"/>
            <a:ext cx="1108063" cy="275739"/>
          </a:xfrm>
          <a:custGeom>
            <a:avLst/>
            <a:gdLst>
              <a:gd name="T0" fmla="*/ 850 w 959"/>
              <a:gd name="T1" fmla="*/ 235 h 236"/>
              <a:gd name="T2" fmla="*/ 850 w 959"/>
              <a:gd name="T3" fmla="*/ 235 h 236"/>
              <a:gd name="T4" fmla="*/ 840 w 959"/>
              <a:gd name="T5" fmla="*/ 235 h 236"/>
              <a:gd name="T6" fmla="*/ 108 w 959"/>
              <a:gd name="T7" fmla="*/ 217 h 236"/>
              <a:gd name="T8" fmla="*/ 0 w 959"/>
              <a:gd name="T9" fmla="*/ 109 h 236"/>
              <a:gd name="T10" fmla="*/ 108 w 959"/>
              <a:gd name="T11" fmla="*/ 0 h 236"/>
              <a:gd name="T12" fmla="*/ 850 w 959"/>
              <a:gd name="T13" fmla="*/ 18 h 236"/>
              <a:gd name="T14" fmla="*/ 958 w 959"/>
              <a:gd name="T15" fmla="*/ 127 h 236"/>
              <a:gd name="T16" fmla="*/ 850 w 959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9" h="236">
                <a:moveTo>
                  <a:pt x="850" y="235"/>
                </a:moveTo>
                <a:lnTo>
                  <a:pt x="850" y="235"/>
                </a:lnTo>
                <a:lnTo>
                  <a:pt x="840" y="235"/>
                </a:lnTo>
                <a:cubicBezTo>
                  <a:pt x="108" y="217"/>
                  <a:pt x="108" y="217"/>
                  <a:pt x="108" y="217"/>
                </a:cubicBezTo>
                <a:cubicBezTo>
                  <a:pt x="45" y="217"/>
                  <a:pt x="0" y="163"/>
                  <a:pt x="0" y="109"/>
                </a:cubicBezTo>
                <a:cubicBezTo>
                  <a:pt x="0" y="46"/>
                  <a:pt x="54" y="0"/>
                  <a:pt x="108" y="0"/>
                </a:cubicBezTo>
                <a:cubicBezTo>
                  <a:pt x="850" y="18"/>
                  <a:pt x="850" y="18"/>
                  <a:pt x="850" y="18"/>
                </a:cubicBezTo>
                <a:cubicBezTo>
                  <a:pt x="913" y="18"/>
                  <a:pt x="958" y="72"/>
                  <a:pt x="958" y="127"/>
                </a:cubicBezTo>
                <a:cubicBezTo>
                  <a:pt x="949" y="190"/>
                  <a:pt x="904" y="235"/>
                  <a:pt x="850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0">
            <a:extLst>
              <a:ext uri="{FF2B5EF4-FFF2-40B4-BE49-F238E27FC236}">
                <a16:creationId xmlns:a16="http://schemas.microsoft.com/office/drawing/2014/main" id="{7CD6F82E-549E-9548-A2CB-8A546C17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051" y="10519208"/>
            <a:ext cx="4702892" cy="367653"/>
          </a:xfrm>
          <a:custGeom>
            <a:avLst/>
            <a:gdLst>
              <a:gd name="T0" fmla="*/ 3950 w 4060"/>
              <a:gd name="T1" fmla="*/ 317 h 318"/>
              <a:gd name="T2" fmla="*/ 3950 w 4060"/>
              <a:gd name="T3" fmla="*/ 317 h 318"/>
              <a:gd name="T4" fmla="*/ 3950 w 4060"/>
              <a:gd name="T5" fmla="*/ 317 h 318"/>
              <a:gd name="T6" fmla="*/ 108 w 4060"/>
              <a:gd name="T7" fmla="*/ 217 h 318"/>
              <a:gd name="T8" fmla="*/ 0 w 4060"/>
              <a:gd name="T9" fmla="*/ 100 h 318"/>
              <a:gd name="T10" fmla="*/ 108 w 4060"/>
              <a:gd name="T11" fmla="*/ 0 h 318"/>
              <a:gd name="T12" fmla="*/ 117 w 4060"/>
              <a:gd name="T13" fmla="*/ 0 h 318"/>
              <a:gd name="T14" fmla="*/ 3959 w 4060"/>
              <a:gd name="T15" fmla="*/ 100 h 318"/>
              <a:gd name="T16" fmla="*/ 4059 w 4060"/>
              <a:gd name="T17" fmla="*/ 217 h 318"/>
              <a:gd name="T18" fmla="*/ 3950 w 4060"/>
              <a:gd name="T19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60" h="318">
                <a:moveTo>
                  <a:pt x="3950" y="317"/>
                </a:moveTo>
                <a:lnTo>
                  <a:pt x="3950" y="317"/>
                </a:lnTo>
                <a:lnTo>
                  <a:pt x="3950" y="317"/>
                </a:lnTo>
                <a:cubicBezTo>
                  <a:pt x="108" y="217"/>
                  <a:pt x="108" y="217"/>
                  <a:pt x="108" y="217"/>
                </a:cubicBezTo>
                <a:cubicBezTo>
                  <a:pt x="45" y="208"/>
                  <a:pt x="0" y="163"/>
                  <a:pt x="0" y="100"/>
                </a:cubicBezTo>
                <a:cubicBezTo>
                  <a:pt x="0" y="46"/>
                  <a:pt x="54" y="0"/>
                  <a:pt x="108" y="0"/>
                </a:cubicBezTo>
                <a:cubicBezTo>
                  <a:pt x="108" y="0"/>
                  <a:pt x="108" y="0"/>
                  <a:pt x="117" y="0"/>
                </a:cubicBezTo>
                <a:cubicBezTo>
                  <a:pt x="3959" y="100"/>
                  <a:pt x="3959" y="100"/>
                  <a:pt x="3959" y="100"/>
                </a:cubicBezTo>
                <a:cubicBezTo>
                  <a:pt x="4014" y="109"/>
                  <a:pt x="4059" y="154"/>
                  <a:pt x="4059" y="217"/>
                </a:cubicBezTo>
                <a:cubicBezTo>
                  <a:pt x="4059" y="272"/>
                  <a:pt x="4014" y="317"/>
                  <a:pt x="3950" y="3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1">
            <a:extLst>
              <a:ext uri="{FF2B5EF4-FFF2-40B4-BE49-F238E27FC236}">
                <a16:creationId xmlns:a16="http://schemas.microsoft.com/office/drawing/2014/main" id="{7F638A19-F0F5-CB48-9AC3-D3455D8DA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0324" y="10427295"/>
            <a:ext cx="1286784" cy="285952"/>
          </a:xfrm>
          <a:custGeom>
            <a:avLst/>
            <a:gdLst>
              <a:gd name="T0" fmla="*/ 1002 w 1112"/>
              <a:gd name="T1" fmla="*/ 244 h 245"/>
              <a:gd name="T2" fmla="*/ 1002 w 1112"/>
              <a:gd name="T3" fmla="*/ 244 h 245"/>
              <a:gd name="T4" fmla="*/ 993 w 1112"/>
              <a:gd name="T5" fmla="*/ 244 h 245"/>
              <a:gd name="T6" fmla="*/ 108 w 1112"/>
              <a:gd name="T7" fmla="*/ 217 h 245"/>
              <a:gd name="T8" fmla="*/ 9 w 1112"/>
              <a:gd name="T9" fmla="*/ 109 h 245"/>
              <a:gd name="T10" fmla="*/ 117 w 1112"/>
              <a:gd name="T11" fmla="*/ 0 h 245"/>
              <a:gd name="T12" fmla="*/ 117 w 1112"/>
              <a:gd name="T13" fmla="*/ 0 h 245"/>
              <a:gd name="T14" fmla="*/ 1002 w 1112"/>
              <a:gd name="T15" fmla="*/ 27 h 245"/>
              <a:gd name="T16" fmla="*/ 1111 w 1112"/>
              <a:gd name="T17" fmla="*/ 136 h 245"/>
              <a:gd name="T18" fmla="*/ 1002 w 1112"/>
              <a:gd name="T19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245">
                <a:moveTo>
                  <a:pt x="1002" y="244"/>
                </a:moveTo>
                <a:lnTo>
                  <a:pt x="1002" y="244"/>
                </a:lnTo>
                <a:lnTo>
                  <a:pt x="993" y="244"/>
                </a:lnTo>
                <a:cubicBezTo>
                  <a:pt x="108" y="217"/>
                  <a:pt x="108" y="217"/>
                  <a:pt x="108" y="217"/>
                </a:cubicBezTo>
                <a:cubicBezTo>
                  <a:pt x="54" y="217"/>
                  <a:pt x="0" y="172"/>
                  <a:pt x="9" y="109"/>
                </a:cubicBezTo>
                <a:cubicBezTo>
                  <a:pt x="9" y="54"/>
                  <a:pt x="54" y="0"/>
                  <a:pt x="117" y="0"/>
                </a:cubicBezTo>
                <a:lnTo>
                  <a:pt x="117" y="0"/>
                </a:lnTo>
                <a:cubicBezTo>
                  <a:pt x="1002" y="27"/>
                  <a:pt x="1002" y="27"/>
                  <a:pt x="1002" y="27"/>
                </a:cubicBezTo>
                <a:cubicBezTo>
                  <a:pt x="1066" y="27"/>
                  <a:pt x="1111" y="81"/>
                  <a:pt x="1111" y="136"/>
                </a:cubicBezTo>
                <a:cubicBezTo>
                  <a:pt x="1102" y="199"/>
                  <a:pt x="1057" y="244"/>
                  <a:pt x="1002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2">
            <a:extLst>
              <a:ext uri="{FF2B5EF4-FFF2-40B4-BE49-F238E27FC236}">
                <a16:creationId xmlns:a16="http://schemas.microsoft.com/office/drawing/2014/main" id="{10C6DC6E-678A-0A49-BD46-243A363F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94" y="9273274"/>
            <a:ext cx="3865461" cy="2731865"/>
          </a:xfrm>
          <a:custGeom>
            <a:avLst/>
            <a:gdLst>
              <a:gd name="T0" fmla="*/ 3336 w 3337"/>
              <a:gd name="T1" fmla="*/ 2359 h 2360"/>
              <a:gd name="T2" fmla="*/ 0 w 3337"/>
              <a:gd name="T3" fmla="*/ 2359 h 2360"/>
              <a:gd name="T4" fmla="*/ 0 w 3337"/>
              <a:gd name="T5" fmla="*/ 0 h 2360"/>
              <a:gd name="T6" fmla="*/ 3336 w 3337"/>
              <a:gd name="T7" fmla="*/ 0 h 2360"/>
              <a:gd name="T8" fmla="*/ 3336 w 3337"/>
              <a:gd name="T9" fmla="*/ 2359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7" h="2360">
                <a:moveTo>
                  <a:pt x="3336" y="2359"/>
                </a:moveTo>
                <a:lnTo>
                  <a:pt x="0" y="2359"/>
                </a:lnTo>
                <a:lnTo>
                  <a:pt x="0" y="0"/>
                </a:lnTo>
                <a:lnTo>
                  <a:pt x="3336" y="0"/>
                </a:lnTo>
                <a:lnTo>
                  <a:pt x="3336" y="2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3">
            <a:extLst>
              <a:ext uri="{FF2B5EF4-FFF2-40B4-BE49-F238E27FC236}">
                <a16:creationId xmlns:a16="http://schemas.microsoft.com/office/drawing/2014/main" id="{F75ED3AE-9D12-E844-A7A1-98445F50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899" y="9273274"/>
            <a:ext cx="3865461" cy="2731865"/>
          </a:xfrm>
          <a:custGeom>
            <a:avLst/>
            <a:gdLst>
              <a:gd name="T0" fmla="*/ 3335 w 3336"/>
              <a:gd name="T1" fmla="*/ 2359 h 2360"/>
              <a:gd name="T2" fmla="*/ 0 w 3336"/>
              <a:gd name="T3" fmla="*/ 2359 h 2360"/>
              <a:gd name="T4" fmla="*/ 0 w 3336"/>
              <a:gd name="T5" fmla="*/ 0 h 2360"/>
              <a:gd name="T6" fmla="*/ 3335 w 3336"/>
              <a:gd name="T7" fmla="*/ 0 h 2360"/>
              <a:gd name="T8" fmla="*/ 3335 w 3336"/>
              <a:gd name="T9" fmla="*/ 2359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6" h="2360">
                <a:moveTo>
                  <a:pt x="3335" y="2359"/>
                </a:moveTo>
                <a:lnTo>
                  <a:pt x="0" y="2359"/>
                </a:lnTo>
                <a:lnTo>
                  <a:pt x="0" y="0"/>
                </a:lnTo>
                <a:lnTo>
                  <a:pt x="3335" y="0"/>
                </a:lnTo>
                <a:lnTo>
                  <a:pt x="3335" y="23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4">
            <a:extLst>
              <a:ext uri="{FF2B5EF4-FFF2-40B4-BE49-F238E27FC236}">
                <a16:creationId xmlns:a16="http://schemas.microsoft.com/office/drawing/2014/main" id="{C3C34967-D2B2-224A-827E-1F436041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60" y="6250352"/>
            <a:ext cx="3865461" cy="2721653"/>
          </a:xfrm>
          <a:custGeom>
            <a:avLst/>
            <a:gdLst>
              <a:gd name="T0" fmla="*/ 3336 w 3337"/>
              <a:gd name="T1" fmla="*/ 2350 h 2351"/>
              <a:gd name="T2" fmla="*/ 0 w 3337"/>
              <a:gd name="T3" fmla="*/ 2350 h 2351"/>
              <a:gd name="T4" fmla="*/ 0 w 3337"/>
              <a:gd name="T5" fmla="*/ 0 h 2351"/>
              <a:gd name="T6" fmla="*/ 3336 w 3337"/>
              <a:gd name="T7" fmla="*/ 0 h 2351"/>
              <a:gd name="T8" fmla="*/ 3336 w 3337"/>
              <a:gd name="T9" fmla="*/ 2350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7" h="2351">
                <a:moveTo>
                  <a:pt x="3336" y="2350"/>
                </a:moveTo>
                <a:lnTo>
                  <a:pt x="0" y="2350"/>
                </a:lnTo>
                <a:lnTo>
                  <a:pt x="0" y="0"/>
                </a:lnTo>
                <a:lnTo>
                  <a:pt x="3336" y="0"/>
                </a:lnTo>
                <a:lnTo>
                  <a:pt x="3336" y="23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91">
            <a:extLst>
              <a:ext uri="{FF2B5EF4-FFF2-40B4-BE49-F238E27FC236}">
                <a16:creationId xmlns:a16="http://schemas.microsoft.com/office/drawing/2014/main" id="{A8743FC9-4B87-824B-9801-16A8DD6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229" y="9776074"/>
            <a:ext cx="1046790" cy="847644"/>
          </a:xfrm>
          <a:custGeom>
            <a:avLst/>
            <a:gdLst>
              <a:gd name="T0" fmla="*/ 696 w 905"/>
              <a:gd name="T1" fmla="*/ 732 h 733"/>
              <a:gd name="T2" fmla="*/ 624 w 905"/>
              <a:gd name="T3" fmla="*/ 678 h 733"/>
              <a:gd name="T4" fmla="*/ 606 w 905"/>
              <a:gd name="T5" fmla="*/ 588 h 733"/>
              <a:gd name="T6" fmla="*/ 479 w 905"/>
              <a:gd name="T7" fmla="*/ 596 h 733"/>
              <a:gd name="T8" fmla="*/ 362 w 905"/>
              <a:gd name="T9" fmla="*/ 660 h 733"/>
              <a:gd name="T10" fmla="*/ 226 w 905"/>
              <a:gd name="T11" fmla="*/ 678 h 733"/>
              <a:gd name="T12" fmla="*/ 154 w 905"/>
              <a:gd name="T13" fmla="*/ 497 h 733"/>
              <a:gd name="T14" fmla="*/ 36 w 905"/>
              <a:gd name="T15" fmla="*/ 434 h 733"/>
              <a:gd name="T16" fmla="*/ 0 w 905"/>
              <a:gd name="T17" fmla="*/ 380 h 733"/>
              <a:gd name="T18" fmla="*/ 45 w 905"/>
              <a:gd name="T19" fmla="*/ 244 h 733"/>
              <a:gd name="T20" fmla="*/ 154 w 905"/>
              <a:gd name="T21" fmla="*/ 126 h 733"/>
              <a:gd name="T22" fmla="*/ 100 w 905"/>
              <a:gd name="T23" fmla="*/ 18 h 733"/>
              <a:gd name="T24" fmla="*/ 271 w 905"/>
              <a:gd name="T25" fmla="*/ 36 h 733"/>
              <a:gd name="T26" fmla="*/ 479 w 905"/>
              <a:gd name="T27" fmla="*/ 36 h 733"/>
              <a:gd name="T28" fmla="*/ 904 w 905"/>
              <a:gd name="T29" fmla="*/ 334 h 733"/>
              <a:gd name="T30" fmla="*/ 841 w 905"/>
              <a:gd name="T31" fmla="*/ 488 h 733"/>
              <a:gd name="T32" fmla="*/ 777 w 905"/>
              <a:gd name="T33" fmla="*/ 624 h 733"/>
              <a:gd name="T34" fmla="*/ 696 w 905"/>
              <a:gd name="T35" fmla="*/ 732 h 733"/>
              <a:gd name="T36" fmla="*/ 669 w 905"/>
              <a:gd name="T37" fmla="*/ 669 h 733"/>
              <a:gd name="T38" fmla="*/ 723 w 905"/>
              <a:gd name="T39" fmla="*/ 660 h 733"/>
              <a:gd name="T40" fmla="*/ 741 w 905"/>
              <a:gd name="T41" fmla="*/ 569 h 733"/>
              <a:gd name="T42" fmla="*/ 813 w 905"/>
              <a:gd name="T43" fmla="*/ 434 h 733"/>
              <a:gd name="T44" fmla="*/ 750 w 905"/>
              <a:gd name="T45" fmla="*/ 163 h 733"/>
              <a:gd name="T46" fmla="*/ 425 w 905"/>
              <a:gd name="T47" fmla="*/ 90 h 733"/>
              <a:gd name="T48" fmla="*/ 262 w 905"/>
              <a:gd name="T49" fmla="*/ 81 h 733"/>
              <a:gd name="T50" fmla="*/ 208 w 905"/>
              <a:gd name="T51" fmla="*/ 108 h 733"/>
              <a:gd name="T52" fmla="*/ 199 w 905"/>
              <a:gd name="T53" fmla="*/ 145 h 733"/>
              <a:gd name="T54" fmla="*/ 45 w 905"/>
              <a:gd name="T55" fmla="*/ 289 h 733"/>
              <a:gd name="T56" fmla="*/ 45 w 905"/>
              <a:gd name="T57" fmla="*/ 380 h 733"/>
              <a:gd name="T58" fmla="*/ 54 w 905"/>
              <a:gd name="T59" fmla="*/ 389 h 733"/>
              <a:gd name="T60" fmla="*/ 172 w 905"/>
              <a:gd name="T61" fmla="*/ 452 h 733"/>
              <a:gd name="T62" fmla="*/ 271 w 905"/>
              <a:gd name="T63" fmla="*/ 669 h 733"/>
              <a:gd name="T64" fmla="*/ 316 w 905"/>
              <a:gd name="T65" fmla="*/ 660 h 733"/>
              <a:gd name="T66" fmla="*/ 325 w 905"/>
              <a:gd name="T67" fmla="*/ 542 h 733"/>
              <a:gd name="T68" fmla="*/ 479 w 905"/>
              <a:gd name="T69" fmla="*/ 551 h 733"/>
              <a:gd name="T70" fmla="*/ 633 w 905"/>
              <a:gd name="T71" fmla="*/ 542 h 733"/>
              <a:gd name="T72" fmla="*/ 660 w 905"/>
              <a:gd name="T73" fmla="*/ 605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5" h="733">
                <a:moveTo>
                  <a:pt x="696" y="732"/>
                </a:moveTo>
                <a:lnTo>
                  <a:pt x="696" y="732"/>
                </a:lnTo>
                <a:cubicBezTo>
                  <a:pt x="660" y="732"/>
                  <a:pt x="633" y="714"/>
                  <a:pt x="624" y="678"/>
                </a:cubicBezTo>
                <a:lnTo>
                  <a:pt x="624" y="678"/>
                </a:lnTo>
                <a:cubicBezTo>
                  <a:pt x="615" y="605"/>
                  <a:pt x="615" y="605"/>
                  <a:pt x="615" y="605"/>
                </a:cubicBezTo>
                <a:cubicBezTo>
                  <a:pt x="615" y="605"/>
                  <a:pt x="615" y="596"/>
                  <a:pt x="606" y="588"/>
                </a:cubicBezTo>
                <a:lnTo>
                  <a:pt x="606" y="588"/>
                </a:lnTo>
                <a:cubicBezTo>
                  <a:pt x="560" y="596"/>
                  <a:pt x="524" y="596"/>
                  <a:pt x="479" y="596"/>
                </a:cubicBezTo>
                <a:cubicBezTo>
                  <a:pt x="443" y="596"/>
                  <a:pt x="398" y="596"/>
                  <a:pt x="362" y="588"/>
                </a:cubicBezTo>
                <a:cubicBezTo>
                  <a:pt x="362" y="660"/>
                  <a:pt x="362" y="660"/>
                  <a:pt x="362" y="660"/>
                </a:cubicBezTo>
                <a:cubicBezTo>
                  <a:pt x="362" y="696"/>
                  <a:pt x="334" y="732"/>
                  <a:pt x="289" y="732"/>
                </a:cubicBezTo>
                <a:cubicBezTo>
                  <a:pt x="262" y="732"/>
                  <a:pt x="226" y="714"/>
                  <a:pt x="226" y="678"/>
                </a:cubicBezTo>
                <a:cubicBezTo>
                  <a:pt x="181" y="506"/>
                  <a:pt x="181" y="506"/>
                  <a:pt x="181" y="506"/>
                </a:cubicBezTo>
                <a:cubicBezTo>
                  <a:pt x="181" y="506"/>
                  <a:pt x="163" y="497"/>
                  <a:pt x="154" y="497"/>
                </a:cubicBezTo>
                <a:cubicBezTo>
                  <a:pt x="136" y="488"/>
                  <a:pt x="108" y="479"/>
                  <a:pt x="100" y="470"/>
                </a:cubicBezTo>
                <a:cubicBezTo>
                  <a:pt x="81" y="443"/>
                  <a:pt x="63" y="434"/>
                  <a:pt x="36" y="434"/>
                </a:cubicBezTo>
                <a:cubicBezTo>
                  <a:pt x="36" y="425"/>
                  <a:pt x="27" y="425"/>
                  <a:pt x="27" y="425"/>
                </a:cubicBezTo>
                <a:cubicBezTo>
                  <a:pt x="9" y="416"/>
                  <a:pt x="0" y="398"/>
                  <a:pt x="0" y="380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71"/>
                  <a:pt x="18" y="244"/>
                  <a:pt x="45" y="244"/>
                </a:cubicBezTo>
                <a:cubicBezTo>
                  <a:pt x="54" y="244"/>
                  <a:pt x="63" y="226"/>
                  <a:pt x="90" y="199"/>
                </a:cubicBezTo>
                <a:cubicBezTo>
                  <a:pt x="100" y="181"/>
                  <a:pt x="117" y="154"/>
                  <a:pt x="154" y="126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90" y="45"/>
                  <a:pt x="90" y="27"/>
                  <a:pt x="100" y="18"/>
                </a:cubicBezTo>
                <a:cubicBezTo>
                  <a:pt x="108" y="0"/>
                  <a:pt x="126" y="0"/>
                  <a:pt x="145" y="0"/>
                </a:cubicBezTo>
                <a:cubicBezTo>
                  <a:pt x="190" y="0"/>
                  <a:pt x="262" y="27"/>
                  <a:pt x="271" y="36"/>
                </a:cubicBezTo>
                <a:cubicBezTo>
                  <a:pt x="298" y="45"/>
                  <a:pt x="380" y="45"/>
                  <a:pt x="425" y="45"/>
                </a:cubicBezTo>
                <a:cubicBezTo>
                  <a:pt x="443" y="36"/>
                  <a:pt x="461" y="36"/>
                  <a:pt x="479" y="36"/>
                </a:cubicBezTo>
                <a:cubicBezTo>
                  <a:pt x="588" y="36"/>
                  <a:pt x="696" y="72"/>
                  <a:pt x="777" y="117"/>
                </a:cubicBezTo>
                <a:cubicBezTo>
                  <a:pt x="859" y="181"/>
                  <a:pt x="904" y="253"/>
                  <a:pt x="904" y="334"/>
                </a:cubicBezTo>
                <a:cubicBezTo>
                  <a:pt x="904" y="380"/>
                  <a:pt x="886" y="425"/>
                  <a:pt x="859" y="470"/>
                </a:cubicBezTo>
                <a:cubicBezTo>
                  <a:pt x="850" y="479"/>
                  <a:pt x="841" y="479"/>
                  <a:pt x="841" y="488"/>
                </a:cubicBezTo>
                <a:cubicBezTo>
                  <a:pt x="813" y="524"/>
                  <a:pt x="796" y="542"/>
                  <a:pt x="787" y="579"/>
                </a:cubicBezTo>
                <a:cubicBezTo>
                  <a:pt x="777" y="596"/>
                  <a:pt x="777" y="615"/>
                  <a:pt x="777" y="624"/>
                </a:cubicBezTo>
                <a:cubicBezTo>
                  <a:pt x="777" y="633"/>
                  <a:pt x="768" y="642"/>
                  <a:pt x="768" y="660"/>
                </a:cubicBezTo>
                <a:cubicBezTo>
                  <a:pt x="768" y="705"/>
                  <a:pt x="732" y="732"/>
                  <a:pt x="696" y="732"/>
                </a:cubicBezTo>
                <a:close/>
                <a:moveTo>
                  <a:pt x="669" y="669"/>
                </a:moveTo>
                <a:lnTo>
                  <a:pt x="669" y="669"/>
                </a:lnTo>
                <a:cubicBezTo>
                  <a:pt x="678" y="678"/>
                  <a:pt x="687" y="687"/>
                  <a:pt x="696" y="687"/>
                </a:cubicBezTo>
                <a:cubicBezTo>
                  <a:pt x="714" y="687"/>
                  <a:pt x="723" y="669"/>
                  <a:pt x="723" y="660"/>
                </a:cubicBezTo>
                <a:cubicBezTo>
                  <a:pt x="723" y="642"/>
                  <a:pt x="723" y="624"/>
                  <a:pt x="723" y="615"/>
                </a:cubicBezTo>
                <a:cubicBezTo>
                  <a:pt x="732" y="596"/>
                  <a:pt x="732" y="588"/>
                  <a:pt x="741" y="569"/>
                </a:cubicBezTo>
                <a:cubicBezTo>
                  <a:pt x="750" y="515"/>
                  <a:pt x="777" y="488"/>
                  <a:pt x="796" y="461"/>
                </a:cubicBezTo>
                <a:cubicBezTo>
                  <a:pt x="804" y="452"/>
                  <a:pt x="813" y="443"/>
                  <a:pt x="813" y="434"/>
                </a:cubicBezTo>
                <a:cubicBezTo>
                  <a:pt x="841" y="407"/>
                  <a:pt x="859" y="371"/>
                  <a:pt x="859" y="334"/>
                </a:cubicBezTo>
                <a:cubicBezTo>
                  <a:pt x="859" y="271"/>
                  <a:pt x="813" y="208"/>
                  <a:pt x="750" y="163"/>
                </a:cubicBezTo>
                <a:cubicBezTo>
                  <a:pt x="678" y="117"/>
                  <a:pt x="579" y="90"/>
                  <a:pt x="479" y="90"/>
                </a:cubicBezTo>
                <a:cubicBezTo>
                  <a:pt x="461" y="90"/>
                  <a:pt x="443" y="90"/>
                  <a:pt x="425" y="90"/>
                </a:cubicBezTo>
                <a:lnTo>
                  <a:pt x="425" y="90"/>
                </a:lnTo>
                <a:cubicBezTo>
                  <a:pt x="416" y="90"/>
                  <a:pt x="298" y="90"/>
                  <a:pt x="262" y="81"/>
                </a:cubicBezTo>
                <a:cubicBezTo>
                  <a:pt x="244" y="72"/>
                  <a:pt x="190" y="54"/>
                  <a:pt x="154" y="54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208" y="117"/>
                  <a:pt x="217" y="126"/>
                  <a:pt x="217" y="126"/>
                </a:cubicBezTo>
                <a:cubicBezTo>
                  <a:pt x="208" y="135"/>
                  <a:pt x="208" y="145"/>
                  <a:pt x="199" y="145"/>
                </a:cubicBezTo>
                <a:cubicBezTo>
                  <a:pt x="163" y="172"/>
                  <a:pt x="145" y="208"/>
                  <a:pt x="126" y="226"/>
                </a:cubicBezTo>
                <a:cubicBezTo>
                  <a:pt x="108" y="262"/>
                  <a:pt x="81" y="289"/>
                  <a:pt x="45" y="289"/>
                </a:cubicBezTo>
                <a:lnTo>
                  <a:pt x="45" y="289"/>
                </a:lnTo>
                <a:cubicBezTo>
                  <a:pt x="45" y="380"/>
                  <a:pt x="45" y="380"/>
                  <a:pt x="45" y="380"/>
                </a:cubicBezTo>
                <a:lnTo>
                  <a:pt x="45" y="380"/>
                </a:lnTo>
                <a:cubicBezTo>
                  <a:pt x="45" y="380"/>
                  <a:pt x="54" y="380"/>
                  <a:pt x="54" y="389"/>
                </a:cubicBezTo>
                <a:cubicBezTo>
                  <a:pt x="81" y="398"/>
                  <a:pt x="108" y="407"/>
                  <a:pt x="136" y="434"/>
                </a:cubicBezTo>
                <a:cubicBezTo>
                  <a:pt x="136" y="443"/>
                  <a:pt x="154" y="443"/>
                  <a:pt x="172" y="452"/>
                </a:cubicBezTo>
                <a:cubicBezTo>
                  <a:pt x="190" y="461"/>
                  <a:pt x="226" y="470"/>
                  <a:pt x="235" y="497"/>
                </a:cubicBezTo>
                <a:cubicBezTo>
                  <a:pt x="271" y="669"/>
                  <a:pt x="271" y="669"/>
                  <a:pt x="271" y="669"/>
                </a:cubicBezTo>
                <a:cubicBezTo>
                  <a:pt x="271" y="678"/>
                  <a:pt x="280" y="687"/>
                  <a:pt x="289" y="687"/>
                </a:cubicBezTo>
                <a:cubicBezTo>
                  <a:pt x="307" y="687"/>
                  <a:pt x="316" y="678"/>
                  <a:pt x="316" y="660"/>
                </a:cubicBezTo>
                <a:cubicBezTo>
                  <a:pt x="316" y="560"/>
                  <a:pt x="316" y="560"/>
                  <a:pt x="316" y="560"/>
                </a:cubicBezTo>
                <a:cubicBezTo>
                  <a:pt x="316" y="551"/>
                  <a:pt x="316" y="542"/>
                  <a:pt x="325" y="542"/>
                </a:cubicBezTo>
                <a:cubicBezTo>
                  <a:pt x="334" y="533"/>
                  <a:pt x="334" y="533"/>
                  <a:pt x="343" y="533"/>
                </a:cubicBezTo>
                <a:cubicBezTo>
                  <a:pt x="389" y="542"/>
                  <a:pt x="434" y="551"/>
                  <a:pt x="479" y="551"/>
                </a:cubicBezTo>
                <a:cubicBezTo>
                  <a:pt x="524" y="551"/>
                  <a:pt x="560" y="542"/>
                  <a:pt x="606" y="533"/>
                </a:cubicBezTo>
                <a:cubicBezTo>
                  <a:pt x="615" y="533"/>
                  <a:pt x="624" y="533"/>
                  <a:pt x="633" y="542"/>
                </a:cubicBezTo>
                <a:cubicBezTo>
                  <a:pt x="642" y="560"/>
                  <a:pt x="642" y="560"/>
                  <a:pt x="642" y="560"/>
                </a:cubicBezTo>
                <a:cubicBezTo>
                  <a:pt x="651" y="569"/>
                  <a:pt x="660" y="588"/>
                  <a:pt x="660" y="605"/>
                </a:cubicBezTo>
                <a:lnTo>
                  <a:pt x="669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92">
            <a:extLst>
              <a:ext uri="{FF2B5EF4-FFF2-40B4-BE49-F238E27FC236}">
                <a16:creationId xmlns:a16="http://schemas.microsoft.com/office/drawing/2014/main" id="{903F150F-54D0-1945-B691-A0D37582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319" y="9913942"/>
            <a:ext cx="239994" cy="168509"/>
          </a:xfrm>
          <a:custGeom>
            <a:avLst/>
            <a:gdLst>
              <a:gd name="T0" fmla="*/ 18 w 209"/>
              <a:gd name="T1" fmla="*/ 145 h 146"/>
              <a:gd name="T2" fmla="*/ 18 w 209"/>
              <a:gd name="T3" fmla="*/ 145 h 146"/>
              <a:gd name="T4" fmla="*/ 0 w 209"/>
              <a:gd name="T5" fmla="*/ 136 h 146"/>
              <a:gd name="T6" fmla="*/ 18 w 209"/>
              <a:gd name="T7" fmla="*/ 109 h 146"/>
              <a:gd name="T8" fmla="*/ 72 w 209"/>
              <a:gd name="T9" fmla="*/ 91 h 146"/>
              <a:gd name="T10" fmla="*/ 54 w 209"/>
              <a:gd name="T11" fmla="*/ 82 h 146"/>
              <a:gd name="T12" fmla="*/ 54 w 209"/>
              <a:gd name="T13" fmla="*/ 28 h 146"/>
              <a:gd name="T14" fmla="*/ 99 w 209"/>
              <a:gd name="T15" fmla="*/ 0 h 146"/>
              <a:gd name="T16" fmla="*/ 135 w 209"/>
              <a:gd name="T17" fmla="*/ 28 h 146"/>
              <a:gd name="T18" fmla="*/ 135 w 209"/>
              <a:gd name="T19" fmla="*/ 73 h 146"/>
              <a:gd name="T20" fmla="*/ 189 w 209"/>
              <a:gd name="T21" fmla="*/ 64 h 146"/>
              <a:gd name="T22" fmla="*/ 208 w 209"/>
              <a:gd name="T23" fmla="*/ 73 h 146"/>
              <a:gd name="T24" fmla="*/ 189 w 209"/>
              <a:gd name="T25" fmla="*/ 91 h 146"/>
              <a:gd name="T26" fmla="*/ 135 w 209"/>
              <a:gd name="T27" fmla="*/ 100 h 146"/>
              <a:gd name="T28" fmla="*/ 108 w 209"/>
              <a:gd name="T29" fmla="*/ 100 h 146"/>
              <a:gd name="T30" fmla="*/ 63 w 209"/>
              <a:gd name="T31" fmla="*/ 127 h 146"/>
              <a:gd name="T32" fmla="*/ 27 w 209"/>
              <a:gd name="T33" fmla="*/ 145 h 146"/>
              <a:gd name="T34" fmla="*/ 18 w 209"/>
              <a:gd name="T35" fmla="*/ 145 h 146"/>
              <a:gd name="T36" fmla="*/ 90 w 209"/>
              <a:gd name="T37" fmla="*/ 37 h 146"/>
              <a:gd name="T38" fmla="*/ 90 w 209"/>
              <a:gd name="T39" fmla="*/ 37 h 146"/>
              <a:gd name="T40" fmla="*/ 90 w 209"/>
              <a:gd name="T41" fmla="*/ 37 h 146"/>
              <a:gd name="T42" fmla="*/ 81 w 209"/>
              <a:gd name="T43" fmla="*/ 46 h 146"/>
              <a:gd name="T44" fmla="*/ 81 w 209"/>
              <a:gd name="T45" fmla="*/ 55 h 146"/>
              <a:gd name="T46" fmla="*/ 99 w 209"/>
              <a:gd name="T47" fmla="*/ 64 h 146"/>
              <a:gd name="T48" fmla="*/ 108 w 209"/>
              <a:gd name="T49" fmla="*/ 55 h 146"/>
              <a:gd name="T50" fmla="*/ 108 w 209"/>
              <a:gd name="T51" fmla="*/ 37 h 146"/>
              <a:gd name="T52" fmla="*/ 90 w 209"/>
              <a:gd name="T53" fmla="*/ 37 h 146"/>
              <a:gd name="T54" fmla="*/ 108 w 209"/>
              <a:gd name="T55" fmla="*/ 37 h 146"/>
              <a:gd name="T56" fmla="*/ 108 w 209"/>
              <a:gd name="T57" fmla="*/ 3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9" h="146">
                <a:moveTo>
                  <a:pt x="18" y="145"/>
                </a:moveTo>
                <a:lnTo>
                  <a:pt x="18" y="145"/>
                </a:lnTo>
                <a:cubicBezTo>
                  <a:pt x="9" y="145"/>
                  <a:pt x="9" y="136"/>
                  <a:pt x="0" y="136"/>
                </a:cubicBezTo>
                <a:cubicBezTo>
                  <a:pt x="0" y="127"/>
                  <a:pt x="9" y="118"/>
                  <a:pt x="18" y="109"/>
                </a:cubicBezTo>
                <a:cubicBezTo>
                  <a:pt x="27" y="109"/>
                  <a:pt x="54" y="100"/>
                  <a:pt x="72" y="91"/>
                </a:cubicBezTo>
                <a:cubicBezTo>
                  <a:pt x="63" y="91"/>
                  <a:pt x="63" y="82"/>
                  <a:pt x="54" y="82"/>
                </a:cubicBezTo>
                <a:cubicBezTo>
                  <a:pt x="45" y="73"/>
                  <a:pt x="45" y="55"/>
                  <a:pt x="54" y="28"/>
                </a:cubicBezTo>
                <a:cubicBezTo>
                  <a:pt x="63" y="9"/>
                  <a:pt x="72" y="0"/>
                  <a:pt x="99" y="0"/>
                </a:cubicBezTo>
                <a:cubicBezTo>
                  <a:pt x="108" y="0"/>
                  <a:pt x="135" y="9"/>
                  <a:pt x="135" y="28"/>
                </a:cubicBezTo>
                <a:cubicBezTo>
                  <a:pt x="144" y="46"/>
                  <a:pt x="144" y="55"/>
                  <a:pt x="135" y="73"/>
                </a:cubicBezTo>
                <a:cubicBezTo>
                  <a:pt x="153" y="64"/>
                  <a:pt x="171" y="64"/>
                  <a:pt x="189" y="64"/>
                </a:cubicBezTo>
                <a:cubicBezTo>
                  <a:pt x="198" y="64"/>
                  <a:pt x="198" y="64"/>
                  <a:pt x="208" y="73"/>
                </a:cubicBezTo>
                <a:cubicBezTo>
                  <a:pt x="208" y="82"/>
                  <a:pt x="198" y="91"/>
                  <a:pt x="189" y="91"/>
                </a:cubicBezTo>
                <a:cubicBezTo>
                  <a:pt x="189" y="91"/>
                  <a:pt x="162" y="100"/>
                  <a:pt x="135" y="100"/>
                </a:cubicBezTo>
                <a:cubicBezTo>
                  <a:pt x="126" y="100"/>
                  <a:pt x="117" y="100"/>
                  <a:pt x="108" y="100"/>
                </a:cubicBezTo>
                <a:cubicBezTo>
                  <a:pt x="99" y="109"/>
                  <a:pt x="81" y="118"/>
                  <a:pt x="63" y="127"/>
                </a:cubicBezTo>
                <a:cubicBezTo>
                  <a:pt x="45" y="136"/>
                  <a:pt x="27" y="145"/>
                  <a:pt x="27" y="145"/>
                </a:cubicBezTo>
                <a:cubicBezTo>
                  <a:pt x="18" y="145"/>
                  <a:pt x="18" y="145"/>
                  <a:pt x="18" y="145"/>
                </a:cubicBezTo>
                <a:close/>
                <a:moveTo>
                  <a:pt x="90" y="37"/>
                </a:moveTo>
                <a:lnTo>
                  <a:pt x="90" y="37"/>
                </a:lnTo>
                <a:lnTo>
                  <a:pt x="90" y="37"/>
                </a:lnTo>
                <a:cubicBezTo>
                  <a:pt x="90" y="37"/>
                  <a:pt x="81" y="37"/>
                  <a:pt x="81" y="46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64"/>
                  <a:pt x="90" y="64"/>
                  <a:pt x="99" y="64"/>
                </a:cubicBezTo>
                <a:cubicBezTo>
                  <a:pt x="99" y="64"/>
                  <a:pt x="108" y="64"/>
                  <a:pt x="108" y="55"/>
                </a:cubicBezTo>
                <a:cubicBezTo>
                  <a:pt x="108" y="55"/>
                  <a:pt x="108" y="46"/>
                  <a:pt x="108" y="37"/>
                </a:cubicBezTo>
                <a:cubicBezTo>
                  <a:pt x="108" y="37"/>
                  <a:pt x="99" y="37"/>
                  <a:pt x="90" y="37"/>
                </a:cubicBezTo>
                <a:close/>
                <a:moveTo>
                  <a:pt x="108" y="37"/>
                </a:moveTo>
                <a:lnTo>
                  <a:pt x="10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93">
            <a:extLst>
              <a:ext uri="{FF2B5EF4-FFF2-40B4-BE49-F238E27FC236}">
                <a16:creationId xmlns:a16="http://schemas.microsoft.com/office/drawing/2014/main" id="{EDBA6C01-95CD-E245-9485-6453FB84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588" y="10046706"/>
            <a:ext cx="61275" cy="51063"/>
          </a:xfrm>
          <a:custGeom>
            <a:avLst/>
            <a:gdLst>
              <a:gd name="T0" fmla="*/ 0 w 55"/>
              <a:gd name="T1" fmla="*/ 27 h 46"/>
              <a:gd name="T2" fmla="*/ 0 w 55"/>
              <a:gd name="T3" fmla="*/ 27 h 46"/>
              <a:gd name="T4" fmla="*/ 27 w 55"/>
              <a:gd name="T5" fmla="*/ 0 h 46"/>
              <a:gd name="T6" fmla="*/ 54 w 55"/>
              <a:gd name="T7" fmla="*/ 27 h 46"/>
              <a:gd name="T8" fmla="*/ 27 w 55"/>
              <a:gd name="T9" fmla="*/ 45 h 46"/>
              <a:gd name="T10" fmla="*/ 0 w 55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36"/>
                  <a:pt x="36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94">
            <a:extLst>
              <a:ext uri="{FF2B5EF4-FFF2-40B4-BE49-F238E27FC236}">
                <a16:creationId xmlns:a16="http://schemas.microsoft.com/office/drawing/2014/main" id="{EEEBD975-9CEF-1644-88A3-61AB916B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007" y="9934367"/>
            <a:ext cx="260422" cy="86808"/>
          </a:xfrm>
          <a:custGeom>
            <a:avLst/>
            <a:gdLst>
              <a:gd name="T0" fmla="*/ 199 w 227"/>
              <a:gd name="T1" fmla="*/ 73 h 74"/>
              <a:gd name="T2" fmla="*/ 199 w 227"/>
              <a:gd name="T3" fmla="*/ 73 h 74"/>
              <a:gd name="T4" fmla="*/ 189 w 227"/>
              <a:gd name="T5" fmla="*/ 73 h 74"/>
              <a:gd name="T6" fmla="*/ 99 w 227"/>
              <a:gd name="T7" fmla="*/ 46 h 74"/>
              <a:gd name="T8" fmla="*/ 27 w 227"/>
              <a:gd name="T9" fmla="*/ 55 h 74"/>
              <a:gd name="T10" fmla="*/ 0 w 227"/>
              <a:gd name="T11" fmla="*/ 37 h 74"/>
              <a:gd name="T12" fmla="*/ 18 w 227"/>
              <a:gd name="T13" fmla="*/ 0 h 74"/>
              <a:gd name="T14" fmla="*/ 108 w 227"/>
              <a:gd name="T15" fmla="*/ 0 h 74"/>
              <a:gd name="T16" fmla="*/ 208 w 227"/>
              <a:gd name="T17" fmla="*/ 19 h 74"/>
              <a:gd name="T18" fmla="*/ 217 w 227"/>
              <a:gd name="T19" fmla="*/ 55 h 74"/>
              <a:gd name="T20" fmla="*/ 199 w 227"/>
              <a:gd name="T2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74">
                <a:moveTo>
                  <a:pt x="199" y="73"/>
                </a:moveTo>
                <a:lnTo>
                  <a:pt x="199" y="73"/>
                </a:lnTo>
                <a:lnTo>
                  <a:pt x="189" y="73"/>
                </a:lnTo>
                <a:cubicBezTo>
                  <a:pt x="163" y="64"/>
                  <a:pt x="135" y="55"/>
                  <a:pt x="99" y="46"/>
                </a:cubicBezTo>
                <a:cubicBezTo>
                  <a:pt x="81" y="46"/>
                  <a:pt x="45" y="46"/>
                  <a:pt x="27" y="55"/>
                </a:cubicBezTo>
                <a:cubicBezTo>
                  <a:pt x="18" y="55"/>
                  <a:pt x="0" y="46"/>
                  <a:pt x="0" y="37"/>
                </a:cubicBezTo>
                <a:cubicBezTo>
                  <a:pt x="0" y="19"/>
                  <a:pt x="9" y="10"/>
                  <a:pt x="18" y="0"/>
                </a:cubicBezTo>
                <a:cubicBezTo>
                  <a:pt x="36" y="0"/>
                  <a:pt x="90" y="0"/>
                  <a:pt x="108" y="0"/>
                </a:cubicBezTo>
                <a:cubicBezTo>
                  <a:pt x="144" y="10"/>
                  <a:pt x="172" y="10"/>
                  <a:pt x="208" y="19"/>
                </a:cubicBezTo>
                <a:cubicBezTo>
                  <a:pt x="217" y="28"/>
                  <a:pt x="226" y="37"/>
                  <a:pt x="217" y="55"/>
                </a:cubicBezTo>
                <a:cubicBezTo>
                  <a:pt x="217" y="64"/>
                  <a:pt x="208" y="73"/>
                  <a:pt x="199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95">
            <a:extLst>
              <a:ext uri="{FF2B5EF4-FFF2-40B4-BE49-F238E27FC236}">
                <a16:creationId xmlns:a16="http://schemas.microsoft.com/office/drawing/2014/main" id="{6B6A9F9C-E44E-8F48-B893-D7CB8714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95" y="9387996"/>
            <a:ext cx="388078" cy="377865"/>
          </a:xfrm>
          <a:custGeom>
            <a:avLst/>
            <a:gdLst>
              <a:gd name="T0" fmla="*/ 126 w 335"/>
              <a:gd name="T1" fmla="*/ 317 h 327"/>
              <a:gd name="T2" fmla="*/ 126 w 335"/>
              <a:gd name="T3" fmla="*/ 317 h 327"/>
              <a:gd name="T4" fmla="*/ 27 w 335"/>
              <a:gd name="T5" fmla="*/ 244 h 327"/>
              <a:gd name="T6" fmla="*/ 9 w 335"/>
              <a:gd name="T7" fmla="*/ 118 h 327"/>
              <a:gd name="T8" fmla="*/ 81 w 335"/>
              <a:gd name="T9" fmla="*/ 28 h 327"/>
              <a:gd name="T10" fmla="*/ 208 w 335"/>
              <a:gd name="T11" fmla="*/ 10 h 327"/>
              <a:gd name="T12" fmla="*/ 307 w 335"/>
              <a:gd name="T13" fmla="*/ 82 h 327"/>
              <a:gd name="T14" fmla="*/ 316 w 335"/>
              <a:gd name="T15" fmla="*/ 208 h 327"/>
              <a:gd name="T16" fmla="*/ 244 w 335"/>
              <a:gd name="T17" fmla="*/ 299 h 327"/>
              <a:gd name="T18" fmla="*/ 126 w 335"/>
              <a:gd name="T19" fmla="*/ 317 h 327"/>
              <a:gd name="T20" fmla="*/ 198 w 335"/>
              <a:gd name="T21" fmla="*/ 28 h 327"/>
              <a:gd name="T22" fmla="*/ 198 w 335"/>
              <a:gd name="T23" fmla="*/ 28 h 327"/>
              <a:gd name="T24" fmla="*/ 27 w 335"/>
              <a:gd name="T25" fmla="*/ 127 h 327"/>
              <a:gd name="T26" fmla="*/ 126 w 335"/>
              <a:gd name="T27" fmla="*/ 299 h 327"/>
              <a:gd name="T28" fmla="*/ 298 w 335"/>
              <a:gd name="T29" fmla="*/ 199 h 327"/>
              <a:gd name="T30" fmla="*/ 198 w 335"/>
              <a:gd name="T31" fmla="*/ 2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5" h="327">
                <a:moveTo>
                  <a:pt x="126" y="317"/>
                </a:moveTo>
                <a:lnTo>
                  <a:pt x="126" y="317"/>
                </a:lnTo>
                <a:cubicBezTo>
                  <a:pt x="81" y="308"/>
                  <a:pt x="45" y="281"/>
                  <a:pt x="27" y="244"/>
                </a:cubicBezTo>
                <a:cubicBezTo>
                  <a:pt x="0" y="208"/>
                  <a:pt x="0" y="163"/>
                  <a:pt x="9" y="118"/>
                </a:cubicBezTo>
                <a:cubicBezTo>
                  <a:pt x="18" y="82"/>
                  <a:pt x="45" y="46"/>
                  <a:pt x="81" y="28"/>
                </a:cubicBezTo>
                <a:cubicBezTo>
                  <a:pt x="117" y="0"/>
                  <a:pt x="162" y="0"/>
                  <a:pt x="208" y="10"/>
                </a:cubicBezTo>
                <a:cubicBezTo>
                  <a:pt x="244" y="19"/>
                  <a:pt x="280" y="46"/>
                  <a:pt x="307" y="82"/>
                </a:cubicBezTo>
                <a:cubicBezTo>
                  <a:pt x="325" y="118"/>
                  <a:pt x="334" y="163"/>
                  <a:pt x="316" y="208"/>
                </a:cubicBezTo>
                <a:cubicBezTo>
                  <a:pt x="307" y="244"/>
                  <a:pt x="280" y="281"/>
                  <a:pt x="244" y="299"/>
                </a:cubicBezTo>
                <a:cubicBezTo>
                  <a:pt x="208" y="326"/>
                  <a:pt x="162" y="326"/>
                  <a:pt x="126" y="317"/>
                </a:cubicBezTo>
                <a:close/>
                <a:moveTo>
                  <a:pt x="198" y="28"/>
                </a:moveTo>
                <a:lnTo>
                  <a:pt x="198" y="28"/>
                </a:lnTo>
                <a:cubicBezTo>
                  <a:pt x="126" y="10"/>
                  <a:pt x="45" y="55"/>
                  <a:pt x="27" y="127"/>
                </a:cubicBezTo>
                <a:cubicBezTo>
                  <a:pt x="9" y="199"/>
                  <a:pt x="54" y="281"/>
                  <a:pt x="126" y="299"/>
                </a:cubicBezTo>
                <a:cubicBezTo>
                  <a:pt x="198" y="317"/>
                  <a:pt x="280" y="272"/>
                  <a:pt x="298" y="199"/>
                </a:cubicBezTo>
                <a:cubicBezTo>
                  <a:pt x="316" y="127"/>
                  <a:pt x="271" y="46"/>
                  <a:pt x="198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96">
            <a:extLst>
              <a:ext uri="{FF2B5EF4-FFF2-40B4-BE49-F238E27FC236}">
                <a16:creationId xmlns:a16="http://schemas.microsoft.com/office/drawing/2014/main" id="{526EF685-37EB-D24F-8CCA-2B36133A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433" y="9418634"/>
            <a:ext cx="316590" cy="316590"/>
          </a:xfrm>
          <a:custGeom>
            <a:avLst/>
            <a:gdLst>
              <a:gd name="T0" fmla="*/ 108 w 272"/>
              <a:gd name="T1" fmla="*/ 253 h 272"/>
              <a:gd name="T2" fmla="*/ 108 w 272"/>
              <a:gd name="T3" fmla="*/ 253 h 272"/>
              <a:gd name="T4" fmla="*/ 18 w 272"/>
              <a:gd name="T5" fmla="*/ 108 h 272"/>
              <a:gd name="T6" fmla="*/ 171 w 272"/>
              <a:gd name="T7" fmla="*/ 18 h 272"/>
              <a:gd name="T8" fmla="*/ 253 w 272"/>
              <a:gd name="T9" fmla="*/ 171 h 272"/>
              <a:gd name="T10" fmla="*/ 108 w 272"/>
              <a:gd name="T11" fmla="*/ 253 h 272"/>
              <a:gd name="T12" fmla="*/ 163 w 272"/>
              <a:gd name="T13" fmla="*/ 36 h 272"/>
              <a:gd name="T14" fmla="*/ 163 w 272"/>
              <a:gd name="T15" fmla="*/ 36 h 272"/>
              <a:gd name="T16" fmla="*/ 36 w 272"/>
              <a:gd name="T17" fmla="*/ 108 h 272"/>
              <a:gd name="T18" fmla="*/ 108 w 272"/>
              <a:gd name="T19" fmla="*/ 235 h 272"/>
              <a:gd name="T20" fmla="*/ 235 w 272"/>
              <a:gd name="T21" fmla="*/ 162 h 272"/>
              <a:gd name="T22" fmla="*/ 163 w 272"/>
              <a:gd name="T23" fmla="*/ 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2" h="272">
                <a:moveTo>
                  <a:pt x="108" y="253"/>
                </a:moveTo>
                <a:lnTo>
                  <a:pt x="108" y="253"/>
                </a:lnTo>
                <a:cubicBezTo>
                  <a:pt x="45" y="235"/>
                  <a:pt x="0" y="171"/>
                  <a:pt x="18" y="108"/>
                </a:cubicBezTo>
                <a:cubicBezTo>
                  <a:pt x="36" y="36"/>
                  <a:pt x="99" y="0"/>
                  <a:pt x="171" y="18"/>
                </a:cubicBezTo>
                <a:cubicBezTo>
                  <a:pt x="235" y="36"/>
                  <a:pt x="271" y="99"/>
                  <a:pt x="253" y="171"/>
                </a:cubicBezTo>
                <a:cubicBezTo>
                  <a:pt x="235" y="235"/>
                  <a:pt x="171" y="271"/>
                  <a:pt x="108" y="253"/>
                </a:cubicBezTo>
                <a:close/>
                <a:moveTo>
                  <a:pt x="163" y="36"/>
                </a:moveTo>
                <a:lnTo>
                  <a:pt x="163" y="36"/>
                </a:lnTo>
                <a:cubicBezTo>
                  <a:pt x="108" y="18"/>
                  <a:pt x="54" y="54"/>
                  <a:pt x="36" y="108"/>
                </a:cubicBezTo>
                <a:cubicBezTo>
                  <a:pt x="27" y="162"/>
                  <a:pt x="54" y="216"/>
                  <a:pt x="108" y="235"/>
                </a:cubicBezTo>
                <a:cubicBezTo>
                  <a:pt x="163" y="253"/>
                  <a:pt x="226" y="216"/>
                  <a:pt x="235" y="162"/>
                </a:cubicBezTo>
                <a:cubicBezTo>
                  <a:pt x="253" y="108"/>
                  <a:pt x="217" y="54"/>
                  <a:pt x="16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97">
            <a:extLst>
              <a:ext uri="{FF2B5EF4-FFF2-40B4-BE49-F238E27FC236}">
                <a16:creationId xmlns:a16="http://schemas.microsoft.com/office/drawing/2014/main" id="{65402D16-59A8-B745-B979-F0EBFCD6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879" y="9515652"/>
            <a:ext cx="97018" cy="117446"/>
          </a:xfrm>
          <a:custGeom>
            <a:avLst/>
            <a:gdLst>
              <a:gd name="T0" fmla="*/ 27 w 83"/>
              <a:gd name="T1" fmla="*/ 99 h 100"/>
              <a:gd name="T2" fmla="*/ 27 w 83"/>
              <a:gd name="T3" fmla="*/ 99 h 100"/>
              <a:gd name="T4" fmla="*/ 0 w 83"/>
              <a:gd name="T5" fmla="*/ 90 h 100"/>
              <a:gd name="T6" fmla="*/ 0 w 83"/>
              <a:gd name="T7" fmla="*/ 81 h 100"/>
              <a:gd name="T8" fmla="*/ 9 w 83"/>
              <a:gd name="T9" fmla="*/ 81 h 100"/>
              <a:gd name="T10" fmla="*/ 46 w 83"/>
              <a:gd name="T11" fmla="*/ 90 h 100"/>
              <a:gd name="T12" fmla="*/ 55 w 83"/>
              <a:gd name="T13" fmla="*/ 81 h 100"/>
              <a:gd name="T14" fmla="*/ 36 w 83"/>
              <a:gd name="T15" fmla="*/ 54 h 100"/>
              <a:gd name="T16" fmla="*/ 18 w 83"/>
              <a:gd name="T17" fmla="*/ 45 h 100"/>
              <a:gd name="T18" fmla="*/ 18 w 83"/>
              <a:gd name="T19" fmla="*/ 27 h 100"/>
              <a:gd name="T20" fmla="*/ 36 w 83"/>
              <a:gd name="T21" fmla="*/ 9 h 100"/>
              <a:gd name="T22" fmla="*/ 72 w 83"/>
              <a:gd name="T23" fmla="*/ 18 h 100"/>
              <a:gd name="T24" fmla="*/ 82 w 83"/>
              <a:gd name="T25" fmla="*/ 27 h 100"/>
              <a:gd name="T26" fmla="*/ 72 w 83"/>
              <a:gd name="T27" fmla="*/ 27 h 100"/>
              <a:gd name="T28" fmla="*/ 36 w 83"/>
              <a:gd name="T29" fmla="*/ 18 h 100"/>
              <a:gd name="T30" fmla="*/ 27 w 83"/>
              <a:gd name="T31" fmla="*/ 27 h 100"/>
              <a:gd name="T32" fmla="*/ 46 w 83"/>
              <a:gd name="T33" fmla="*/ 45 h 100"/>
              <a:gd name="T34" fmla="*/ 55 w 83"/>
              <a:gd name="T35" fmla="*/ 63 h 100"/>
              <a:gd name="T36" fmla="*/ 64 w 83"/>
              <a:gd name="T37" fmla="*/ 81 h 100"/>
              <a:gd name="T38" fmla="*/ 46 w 83"/>
              <a:gd name="T39" fmla="*/ 99 h 100"/>
              <a:gd name="T40" fmla="*/ 27 w 83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100">
                <a:moveTo>
                  <a:pt x="27" y="99"/>
                </a:moveTo>
                <a:lnTo>
                  <a:pt x="27" y="99"/>
                </a:lnTo>
                <a:cubicBezTo>
                  <a:pt x="18" y="99"/>
                  <a:pt x="9" y="99"/>
                  <a:pt x="0" y="90"/>
                </a:cubicBezTo>
                <a:lnTo>
                  <a:pt x="0" y="81"/>
                </a:lnTo>
                <a:lnTo>
                  <a:pt x="9" y="81"/>
                </a:lnTo>
                <a:cubicBezTo>
                  <a:pt x="18" y="90"/>
                  <a:pt x="36" y="90"/>
                  <a:pt x="46" y="90"/>
                </a:cubicBezTo>
                <a:cubicBezTo>
                  <a:pt x="46" y="90"/>
                  <a:pt x="55" y="90"/>
                  <a:pt x="55" y="81"/>
                </a:cubicBezTo>
                <a:cubicBezTo>
                  <a:pt x="55" y="72"/>
                  <a:pt x="46" y="63"/>
                  <a:pt x="36" y="54"/>
                </a:cubicBezTo>
                <a:cubicBezTo>
                  <a:pt x="27" y="54"/>
                  <a:pt x="27" y="45"/>
                  <a:pt x="18" y="45"/>
                </a:cubicBezTo>
                <a:cubicBezTo>
                  <a:pt x="18" y="36"/>
                  <a:pt x="9" y="27"/>
                  <a:pt x="18" y="27"/>
                </a:cubicBezTo>
                <a:cubicBezTo>
                  <a:pt x="18" y="18"/>
                  <a:pt x="27" y="9"/>
                  <a:pt x="36" y="9"/>
                </a:cubicBezTo>
                <a:cubicBezTo>
                  <a:pt x="46" y="0"/>
                  <a:pt x="64" y="9"/>
                  <a:pt x="72" y="18"/>
                </a:cubicBezTo>
                <a:cubicBezTo>
                  <a:pt x="82" y="18"/>
                  <a:pt x="82" y="18"/>
                  <a:pt x="82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55" y="18"/>
                  <a:pt x="46" y="9"/>
                  <a:pt x="36" y="18"/>
                </a:cubicBezTo>
                <a:cubicBezTo>
                  <a:pt x="27" y="18"/>
                  <a:pt x="27" y="18"/>
                  <a:pt x="27" y="27"/>
                </a:cubicBezTo>
                <a:cubicBezTo>
                  <a:pt x="27" y="36"/>
                  <a:pt x="36" y="45"/>
                  <a:pt x="46" y="45"/>
                </a:cubicBezTo>
                <a:cubicBezTo>
                  <a:pt x="46" y="54"/>
                  <a:pt x="55" y="63"/>
                  <a:pt x="55" y="63"/>
                </a:cubicBezTo>
                <a:cubicBezTo>
                  <a:pt x="64" y="72"/>
                  <a:pt x="64" y="81"/>
                  <a:pt x="64" y="81"/>
                </a:cubicBezTo>
                <a:cubicBezTo>
                  <a:pt x="64" y="90"/>
                  <a:pt x="55" y="99"/>
                  <a:pt x="46" y="99"/>
                </a:cubicBezTo>
                <a:cubicBezTo>
                  <a:pt x="36" y="99"/>
                  <a:pt x="27" y="99"/>
                  <a:pt x="27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98">
            <a:extLst>
              <a:ext uri="{FF2B5EF4-FFF2-40B4-BE49-F238E27FC236}">
                <a16:creationId xmlns:a16="http://schemas.microsoft.com/office/drawing/2014/main" id="{AC474158-2A5E-474B-95CE-59DCB647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942" y="9495227"/>
            <a:ext cx="20425" cy="20425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9 w 19"/>
              <a:gd name="T7" fmla="*/ 0 h 19"/>
              <a:gd name="T8" fmla="*/ 9 w 19"/>
              <a:gd name="T9" fmla="*/ 0 h 19"/>
              <a:gd name="T10" fmla="*/ 18 w 19"/>
              <a:gd name="T11" fmla="*/ 9 h 19"/>
              <a:gd name="T12" fmla="*/ 18 w 19"/>
              <a:gd name="T13" fmla="*/ 18 h 19"/>
              <a:gd name="T14" fmla="*/ 9 w 1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18"/>
                  <a:pt x="0" y="9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99">
            <a:extLst>
              <a:ext uri="{FF2B5EF4-FFF2-40B4-BE49-F238E27FC236}">
                <a16:creationId xmlns:a16="http://schemas.microsoft.com/office/drawing/2014/main" id="{12B684F8-D461-064C-9C57-112C89C2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304" y="9638203"/>
            <a:ext cx="10213" cy="25533"/>
          </a:xfrm>
          <a:custGeom>
            <a:avLst/>
            <a:gdLst>
              <a:gd name="T0" fmla="*/ 0 w 10"/>
              <a:gd name="T1" fmla="*/ 19 h 20"/>
              <a:gd name="T2" fmla="*/ 0 w 10"/>
              <a:gd name="T3" fmla="*/ 19 h 20"/>
              <a:gd name="T4" fmla="*/ 0 w 10"/>
              <a:gd name="T5" fmla="*/ 10 h 20"/>
              <a:gd name="T6" fmla="*/ 0 w 10"/>
              <a:gd name="T7" fmla="*/ 0 h 20"/>
              <a:gd name="T8" fmla="*/ 9 w 10"/>
              <a:gd name="T9" fmla="*/ 0 h 20"/>
              <a:gd name="T10" fmla="*/ 9 w 10"/>
              <a:gd name="T11" fmla="*/ 10 h 20"/>
              <a:gd name="T12" fmla="*/ 9 w 10"/>
              <a:gd name="T13" fmla="*/ 19 h 20"/>
              <a:gd name="T14" fmla="*/ 0 w 1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cubicBezTo>
                  <a:pt x="0" y="19"/>
                  <a:pt x="0" y="1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10"/>
                </a:cubicBezTo>
                <a:cubicBezTo>
                  <a:pt x="9" y="19"/>
                  <a:pt x="9" y="19"/>
                  <a:pt x="9" y="19"/>
                </a:cubicBezTo>
                <a:lnTo>
                  <a:pt x="0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0">
            <a:extLst>
              <a:ext uri="{FF2B5EF4-FFF2-40B4-BE49-F238E27FC236}">
                <a16:creationId xmlns:a16="http://schemas.microsoft.com/office/drawing/2014/main" id="{4012F621-BA09-6742-9473-AF95EB5D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65" y="6587367"/>
            <a:ext cx="56168" cy="776156"/>
          </a:xfrm>
          <a:custGeom>
            <a:avLst/>
            <a:gdLst>
              <a:gd name="T0" fmla="*/ 18 w 47"/>
              <a:gd name="T1" fmla="*/ 668 h 669"/>
              <a:gd name="T2" fmla="*/ 18 w 47"/>
              <a:gd name="T3" fmla="*/ 668 h 669"/>
              <a:gd name="T4" fmla="*/ 18 w 47"/>
              <a:gd name="T5" fmla="*/ 668 h 669"/>
              <a:gd name="T6" fmla="*/ 0 w 47"/>
              <a:gd name="T7" fmla="*/ 649 h 669"/>
              <a:gd name="T8" fmla="*/ 0 w 47"/>
              <a:gd name="T9" fmla="*/ 27 h 669"/>
              <a:gd name="T10" fmla="*/ 28 w 47"/>
              <a:gd name="T11" fmla="*/ 0 h 669"/>
              <a:gd name="T12" fmla="*/ 28 w 47"/>
              <a:gd name="T13" fmla="*/ 0 h 669"/>
              <a:gd name="T14" fmla="*/ 46 w 47"/>
              <a:gd name="T15" fmla="*/ 27 h 669"/>
              <a:gd name="T16" fmla="*/ 46 w 47"/>
              <a:gd name="T17" fmla="*/ 649 h 669"/>
              <a:gd name="T18" fmla="*/ 18 w 47"/>
              <a:gd name="T1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669">
                <a:moveTo>
                  <a:pt x="18" y="668"/>
                </a:moveTo>
                <a:lnTo>
                  <a:pt x="18" y="668"/>
                </a:lnTo>
                <a:lnTo>
                  <a:pt x="18" y="668"/>
                </a:lnTo>
                <a:cubicBezTo>
                  <a:pt x="9" y="668"/>
                  <a:pt x="0" y="658"/>
                  <a:pt x="0" y="6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18"/>
                  <a:pt x="46" y="27"/>
                </a:cubicBezTo>
                <a:cubicBezTo>
                  <a:pt x="46" y="649"/>
                  <a:pt x="46" y="649"/>
                  <a:pt x="46" y="649"/>
                </a:cubicBezTo>
                <a:cubicBezTo>
                  <a:pt x="46" y="658"/>
                  <a:pt x="37" y="668"/>
                  <a:pt x="18" y="6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1">
            <a:extLst>
              <a:ext uri="{FF2B5EF4-FFF2-40B4-BE49-F238E27FC236}">
                <a16:creationId xmlns:a16="http://schemas.microsoft.com/office/drawing/2014/main" id="{EC502388-60C9-E54C-9D73-FD9C3F04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65" y="7307355"/>
            <a:ext cx="765943" cy="56168"/>
          </a:xfrm>
          <a:custGeom>
            <a:avLst/>
            <a:gdLst>
              <a:gd name="T0" fmla="*/ 18 w 661"/>
              <a:gd name="T1" fmla="*/ 46 h 47"/>
              <a:gd name="T2" fmla="*/ 18 w 661"/>
              <a:gd name="T3" fmla="*/ 46 h 47"/>
              <a:gd name="T4" fmla="*/ 0 w 661"/>
              <a:gd name="T5" fmla="*/ 27 h 47"/>
              <a:gd name="T6" fmla="*/ 18 w 661"/>
              <a:gd name="T7" fmla="*/ 0 h 47"/>
              <a:gd name="T8" fmla="*/ 642 w 661"/>
              <a:gd name="T9" fmla="*/ 0 h 47"/>
              <a:gd name="T10" fmla="*/ 660 w 661"/>
              <a:gd name="T11" fmla="*/ 27 h 47"/>
              <a:gd name="T12" fmla="*/ 642 w 661"/>
              <a:gd name="T13" fmla="*/ 46 h 47"/>
              <a:gd name="T14" fmla="*/ 18 w 66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1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651" y="0"/>
                  <a:pt x="660" y="9"/>
                  <a:pt x="660" y="27"/>
                </a:cubicBezTo>
                <a:cubicBezTo>
                  <a:pt x="660" y="36"/>
                  <a:pt x="651" y="46"/>
                  <a:pt x="642" y="46"/>
                </a:cubicBezTo>
                <a:lnTo>
                  <a:pt x="18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2">
            <a:extLst>
              <a:ext uri="{FF2B5EF4-FFF2-40B4-BE49-F238E27FC236}">
                <a16:creationId xmlns:a16="http://schemas.microsoft.com/office/drawing/2014/main" id="{799C9E98-CDD6-494A-BB18-80F9D130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229" y="7026508"/>
            <a:ext cx="199144" cy="337015"/>
          </a:xfrm>
          <a:custGeom>
            <a:avLst/>
            <a:gdLst>
              <a:gd name="T0" fmla="*/ 154 w 173"/>
              <a:gd name="T1" fmla="*/ 290 h 291"/>
              <a:gd name="T2" fmla="*/ 154 w 173"/>
              <a:gd name="T3" fmla="*/ 290 h 291"/>
              <a:gd name="T4" fmla="*/ 27 w 173"/>
              <a:gd name="T5" fmla="*/ 290 h 291"/>
              <a:gd name="T6" fmla="*/ 0 w 173"/>
              <a:gd name="T7" fmla="*/ 271 h 291"/>
              <a:gd name="T8" fmla="*/ 0 w 173"/>
              <a:gd name="T9" fmla="*/ 18 h 291"/>
              <a:gd name="T10" fmla="*/ 27 w 173"/>
              <a:gd name="T11" fmla="*/ 0 h 291"/>
              <a:gd name="T12" fmla="*/ 154 w 173"/>
              <a:gd name="T13" fmla="*/ 0 h 291"/>
              <a:gd name="T14" fmla="*/ 172 w 173"/>
              <a:gd name="T15" fmla="*/ 18 h 291"/>
              <a:gd name="T16" fmla="*/ 172 w 173"/>
              <a:gd name="T17" fmla="*/ 271 h 291"/>
              <a:gd name="T18" fmla="*/ 154 w 173"/>
              <a:gd name="T19" fmla="*/ 290 h 291"/>
              <a:gd name="T20" fmla="*/ 54 w 173"/>
              <a:gd name="T21" fmla="*/ 244 h 291"/>
              <a:gd name="T22" fmla="*/ 54 w 173"/>
              <a:gd name="T23" fmla="*/ 244 h 291"/>
              <a:gd name="T24" fmla="*/ 127 w 173"/>
              <a:gd name="T25" fmla="*/ 244 h 291"/>
              <a:gd name="T26" fmla="*/ 127 w 173"/>
              <a:gd name="T27" fmla="*/ 45 h 291"/>
              <a:gd name="T28" fmla="*/ 54 w 173"/>
              <a:gd name="T29" fmla="*/ 45 h 291"/>
              <a:gd name="T30" fmla="*/ 54 w 173"/>
              <a:gd name="T31" fmla="*/ 24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291">
                <a:moveTo>
                  <a:pt x="154" y="290"/>
                </a:moveTo>
                <a:lnTo>
                  <a:pt x="154" y="290"/>
                </a:lnTo>
                <a:cubicBezTo>
                  <a:pt x="27" y="290"/>
                  <a:pt x="27" y="290"/>
                  <a:pt x="27" y="290"/>
                </a:cubicBezTo>
                <a:cubicBezTo>
                  <a:pt x="9" y="290"/>
                  <a:pt x="0" y="280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1"/>
                  <a:pt x="172" y="271"/>
                  <a:pt x="172" y="271"/>
                </a:cubicBezTo>
                <a:cubicBezTo>
                  <a:pt x="172" y="280"/>
                  <a:pt x="163" y="290"/>
                  <a:pt x="154" y="290"/>
                </a:cubicBezTo>
                <a:close/>
                <a:moveTo>
                  <a:pt x="54" y="244"/>
                </a:moveTo>
                <a:lnTo>
                  <a:pt x="54" y="244"/>
                </a:lnTo>
                <a:cubicBezTo>
                  <a:pt x="127" y="244"/>
                  <a:pt x="127" y="244"/>
                  <a:pt x="127" y="244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3">
            <a:extLst>
              <a:ext uri="{FF2B5EF4-FFF2-40B4-BE49-F238E27FC236}">
                <a16:creationId xmlns:a16="http://schemas.microsoft.com/office/drawing/2014/main" id="{8C38A036-2161-754E-BAD0-54940B9E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310" y="6878427"/>
            <a:ext cx="199147" cy="485096"/>
          </a:xfrm>
          <a:custGeom>
            <a:avLst/>
            <a:gdLst>
              <a:gd name="T0" fmla="*/ 144 w 172"/>
              <a:gd name="T1" fmla="*/ 416 h 417"/>
              <a:gd name="T2" fmla="*/ 144 w 172"/>
              <a:gd name="T3" fmla="*/ 416 h 417"/>
              <a:gd name="T4" fmla="*/ 27 w 172"/>
              <a:gd name="T5" fmla="*/ 416 h 417"/>
              <a:gd name="T6" fmla="*/ 0 w 172"/>
              <a:gd name="T7" fmla="*/ 397 h 417"/>
              <a:gd name="T8" fmla="*/ 0 w 172"/>
              <a:gd name="T9" fmla="*/ 27 h 417"/>
              <a:gd name="T10" fmla="*/ 27 w 172"/>
              <a:gd name="T11" fmla="*/ 0 h 417"/>
              <a:gd name="T12" fmla="*/ 144 w 172"/>
              <a:gd name="T13" fmla="*/ 0 h 417"/>
              <a:gd name="T14" fmla="*/ 171 w 172"/>
              <a:gd name="T15" fmla="*/ 27 h 417"/>
              <a:gd name="T16" fmla="*/ 171 w 172"/>
              <a:gd name="T17" fmla="*/ 397 h 417"/>
              <a:gd name="T18" fmla="*/ 144 w 172"/>
              <a:gd name="T19" fmla="*/ 416 h 417"/>
              <a:gd name="T20" fmla="*/ 45 w 172"/>
              <a:gd name="T21" fmla="*/ 370 h 417"/>
              <a:gd name="T22" fmla="*/ 45 w 172"/>
              <a:gd name="T23" fmla="*/ 370 h 417"/>
              <a:gd name="T24" fmla="*/ 126 w 172"/>
              <a:gd name="T25" fmla="*/ 370 h 417"/>
              <a:gd name="T26" fmla="*/ 126 w 172"/>
              <a:gd name="T27" fmla="*/ 45 h 417"/>
              <a:gd name="T28" fmla="*/ 45 w 172"/>
              <a:gd name="T29" fmla="*/ 45 h 417"/>
              <a:gd name="T30" fmla="*/ 45 w 172"/>
              <a:gd name="T31" fmla="*/ 37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417">
                <a:moveTo>
                  <a:pt x="144" y="416"/>
                </a:moveTo>
                <a:lnTo>
                  <a:pt x="144" y="416"/>
                </a:lnTo>
                <a:cubicBezTo>
                  <a:pt x="27" y="416"/>
                  <a:pt x="27" y="416"/>
                  <a:pt x="27" y="416"/>
                </a:cubicBezTo>
                <a:cubicBezTo>
                  <a:pt x="9" y="416"/>
                  <a:pt x="0" y="406"/>
                  <a:pt x="0" y="39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397"/>
                  <a:pt x="171" y="397"/>
                  <a:pt x="171" y="397"/>
                </a:cubicBezTo>
                <a:cubicBezTo>
                  <a:pt x="171" y="406"/>
                  <a:pt x="162" y="416"/>
                  <a:pt x="144" y="416"/>
                </a:cubicBezTo>
                <a:close/>
                <a:moveTo>
                  <a:pt x="45" y="370"/>
                </a:moveTo>
                <a:lnTo>
                  <a:pt x="45" y="370"/>
                </a:lnTo>
                <a:cubicBezTo>
                  <a:pt x="126" y="370"/>
                  <a:pt x="126" y="370"/>
                  <a:pt x="126" y="370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04">
            <a:extLst>
              <a:ext uri="{FF2B5EF4-FFF2-40B4-BE49-F238E27FC236}">
                <a16:creationId xmlns:a16="http://schemas.microsoft.com/office/drawing/2014/main" id="{594BF7EB-AD6E-BA41-992E-920D70EBF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394" y="6929490"/>
            <a:ext cx="199144" cy="428928"/>
          </a:xfrm>
          <a:custGeom>
            <a:avLst/>
            <a:gdLst>
              <a:gd name="T0" fmla="*/ 145 w 173"/>
              <a:gd name="T1" fmla="*/ 371 h 372"/>
              <a:gd name="T2" fmla="*/ 145 w 173"/>
              <a:gd name="T3" fmla="*/ 371 h 372"/>
              <a:gd name="T4" fmla="*/ 18 w 173"/>
              <a:gd name="T5" fmla="*/ 371 h 372"/>
              <a:gd name="T6" fmla="*/ 0 w 173"/>
              <a:gd name="T7" fmla="*/ 352 h 372"/>
              <a:gd name="T8" fmla="*/ 0 w 173"/>
              <a:gd name="T9" fmla="*/ 18 h 372"/>
              <a:gd name="T10" fmla="*/ 18 w 173"/>
              <a:gd name="T11" fmla="*/ 0 h 372"/>
              <a:gd name="T12" fmla="*/ 145 w 173"/>
              <a:gd name="T13" fmla="*/ 0 h 372"/>
              <a:gd name="T14" fmla="*/ 172 w 173"/>
              <a:gd name="T15" fmla="*/ 18 h 372"/>
              <a:gd name="T16" fmla="*/ 172 w 173"/>
              <a:gd name="T17" fmla="*/ 352 h 372"/>
              <a:gd name="T18" fmla="*/ 145 w 173"/>
              <a:gd name="T19" fmla="*/ 371 h 372"/>
              <a:gd name="T20" fmla="*/ 45 w 173"/>
              <a:gd name="T21" fmla="*/ 325 h 372"/>
              <a:gd name="T22" fmla="*/ 45 w 173"/>
              <a:gd name="T23" fmla="*/ 325 h 372"/>
              <a:gd name="T24" fmla="*/ 117 w 173"/>
              <a:gd name="T25" fmla="*/ 325 h 372"/>
              <a:gd name="T26" fmla="*/ 117 w 173"/>
              <a:gd name="T27" fmla="*/ 45 h 372"/>
              <a:gd name="T28" fmla="*/ 45 w 173"/>
              <a:gd name="T29" fmla="*/ 45 h 372"/>
              <a:gd name="T30" fmla="*/ 45 w 173"/>
              <a:gd name="T31" fmla="*/ 325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372">
                <a:moveTo>
                  <a:pt x="145" y="371"/>
                </a:moveTo>
                <a:lnTo>
                  <a:pt x="145" y="371"/>
                </a:lnTo>
                <a:cubicBezTo>
                  <a:pt x="18" y="371"/>
                  <a:pt x="18" y="371"/>
                  <a:pt x="18" y="371"/>
                </a:cubicBezTo>
                <a:cubicBezTo>
                  <a:pt x="9" y="371"/>
                  <a:pt x="0" y="361"/>
                  <a:pt x="0" y="3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9"/>
                  <a:pt x="172" y="18"/>
                </a:cubicBezTo>
                <a:cubicBezTo>
                  <a:pt x="172" y="352"/>
                  <a:pt x="172" y="352"/>
                  <a:pt x="172" y="352"/>
                </a:cubicBezTo>
                <a:cubicBezTo>
                  <a:pt x="172" y="361"/>
                  <a:pt x="154" y="371"/>
                  <a:pt x="145" y="371"/>
                </a:cubicBezTo>
                <a:close/>
                <a:moveTo>
                  <a:pt x="45" y="325"/>
                </a:moveTo>
                <a:lnTo>
                  <a:pt x="45" y="325"/>
                </a:lnTo>
                <a:cubicBezTo>
                  <a:pt x="117" y="325"/>
                  <a:pt x="117" y="325"/>
                  <a:pt x="117" y="32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05">
            <a:extLst>
              <a:ext uri="{FF2B5EF4-FFF2-40B4-BE49-F238E27FC236}">
                <a16:creationId xmlns:a16="http://schemas.microsoft.com/office/drawing/2014/main" id="{6B54541B-6895-BD49-9CE1-16ADB785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822" y="6597580"/>
            <a:ext cx="546374" cy="275739"/>
          </a:xfrm>
          <a:custGeom>
            <a:avLst/>
            <a:gdLst>
              <a:gd name="T0" fmla="*/ 18 w 471"/>
              <a:gd name="T1" fmla="*/ 235 h 236"/>
              <a:gd name="T2" fmla="*/ 18 w 471"/>
              <a:gd name="T3" fmla="*/ 235 h 236"/>
              <a:gd name="T4" fmla="*/ 9 w 471"/>
              <a:gd name="T5" fmla="*/ 235 h 236"/>
              <a:gd name="T6" fmla="*/ 9 w 471"/>
              <a:gd name="T7" fmla="*/ 207 h 236"/>
              <a:gd name="T8" fmla="*/ 136 w 471"/>
              <a:gd name="T9" fmla="*/ 82 h 236"/>
              <a:gd name="T10" fmla="*/ 154 w 471"/>
              <a:gd name="T11" fmla="*/ 82 h 236"/>
              <a:gd name="T12" fmla="*/ 281 w 471"/>
              <a:gd name="T13" fmla="*/ 199 h 236"/>
              <a:gd name="T14" fmla="*/ 443 w 471"/>
              <a:gd name="T15" fmla="*/ 10 h 236"/>
              <a:gd name="T16" fmla="*/ 470 w 471"/>
              <a:gd name="T17" fmla="*/ 10 h 236"/>
              <a:gd name="T18" fmla="*/ 470 w 471"/>
              <a:gd name="T19" fmla="*/ 28 h 236"/>
              <a:gd name="T20" fmla="*/ 290 w 471"/>
              <a:gd name="T21" fmla="*/ 235 h 236"/>
              <a:gd name="T22" fmla="*/ 281 w 471"/>
              <a:gd name="T23" fmla="*/ 235 h 236"/>
              <a:gd name="T24" fmla="*/ 271 w 471"/>
              <a:gd name="T25" fmla="*/ 235 h 236"/>
              <a:gd name="T26" fmla="*/ 145 w 471"/>
              <a:gd name="T27" fmla="*/ 118 h 236"/>
              <a:gd name="T28" fmla="*/ 27 w 471"/>
              <a:gd name="T29" fmla="*/ 235 h 236"/>
              <a:gd name="T30" fmla="*/ 18 w 471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236">
                <a:moveTo>
                  <a:pt x="18" y="235"/>
                </a:moveTo>
                <a:lnTo>
                  <a:pt x="18" y="235"/>
                </a:lnTo>
                <a:cubicBezTo>
                  <a:pt x="9" y="235"/>
                  <a:pt x="9" y="235"/>
                  <a:pt x="9" y="235"/>
                </a:cubicBezTo>
                <a:cubicBezTo>
                  <a:pt x="0" y="226"/>
                  <a:pt x="0" y="216"/>
                  <a:pt x="9" y="207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45" y="82"/>
                  <a:pt x="154" y="82"/>
                  <a:pt x="154" y="82"/>
                </a:cubicBezTo>
                <a:cubicBezTo>
                  <a:pt x="281" y="199"/>
                  <a:pt x="281" y="199"/>
                  <a:pt x="281" y="199"/>
                </a:cubicBezTo>
                <a:cubicBezTo>
                  <a:pt x="443" y="10"/>
                  <a:pt x="443" y="10"/>
                  <a:pt x="443" y="10"/>
                </a:cubicBezTo>
                <a:cubicBezTo>
                  <a:pt x="452" y="10"/>
                  <a:pt x="461" y="0"/>
                  <a:pt x="470" y="10"/>
                </a:cubicBezTo>
                <a:cubicBezTo>
                  <a:pt x="470" y="19"/>
                  <a:pt x="470" y="28"/>
                  <a:pt x="470" y="28"/>
                </a:cubicBezTo>
                <a:cubicBezTo>
                  <a:pt x="290" y="235"/>
                  <a:pt x="290" y="235"/>
                  <a:pt x="290" y="235"/>
                </a:cubicBezTo>
                <a:cubicBezTo>
                  <a:pt x="290" y="235"/>
                  <a:pt x="290" y="235"/>
                  <a:pt x="281" y="235"/>
                </a:cubicBezTo>
                <a:lnTo>
                  <a:pt x="271" y="235"/>
                </a:lnTo>
                <a:cubicBezTo>
                  <a:pt x="145" y="118"/>
                  <a:pt x="145" y="118"/>
                  <a:pt x="145" y="118"/>
                </a:cubicBezTo>
                <a:cubicBezTo>
                  <a:pt x="27" y="235"/>
                  <a:pt x="27" y="235"/>
                  <a:pt x="27" y="235"/>
                </a:cubicBezTo>
                <a:lnTo>
                  <a:pt x="18" y="2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06">
            <a:extLst>
              <a:ext uri="{FF2B5EF4-FFF2-40B4-BE49-F238E27FC236}">
                <a16:creationId xmlns:a16="http://schemas.microsoft.com/office/drawing/2014/main" id="{36AA980F-F4CF-B14F-AC3A-64659719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450" y="6597580"/>
            <a:ext cx="40850" cy="148084"/>
          </a:xfrm>
          <a:custGeom>
            <a:avLst/>
            <a:gdLst>
              <a:gd name="T0" fmla="*/ 18 w 37"/>
              <a:gd name="T1" fmla="*/ 127 h 128"/>
              <a:gd name="T2" fmla="*/ 18 w 37"/>
              <a:gd name="T3" fmla="*/ 127 h 128"/>
              <a:gd name="T4" fmla="*/ 0 w 37"/>
              <a:gd name="T5" fmla="*/ 109 h 128"/>
              <a:gd name="T6" fmla="*/ 0 w 37"/>
              <a:gd name="T7" fmla="*/ 19 h 128"/>
              <a:gd name="T8" fmla="*/ 9 w 37"/>
              <a:gd name="T9" fmla="*/ 0 h 128"/>
              <a:gd name="T10" fmla="*/ 27 w 37"/>
              <a:gd name="T11" fmla="*/ 19 h 128"/>
              <a:gd name="T12" fmla="*/ 36 w 37"/>
              <a:gd name="T13" fmla="*/ 109 h 128"/>
              <a:gd name="T14" fmla="*/ 18 w 37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9" y="118"/>
                  <a:pt x="0" y="10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8" y="0"/>
                  <a:pt x="27" y="10"/>
                  <a:pt x="27" y="1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18"/>
                  <a:pt x="27" y="127"/>
                  <a:pt x="18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07">
            <a:extLst>
              <a:ext uri="{FF2B5EF4-FFF2-40B4-BE49-F238E27FC236}">
                <a16:creationId xmlns:a16="http://schemas.microsoft.com/office/drawing/2014/main" id="{925A5618-74C5-8E41-B146-5A2F6316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325" y="6597580"/>
            <a:ext cx="137871" cy="56171"/>
          </a:xfrm>
          <a:custGeom>
            <a:avLst/>
            <a:gdLst>
              <a:gd name="T0" fmla="*/ 9 w 118"/>
              <a:gd name="T1" fmla="*/ 46 h 47"/>
              <a:gd name="T2" fmla="*/ 9 w 118"/>
              <a:gd name="T3" fmla="*/ 46 h 47"/>
              <a:gd name="T4" fmla="*/ 0 w 118"/>
              <a:gd name="T5" fmla="*/ 28 h 47"/>
              <a:gd name="T6" fmla="*/ 9 w 118"/>
              <a:gd name="T7" fmla="*/ 10 h 47"/>
              <a:gd name="T8" fmla="*/ 99 w 118"/>
              <a:gd name="T9" fmla="*/ 0 h 47"/>
              <a:gd name="T10" fmla="*/ 117 w 118"/>
              <a:gd name="T11" fmla="*/ 19 h 47"/>
              <a:gd name="T12" fmla="*/ 108 w 118"/>
              <a:gd name="T13" fmla="*/ 37 h 47"/>
              <a:gd name="T14" fmla="*/ 18 w 118"/>
              <a:gd name="T15" fmla="*/ 46 h 47"/>
              <a:gd name="T16" fmla="*/ 9 w 118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47">
                <a:moveTo>
                  <a:pt x="9" y="46"/>
                </a:moveTo>
                <a:lnTo>
                  <a:pt x="9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19"/>
                  <a:pt x="0" y="10"/>
                  <a:pt x="9" y="1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10"/>
                  <a:pt x="117" y="19"/>
                </a:cubicBezTo>
                <a:cubicBezTo>
                  <a:pt x="117" y="28"/>
                  <a:pt x="108" y="37"/>
                  <a:pt x="108" y="37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9" y="46"/>
                  <a:pt x="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08">
            <a:extLst>
              <a:ext uri="{FF2B5EF4-FFF2-40B4-BE49-F238E27FC236}">
                <a16:creationId xmlns:a16="http://schemas.microsoft.com/office/drawing/2014/main" id="{B0EE84D5-63AB-204D-A049-4D91EE77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660" y="9497723"/>
            <a:ext cx="306377" cy="1077428"/>
          </a:xfrm>
          <a:custGeom>
            <a:avLst/>
            <a:gdLst>
              <a:gd name="T0" fmla="*/ 244 w 263"/>
              <a:gd name="T1" fmla="*/ 931 h 932"/>
              <a:gd name="T2" fmla="*/ 244 w 263"/>
              <a:gd name="T3" fmla="*/ 931 h 932"/>
              <a:gd name="T4" fmla="*/ 27 w 263"/>
              <a:gd name="T5" fmla="*/ 931 h 932"/>
              <a:gd name="T6" fmla="*/ 0 w 263"/>
              <a:gd name="T7" fmla="*/ 904 h 932"/>
              <a:gd name="T8" fmla="*/ 0 w 263"/>
              <a:gd name="T9" fmla="*/ 18 h 932"/>
              <a:gd name="T10" fmla="*/ 27 w 263"/>
              <a:gd name="T11" fmla="*/ 0 h 932"/>
              <a:gd name="T12" fmla="*/ 244 w 263"/>
              <a:gd name="T13" fmla="*/ 0 h 932"/>
              <a:gd name="T14" fmla="*/ 262 w 263"/>
              <a:gd name="T15" fmla="*/ 18 h 932"/>
              <a:gd name="T16" fmla="*/ 262 w 263"/>
              <a:gd name="T17" fmla="*/ 904 h 932"/>
              <a:gd name="T18" fmla="*/ 244 w 263"/>
              <a:gd name="T19" fmla="*/ 931 h 932"/>
              <a:gd name="T20" fmla="*/ 45 w 263"/>
              <a:gd name="T21" fmla="*/ 886 h 932"/>
              <a:gd name="T22" fmla="*/ 45 w 263"/>
              <a:gd name="T23" fmla="*/ 886 h 932"/>
              <a:gd name="T24" fmla="*/ 217 w 263"/>
              <a:gd name="T25" fmla="*/ 886 h 932"/>
              <a:gd name="T26" fmla="*/ 217 w 263"/>
              <a:gd name="T27" fmla="*/ 45 h 932"/>
              <a:gd name="T28" fmla="*/ 45 w 263"/>
              <a:gd name="T29" fmla="*/ 45 h 932"/>
              <a:gd name="T30" fmla="*/ 45 w 263"/>
              <a:gd name="T31" fmla="*/ 886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932">
                <a:moveTo>
                  <a:pt x="244" y="931"/>
                </a:moveTo>
                <a:lnTo>
                  <a:pt x="244" y="931"/>
                </a:lnTo>
                <a:cubicBezTo>
                  <a:pt x="27" y="931"/>
                  <a:pt x="27" y="931"/>
                  <a:pt x="27" y="931"/>
                </a:cubicBezTo>
                <a:cubicBezTo>
                  <a:pt x="9" y="931"/>
                  <a:pt x="0" y="922"/>
                  <a:pt x="0" y="9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cubicBezTo>
                  <a:pt x="262" y="904"/>
                  <a:pt x="262" y="904"/>
                  <a:pt x="262" y="904"/>
                </a:cubicBezTo>
                <a:cubicBezTo>
                  <a:pt x="262" y="922"/>
                  <a:pt x="253" y="931"/>
                  <a:pt x="244" y="931"/>
                </a:cubicBezTo>
                <a:close/>
                <a:moveTo>
                  <a:pt x="45" y="886"/>
                </a:moveTo>
                <a:lnTo>
                  <a:pt x="45" y="886"/>
                </a:lnTo>
                <a:cubicBezTo>
                  <a:pt x="217" y="886"/>
                  <a:pt x="217" y="886"/>
                  <a:pt x="217" y="886"/>
                </a:cubicBezTo>
                <a:cubicBezTo>
                  <a:pt x="217" y="45"/>
                  <a:pt x="217" y="45"/>
                  <a:pt x="2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8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09">
            <a:extLst>
              <a:ext uri="{FF2B5EF4-FFF2-40B4-BE49-F238E27FC236}">
                <a16:creationId xmlns:a16="http://schemas.microsoft.com/office/drawing/2014/main" id="{35CCF4B4-84D7-A74E-9F54-EA08594F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43" y="9620274"/>
            <a:ext cx="178718" cy="178722"/>
          </a:xfrm>
          <a:custGeom>
            <a:avLst/>
            <a:gdLst>
              <a:gd name="T0" fmla="*/ 82 w 155"/>
              <a:gd name="T1" fmla="*/ 154 h 155"/>
              <a:gd name="T2" fmla="*/ 82 w 155"/>
              <a:gd name="T3" fmla="*/ 154 h 155"/>
              <a:gd name="T4" fmla="*/ 0 w 155"/>
              <a:gd name="T5" fmla="*/ 82 h 155"/>
              <a:gd name="T6" fmla="*/ 82 w 155"/>
              <a:gd name="T7" fmla="*/ 0 h 155"/>
              <a:gd name="T8" fmla="*/ 154 w 155"/>
              <a:gd name="T9" fmla="*/ 82 h 155"/>
              <a:gd name="T10" fmla="*/ 82 w 155"/>
              <a:gd name="T11" fmla="*/ 154 h 155"/>
              <a:gd name="T12" fmla="*/ 82 w 155"/>
              <a:gd name="T13" fmla="*/ 46 h 155"/>
              <a:gd name="T14" fmla="*/ 82 w 155"/>
              <a:gd name="T15" fmla="*/ 46 h 155"/>
              <a:gd name="T16" fmla="*/ 46 w 155"/>
              <a:gd name="T17" fmla="*/ 82 h 155"/>
              <a:gd name="T18" fmla="*/ 82 w 155"/>
              <a:gd name="T19" fmla="*/ 109 h 155"/>
              <a:gd name="T20" fmla="*/ 109 w 155"/>
              <a:gd name="T21" fmla="*/ 82 h 155"/>
              <a:gd name="T22" fmla="*/ 82 w 155"/>
              <a:gd name="T23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7" y="154"/>
                  <a:pt x="0" y="118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54" y="36"/>
                  <a:pt x="154" y="82"/>
                </a:cubicBezTo>
                <a:cubicBezTo>
                  <a:pt x="154" y="118"/>
                  <a:pt x="118" y="154"/>
                  <a:pt x="82" y="154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64" y="46"/>
                  <a:pt x="46" y="64"/>
                  <a:pt x="46" y="82"/>
                </a:cubicBezTo>
                <a:cubicBezTo>
                  <a:pt x="46" y="100"/>
                  <a:pt x="64" y="109"/>
                  <a:pt x="82" y="109"/>
                </a:cubicBezTo>
                <a:cubicBezTo>
                  <a:pt x="100" y="109"/>
                  <a:pt x="109" y="100"/>
                  <a:pt x="109" y="82"/>
                </a:cubicBezTo>
                <a:cubicBezTo>
                  <a:pt x="109" y="64"/>
                  <a:pt x="100" y="46"/>
                  <a:pt x="8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10">
            <a:extLst>
              <a:ext uri="{FF2B5EF4-FFF2-40B4-BE49-F238E27FC236}">
                <a16:creationId xmlns:a16="http://schemas.microsoft.com/office/drawing/2014/main" id="{3AE7C608-C52B-5248-96F0-1FFD96C0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256" y="9870483"/>
            <a:ext cx="158293" cy="628072"/>
          </a:xfrm>
          <a:custGeom>
            <a:avLst/>
            <a:gdLst>
              <a:gd name="T0" fmla="*/ 118 w 137"/>
              <a:gd name="T1" fmla="*/ 543 h 544"/>
              <a:gd name="T2" fmla="*/ 118 w 137"/>
              <a:gd name="T3" fmla="*/ 543 h 544"/>
              <a:gd name="T4" fmla="*/ 28 w 137"/>
              <a:gd name="T5" fmla="*/ 543 h 544"/>
              <a:gd name="T6" fmla="*/ 0 w 137"/>
              <a:gd name="T7" fmla="*/ 525 h 544"/>
              <a:gd name="T8" fmla="*/ 0 w 137"/>
              <a:gd name="T9" fmla="*/ 18 h 544"/>
              <a:gd name="T10" fmla="*/ 28 w 137"/>
              <a:gd name="T11" fmla="*/ 0 h 544"/>
              <a:gd name="T12" fmla="*/ 118 w 137"/>
              <a:gd name="T13" fmla="*/ 0 h 544"/>
              <a:gd name="T14" fmla="*/ 136 w 137"/>
              <a:gd name="T15" fmla="*/ 18 h 544"/>
              <a:gd name="T16" fmla="*/ 136 w 137"/>
              <a:gd name="T17" fmla="*/ 525 h 544"/>
              <a:gd name="T18" fmla="*/ 118 w 137"/>
              <a:gd name="T19" fmla="*/ 543 h 544"/>
              <a:gd name="T20" fmla="*/ 46 w 137"/>
              <a:gd name="T21" fmla="*/ 497 h 544"/>
              <a:gd name="T22" fmla="*/ 46 w 137"/>
              <a:gd name="T23" fmla="*/ 497 h 544"/>
              <a:gd name="T24" fmla="*/ 100 w 137"/>
              <a:gd name="T25" fmla="*/ 497 h 544"/>
              <a:gd name="T26" fmla="*/ 100 w 137"/>
              <a:gd name="T27" fmla="*/ 36 h 544"/>
              <a:gd name="T28" fmla="*/ 46 w 137"/>
              <a:gd name="T29" fmla="*/ 36 h 544"/>
              <a:gd name="T30" fmla="*/ 46 w 137"/>
              <a:gd name="T31" fmla="*/ 49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544">
                <a:moveTo>
                  <a:pt x="118" y="543"/>
                </a:moveTo>
                <a:lnTo>
                  <a:pt x="118" y="543"/>
                </a:lnTo>
                <a:cubicBezTo>
                  <a:pt x="28" y="543"/>
                  <a:pt x="28" y="543"/>
                  <a:pt x="28" y="543"/>
                </a:cubicBezTo>
                <a:cubicBezTo>
                  <a:pt x="9" y="543"/>
                  <a:pt x="0" y="534"/>
                  <a:pt x="0" y="5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525"/>
                  <a:pt x="136" y="525"/>
                  <a:pt x="136" y="525"/>
                </a:cubicBezTo>
                <a:cubicBezTo>
                  <a:pt x="136" y="534"/>
                  <a:pt x="127" y="543"/>
                  <a:pt x="118" y="543"/>
                </a:cubicBezTo>
                <a:close/>
                <a:moveTo>
                  <a:pt x="46" y="497"/>
                </a:moveTo>
                <a:lnTo>
                  <a:pt x="46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1">
            <a:extLst>
              <a:ext uri="{FF2B5EF4-FFF2-40B4-BE49-F238E27FC236}">
                <a16:creationId xmlns:a16="http://schemas.microsoft.com/office/drawing/2014/main" id="{5EE84755-695E-0540-9E04-29157A91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74" y="9497723"/>
            <a:ext cx="316590" cy="1077428"/>
          </a:xfrm>
          <a:custGeom>
            <a:avLst/>
            <a:gdLst>
              <a:gd name="T0" fmla="*/ 244 w 272"/>
              <a:gd name="T1" fmla="*/ 931 h 932"/>
              <a:gd name="T2" fmla="*/ 244 w 272"/>
              <a:gd name="T3" fmla="*/ 931 h 932"/>
              <a:gd name="T4" fmla="*/ 27 w 272"/>
              <a:gd name="T5" fmla="*/ 931 h 932"/>
              <a:gd name="T6" fmla="*/ 0 w 272"/>
              <a:gd name="T7" fmla="*/ 904 h 932"/>
              <a:gd name="T8" fmla="*/ 0 w 272"/>
              <a:gd name="T9" fmla="*/ 18 h 932"/>
              <a:gd name="T10" fmla="*/ 27 w 272"/>
              <a:gd name="T11" fmla="*/ 0 h 932"/>
              <a:gd name="T12" fmla="*/ 244 w 272"/>
              <a:gd name="T13" fmla="*/ 0 h 932"/>
              <a:gd name="T14" fmla="*/ 271 w 272"/>
              <a:gd name="T15" fmla="*/ 18 h 932"/>
              <a:gd name="T16" fmla="*/ 271 w 272"/>
              <a:gd name="T17" fmla="*/ 904 h 932"/>
              <a:gd name="T18" fmla="*/ 244 w 272"/>
              <a:gd name="T19" fmla="*/ 931 h 932"/>
              <a:gd name="T20" fmla="*/ 45 w 272"/>
              <a:gd name="T21" fmla="*/ 886 h 932"/>
              <a:gd name="T22" fmla="*/ 45 w 272"/>
              <a:gd name="T23" fmla="*/ 886 h 932"/>
              <a:gd name="T24" fmla="*/ 226 w 272"/>
              <a:gd name="T25" fmla="*/ 886 h 932"/>
              <a:gd name="T26" fmla="*/ 226 w 272"/>
              <a:gd name="T27" fmla="*/ 45 h 932"/>
              <a:gd name="T28" fmla="*/ 45 w 272"/>
              <a:gd name="T29" fmla="*/ 45 h 932"/>
              <a:gd name="T30" fmla="*/ 45 w 272"/>
              <a:gd name="T31" fmla="*/ 886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2" h="932">
                <a:moveTo>
                  <a:pt x="244" y="931"/>
                </a:moveTo>
                <a:lnTo>
                  <a:pt x="244" y="931"/>
                </a:lnTo>
                <a:cubicBezTo>
                  <a:pt x="27" y="931"/>
                  <a:pt x="27" y="931"/>
                  <a:pt x="27" y="931"/>
                </a:cubicBezTo>
                <a:cubicBezTo>
                  <a:pt x="18" y="931"/>
                  <a:pt x="0" y="922"/>
                  <a:pt x="0" y="9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71" y="9"/>
                  <a:pt x="271" y="18"/>
                </a:cubicBezTo>
                <a:cubicBezTo>
                  <a:pt x="271" y="904"/>
                  <a:pt x="271" y="904"/>
                  <a:pt x="271" y="904"/>
                </a:cubicBezTo>
                <a:cubicBezTo>
                  <a:pt x="271" y="922"/>
                  <a:pt x="253" y="931"/>
                  <a:pt x="244" y="931"/>
                </a:cubicBezTo>
                <a:close/>
                <a:moveTo>
                  <a:pt x="45" y="886"/>
                </a:moveTo>
                <a:lnTo>
                  <a:pt x="45" y="886"/>
                </a:lnTo>
                <a:cubicBezTo>
                  <a:pt x="226" y="886"/>
                  <a:pt x="226" y="886"/>
                  <a:pt x="226" y="886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8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2">
            <a:extLst>
              <a:ext uri="{FF2B5EF4-FFF2-40B4-BE49-F238E27FC236}">
                <a16:creationId xmlns:a16="http://schemas.microsoft.com/office/drawing/2014/main" id="{5E0321B0-350E-CF44-A780-43A9648B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462" y="9620274"/>
            <a:ext cx="168509" cy="178722"/>
          </a:xfrm>
          <a:custGeom>
            <a:avLst/>
            <a:gdLst>
              <a:gd name="T0" fmla="*/ 73 w 146"/>
              <a:gd name="T1" fmla="*/ 154 h 155"/>
              <a:gd name="T2" fmla="*/ 73 w 146"/>
              <a:gd name="T3" fmla="*/ 154 h 155"/>
              <a:gd name="T4" fmla="*/ 0 w 146"/>
              <a:gd name="T5" fmla="*/ 82 h 155"/>
              <a:gd name="T6" fmla="*/ 73 w 146"/>
              <a:gd name="T7" fmla="*/ 0 h 155"/>
              <a:gd name="T8" fmla="*/ 145 w 146"/>
              <a:gd name="T9" fmla="*/ 82 h 155"/>
              <a:gd name="T10" fmla="*/ 73 w 146"/>
              <a:gd name="T11" fmla="*/ 154 h 155"/>
              <a:gd name="T12" fmla="*/ 73 w 146"/>
              <a:gd name="T13" fmla="*/ 46 h 155"/>
              <a:gd name="T14" fmla="*/ 73 w 146"/>
              <a:gd name="T15" fmla="*/ 46 h 155"/>
              <a:gd name="T16" fmla="*/ 37 w 146"/>
              <a:gd name="T17" fmla="*/ 82 h 155"/>
              <a:gd name="T18" fmla="*/ 73 w 146"/>
              <a:gd name="T19" fmla="*/ 109 h 155"/>
              <a:gd name="T20" fmla="*/ 109 w 146"/>
              <a:gd name="T21" fmla="*/ 82 h 155"/>
              <a:gd name="T22" fmla="*/ 73 w 146"/>
              <a:gd name="T23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55">
                <a:moveTo>
                  <a:pt x="73" y="154"/>
                </a:moveTo>
                <a:lnTo>
                  <a:pt x="73" y="154"/>
                </a:lnTo>
                <a:cubicBezTo>
                  <a:pt x="28" y="154"/>
                  <a:pt x="0" y="118"/>
                  <a:pt x="0" y="82"/>
                </a:cubicBezTo>
                <a:cubicBezTo>
                  <a:pt x="0" y="36"/>
                  <a:pt x="28" y="0"/>
                  <a:pt x="73" y="0"/>
                </a:cubicBezTo>
                <a:cubicBezTo>
                  <a:pt x="118" y="0"/>
                  <a:pt x="145" y="36"/>
                  <a:pt x="145" y="82"/>
                </a:cubicBezTo>
                <a:cubicBezTo>
                  <a:pt x="145" y="118"/>
                  <a:pt x="118" y="154"/>
                  <a:pt x="73" y="154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5" y="46"/>
                  <a:pt x="37" y="64"/>
                  <a:pt x="37" y="82"/>
                </a:cubicBezTo>
                <a:cubicBezTo>
                  <a:pt x="37" y="100"/>
                  <a:pt x="55" y="109"/>
                  <a:pt x="73" y="109"/>
                </a:cubicBezTo>
                <a:cubicBezTo>
                  <a:pt x="91" y="109"/>
                  <a:pt x="109" y="100"/>
                  <a:pt x="109" y="82"/>
                </a:cubicBezTo>
                <a:cubicBezTo>
                  <a:pt x="109" y="64"/>
                  <a:pt x="91" y="46"/>
                  <a:pt x="7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3">
            <a:extLst>
              <a:ext uri="{FF2B5EF4-FFF2-40B4-BE49-F238E27FC236}">
                <a16:creationId xmlns:a16="http://schemas.microsoft.com/office/drawing/2014/main" id="{F757A0DD-E38C-9F47-92AC-B9398B5B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462" y="9870483"/>
            <a:ext cx="168509" cy="628072"/>
          </a:xfrm>
          <a:custGeom>
            <a:avLst/>
            <a:gdLst>
              <a:gd name="T0" fmla="*/ 118 w 146"/>
              <a:gd name="T1" fmla="*/ 543 h 544"/>
              <a:gd name="T2" fmla="*/ 118 w 146"/>
              <a:gd name="T3" fmla="*/ 543 h 544"/>
              <a:gd name="T4" fmla="*/ 28 w 146"/>
              <a:gd name="T5" fmla="*/ 543 h 544"/>
              <a:gd name="T6" fmla="*/ 0 w 146"/>
              <a:gd name="T7" fmla="*/ 525 h 544"/>
              <a:gd name="T8" fmla="*/ 0 w 146"/>
              <a:gd name="T9" fmla="*/ 18 h 544"/>
              <a:gd name="T10" fmla="*/ 28 w 146"/>
              <a:gd name="T11" fmla="*/ 0 h 544"/>
              <a:gd name="T12" fmla="*/ 118 w 146"/>
              <a:gd name="T13" fmla="*/ 0 h 544"/>
              <a:gd name="T14" fmla="*/ 145 w 146"/>
              <a:gd name="T15" fmla="*/ 18 h 544"/>
              <a:gd name="T16" fmla="*/ 145 w 146"/>
              <a:gd name="T17" fmla="*/ 525 h 544"/>
              <a:gd name="T18" fmla="*/ 118 w 146"/>
              <a:gd name="T19" fmla="*/ 543 h 544"/>
              <a:gd name="T20" fmla="*/ 46 w 146"/>
              <a:gd name="T21" fmla="*/ 497 h 544"/>
              <a:gd name="T22" fmla="*/ 46 w 146"/>
              <a:gd name="T23" fmla="*/ 497 h 544"/>
              <a:gd name="T24" fmla="*/ 100 w 146"/>
              <a:gd name="T25" fmla="*/ 497 h 544"/>
              <a:gd name="T26" fmla="*/ 100 w 146"/>
              <a:gd name="T27" fmla="*/ 36 h 544"/>
              <a:gd name="T28" fmla="*/ 46 w 146"/>
              <a:gd name="T29" fmla="*/ 36 h 544"/>
              <a:gd name="T30" fmla="*/ 46 w 146"/>
              <a:gd name="T31" fmla="*/ 497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544">
                <a:moveTo>
                  <a:pt x="118" y="543"/>
                </a:moveTo>
                <a:lnTo>
                  <a:pt x="118" y="543"/>
                </a:lnTo>
                <a:cubicBezTo>
                  <a:pt x="28" y="543"/>
                  <a:pt x="28" y="543"/>
                  <a:pt x="28" y="543"/>
                </a:cubicBezTo>
                <a:cubicBezTo>
                  <a:pt x="19" y="543"/>
                  <a:pt x="0" y="534"/>
                  <a:pt x="0" y="52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8"/>
                </a:cubicBezTo>
                <a:cubicBezTo>
                  <a:pt x="145" y="525"/>
                  <a:pt x="145" y="525"/>
                  <a:pt x="145" y="525"/>
                </a:cubicBezTo>
                <a:cubicBezTo>
                  <a:pt x="145" y="534"/>
                  <a:pt x="127" y="543"/>
                  <a:pt x="118" y="543"/>
                </a:cubicBezTo>
                <a:close/>
                <a:moveTo>
                  <a:pt x="46" y="497"/>
                </a:moveTo>
                <a:lnTo>
                  <a:pt x="46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4">
            <a:extLst>
              <a:ext uri="{FF2B5EF4-FFF2-40B4-BE49-F238E27FC236}">
                <a16:creationId xmlns:a16="http://schemas.microsoft.com/office/drawing/2014/main" id="{72E71D0E-7CCD-B348-9AD0-CD1E54D8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609" y="9467085"/>
            <a:ext cx="607647" cy="1108066"/>
          </a:xfrm>
          <a:custGeom>
            <a:avLst/>
            <a:gdLst>
              <a:gd name="T0" fmla="*/ 289 w 525"/>
              <a:gd name="T1" fmla="*/ 958 h 959"/>
              <a:gd name="T2" fmla="*/ 289 w 525"/>
              <a:gd name="T3" fmla="*/ 958 h 959"/>
              <a:gd name="T4" fmla="*/ 271 w 525"/>
              <a:gd name="T5" fmla="*/ 940 h 959"/>
              <a:gd name="T6" fmla="*/ 0 w 525"/>
              <a:gd name="T7" fmla="*/ 99 h 959"/>
              <a:gd name="T8" fmla="*/ 9 w 525"/>
              <a:gd name="T9" fmla="*/ 81 h 959"/>
              <a:gd name="T10" fmla="*/ 18 w 525"/>
              <a:gd name="T11" fmla="*/ 72 h 959"/>
              <a:gd name="T12" fmla="*/ 226 w 525"/>
              <a:gd name="T13" fmla="*/ 0 h 959"/>
              <a:gd name="T14" fmla="*/ 253 w 525"/>
              <a:gd name="T15" fmla="*/ 18 h 959"/>
              <a:gd name="T16" fmla="*/ 524 w 525"/>
              <a:gd name="T17" fmla="*/ 858 h 959"/>
              <a:gd name="T18" fmla="*/ 524 w 525"/>
              <a:gd name="T19" fmla="*/ 877 h 959"/>
              <a:gd name="T20" fmla="*/ 506 w 525"/>
              <a:gd name="T21" fmla="*/ 886 h 959"/>
              <a:gd name="T22" fmla="*/ 298 w 525"/>
              <a:gd name="T23" fmla="*/ 958 h 959"/>
              <a:gd name="T24" fmla="*/ 289 w 525"/>
              <a:gd name="T25" fmla="*/ 958 h 959"/>
              <a:gd name="T26" fmla="*/ 54 w 525"/>
              <a:gd name="T27" fmla="*/ 99 h 959"/>
              <a:gd name="T28" fmla="*/ 54 w 525"/>
              <a:gd name="T29" fmla="*/ 99 h 959"/>
              <a:gd name="T30" fmla="*/ 307 w 525"/>
              <a:gd name="T31" fmla="*/ 904 h 959"/>
              <a:gd name="T32" fmla="*/ 479 w 525"/>
              <a:gd name="T33" fmla="*/ 849 h 959"/>
              <a:gd name="T34" fmla="*/ 217 w 525"/>
              <a:gd name="T35" fmla="*/ 45 h 959"/>
              <a:gd name="T36" fmla="*/ 54 w 525"/>
              <a:gd name="T37" fmla="*/ 9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" h="959">
                <a:moveTo>
                  <a:pt x="289" y="958"/>
                </a:moveTo>
                <a:lnTo>
                  <a:pt x="289" y="958"/>
                </a:lnTo>
                <a:cubicBezTo>
                  <a:pt x="281" y="958"/>
                  <a:pt x="271" y="949"/>
                  <a:pt x="271" y="940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90"/>
                  <a:pt x="0" y="81"/>
                  <a:pt x="9" y="81"/>
                </a:cubicBezTo>
                <a:cubicBezTo>
                  <a:pt x="9" y="72"/>
                  <a:pt x="9" y="72"/>
                  <a:pt x="18" y="72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53" y="0"/>
                  <a:pt x="253" y="18"/>
                </a:cubicBezTo>
                <a:cubicBezTo>
                  <a:pt x="524" y="858"/>
                  <a:pt x="524" y="858"/>
                  <a:pt x="524" y="858"/>
                </a:cubicBezTo>
                <a:cubicBezTo>
                  <a:pt x="524" y="868"/>
                  <a:pt x="524" y="877"/>
                  <a:pt x="524" y="877"/>
                </a:cubicBezTo>
                <a:cubicBezTo>
                  <a:pt x="515" y="886"/>
                  <a:pt x="515" y="886"/>
                  <a:pt x="506" y="886"/>
                </a:cubicBezTo>
                <a:cubicBezTo>
                  <a:pt x="298" y="958"/>
                  <a:pt x="298" y="958"/>
                  <a:pt x="298" y="958"/>
                </a:cubicBezTo>
                <a:cubicBezTo>
                  <a:pt x="298" y="958"/>
                  <a:pt x="298" y="958"/>
                  <a:pt x="289" y="958"/>
                </a:cubicBezTo>
                <a:close/>
                <a:moveTo>
                  <a:pt x="54" y="99"/>
                </a:moveTo>
                <a:lnTo>
                  <a:pt x="54" y="99"/>
                </a:lnTo>
                <a:cubicBezTo>
                  <a:pt x="307" y="904"/>
                  <a:pt x="307" y="904"/>
                  <a:pt x="307" y="904"/>
                </a:cubicBezTo>
                <a:cubicBezTo>
                  <a:pt x="479" y="849"/>
                  <a:pt x="479" y="849"/>
                  <a:pt x="479" y="849"/>
                </a:cubicBezTo>
                <a:cubicBezTo>
                  <a:pt x="217" y="45"/>
                  <a:pt x="217" y="45"/>
                  <a:pt x="217" y="45"/>
                </a:cubicBezTo>
                <a:lnTo>
                  <a:pt x="54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5">
            <a:extLst>
              <a:ext uri="{FF2B5EF4-FFF2-40B4-BE49-F238E27FC236}">
                <a16:creationId xmlns:a16="http://schemas.microsoft.com/office/drawing/2014/main" id="{2778E4F9-9609-9240-92B5-899B3DA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35" y="9610061"/>
            <a:ext cx="199144" cy="188934"/>
          </a:xfrm>
          <a:custGeom>
            <a:avLst/>
            <a:gdLst>
              <a:gd name="T0" fmla="*/ 91 w 173"/>
              <a:gd name="T1" fmla="*/ 163 h 164"/>
              <a:gd name="T2" fmla="*/ 91 w 173"/>
              <a:gd name="T3" fmla="*/ 163 h 164"/>
              <a:gd name="T4" fmla="*/ 55 w 173"/>
              <a:gd name="T5" fmla="*/ 154 h 164"/>
              <a:gd name="T6" fmla="*/ 19 w 173"/>
              <a:gd name="T7" fmla="*/ 109 h 164"/>
              <a:gd name="T8" fmla="*/ 64 w 173"/>
              <a:gd name="T9" fmla="*/ 19 h 164"/>
              <a:gd name="T10" fmla="*/ 163 w 173"/>
              <a:gd name="T11" fmla="*/ 64 h 164"/>
              <a:gd name="T12" fmla="*/ 163 w 173"/>
              <a:gd name="T13" fmla="*/ 64 h 164"/>
              <a:gd name="T14" fmla="*/ 154 w 173"/>
              <a:gd name="T15" fmla="*/ 127 h 164"/>
              <a:gd name="T16" fmla="*/ 109 w 173"/>
              <a:gd name="T17" fmla="*/ 163 h 164"/>
              <a:gd name="T18" fmla="*/ 91 w 173"/>
              <a:gd name="T19" fmla="*/ 163 h 164"/>
              <a:gd name="T20" fmla="*/ 91 w 173"/>
              <a:gd name="T21" fmla="*/ 55 h 164"/>
              <a:gd name="T22" fmla="*/ 91 w 173"/>
              <a:gd name="T23" fmla="*/ 55 h 164"/>
              <a:gd name="T24" fmla="*/ 82 w 173"/>
              <a:gd name="T25" fmla="*/ 55 h 164"/>
              <a:gd name="T26" fmla="*/ 55 w 173"/>
              <a:gd name="T27" fmla="*/ 100 h 164"/>
              <a:gd name="T28" fmla="*/ 73 w 173"/>
              <a:gd name="T29" fmla="*/ 118 h 164"/>
              <a:gd name="T30" fmla="*/ 100 w 173"/>
              <a:gd name="T31" fmla="*/ 118 h 164"/>
              <a:gd name="T32" fmla="*/ 118 w 173"/>
              <a:gd name="T33" fmla="*/ 100 h 164"/>
              <a:gd name="T34" fmla="*/ 118 w 173"/>
              <a:gd name="T35" fmla="*/ 82 h 164"/>
              <a:gd name="T36" fmla="*/ 118 w 173"/>
              <a:gd name="T37" fmla="*/ 82 h 164"/>
              <a:gd name="T38" fmla="*/ 91 w 173"/>
              <a:gd name="T39" fmla="*/ 5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" h="164">
                <a:moveTo>
                  <a:pt x="91" y="163"/>
                </a:moveTo>
                <a:lnTo>
                  <a:pt x="91" y="163"/>
                </a:lnTo>
                <a:cubicBezTo>
                  <a:pt x="82" y="163"/>
                  <a:pt x="64" y="163"/>
                  <a:pt x="55" y="154"/>
                </a:cubicBezTo>
                <a:cubicBezTo>
                  <a:pt x="37" y="145"/>
                  <a:pt x="19" y="127"/>
                  <a:pt x="19" y="109"/>
                </a:cubicBezTo>
                <a:cubicBezTo>
                  <a:pt x="0" y="73"/>
                  <a:pt x="28" y="28"/>
                  <a:pt x="64" y="19"/>
                </a:cubicBezTo>
                <a:cubicBezTo>
                  <a:pt x="109" y="0"/>
                  <a:pt x="145" y="28"/>
                  <a:pt x="163" y="64"/>
                </a:cubicBezTo>
                <a:lnTo>
                  <a:pt x="163" y="64"/>
                </a:lnTo>
                <a:cubicBezTo>
                  <a:pt x="172" y="82"/>
                  <a:pt x="163" y="109"/>
                  <a:pt x="154" y="127"/>
                </a:cubicBezTo>
                <a:cubicBezTo>
                  <a:pt x="145" y="145"/>
                  <a:pt x="136" y="154"/>
                  <a:pt x="109" y="163"/>
                </a:cubicBezTo>
                <a:cubicBezTo>
                  <a:pt x="109" y="163"/>
                  <a:pt x="100" y="163"/>
                  <a:pt x="91" y="163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82" y="55"/>
                  <a:pt x="82" y="55"/>
                  <a:pt x="82" y="55"/>
                </a:cubicBezTo>
                <a:cubicBezTo>
                  <a:pt x="64" y="64"/>
                  <a:pt x="55" y="82"/>
                  <a:pt x="55" y="100"/>
                </a:cubicBezTo>
                <a:cubicBezTo>
                  <a:pt x="64" y="109"/>
                  <a:pt x="64" y="118"/>
                  <a:pt x="73" y="118"/>
                </a:cubicBezTo>
                <a:cubicBezTo>
                  <a:pt x="82" y="118"/>
                  <a:pt x="91" y="127"/>
                  <a:pt x="100" y="118"/>
                </a:cubicBezTo>
                <a:cubicBezTo>
                  <a:pt x="109" y="118"/>
                  <a:pt x="118" y="109"/>
                  <a:pt x="118" y="100"/>
                </a:cubicBezTo>
                <a:cubicBezTo>
                  <a:pt x="127" y="100"/>
                  <a:pt x="127" y="91"/>
                  <a:pt x="118" y="82"/>
                </a:cubicBezTo>
                <a:lnTo>
                  <a:pt x="118" y="82"/>
                </a:lnTo>
                <a:cubicBezTo>
                  <a:pt x="118" y="64"/>
                  <a:pt x="100" y="55"/>
                  <a:pt x="9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6">
            <a:extLst>
              <a:ext uri="{FF2B5EF4-FFF2-40B4-BE49-F238E27FC236}">
                <a16:creationId xmlns:a16="http://schemas.microsoft.com/office/drawing/2014/main" id="{CCC858F5-9FAC-5D43-AF72-388285AAD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40" y="9839846"/>
            <a:ext cx="326802" cy="638284"/>
          </a:xfrm>
          <a:custGeom>
            <a:avLst/>
            <a:gdLst>
              <a:gd name="T0" fmla="*/ 172 w 281"/>
              <a:gd name="T1" fmla="*/ 552 h 553"/>
              <a:gd name="T2" fmla="*/ 172 w 281"/>
              <a:gd name="T3" fmla="*/ 552 h 553"/>
              <a:gd name="T4" fmla="*/ 154 w 281"/>
              <a:gd name="T5" fmla="*/ 543 h 553"/>
              <a:gd name="T6" fmla="*/ 0 w 281"/>
              <a:gd name="T7" fmla="*/ 63 h 553"/>
              <a:gd name="T8" fmla="*/ 0 w 281"/>
              <a:gd name="T9" fmla="*/ 45 h 553"/>
              <a:gd name="T10" fmla="*/ 9 w 281"/>
              <a:gd name="T11" fmla="*/ 36 h 553"/>
              <a:gd name="T12" fmla="*/ 99 w 281"/>
              <a:gd name="T13" fmla="*/ 0 h 553"/>
              <a:gd name="T14" fmla="*/ 126 w 281"/>
              <a:gd name="T15" fmla="*/ 18 h 553"/>
              <a:gd name="T16" fmla="*/ 280 w 281"/>
              <a:gd name="T17" fmla="*/ 497 h 553"/>
              <a:gd name="T18" fmla="*/ 280 w 281"/>
              <a:gd name="T19" fmla="*/ 516 h 553"/>
              <a:gd name="T20" fmla="*/ 271 w 281"/>
              <a:gd name="T21" fmla="*/ 524 h 553"/>
              <a:gd name="T22" fmla="*/ 181 w 281"/>
              <a:gd name="T23" fmla="*/ 552 h 553"/>
              <a:gd name="T24" fmla="*/ 172 w 281"/>
              <a:gd name="T25" fmla="*/ 552 h 553"/>
              <a:gd name="T26" fmla="*/ 45 w 281"/>
              <a:gd name="T27" fmla="*/ 63 h 553"/>
              <a:gd name="T28" fmla="*/ 45 w 281"/>
              <a:gd name="T29" fmla="*/ 63 h 553"/>
              <a:gd name="T30" fmla="*/ 190 w 281"/>
              <a:gd name="T31" fmla="*/ 507 h 553"/>
              <a:gd name="T32" fmla="*/ 235 w 281"/>
              <a:gd name="T33" fmla="*/ 488 h 553"/>
              <a:gd name="T34" fmla="*/ 99 w 281"/>
              <a:gd name="T35" fmla="*/ 54 h 553"/>
              <a:gd name="T36" fmla="*/ 45 w 281"/>
              <a:gd name="T37" fmla="*/ 6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553">
                <a:moveTo>
                  <a:pt x="172" y="552"/>
                </a:moveTo>
                <a:lnTo>
                  <a:pt x="172" y="552"/>
                </a:lnTo>
                <a:cubicBezTo>
                  <a:pt x="163" y="552"/>
                  <a:pt x="154" y="552"/>
                  <a:pt x="154" y="54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45"/>
                  <a:pt x="0" y="45"/>
                </a:cubicBezTo>
                <a:cubicBezTo>
                  <a:pt x="0" y="36"/>
                  <a:pt x="9" y="36"/>
                  <a:pt x="9" y="36"/>
                </a:cubicBezTo>
                <a:cubicBezTo>
                  <a:pt x="99" y="0"/>
                  <a:pt x="99" y="0"/>
                  <a:pt x="99" y="0"/>
                </a:cubicBezTo>
                <a:cubicBezTo>
                  <a:pt x="118" y="0"/>
                  <a:pt x="126" y="9"/>
                  <a:pt x="126" y="18"/>
                </a:cubicBezTo>
                <a:cubicBezTo>
                  <a:pt x="280" y="497"/>
                  <a:pt x="280" y="497"/>
                  <a:pt x="280" y="497"/>
                </a:cubicBezTo>
                <a:cubicBezTo>
                  <a:pt x="280" y="507"/>
                  <a:pt x="280" y="507"/>
                  <a:pt x="280" y="516"/>
                </a:cubicBezTo>
                <a:lnTo>
                  <a:pt x="271" y="524"/>
                </a:lnTo>
                <a:cubicBezTo>
                  <a:pt x="181" y="552"/>
                  <a:pt x="181" y="552"/>
                  <a:pt x="181" y="552"/>
                </a:cubicBezTo>
                <a:lnTo>
                  <a:pt x="172" y="552"/>
                </a:lnTo>
                <a:close/>
                <a:moveTo>
                  <a:pt x="45" y="63"/>
                </a:moveTo>
                <a:lnTo>
                  <a:pt x="45" y="63"/>
                </a:lnTo>
                <a:cubicBezTo>
                  <a:pt x="190" y="507"/>
                  <a:pt x="190" y="507"/>
                  <a:pt x="190" y="507"/>
                </a:cubicBezTo>
                <a:cubicBezTo>
                  <a:pt x="235" y="488"/>
                  <a:pt x="235" y="488"/>
                  <a:pt x="235" y="488"/>
                </a:cubicBezTo>
                <a:cubicBezTo>
                  <a:pt x="99" y="54"/>
                  <a:pt x="99" y="54"/>
                  <a:pt x="99" y="54"/>
                </a:cubicBezTo>
                <a:lnTo>
                  <a:pt x="45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Google Shape;207;p7">
            <a:extLst>
              <a:ext uri="{FF2B5EF4-FFF2-40B4-BE49-F238E27FC236}">
                <a16:creationId xmlns:a16="http://schemas.microsoft.com/office/drawing/2014/main" id="{BE4DE675-B3DB-5B4C-A863-163826FEB8D7}"/>
              </a:ext>
            </a:extLst>
          </p:cNvPr>
          <p:cNvSpPr txBox="1"/>
          <p:nvPr/>
        </p:nvSpPr>
        <p:spPr>
          <a:xfrm>
            <a:off x="9650711" y="1315686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5" name="Google Shape;208;p7">
            <a:extLst>
              <a:ext uri="{FF2B5EF4-FFF2-40B4-BE49-F238E27FC236}">
                <a16:creationId xmlns:a16="http://schemas.microsoft.com/office/drawing/2014/main" id="{3A4A0575-EFBD-0248-8353-90C8E437B158}"/>
              </a:ext>
            </a:extLst>
          </p:cNvPr>
          <p:cNvSpPr txBox="1"/>
          <p:nvPr/>
        </p:nvSpPr>
        <p:spPr>
          <a:xfrm>
            <a:off x="2451398" y="2679208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978BEB8B-3405-5640-AB72-973EE10FF773}"/>
              </a:ext>
            </a:extLst>
          </p:cNvPr>
          <p:cNvGrpSpPr/>
          <p:nvPr/>
        </p:nvGrpSpPr>
        <p:grpSpPr>
          <a:xfrm>
            <a:off x="4114411" y="7445152"/>
            <a:ext cx="3498195" cy="1526561"/>
            <a:chOff x="2692980" y="10260907"/>
            <a:chExt cx="3498195" cy="1526561"/>
          </a:xfrm>
        </p:grpSpPr>
        <p:sp>
          <p:nvSpPr>
            <p:cNvPr id="400" name="Google Shape;264;p9">
              <a:extLst>
                <a:ext uri="{FF2B5EF4-FFF2-40B4-BE49-F238E27FC236}">
                  <a16:creationId xmlns:a16="http://schemas.microsoft.com/office/drawing/2014/main" id="{B8177C9E-9380-1748-B79B-AE8B84CC1AEB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265;p9">
              <a:extLst>
                <a:ext uri="{FF2B5EF4-FFF2-40B4-BE49-F238E27FC236}">
                  <a16:creationId xmlns:a16="http://schemas.microsoft.com/office/drawing/2014/main" id="{916C9BBF-DCFC-0D4E-9F3F-29DE99FB92B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51BE36FB-B12C-0F47-95CB-9BC76729A021}"/>
              </a:ext>
            </a:extLst>
          </p:cNvPr>
          <p:cNvGrpSpPr/>
          <p:nvPr/>
        </p:nvGrpSpPr>
        <p:grpSpPr>
          <a:xfrm>
            <a:off x="2026004" y="10611289"/>
            <a:ext cx="3498195" cy="1526561"/>
            <a:chOff x="2692980" y="10260907"/>
            <a:chExt cx="3498195" cy="1526561"/>
          </a:xfrm>
        </p:grpSpPr>
        <p:sp>
          <p:nvSpPr>
            <p:cNvPr id="403" name="Google Shape;264;p9">
              <a:extLst>
                <a:ext uri="{FF2B5EF4-FFF2-40B4-BE49-F238E27FC236}">
                  <a16:creationId xmlns:a16="http://schemas.microsoft.com/office/drawing/2014/main" id="{D4485E93-EFFE-554B-91A5-CDC5B3915D0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265;p9">
              <a:extLst>
                <a:ext uri="{FF2B5EF4-FFF2-40B4-BE49-F238E27FC236}">
                  <a16:creationId xmlns:a16="http://schemas.microsoft.com/office/drawing/2014/main" id="{9CACA189-3701-974B-9842-A4B56F999F67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EAE730D3-7908-4640-9385-C8D6C346B51A}"/>
              </a:ext>
            </a:extLst>
          </p:cNvPr>
          <p:cNvGrpSpPr/>
          <p:nvPr/>
        </p:nvGrpSpPr>
        <p:grpSpPr>
          <a:xfrm>
            <a:off x="6282822" y="10570654"/>
            <a:ext cx="3498195" cy="1526561"/>
            <a:chOff x="2692980" y="10260907"/>
            <a:chExt cx="3498195" cy="1526561"/>
          </a:xfrm>
        </p:grpSpPr>
        <p:sp>
          <p:nvSpPr>
            <p:cNvPr id="406" name="Google Shape;264;p9">
              <a:extLst>
                <a:ext uri="{FF2B5EF4-FFF2-40B4-BE49-F238E27FC236}">
                  <a16:creationId xmlns:a16="http://schemas.microsoft.com/office/drawing/2014/main" id="{041E2FE9-182E-074B-B8A3-4334EC579FDA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265;p9">
              <a:extLst>
                <a:ext uri="{FF2B5EF4-FFF2-40B4-BE49-F238E27FC236}">
                  <a16:creationId xmlns:a16="http://schemas.microsoft.com/office/drawing/2014/main" id="{425B4702-1CAA-0A4C-84CD-DDFDBE456DCA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D6353D"/>
      </a:accent1>
      <a:accent2>
        <a:srgbClr val="3F63A6"/>
      </a:accent2>
      <a:accent3>
        <a:srgbClr val="70AE6C"/>
      </a:accent3>
      <a:accent4>
        <a:srgbClr val="E8A82C"/>
      </a:accent4>
      <a:accent5>
        <a:srgbClr val="5E9BB1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622</Words>
  <Application>Microsoft Macintosh PowerPoint</Application>
  <PresentationFormat>Personalizado</PresentationFormat>
  <Paragraphs>125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265</cp:revision>
  <dcterms:modified xsi:type="dcterms:W3CDTF">2019-07-12T20:58:13Z</dcterms:modified>
</cp:coreProperties>
</file>