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8"/>
    <p:restoredTop sz="95213"/>
  </p:normalViewPr>
  <p:slideViewPr>
    <p:cSldViewPr snapToGrid="0">
      <p:cViewPr varScale="1">
        <p:scale>
          <a:sx n="48" d="100"/>
          <a:sy n="48" d="100"/>
        </p:scale>
        <p:origin x="10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162">
            <a:extLst>
              <a:ext uri="{FF2B5EF4-FFF2-40B4-BE49-F238E27FC236}">
                <a16:creationId xmlns:a16="http://schemas.microsoft.com/office/drawing/2014/main" id="{C008BDAB-8280-BF44-B39C-F7C84E69C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83" y="5907247"/>
            <a:ext cx="4672140" cy="3582133"/>
          </a:xfrm>
          <a:custGeom>
            <a:avLst/>
            <a:gdLst>
              <a:gd name="T0" fmla="*/ 4077 w 4290"/>
              <a:gd name="T1" fmla="*/ 3287 h 3288"/>
              <a:gd name="T2" fmla="*/ 4077 w 4290"/>
              <a:gd name="T3" fmla="*/ 3287 h 3288"/>
              <a:gd name="T4" fmla="*/ 212 w 4290"/>
              <a:gd name="T5" fmla="*/ 3287 h 3288"/>
              <a:gd name="T6" fmla="*/ 0 w 4290"/>
              <a:gd name="T7" fmla="*/ 3075 h 3288"/>
              <a:gd name="T8" fmla="*/ 0 w 4290"/>
              <a:gd name="T9" fmla="*/ 228 h 3288"/>
              <a:gd name="T10" fmla="*/ 220 w 4290"/>
              <a:gd name="T11" fmla="*/ 0 h 3288"/>
              <a:gd name="T12" fmla="*/ 1619 w 4290"/>
              <a:gd name="T13" fmla="*/ 0 h 3288"/>
              <a:gd name="T14" fmla="*/ 1763 w 4290"/>
              <a:gd name="T15" fmla="*/ 59 h 3288"/>
              <a:gd name="T16" fmla="*/ 2204 w 4290"/>
              <a:gd name="T17" fmla="*/ 508 h 3288"/>
              <a:gd name="T18" fmla="*/ 4077 w 4290"/>
              <a:gd name="T19" fmla="*/ 508 h 3288"/>
              <a:gd name="T20" fmla="*/ 4289 w 4290"/>
              <a:gd name="T21" fmla="*/ 720 h 3288"/>
              <a:gd name="T22" fmla="*/ 4289 w 4290"/>
              <a:gd name="T23" fmla="*/ 3075 h 3288"/>
              <a:gd name="T24" fmla="*/ 4077 w 4290"/>
              <a:gd name="T25" fmla="*/ 3287 h 3288"/>
              <a:gd name="T26" fmla="*/ 2229 w 4290"/>
              <a:gd name="T27" fmla="*/ 533 h 3288"/>
              <a:gd name="T28" fmla="*/ 2229 w 4290"/>
              <a:gd name="T29" fmla="*/ 533 h 3288"/>
              <a:gd name="T30" fmla="*/ 1619 w 4290"/>
              <a:gd name="T31" fmla="*/ 279 h 3288"/>
              <a:gd name="T32" fmla="*/ 1619 w 4290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0" h="3288">
                <a:moveTo>
                  <a:pt x="4077" y="3287"/>
                </a:moveTo>
                <a:lnTo>
                  <a:pt x="4077" y="3287"/>
                </a:lnTo>
                <a:cubicBezTo>
                  <a:pt x="212" y="3287"/>
                  <a:pt x="212" y="3287"/>
                  <a:pt x="212" y="3287"/>
                </a:cubicBezTo>
                <a:cubicBezTo>
                  <a:pt x="93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102" y="0"/>
                  <a:pt x="220" y="0"/>
                </a:cubicBezTo>
                <a:cubicBezTo>
                  <a:pt x="1619" y="0"/>
                  <a:pt x="1619" y="0"/>
                  <a:pt x="1619" y="0"/>
                </a:cubicBezTo>
                <a:cubicBezTo>
                  <a:pt x="1670" y="0"/>
                  <a:pt x="1721" y="25"/>
                  <a:pt x="1763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7" y="508"/>
                  <a:pt x="4077" y="508"/>
                  <a:pt x="4077" y="508"/>
                </a:cubicBezTo>
                <a:cubicBezTo>
                  <a:pt x="4196" y="508"/>
                  <a:pt x="4289" y="601"/>
                  <a:pt x="4289" y="720"/>
                </a:cubicBezTo>
                <a:cubicBezTo>
                  <a:pt x="4289" y="3075"/>
                  <a:pt x="4289" y="3075"/>
                  <a:pt x="4289" y="3075"/>
                </a:cubicBezTo>
                <a:cubicBezTo>
                  <a:pt x="4289" y="3194"/>
                  <a:pt x="4196" y="3287"/>
                  <a:pt x="4077" y="3287"/>
                </a:cubicBezTo>
                <a:close/>
                <a:moveTo>
                  <a:pt x="2229" y="533"/>
                </a:moveTo>
                <a:lnTo>
                  <a:pt x="2229" y="533"/>
                </a:lnTo>
                <a:close/>
                <a:moveTo>
                  <a:pt x="1619" y="279"/>
                </a:moveTo>
                <a:lnTo>
                  <a:pt x="1619" y="27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3">
            <a:extLst>
              <a:ext uri="{FF2B5EF4-FFF2-40B4-BE49-F238E27FC236}">
                <a16:creationId xmlns:a16="http://schemas.microsoft.com/office/drawing/2014/main" id="{BF000AF0-831D-FD47-A35B-3AC08C5F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944" y="7011658"/>
            <a:ext cx="2199218" cy="1853490"/>
          </a:xfrm>
          <a:custGeom>
            <a:avLst/>
            <a:gdLst>
              <a:gd name="T0" fmla="*/ 1983 w 2018"/>
              <a:gd name="T1" fmla="*/ 712 h 1704"/>
              <a:gd name="T2" fmla="*/ 1983 w 2018"/>
              <a:gd name="T3" fmla="*/ 712 h 1704"/>
              <a:gd name="T4" fmla="*/ 1042 w 2018"/>
              <a:gd name="T5" fmla="*/ 17 h 1704"/>
              <a:gd name="T6" fmla="*/ 966 w 2018"/>
              <a:gd name="T7" fmla="*/ 17 h 1704"/>
              <a:gd name="T8" fmla="*/ 34 w 2018"/>
              <a:gd name="T9" fmla="*/ 712 h 1704"/>
              <a:gd name="T10" fmla="*/ 25 w 2018"/>
              <a:gd name="T11" fmla="*/ 805 h 1704"/>
              <a:gd name="T12" fmla="*/ 110 w 2018"/>
              <a:gd name="T13" fmla="*/ 822 h 1704"/>
              <a:gd name="T14" fmla="*/ 246 w 2018"/>
              <a:gd name="T15" fmla="*/ 720 h 1704"/>
              <a:gd name="T16" fmla="*/ 246 w 2018"/>
              <a:gd name="T17" fmla="*/ 1610 h 1704"/>
              <a:gd name="T18" fmla="*/ 339 w 2018"/>
              <a:gd name="T19" fmla="*/ 1703 h 1704"/>
              <a:gd name="T20" fmla="*/ 720 w 2018"/>
              <a:gd name="T21" fmla="*/ 1703 h 1704"/>
              <a:gd name="T22" fmla="*/ 1297 w 2018"/>
              <a:gd name="T23" fmla="*/ 1703 h 1704"/>
              <a:gd name="T24" fmla="*/ 1678 w 2018"/>
              <a:gd name="T25" fmla="*/ 1703 h 1704"/>
              <a:gd name="T26" fmla="*/ 1771 w 2018"/>
              <a:gd name="T27" fmla="*/ 1610 h 1704"/>
              <a:gd name="T28" fmla="*/ 1771 w 2018"/>
              <a:gd name="T29" fmla="*/ 720 h 1704"/>
              <a:gd name="T30" fmla="*/ 1899 w 2018"/>
              <a:gd name="T31" fmla="*/ 822 h 1704"/>
              <a:gd name="T32" fmla="*/ 1941 w 2018"/>
              <a:gd name="T33" fmla="*/ 830 h 1704"/>
              <a:gd name="T34" fmla="*/ 1992 w 2018"/>
              <a:gd name="T35" fmla="*/ 805 h 1704"/>
              <a:gd name="T36" fmla="*/ 1983 w 2018"/>
              <a:gd name="T37" fmla="*/ 712 h 1704"/>
              <a:gd name="T38" fmla="*/ 1237 w 2018"/>
              <a:gd name="T39" fmla="*/ 1576 h 1704"/>
              <a:gd name="T40" fmla="*/ 1237 w 2018"/>
              <a:gd name="T41" fmla="*/ 1576 h 1704"/>
              <a:gd name="T42" fmla="*/ 771 w 2018"/>
              <a:gd name="T43" fmla="*/ 1576 h 1704"/>
              <a:gd name="T44" fmla="*/ 771 w 2018"/>
              <a:gd name="T45" fmla="*/ 1178 h 1704"/>
              <a:gd name="T46" fmla="*/ 1237 w 2018"/>
              <a:gd name="T47" fmla="*/ 1178 h 1704"/>
              <a:gd name="T48" fmla="*/ 1237 w 2018"/>
              <a:gd name="T49" fmla="*/ 1576 h 1704"/>
              <a:gd name="T50" fmla="*/ 1636 w 2018"/>
              <a:gd name="T51" fmla="*/ 1576 h 1704"/>
              <a:gd name="T52" fmla="*/ 1636 w 2018"/>
              <a:gd name="T53" fmla="*/ 1576 h 1704"/>
              <a:gd name="T54" fmla="*/ 1373 w 2018"/>
              <a:gd name="T55" fmla="*/ 1576 h 1704"/>
              <a:gd name="T56" fmla="*/ 1373 w 2018"/>
              <a:gd name="T57" fmla="*/ 1127 h 1704"/>
              <a:gd name="T58" fmla="*/ 1297 w 2018"/>
              <a:gd name="T59" fmla="*/ 1042 h 1704"/>
              <a:gd name="T60" fmla="*/ 720 w 2018"/>
              <a:gd name="T61" fmla="*/ 1042 h 1704"/>
              <a:gd name="T62" fmla="*/ 644 w 2018"/>
              <a:gd name="T63" fmla="*/ 1127 h 1704"/>
              <a:gd name="T64" fmla="*/ 644 w 2018"/>
              <a:gd name="T65" fmla="*/ 1576 h 1704"/>
              <a:gd name="T66" fmla="*/ 373 w 2018"/>
              <a:gd name="T67" fmla="*/ 1576 h 1704"/>
              <a:gd name="T68" fmla="*/ 373 w 2018"/>
              <a:gd name="T69" fmla="*/ 627 h 1704"/>
              <a:gd name="T70" fmla="*/ 1008 w 2018"/>
              <a:gd name="T71" fmla="*/ 152 h 1704"/>
              <a:gd name="T72" fmla="*/ 1636 w 2018"/>
              <a:gd name="T73" fmla="*/ 627 h 1704"/>
              <a:gd name="T74" fmla="*/ 1636 w 2018"/>
              <a:gd name="T75" fmla="*/ 1576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18" h="1704">
                <a:moveTo>
                  <a:pt x="1983" y="712"/>
                </a:moveTo>
                <a:lnTo>
                  <a:pt x="1983" y="712"/>
                </a:lnTo>
                <a:cubicBezTo>
                  <a:pt x="1042" y="17"/>
                  <a:pt x="1042" y="17"/>
                  <a:pt x="1042" y="17"/>
                </a:cubicBezTo>
                <a:cubicBezTo>
                  <a:pt x="1025" y="0"/>
                  <a:pt x="992" y="0"/>
                  <a:pt x="966" y="17"/>
                </a:cubicBezTo>
                <a:cubicBezTo>
                  <a:pt x="34" y="712"/>
                  <a:pt x="34" y="712"/>
                  <a:pt x="34" y="712"/>
                </a:cubicBezTo>
                <a:cubicBezTo>
                  <a:pt x="8" y="737"/>
                  <a:pt x="0" y="780"/>
                  <a:pt x="25" y="805"/>
                </a:cubicBezTo>
                <a:cubicBezTo>
                  <a:pt x="42" y="839"/>
                  <a:pt x="84" y="839"/>
                  <a:pt x="110" y="822"/>
                </a:cubicBezTo>
                <a:cubicBezTo>
                  <a:pt x="246" y="720"/>
                  <a:pt x="246" y="720"/>
                  <a:pt x="246" y="720"/>
                </a:cubicBezTo>
                <a:cubicBezTo>
                  <a:pt x="246" y="1610"/>
                  <a:pt x="246" y="1610"/>
                  <a:pt x="246" y="1610"/>
                </a:cubicBezTo>
                <a:cubicBezTo>
                  <a:pt x="246" y="1661"/>
                  <a:pt x="288" y="1703"/>
                  <a:pt x="339" y="1703"/>
                </a:cubicBezTo>
                <a:cubicBezTo>
                  <a:pt x="720" y="1703"/>
                  <a:pt x="720" y="1703"/>
                  <a:pt x="720" y="1703"/>
                </a:cubicBezTo>
                <a:cubicBezTo>
                  <a:pt x="1297" y="1703"/>
                  <a:pt x="1297" y="1703"/>
                  <a:pt x="1297" y="1703"/>
                </a:cubicBezTo>
                <a:cubicBezTo>
                  <a:pt x="1678" y="1703"/>
                  <a:pt x="1678" y="1703"/>
                  <a:pt x="1678" y="1703"/>
                </a:cubicBezTo>
                <a:cubicBezTo>
                  <a:pt x="1729" y="1703"/>
                  <a:pt x="1771" y="1661"/>
                  <a:pt x="1771" y="1610"/>
                </a:cubicBezTo>
                <a:cubicBezTo>
                  <a:pt x="1771" y="720"/>
                  <a:pt x="1771" y="720"/>
                  <a:pt x="1771" y="720"/>
                </a:cubicBezTo>
                <a:cubicBezTo>
                  <a:pt x="1899" y="822"/>
                  <a:pt x="1899" y="822"/>
                  <a:pt x="1899" y="822"/>
                </a:cubicBezTo>
                <a:cubicBezTo>
                  <a:pt x="1915" y="830"/>
                  <a:pt x="1924" y="830"/>
                  <a:pt x="1941" y="830"/>
                </a:cubicBezTo>
                <a:cubicBezTo>
                  <a:pt x="1958" y="830"/>
                  <a:pt x="1983" y="822"/>
                  <a:pt x="1992" y="805"/>
                </a:cubicBezTo>
                <a:cubicBezTo>
                  <a:pt x="2017" y="780"/>
                  <a:pt x="2009" y="737"/>
                  <a:pt x="1983" y="712"/>
                </a:cubicBezTo>
                <a:close/>
                <a:moveTo>
                  <a:pt x="1237" y="1576"/>
                </a:moveTo>
                <a:lnTo>
                  <a:pt x="1237" y="1576"/>
                </a:lnTo>
                <a:cubicBezTo>
                  <a:pt x="771" y="1576"/>
                  <a:pt x="771" y="1576"/>
                  <a:pt x="771" y="1576"/>
                </a:cubicBezTo>
                <a:cubicBezTo>
                  <a:pt x="771" y="1178"/>
                  <a:pt x="771" y="1178"/>
                  <a:pt x="771" y="1178"/>
                </a:cubicBezTo>
                <a:cubicBezTo>
                  <a:pt x="1237" y="1178"/>
                  <a:pt x="1237" y="1178"/>
                  <a:pt x="1237" y="1178"/>
                </a:cubicBezTo>
                <a:lnTo>
                  <a:pt x="1237" y="1576"/>
                </a:lnTo>
                <a:close/>
                <a:moveTo>
                  <a:pt x="1636" y="1576"/>
                </a:moveTo>
                <a:lnTo>
                  <a:pt x="1636" y="1576"/>
                </a:lnTo>
                <a:cubicBezTo>
                  <a:pt x="1373" y="1576"/>
                  <a:pt x="1373" y="1576"/>
                  <a:pt x="1373" y="1576"/>
                </a:cubicBezTo>
                <a:cubicBezTo>
                  <a:pt x="1373" y="1127"/>
                  <a:pt x="1373" y="1127"/>
                  <a:pt x="1373" y="1127"/>
                </a:cubicBezTo>
                <a:cubicBezTo>
                  <a:pt x="1373" y="1085"/>
                  <a:pt x="1339" y="1042"/>
                  <a:pt x="1297" y="1042"/>
                </a:cubicBezTo>
                <a:cubicBezTo>
                  <a:pt x="720" y="1042"/>
                  <a:pt x="720" y="1042"/>
                  <a:pt x="720" y="1042"/>
                </a:cubicBezTo>
                <a:cubicBezTo>
                  <a:pt x="678" y="1042"/>
                  <a:pt x="644" y="1085"/>
                  <a:pt x="644" y="1127"/>
                </a:cubicBezTo>
                <a:cubicBezTo>
                  <a:pt x="644" y="1576"/>
                  <a:pt x="644" y="1576"/>
                  <a:pt x="644" y="1576"/>
                </a:cubicBezTo>
                <a:cubicBezTo>
                  <a:pt x="373" y="1576"/>
                  <a:pt x="373" y="1576"/>
                  <a:pt x="373" y="1576"/>
                </a:cubicBezTo>
                <a:cubicBezTo>
                  <a:pt x="373" y="627"/>
                  <a:pt x="373" y="627"/>
                  <a:pt x="373" y="627"/>
                </a:cubicBezTo>
                <a:cubicBezTo>
                  <a:pt x="1008" y="152"/>
                  <a:pt x="1008" y="152"/>
                  <a:pt x="1008" y="152"/>
                </a:cubicBezTo>
                <a:cubicBezTo>
                  <a:pt x="1636" y="627"/>
                  <a:pt x="1636" y="627"/>
                  <a:pt x="1636" y="627"/>
                </a:cubicBezTo>
                <a:lnTo>
                  <a:pt x="1636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4">
            <a:extLst>
              <a:ext uri="{FF2B5EF4-FFF2-40B4-BE49-F238E27FC236}">
                <a16:creationId xmlns:a16="http://schemas.microsoft.com/office/drawing/2014/main" id="{6BF78D76-A02D-6549-B940-8D1EEFC6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72" y="9254090"/>
            <a:ext cx="5075487" cy="2319264"/>
          </a:xfrm>
          <a:custGeom>
            <a:avLst/>
            <a:gdLst>
              <a:gd name="T0" fmla="*/ 458 w 4663"/>
              <a:gd name="T1" fmla="*/ 2128 h 2129"/>
              <a:gd name="T2" fmla="*/ 458 w 4663"/>
              <a:gd name="T3" fmla="*/ 2128 h 2129"/>
              <a:gd name="T4" fmla="*/ 313 w 4663"/>
              <a:gd name="T5" fmla="*/ 1992 h 2129"/>
              <a:gd name="T6" fmla="*/ 0 w 4663"/>
              <a:gd name="T7" fmla="*/ 0 h 2129"/>
              <a:gd name="T8" fmla="*/ 4348 w 4663"/>
              <a:gd name="T9" fmla="*/ 0 h 2129"/>
              <a:gd name="T10" fmla="*/ 4654 w 4663"/>
              <a:gd name="T11" fmla="*/ 1933 h 2129"/>
              <a:gd name="T12" fmla="*/ 4611 w 4663"/>
              <a:gd name="T13" fmla="*/ 2086 h 2129"/>
              <a:gd name="T14" fmla="*/ 4518 w 4663"/>
              <a:gd name="T15" fmla="*/ 2128 h 2129"/>
              <a:gd name="T16" fmla="*/ 458 w 4663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3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13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8" y="0"/>
                  <a:pt x="4348" y="0"/>
                  <a:pt x="4348" y="0"/>
                </a:cubicBezTo>
                <a:cubicBezTo>
                  <a:pt x="4654" y="1933"/>
                  <a:pt x="4654" y="1933"/>
                  <a:pt x="4654" y="1933"/>
                </a:cubicBezTo>
                <a:cubicBezTo>
                  <a:pt x="4662" y="1984"/>
                  <a:pt x="4645" y="2043"/>
                  <a:pt x="4611" y="2086"/>
                </a:cubicBezTo>
                <a:cubicBezTo>
                  <a:pt x="4586" y="2111"/>
                  <a:pt x="4552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5">
            <a:extLst>
              <a:ext uri="{FF2B5EF4-FFF2-40B4-BE49-F238E27FC236}">
                <a16:creationId xmlns:a16="http://schemas.microsoft.com/office/drawing/2014/main" id="{39694F87-C023-FC44-A7C0-5DF47655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58" y="9230083"/>
            <a:ext cx="5152315" cy="2381686"/>
          </a:xfrm>
          <a:custGeom>
            <a:avLst/>
            <a:gdLst>
              <a:gd name="T0" fmla="*/ 4357 w 4731"/>
              <a:gd name="T1" fmla="*/ 59 h 2188"/>
              <a:gd name="T2" fmla="*/ 4357 w 4731"/>
              <a:gd name="T3" fmla="*/ 59 h 2188"/>
              <a:gd name="T4" fmla="*/ 4662 w 4731"/>
              <a:gd name="T5" fmla="*/ 1958 h 2188"/>
              <a:gd name="T6" fmla="*/ 4552 w 4731"/>
              <a:gd name="T7" fmla="*/ 2127 h 2188"/>
              <a:gd name="T8" fmla="*/ 492 w 4731"/>
              <a:gd name="T9" fmla="*/ 2127 h 2188"/>
              <a:gd name="T10" fmla="*/ 381 w 4731"/>
              <a:gd name="T11" fmla="*/ 2017 h 2188"/>
              <a:gd name="T12" fmla="*/ 68 w 4731"/>
              <a:gd name="T13" fmla="*/ 59 h 2188"/>
              <a:gd name="T14" fmla="*/ 4357 w 4731"/>
              <a:gd name="T15" fmla="*/ 59 h 2188"/>
              <a:gd name="T16" fmla="*/ 4408 w 4731"/>
              <a:gd name="T17" fmla="*/ 0 h 2188"/>
              <a:gd name="T18" fmla="*/ 4408 w 4731"/>
              <a:gd name="T19" fmla="*/ 0 h 2188"/>
              <a:gd name="T20" fmla="*/ 4357 w 4731"/>
              <a:gd name="T21" fmla="*/ 0 h 2188"/>
              <a:gd name="T22" fmla="*/ 68 w 4731"/>
              <a:gd name="T23" fmla="*/ 0 h 2188"/>
              <a:gd name="T24" fmla="*/ 0 w 4731"/>
              <a:gd name="T25" fmla="*/ 0 h 2188"/>
              <a:gd name="T26" fmla="*/ 8 w 4731"/>
              <a:gd name="T27" fmla="*/ 68 h 2188"/>
              <a:gd name="T28" fmla="*/ 322 w 4731"/>
              <a:gd name="T29" fmla="*/ 2026 h 2188"/>
              <a:gd name="T30" fmla="*/ 492 w 4731"/>
              <a:gd name="T31" fmla="*/ 2187 h 2188"/>
              <a:gd name="T32" fmla="*/ 4552 w 4731"/>
              <a:gd name="T33" fmla="*/ 2187 h 2188"/>
              <a:gd name="T34" fmla="*/ 4671 w 4731"/>
              <a:gd name="T35" fmla="*/ 2127 h 2188"/>
              <a:gd name="T36" fmla="*/ 4713 w 4731"/>
              <a:gd name="T37" fmla="*/ 1949 h 2188"/>
              <a:gd name="T38" fmla="*/ 4416 w 4731"/>
              <a:gd name="T39" fmla="*/ 51 h 2188"/>
              <a:gd name="T40" fmla="*/ 4408 w 4731"/>
              <a:gd name="T41" fmla="*/ 0 h 2188"/>
              <a:gd name="T42" fmla="*/ 4357 w 4731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31" h="2188">
                <a:moveTo>
                  <a:pt x="4357" y="59"/>
                </a:moveTo>
                <a:lnTo>
                  <a:pt x="4357" y="59"/>
                </a:lnTo>
                <a:cubicBezTo>
                  <a:pt x="4662" y="1958"/>
                  <a:pt x="4662" y="1958"/>
                  <a:pt x="4662" y="1958"/>
                </a:cubicBezTo>
                <a:cubicBezTo>
                  <a:pt x="4671" y="2051"/>
                  <a:pt x="4620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32" y="2127"/>
                  <a:pt x="390" y="2077"/>
                  <a:pt x="381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57" y="59"/>
                  <a:pt x="4357" y="59"/>
                  <a:pt x="4357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57" y="0"/>
                  <a:pt x="4357" y="0"/>
                  <a:pt x="435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68"/>
                  <a:pt x="8" y="68"/>
                  <a:pt x="8" y="68"/>
                </a:cubicBezTo>
                <a:cubicBezTo>
                  <a:pt x="322" y="2026"/>
                  <a:pt x="322" y="2026"/>
                  <a:pt x="322" y="2026"/>
                </a:cubicBezTo>
                <a:cubicBezTo>
                  <a:pt x="339" y="2119"/>
                  <a:pt x="407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595" y="2187"/>
                  <a:pt x="4637" y="2161"/>
                  <a:pt x="4671" y="2127"/>
                </a:cubicBezTo>
                <a:cubicBezTo>
                  <a:pt x="4713" y="2077"/>
                  <a:pt x="4730" y="2017"/>
                  <a:pt x="4713" y="1949"/>
                </a:cubicBezTo>
                <a:cubicBezTo>
                  <a:pt x="4416" y="51"/>
                  <a:pt x="4416" y="51"/>
                  <a:pt x="4416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57" y="5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6">
            <a:extLst>
              <a:ext uri="{FF2B5EF4-FFF2-40B4-BE49-F238E27FC236}">
                <a16:creationId xmlns:a16="http://schemas.microsoft.com/office/drawing/2014/main" id="{478B725C-D3C9-794C-8C0F-C0F6012C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491" y="5907247"/>
            <a:ext cx="4681740" cy="3582133"/>
          </a:xfrm>
          <a:custGeom>
            <a:avLst/>
            <a:gdLst>
              <a:gd name="T0" fmla="*/ 4077 w 4299"/>
              <a:gd name="T1" fmla="*/ 3287 h 3288"/>
              <a:gd name="T2" fmla="*/ 4077 w 4299"/>
              <a:gd name="T3" fmla="*/ 3287 h 3288"/>
              <a:gd name="T4" fmla="*/ 221 w 4299"/>
              <a:gd name="T5" fmla="*/ 3287 h 3288"/>
              <a:gd name="T6" fmla="*/ 0 w 4299"/>
              <a:gd name="T7" fmla="*/ 3075 h 3288"/>
              <a:gd name="T8" fmla="*/ 0 w 4299"/>
              <a:gd name="T9" fmla="*/ 228 h 3288"/>
              <a:gd name="T10" fmla="*/ 229 w 4299"/>
              <a:gd name="T11" fmla="*/ 0 h 3288"/>
              <a:gd name="T12" fmla="*/ 1628 w 4299"/>
              <a:gd name="T13" fmla="*/ 0 h 3288"/>
              <a:gd name="T14" fmla="*/ 1763 w 4299"/>
              <a:gd name="T15" fmla="*/ 59 h 3288"/>
              <a:gd name="T16" fmla="*/ 2204 w 4299"/>
              <a:gd name="T17" fmla="*/ 508 h 3288"/>
              <a:gd name="T18" fmla="*/ 4077 w 4299"/>
              <a:gd name="T19" fmla="*/ 508 h 3288"/>
              <a:gd name="T20" fmla="*/ 4298 w 4299"/>
              <a:gd name="T21" fmla="*/ 720 h 3288"/>
              <a:gd name="T22" fmla="*/ 4298 w 4299"/>
              <a:gd name="T23" fmla="*/ 3075 h 3288"/>
              <a:gd name="T24" fmla="*/ 4077 w 4299"/>
              <a:gd name="T25" fmla="*/ 3287 h 3288"/>
              <a:gd name="T26" fmla="*/ 2230 w 4299"/>
              <a:gd name="T27" fmla="*/ 533 h 3288"/>
              <a:gd name="T28" fmla="*/ 2230 w 4299"/>
              <a:gd name="T29" fmla="*/ 533 h 3288"/>
              <a:gd name="T30" fmla="*/ 1628 w 4299"/>
              <a:gd name="T31" fmla="*/ 279 h 3288"/>
              <a:gd name="T32" fmla="*/ 1628 w 4299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9" h="3288">
                <a:moveTo>
                  <a:pt x="4077" y="3287"/>
                </a:moveTo>
                <a:lnTo>
                  <a:pt x="4077" y="3287"/>
                </a:lnTo>
                <a:cubicBezTo>
                  <a:pt x="221" y="3287"/>
                  <a:pt x="221" y="3287"/>
                  <a:pt x="221" y="3287"/>
                </a:cubicBezTo>
                <a:cubicBezTo>
                  <a:pt x="102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102" y="0"/>
                  <a:pt x="229" y="0"/>
                </a:cubicBezTo>
                <a:cubicBezTo>
                  <a:pt x="1628" y="0"/>
                  <a:pt x="1628" y="0"/>
                  <a:pt x="1628" y="0"/>
                </a:cubicBezTo>
                <a:cubicBezTo>
                  <a:pt x="1679" y="0"/>
                  <a:pt x="1729" y="25"/>
                  <a:pt x="1763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7" y="508"/>
                  <a:pt x="4077" y="508"/>
                  <a:pt x="4077" y="508"/>
                </a:cubicBezTo>
                <a:cubicBezTo>
                  <a:pt x="4196" y="508"/>
                  <a:pt x="4298" y="601"/>
                  <a:pt x="4298" y="720"/>
                </a:cubicBezTo>
                <a:cubicBezTo>
                  <a:pt x="4298" y="3075"/>
                  <a:pt x="4298" y="3075"/>
                  <a:pt x="4298" y="3075"/>
                </a:cubicBezTo>
                <a:cubicBezTo>
                  <a:pt x="4298" y="3194"/>
                  <a:pt x="4196" y="3287"/>
                  <a:pt x="4077" y="3287"/>
                </a:cubicBezTo>
                <a:close/>
                <a:moveTo>
                  <a:pt x="2230" y="533"/>
                </a:moveTo>
                <a:lnTo>
                  <a:pt x="2230" y="533"/>
                </a:lnTo>
                <a:close/>
                <a:moveTo>
                  <a:pt x="1628" y="279"/>
                </a:moveTo>
                <a:lnTo>
                  <a:pt x="1628" y="27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7">
            <a:extLst>
              <a:ext uri="{FF2B5EF4-FFF2-40B4-BE49-F238E27FC236}">
                <a16:creationId xmlns:a16="http://schemas.microsoft.com/office/drawing/2014/main" id="{C9825EB1-AB8C-024B-8346-3165CBD6A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7" y="9254090"/>
            <a:ext cx="5085090" cy="2319264"/>
          </a:xfrm>
          <a:custGeom>
            <a:avLst/>
            <a:gdLst>
              <a:gd name="T0" fmla="*/ 458 w 4672"/>
              <a:gd name="T1" fmla="*/ 2128 h 2129"/>
              <a:gd name="T2" fmla="*/ 458 w 4672"/>
              <a:gd name="T3" fmla="*/ 2128 h 2129"/>
              <a:gd name="T4" fmla="*/ 323 w 4672"/>
              <a:gd name="T5" fmla="*/ 1992 h 2129"/>
              <a:gd name="T6" fmla="*/ 0 w 4672"/>
              <a:gd name="T7" fmla="*/ 0 h 2129"/>
              <a:gd name="T8" fmla="*/ 4349 w 4672"/>
              <a:gd name="T9" fmla="*/ 0 h 2129"/>
              <a:gd name="T10" fmla="*/ 4663 w 4672"/>
              <a:gd name="T11" fmla="*/ 1933 h 2129"/>
              <a:gd name="T12" fmla="*/ 4620 w 4672"/>
              <a:gd name="T13" fmla="*/ 2086 h 2129"/>
              <a:gd name="T14" fmla="*/ 4518 w 4672"/>
              <a:gd name="T15" fmla="*/ 2128 h 2129"/>
              <a:gd name="T16" fmla="*/ 458 w 4672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2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23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9" y="0"/>
                  <a:pt x="4349" y="0"/>
                  <a:pt x="4349" y="0"/>
                </a:cubicBezTo>
                <a:cubicBezTo>
                  <a:pt x="4663" y="1933"/>
                  <a:pt x="4663" y="1933"/>
                  <a:pt x="4663" y="1933"/>
                </a:cubicBezTo>
                <a:cubicBezTo>
                  <a:pt x="4671" y="1984"/>
                  <a:pt x="4654" y="2043"/>
                  <a:pt x="4620" y="2086"/>
                </a:cubicBezTo>
                <a:cubicBezTo>
                  <a:pt x="4595" y="2111"/>
                  <a:pt x="4561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8">
            <a:extLst>
              <a:ext uri="{FF2B5EF4-FFF2-40B4-BE49-F238E27FC236}">
                <a16:creationId xmlns:a16="http://schemas.microsoft.com/office/drawing/2014/main" id="{A9132D4E-3023-A34F-883E-6C9699EF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662" y="9230083"/>
            <a:ext cx="5152315" cy="2381686"/>
          </a:xfrm>
          <a:custGeom>
            <a:avLst/>
            <a:gdLst>
              <a:gd name="T0" fmla="*/ 4366 w 4732"/>
              <a:gd name="T1" fmla="*/ 59 h 2188"/>
              <a:gd name="T2" fmla="*/ 4366 w 4732"/>
              <a:gd name="T3" fmla="*/ 59 h 2188"/>
              <a:gd name="T4" fmla="*/ 4663 w 4732"/>
              <a:gd name="T5" fmla="*/ 1958 h 2188"/>
              <a:gd name="T6" fmla="*/ 4552 w 4732"/>
              <a:gd name="T7" fmla="*/ 2127 h 2188"/>
              <a:gd name="T8" fmla="*/ 492 w 4732"/>
              <a:gd name="T9" fmla="*/ 2127 h 2188"/>
              <a:gd name="T10" fmla="*/ 382 w 4732"/>
              <a:gd name="T11" fmla="*/ 2017 h 2188"/>
              <a:gd name="T12" fmla="*/ 68 w 4732"/>
              <a:gd name="T13" fmla="*/ 59 h 2188"/>
              <a:gd name="T14" fmla="*/ 4366 w 4732"/>
              <a:gd name="T15" fmla="*/ 59 h 2188"/>
              <a:gd name="T16" fmla="*/ 4408 w 4732"/>
              <a:gd name="T17" fmla="*/ 0 h 2188"/>
              <a:gd name="T18" fmla="*/ 4408 w 4732"/>
              <a:gd name="T19" fmla="*/ 0 h 2188"/>
              <a:gd name="T20" fmla="*/ 4366 w 4732"/>
              <a:gd name="T21" fmla="*/ 0 h 2188"/>
              <a:gd name="T22" fmla="*/ 68 w 4732"/>
              <a:gd name="T23" fmla="*/ 0 h 2188"/>
              <a:gd name="T24" fmla="*/ 0 w 4732"/>
              <a:gd name="T25" fmla="*/ 0 h 2188"/>
              <a:gd name="T26" fmla="*/ 17 w 4732"/>
              <a:gd name="T27" fmla="*/ 68 h 2188"/>
              <a:gd name="T28" fmla="*/ 331 w 4732"/>
              <a:gd name="T29" fmla="*/ 2026 h 2188"/>
              <a:gd name="T30" fmla="*/ 492 w 4732"/>
              <a:gd name="T31" fmla="*/ 2187 h 2188"/>
              <a:gd name="T32" fmla="*/ 4552 w 4732"/>
              <a:gd name="T33" fmla="*/ 2187 h 2188"/>
              <a:gd name="T34" fmla="*/ 4680 w 4732"/>
              <a:gd name="T35" fmla="*/ 2127 h 2188"/>
              <a:gd name="T36" fmla="*/ 4722 w 4732"/>
              <a:gd name="T37" fmla="*/ 1949 h 2188"/>
              <a:gd name="T38" fmla="*/ 4417 w 4732"/>
              <a:gd name="T39" fmla="*/ 51 h 2188"/>
              <a:gd name="T40" fmla="*/ 4408 w 4732"/>
              <a:gd name="T41" fmla="*/ 0 h 2188"/>
              <a:gd name="T42" fmla="*/ 4366 w 4732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32" h="2188">
                <a:moveTo>
                  <a:pt x="4366" y="59"/>
                </a:moveTo>
                <a:lnTo>
                  <a:pt x="4366" y="59"/>
                </a:lnTo>
                <a:cubicBezTo>
                  <a:pt x="4663" y="1958"/>
                  <a:pt x="4663" y="1958"/>
                  <a:pt x="4663" y="1958"/>
                </a:cubicBezTo>
                <a:cubicBezTo>
                  <a:pt x="4680" y="2051"/>
                  <a:pt x="4629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41" y="2127"/>
                  <a:pt x="390" y="2077"/>
                  <a:pt x="382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66" y="59"/>
                  <a:pt x="4366" y="59"/>
                  <a:pt x="4366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66" y="0"/>
                  <a:pt x="4366" y="0"/>
                  <a:pt x="436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17" y="68"/>
                  <a:pt x="17" y="68"/>
                  <a:pt x="17" y="68"/>
                </a:cubicBezTo>
                <a:cubicBezTo>
                  <a:pt x="331" y="2026"/>
                  <a:pt x="331" y="2026"/>
                  <a:pt x="331" y="2026"/>
                </a:cubicBezTo>
                <a:cubicBezTo>
                  <a:pt x="339" y="2119"/>
                  <a:pt x="416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603" y="2187"/>
                  <a:pt x="4646" y="2161"/>
                  <a:pt x="4680" y="2127"/>
                </a:cubicBezTo>
                <a:cubicBezTo>
                  <a:pt x="4713" y="2077"/>
                  <a:pt x="4731" y="2017"/>
                  <a:pt x="4722" y="1949"/>
                </a:cubicBezTo>
                <a:cubicBezTo>
                  <a:pt x="4417" y="51"/>
                  <a:pt x="4417" y="51"/>
                  <a:pt x="4417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66" y="5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9">
            <a:extLst>
              <a:ext uri="{FF2B5EF4-FFF2-40B4-BE49-F238E27FC236}">
                <a16:creationId xmlns:a16="http://schemas.microsoft.com/office/drawing/2014/main" id="{23D4A6F8-272F-F040-A502-A5369B5C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699" y="5907247"/>
            <a:ext cx="4672137" cy="3582133"/>
          </a:xfrm>
          <a:custGeom>
            <a:avLst/>
            <a:gdLst>
              <a:gd name="T0" fmla="*/ 4078 w 4290"/>
              <a:gd name="T1" fmla="*/ 3287 h 3288"/>
              <a:gd name="T2" fmla="*/ 4078 w 4290"/>
              <a:gd name="T3" fmla="*/ 3287 h 3288"/>
              <a:gd name="T4" fmla="*/ 212 w 4290"/>
              <a:gd name="T5" fmla="*/ 3287 h 3288"/>
              <a:gd name="T6" fmla="*/ 0 w 4290"/>
              <a:gd name="T7" fmla="*/ 3075 h 3288"/>
              <a:gd name="T8" fmla="*/ 0 w 4290"/>
              <a:gd name="T9" fmla="*/ 228 h 3288"/>
              <a:gd name="T10" fmla="*/ 221 w 4290"/>
              <a:gd name="T11" fmla="*/ 0 h 3288"/>
              <a:gd name="T12" fmla="*/ 1619 w 4290"/>
              <a:gd name="T13" fmla="*/ 0 h 3288"/>
              <a:gd name="T14" fmla="*/ 1763 w 4290"/>
              <a:gd name="T15" fmla="*/ 59 h 3288"/>
              <a:gd name="T16" fmla="*/ 2204 w 4290"/>
              <a:gd name="T17" fmla="*/ 508 h 3288"/>
              <a:gd name="T18" fmla="*/ 4078 w 4290"/>
              <a:gd name="T19" fmla="*/ 508 h 3288"/>
              <a:gd name="T20" fmla="*/ 4289 w 4290"/>
              <a:gd name="T21" fmla="*/ 720 h 3288"/>
              <a:gd name="T22" fmla="*/ 4289 w 4290"/>
              <a:gd name="T23" fmla="*/ 3075 h 3288"/>
              <a:gd name="T24" fmla="*/ 4078 w 4290"/>
              <a:gd name="T25" fmla="*/ 3287 h 3288"/>
              <a:gd name="T26" fmla="*/ 2229 w 4290"/>
              <a:gd name="T27" fmla="*/ 533 h 3288"/>
              <a:gd name="T28" fmla="*/ 2229 w 4290"/>
              <a:gd name="T29" fmla="*/ 533 h 3288"/>
              <a:gd name="T30" fmla="*/ 1619 w 4290"/>
              <a:gd name="T31" fmla="*/ 279 h 3288"/>
              <a:gd name="T32" fmla="*/ 1619 w 4290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0" h="3288">
                <a:moveTo>
                  <a:pt x="4078" y="3287"/>
                </a:moveTo>
                <a:lnTo>
                  <a:pt x="4078" y="3287"/>
                </a:lnTo>
                <a:cubicBezTo>
                  <a:pt x="212" y="3287"/>
                  <a:pt x="212" y="3287"/>
                  <a:pt x="212" y="3287"/>
                </a:cubicBezTo>
                <a:cubicBezTo>
                  <a:pt x="93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102" y="0"/>
                  <a:pt x="221" y="0"/>
                </a:cubicBezTo>
                <a:cubicBezTo>
                  <a:pt x="1619" y="0"/>
                  <a:pt x="1619" y="0"/>
                  <a:pt x="1619" y="0"/>
                </a:cubicBezTo>
                <a:cubicBezTo>
                  <a:pt x="1679" y="0"/>
                  <a:pt x="1729" y="25"/>
                  <a:pt x="1763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8" y="508"/>
                  <a:pt x="4078" y="508"/>
                  <a:pt x="4078" y="508"/>
                </a:cubicBezTo>
                <a:cubicBezTo>
                  <a:pt x="4196" y="508"/>
                  <a:pt x="4289" y="601"/>
                  <a:pt x="4289" y="720"/>
                </a:cubicBezTo>
                <a:cubicBezTo>
                  <a:pt x="4289" y="3075"/>
                  <a:pt x="4289" y="3075"/>
                  <a:pt x="4289" y="3075"/>
                </a:cubicBezTo>
                <a:cubicBezTo>
                  <a:pt x="4289" y="3194"/>
                  <a:pt x="4196" y="3287"/>
                  <a:pt x="4078" y="3287"/>
                </a:cubicBezTo>
                <a:close/>
                <a:moveTo>
                  <a:pt x="2229" y="533"/>
                </a:moveTo>
                <a:lnTo>
                  <a:pt x="2229" y="533"/>
                </a:lnTo>
                <a:close/>
                <a:moveTo>
                  <a:pt x="1619" y="279"/>
                </a:moveTo>
                <a:lnTo>
                  <a:pt x="1619" y="27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0">
            <a:extLst>
              <a:ext uri="{FF2B5EF4-FFF2-40B4-BE49-F238E27FC236}">
                <a16:creationId xmlns:a16="http://schemas.microsoft.com/office/drawing/2014/main" id="{50A38A5B-BDF9-364D-885F-7C68128D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7284" y="9254090"/>
            <a:ext cx="5075487" cy="2319264"/>
          </a:xfrm>
          <a:custGeom>
            <a:avLst/>
            <a:gdLst>
              <a:gd name="T0" fmla="*/ 458 w 4663"/>
              <a:gd name="T1" fmla="*/ 2128 h 2129"/>
              <a:gd name="T2" fmla="*/ 458 w 4663"/>
              <a:gd name="T3" fmla="*/ 2128 h 2129"/>
              <a:gd name="T4" fmla="*/ 322 w 4663"/>
              <a:gd name="T5" fmla="*/ 1992 h 2129"/>
              <a:gd name="T6" fmla="*/ 0 w 4663"/>
              <a:gd name="T7" fmla="*/ 0 h 2129"/>
              <a:gd name="T8" fmla="*/ 4349 w 4663"/>
              <a:gd name="T9" fmla="*/ 0 h 2129"/>
              <a:gd name="T10" fmla="*/ 4654 w 4663"/>
              <a:gd name="T11" fmla="*/ 1933 h 2129"/>
              <a:gd name="T12" fmla="*/ 4620 w 4663"/>
              <a:gd name="T13" fmla="*/ 2086 h 2129"/>
              <a:gd name="T14" fmla="*/ 4518 w 4663"/>
              <a:gd name="T15" fmla="*/ 2128 h 2129"/>
              <a:gd name="T16" fmla="*/ 458 w 4663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3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22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9" y="0"/>
                  <a:pt x="4349" y="0"/>
                  <a:pt x="4349" y="0"/>
                </a:cubicBezTo>
                <a:cubicBezTo>
                  <a:pt x="4654" y="1933"/>
                  <a:pt x="4654" y="1933"/>
                  <a:pt x="4654" y="1933"/>
                </a:cubicBezTo>
                <a:cubicBezTo>
                  <a:pt x="4662" y="1984"/>
                  <a:pt x="4654" y="2043"/>
                  <a:pt x="4620" y="2086"/>
                </a:cubicBezTo>
                <a:cubicBezTo>
                  <a:pt x="4595" y="2111"/>
                  <a:pt x="4552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1">
            <a:extLst>
              <a:ext uri="{FF2B5EF4-FFF2-40B4-BE49-F238E27FC236}">
                <a16:creationId xmlns:a16="http://schemas.microsoft.com/office/drawing/2014/main" id="{386D9F83-62A9-CE43-BF88-EA2496B4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670" y="9230083"/>
            <a:ext cx="5152318" cy="2381686"/>
          </a:xfrm>
          <a:custGeom>
            <a:avLst/>
            <a:gdLst>
              <a:gd name="T0" fmla="*/ 4357 w 4731"/>
              <a:gd name="T1" fmla="*/ 59 h 2188"/>
              <a:gd name="T2" fmla="*/ 4357 w 4731"/>
              <a:gd name="T3" fmla="*/ 59 h 2188"/>
              <a:gd name="T4" fmla="*/ 4663 w 4731"/>
              <a:gd name="T5" fmla="*/ 1958 h 2188"/>
              <a:gd name="T6" fmla="*/ 4552 w 4731"/>
              <a:gd name="T7" fmla="*/ 2127 h 2188"/>
              <a:gd name="T8" fmla="*/ 492 w 4731"/>
              <a:gd name="T9" fmla="*/ 2127 h 2188"/>
              <a:gd name="T10" fmla="*/ 382 w 4731"/>
              <a:gd name="T11" fmla="*/ 2017 h 2188"/>
              <a:gd name="T12" fmla="*/ 68 w 4731"/>
              <a:gd name="T13" fmla="*/ 59 h 2188"/>
              <a:gd name="T14" fmla="*/ 4357 w 4731"/>
              <a:gd name="T15" fmla="*/ 59 h 2188"/>
              <a:gd name="T16" fmla="*/ 4408 w 4731"/>
              <a:gd name="T17" fmla="*/ 0 h 2188"/>
              <a:gd name="T18" fmla="*/ 4408 w 4731"/>
              <a:gd name="T19" fmla="*/ 0 h 2188"/>
              <a:gd name="T20" fmla="*/ 4357 w 4731"/>
              <a:gd name="T21" fmla="*/ 0 h 2188"/>
              <a:gd name="T22" fmla="*/ 68 w 4731"/>
              <a:gd name="T23" fmla="*/ 0 h 2188"/>
              <a:gd name="T24" fmla="*/ 0 w 4731"/>
              <a:gd name="T25" fmla="*/ 0 h 2188"/>
              <a:gd name="T26" fmla="*/ 9 w 4731"/>
              <a:gd name="T27" fmla="*/ 68 h 2188"/>
              <a:gd name="T28" fmla="*/ 322 w 4731"/>
              <a:gd name="T29" fmla="*/ 2026 h 2188"/>
              <a:gd name="T30" fmla="*/ 492 w 4731"/>
              <a:gd name="T31" fmla="*/ 2187 h 2188"/>
              <a:gd name="T32" fmla="*/ 4552 w 4731"/>
              <a:gd name="T33" fmla="*/ 2187 h 2188"/>
              <a:gd name="T34" fmla="*/ 4671 w 4731"/>
              <a:gd name="T35" fmla="*/ 2127 h 2188"/>
              <a:gd name="T36" fmla="*/ 4722 w 4731"/>
              <a:gd name="T37" fmla="*/ 1949 h 2188"/>
              <a:gd name="T38" fmla="*/ 4417 w 4731"/>
              <a:gd name="T39" fmla="*/ 51 h 2188"/>
              <a:gd name="T40" fmla="*/ 4408 w 4731"/>
              <a:gd name="T41" fmla="*/ 0 h 2188"/>
              <a:gd name="T42" fmla="*/ 4357 w 4731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31" h="2188">
                <a:moveTo>
                  <a:pt x="4357" y="59"/>
                </a:moveTo>
                <a:lnTo>
                  <a:pt x="4357" y="59"/>
                </a:lnTo>
                <a:cubicBezTo>
                  <a:pt x="4663" y="1958"/>
                  <a:pt x="4663" y="1958"/>
                  <a:pt x="4663" y="1958"/>
                </a:cubicBezTo>
                <a:cubicBezTo>
                  <a:pt x="4679" y="2051"/>
                  <a:pt x="4620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41" y="2127"/>
                  <a:pt x="390" y="2077"/>
                  <a:pt x="382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57" y="59"/>
                  <a:pt x="4357" y="59"/>
                  <a:pt x="4357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57" y="0"/>
                  <a:pt x="4357" y="0"/>
                  <a:pt x="435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68"/>
                  <a:pt x="9" y="68"/>
                  <a:pt x="9" y="68"/>
                </a:cubicBezTo>
                <a:cubicBezTo>
                  <a:pt x="322" y="2026"/>
                  <a:pt x="322" y="2026"/>
                  <a:pt x="322" y="2026"/>
                </a:cubicBezTo>
                <a:cubicBezTo>
                  <a:pt x="339" y="2119"/>
                  <a:pt x="407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595" y="2187"/>
                  <a:pt x="4645" y="2161"/>
                  <a:pt x="4671" y="2127"/>
                </a:cubicBezTo>
                <a:cubicBezTo>
                  <a:pt x="4713" y="2077"/>
                  <a:pt x="4730" y="2017"/>
                  <a:pt x="4722" y="1949"/>
                </a:cubicBezTo>
                <a:cubicBezTo>
                  <a:pt x="4417" y="51"/>
                  <a:pt x="4417" y="51"/>
                  <a:pt x="4417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57" y="5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2">
            <a:extLst>
              <a:ext uri="{FF2B5EF4-FFF2-40B4-BE49-F238E27FC236}">
                <a16:creationId xmlns:a16="http://schemas.microsoft.com/office/drawing/2014/main" id="{4E2D5133-F76D-1740-B6C3-9B307D907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7707" y="5907247"/>
            <a:ext cx="4672140" cy="3582133"/>
          </a:xfrm>
          <a:custGeom>
            <a:avLst/>
            <a:gdLst>
              <a:gd name="T0" fmla="*/ 4077 w 4290"/>
              <a:gd name="T1" fmla="*/ 3287 h 3288"/>
              <a:gd name="T2" fmla="*/ 4077 w 4290"/>
              <a:gd name="T3" fmla="*/ 3287 h 3288"/>
              <a:gd name="T4" fmla="*/ 212 w 4290"/>
              <a:gd name="T5" fmla="*/ 3287 h 3288"/>
              <a:gd name="T6" fmla="*/ 0 w 4290"/>
              <a:gd name="T7" fmla="*/ 3075 h 3288"/>
              <a:gd name="T8" fmla="*/ 0 w 4290"/>
              <a:gd name="T9" fmla="*/ 228 h 3288"/>
              <a:gd name="T10" fmla="*/ 220 w 4290"/>
              <a:gd name="T11" fmla="*/ 0 h 3288"/>
              <a:gd name="T12" fmla="*/ 1619 w 4290"/>
              <a:gd name="T13" fmla="*/ 0 h 3288"/>
              <a:gd name="T14" fmla="*/ 1755 w 4290"/>
              <a:gd name="T15" fmla="*/ 59 h 3288"/>
              <a:gd name="T16" fmla="*/ 2204 w 4290"/>
              <a:gd name="T17" fmla="*/ 508 h 3288"/>
              <a:gd name="T18" fmla="*/ 4077 w 4290"/>
              <a:gd name="T19" fmla="*/ 508 h 3288"/>
              <a:gd name="T20" fmla="*/ 4289 w 4290"/>
              <a:gd name="T21" fmla="*/ 720 h 3288"/>
              <a:gd name="T22" fmla="*/ 4289 w 4290"/>
              <a:gd name="T23" fmla="*/ 3075 h 3288"/>
              <a:gd name="T24" fmla="*/ 4077 w 4290"/>
              <a:gd name="T25" fmla="*/ 3287 h 3288"/>
              <a:gd name="T26" fmla="*/ 2221 w 4290"/>
              <a:gd name="T27" fmla="*/ 533 h 3288"/>
              <a:gd name="T28" fmla="*/ 2221 w 4290"/>
              <a:gd name="T29" fmla="*/ 533 h 3288"/>
              <a:gd name="T30" fmla="*/ 1619 w 4290"/>
              <a:gd name="T31" fmla="*/ 279 h 3288"/>
              <a:gd name="T32" fmla="*/ 1619 w 4290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0" h="3288">
                <a:moveTo>
                  <a:pt x="4077" y="3287"/>
                </a:moveTo>
                <a:lnTo>
                  <a:pt x="4077" y="3287"/>
                </a:lnTo>
                <a:cubicBezTo>
                  <a:pt x="212" y="3287"/>
                  <a:pt x="212" y="3287"/>
                  <a:pt x="212" y="3287"/>
                </a:cubicBezTo>
                <a:cubicBezTo>
                  <a:pt x="93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93" y="0"/>
                  <a:pt x="220" y="0"/>
                </a:cubicBezTo>
                <a:cubicBezTo>
                  <a:pt x="1619" y="0"/>
                  <a:pt x="1619" y="0"/>
                  <a:pt x="1619" y="0"/>
                </a:cubicBezTo>
                <a:cubicBezTo>
                  <a:pt x="1670" y="0"/>
                  <a:pt x="1721" y="25"/>
                  <a:pt x="1755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7" y="508"/>
                  <a:pt x="4077" y="508"/>
                  <a:pt x="4077" y="508"/>
                </a:cubicBezTo>
                <a:cubicBezTo>
                  <a:pt x="4196" y="508"/>
                  <a:pt x="4289" y="601"/>
                  <a:pt x="4289" y="720"/>
                </a:cubicBezTo>
                <a:cubicBezTo>
                  <a:pt x="4289" y="3075"/>
                  <a:pt x="4289" y="3075"/>
                  <a:pt x="4289" y="3075"/>
                </a:cubicBezTo>
                <a:cubicBezTo>
                  <a:pt x="4289" y="3194"/>
                  <a:pt x="4196" y="3287"/>
                  <a:pt x="4077" y="3287"/>
                </a:cubicBezTo>
                <a:close/>
                <a:moveTo>
                  <a:pt x="2221" y="533"/>
                </a:moveTo>
                <a:lnTo>
                  <a:pt x="2221" y="533"/>
                </a:lnTo>
                <a:close/>
                <a:moveTo>
                  <a:pt x="1619" y="279"/>
                </a:moveTo>
                <a:lnTo>
                  <a:pt x="1619" y="279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3">
            <a:extLst>
              <a:ext uri="{FF2B5EF4-FFF2-40B4-BE49-F238E27FC236}">
                <a16:creationId xmlns:a16="http://schemas.microsoft.com/office/drawing/2014/main" id="{44AA82E5-A4A0-4E40-AD80-D294096E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293" y="9254090"/>
            <a:ext cx="5075490" cy="2319264"/>
          </a:xfrm>
          <a:custGeom>
            <a:avLst/>
            <a:gdLst>
              <a:gd name="T0" fmla="*/ 458 w 4663"/>
              <a:gd name="T1" fmla="*/ 2128 h 2129"/>
              <a:gd name="T2" fmla="*/ 458 w 4663"/>
              <a:gd name="T3" fmla="*/ 2128 h 2129"/>
              <a:gd name="T4" fmla="*/ 314 w 4663"/>
              <a:gd name="T5" fmla="*/ 1992 h 2129"/>
              <a:gd name="T6" fmla="*/ 0 w 4663"/>
              <a:gd name="T7" fmla="*/ 0 h 2129"/>
              <a:gd name="T8" fmla="*/ 4349 w 4663"/>
              <a:gd name="T9" fmla="*/ 0 h 2129"/>
              <a:gd name="T10" fmla="*/ 4654 w 4663"/>
              <a:gd name="T11" fmla="*/ 1933 h 2129"/>
              <a:gd name="T12" fmla="*/ 4612 w 4663"/>
              <a:gd name="T13" fmla="*/ 2086 h 2129"/>
              <a:gd name="T14" fmla="*/ 4518 w 4663"/>
              <a:gd name="T15" fmla="*/ 2128 h 2129"/>
              <a:gd name="T16" fmla="*/ 458 w 4663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3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14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9" y="0"/>
                  <a:pt x="4349" y="0"/>
                  <a:pt x="4349" y="0"/>
                </a:cubicBezTo>
                <a:cubicBezTo>
                  <a:pt x="4654" y="1933"/>
                  <a:pt x="4654" y="1933"/>
                  <a:pt x="4654" y="1933"/>
                </a:cubicBezTo>
                <a:cubicBezTo>
                  <a:pt x="4662" y="1984"/>
                  <a:pt x="4645" y="2043"/>
                  <a:pt x="4612" y="2086"/>
                </a:cubicBezTo>
                <a:cubicBezTo>
                  <a:pt x="4586" y="2111"/>
                  <a:pt x="4552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4">
            <a:extLst>
              <a:ext uri="{FF2B5EF4-FFF2-40B4-BE49-F238E27FC236}">
                <a16:creationId xmlns:a16="http://schemas.microsoft.com/office/drawing/2014/main" id="{528EE6DA-639B-8E43-A59E-2AFCDF13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878" y="9230083"/>
            <a:ext cx="5142715" cy="2381686"/>
          </a:xfrm>
          <a:custGeom>
            <a:avLst/>
            <a:gdLst>
              <a:gd name="T0" fmla="*/ 4357 w 4723"/>
              <a:gd name="T1" fmla="*/ 59 h 2188"/>
              <a:gd name="T2" fmla="*/ 4357 w 4723"/>
              <a:gd name="T3" fmla="*/ 59 h 2188"/>
              <a:gd name="T4" fmla="*/ 4662 w 4723"/>
              <a:gd name="T5" fmla="*/ 1958 h 2188"/>
              <a:gd name="T6" fmla="*/ 4552 w 4723"/>
              <a:gd name="T7" fmla="*/ 2127 h 2188"/>
              <a:gd name="T8" fmla="*/ 492 w 4723"/>
              <a:gd name="T9" fmla="*/ 2127 h 2188"/>
              <a:gd name="T10" fmla="*/ 373 w 4723"/>
              <a:gd name="T11" fmla="*/ 2017 h 2188"/>
              <a:gd name="T12" fmla="*/ 68 w 4723"/>
              <a:gd name="T13" fmla="*/ 59 h 2188"/>
              <a:gd name="T14" fmla="*/ 4357 w 4723"/>
              <a:gd name="T15" fmla="*/ 59 h 2188"/>
              <a:gd name="T16" fmla="*/ 4408 w 4723"/>
              <a:gd name="T17" fmla="*/ 0 h 2188"/>
              <a:gd name="T18" fmla="*/ 4408 w 4723"/>
              <a:gd name="T19" fmla="*/ 0 h 2188"/>
              <a:gd name="T20" fmla="*/ 4357 w 4723"/>
              <a:gd name="T21" fmla="*/ 0 h 2188"/>
              <a:gd name="T22" fmla="*/ 68 w 4723"/>
              <a:gd name="T23" fmla="*/ 0 h 2188"/>
              <a:gd name="T24" fmla="*/ 0 w 4723"/>
              <a:gd name="T25" fmla="*/ 0 h 2188"/>
              <a:gd name="T26" fmla="*/ 9 w 4723"/>
              <a:gd name="T27" fmla="*/ 68 h 2188"/>
              <a:gd name="T28" fmla="*/ 322 w 4723"/>
              <a:gd name="T29" fmla="*/ 2026 h 2188"/>
              <a:gd name="T30" fmla="*/ 492 w 4723"/>
              <a:gd name="T31" fmla="*/ 2187 h 2188"/>
              <a:gd name="T32" fmla="*/ 4552 w 4723"/>
              <a:gd name="T33" fmla="*/ 2187 h 2188"/>
              <a:gd name="T34" fmla="*/ 4671 w 4723"/>
              <a:gd name="T35" fmla="*/ 2127 h 2188"/>
              <a:gd name="T36" fmla="*/ 4713 w 4723"/>
              <a:gd name="T37" fmla="*/ 1949 h 2188"/>
              <a:gd name="T38" fmla="*/ 4408 w 4723"/>
              <a:gd name="T39" fmla="*/ 51 h 2188"/>
              <a:gd name="T40" fmla="*/ 4408 w 4723"/>
              <a:gd name="T41" fmla="*/ 0 h 2188"/>
              <a:gd name="T42" fmla="*/ 4357 w 4723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23" h="2188">
                <a:moveTo>
                  <a:pt x="4357" y="59"/>
                </a:moveTo>
                <a:lnTo>
                  <a:pt x="4357" y="59"/>
                </a:lnTo>
                <a:cubicBezTo>
                  <a:pt x="4662" y="1958"/>
                  <a:pt x="4662" y="1958"/>
                  <a:pt x="4662" y="1958"/>
                </a:cubicBezTo>
                <a:cubicBezTo>
                  <a:pt x="4671" y="2051"/>
                  <a:pt x="4620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32" y="2127"/>
                  <a:pt x="390" y="2077"/>
                  <a:pt x="373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57" y="59"/>
                  <a:pt x="4357" y="59"/>
                  <a:pt x="4357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57" y="0"/>
                  <a:pt x="4357" y="0"/>
                  <a:pt x="435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68"/>
                  <a:pt x="9" y="68"/>
                  <a:pt x="9" y="68"/>
                </a:cubicBezTo>
                <a:cubicBezTo>
                  <a:pt x="322" y="2026"/>
                  <a:pt x="322" y="2026"/>
                  <a:pt x="322" y="2026"/>
                </a:cubicBezTo>
                <a:cubicBezTo>
                  <a:pt x="339" y="2119"/>
                  <a:pt x="407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595" y="2187"/>
                  <a:pt x="4637" y="2161"/>
                  <a:pt x="4671" y="2127"/>
                </a:cubicBezTo>
                <a:cubicBezTo>
                  <a:pt x="4705" y="2077"/>
                  <a:pt x="4722" y="2017"/>
                  <a:pt x="4713" y="1949"/>
                </a:cubicBezTo>
                <a:cubicBezTo>
                  <a:pt x="4408" y="51"/>
                  <a:pt x="4408" y="51"/>
                  <a:pt x="4408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57" y="5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3">
            <a:extLst>
              <a:ext uri="{FF2B5EF4-FFF2-40B4-BE49-F238E27FC236}">
                <a16:creationId xmlns:a16="http://schemas.microsoft.com/office/drawing/2014/main" id="{A60EE78D-9235-4341-9CEE-2ACC0A45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2611" y="7808754"/>
            <a:ext cx="806700" cy="787493"/>
          </a:xfrm>
          <a:custGeom>
            <a:avLst/>
            <a:gdLst>
              <a:gd name="T0" fmla="*/ 518 w 739"/>
              <a:gd name="T1" fmla="*/ 720 h 721"/>
              <a:gd name="T2" fmla="*/ 518 w 739"/>
              <a:gd name="T3" fmla="*/ 720 h 721"/>
              <a:gd name="T4" fmla="*/ 475 w 739"/>
              <a:gd name="T5" fmla="*/ 703 h 721"/>
              <a:gd name="T6" fmla="*/ 68 w 739"/>
              <a:gd name="T7" fmla="*/ 296 h 721"/>
              <a:gd name="T8" fmla="*/ 68 w 739"/>
              <a:gd name="T9" fmla="*/ 59 h 721"/>
              <a:gd name="T10" fmla="*/ 187 w 739"/>
              <a:gd name="T11" fmla="*/ 0 h 721"/>
              <a:gd name="T12" fmla="*/ 314 w 739"/>
              <a:gd name="T13" fmla="*/ 51 h 721"/>
              <a:gd name="T14" fmla="*/ 721 w 739"/>
              <a:gd name="T15" fmla="*/ 466 h 721"/>
              <a:gd name="T16" fmla="*/ 738 w 739"/>
              <a:gd name="T17" fmla="*/ 508 h 721"/>
              <a:gd name="T18" fmla="*/ 721 w 739"/>
              <a:gd name="T19" fmla="*/ 542 h 721"/>
              <a:gd name="T20" fmla="*/ 560 w 739"/>
              <a:gd name="T21" fmla="*/ 703 h 721"/>
              <a:gd name="T22" fmla="*/ 518 w 739"/>
              <a:gd name="T23" fmla="*/ 720 h 721"/>
              <a:gd name="T24" fmla="*/ 187 w 739"/>
              <a:gd name="T25" fmla="*/ 118 h 721"/>
              <a:gd name="T26" fmla="*/ 187 w 739"/>
              <a:gd name="T27" fmla="*/ 118 h 721"/>
              <a:gd name="T28" fmla="*/ 187 w 739"/>
              <a:gd name="T29" fmla="*/ 118 h 721"/>
              <a:gd name="T30" fmla="*/ 145 w 739"/>
              <a:gd name="T31" fmla="*/ 135 h 721"/>
              <a:gd name="T32" fmla="*/ 145 w 739"/>
              <a:gd name="T33" fmla="*/ 220 h 721"/>
              <a:gd name="T34" fmla="*/ 518 w 739"/>
              <a:gd name="T35" fmla="*/ 584 h 721"/>
              <a:gd name="T36" fmla="*/ 602 w 739"/>
              <a:gd name="T37" fmla="*/ 508 h 721"/>
              <a:gd name="T38" fmla="*/ 229 w 739"/>
              <a:gd name="T39" fmla="*/ 135 h 721"/>
              <a:gd name="T40" fmla="*/ 187 w 739"/>
              <a:gd name="T41" fmla="*/ 118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9" h="721">
                <a:moveTo>
                  <a:pt x="518" y="720"/>
                </a:moveTo>
                <a:lnTo>
                  <a:pt x="518" y="720"/>
                </a:lnTo>
                <a:cubicBezTo>
                  <a:pt x="500" y="720"/>
                  <a:pt x="492" y="712"/>
                  <a:pt x="475" y="703"/>
                </a:cubicBezTo>
                <a:cubicBezTo>
                  <a:pt x="68" y="296"/>
                  <a:pt x="68" y="296"/>
                  <a:pt x="68" y="296"/>
                </a:cubicBezTo>
                <a:cubicBezTo>
                  <a:pt x="0" y="228"/>
                  <a:pt x="0" y="127"/>
                  <a:pt x="68" y="59"/>
                </a:cubicBezTo>
                <a:cubicBezTo>
                  <a:pt x="102" y="25"/>
                  <a:pt x="145" y="0"/>
                  <a:pt x="187" y="0"/>
                </a:cubicBezTo>
                <a:cubicBezTo>
                  <a:pt x="238" y="0"/>
                  <a:pt x="280" y="25"/>
                  <a:pt x="314" y="51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9" y="474"/>
                  <a:pt x="738" y="491"/>
                  <a:pt x="738" y="508"/>
                </a:cubicBezTo>
                <a:cubicBezTo>
                  <a:pt x="738" y="525"/>
                  <a:pt x="729" y="534"/>
                  <a:pt x="721" y="542"/>
                </a:cubicBezTo>
                <a:cubicBezTo>
                  <a:pt x="560" y="703"/>
                  <a:pt x="560" y="703"/>
                  <a:pt x="560" y="703"/>
                </a:cubicBezTo>
                <a:cubicBezTo>
                  <a:pt x="543" y="712"/>
                  <a:pt x="534" y="720"/>
                  <a:pt x="518" y="720"/>
                </a:cubicBezTo>
                <a:close/>
                <a:moveTo>
                  <a:pt x="187" y="118"/>
                </a:moveTo>
                <a:lnTo>
                  <a:pt x="187" y="118"/>
                </a:lnTo>
                <a:lnTo>
                  <a:pt x="187" y="118"/>
                </a:lnTo>
                <a:cubicBezTo>
                  <a:pt x="170" y="118"/>
                  <a:pt x="161" y="127"/>
                  <a:pt x="145" y="135"/>
                </a:cubicBezTo>
                <a:cubicBezTo>
                  <a:pt x="127" y="161"/>
                  <a:pt x="127" y="195"/>
                  <a:pt x="145" y="220"/>
                </a:cubicBezTo>
                <a:cubicBezTo>
                  <a:pt x="518" y="584"/>
                  <a:pt x="518" y="584"/>
                  <a:pt x="518" y="584"/>
                </a:cubicBezTo>
                <a:cubicBezTo>
                  <a:pt x="602" y="508"/>
                  <a:pt x="602" y="508"/>
                  <a:pt x="602" y="508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1" y="127"/>
                  <a:pt x="204" y="118"/>
                  <a:pt x="187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4">
            <a:extLst>
              <a:ext uri="{FF2B5EF4-FFF2-40B4-BE49-F238E27FC236}">
                <a16:creationId xmlns:a16="http://schemas.microsoft.com/office/drawing/2014/main" id="{F8A6BF50-F1BE-4746-9EF6-B2FAD7DC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8639" y="6800379"/>
            <a:ext cx="1200447" cy="1210050"/>
          </a:xfrm>
          <a:custGeom>
            <a:avLst/>
            <a:gdLst>
              <a:gd name="T0" fmla="*/ 551 w 1103"/>
              <a:gd name="T1" fmla="*/ 1110 h 1111"/>
              <a:gd name="T2" fmla="*/ 551 w 1103"/>
              <a:gd name="T3" fmla="*/ 1110 h 1111"/>
              <a:gd name="T4" fmla="*/ 0 w 1103"/>
              <a:gd name="T5" fmla="*/ 551 h 1111"/>
              <a:gd name="T6" fmla="*/ 551 w 1103"/>
              <a:gd name="T7" fmla="*/ 0 h 1111"/>
              <a:gd name="T8" fmla="*/ 1102 w 1103"/>
              <a:gd name="T9" fmla="*/ 551 h 1111"/>
              <a:gd name="T10" fmla="*/ 551 w 1103"/>
              <a:gd name="T11" fmla="*/ 1110 h 1111"/>
              <a:gd name="T12" fmla="*/ 551 w 1103"/>
              <a:gd name="T13" fmla="*/ 118 h 1111"/>
              <a:gd name="T14" fmla="*/ 551 w 1103"/>
              <a:gd name="T15" fmla="*/ 118 h 1111"/>
              <a:gd name="T16" fmla="*/ 119 w 1103"/>
              <a:gd name="T17" fmla="*/ 551 h 1111"/>
              <a:gd name="T18" fmla="*/ 551 w 1103"/>
              <a:gd name="T19" fmla="*/ 991 h 1111"/>
              <a:gd name="T20" fmla="*/ 992 w 1103"/>
              <a:gd name="T21" fmla="*/ 551 h 1111"/>
              <a:gd name="T22" fmla="*/ 551 w 1103"/>
              <a:gd name="T23" fmla="*/ 118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3" h="1111">
                <a:moveTo>
                  <a:pt x="551" y="1110"/>
                </a:moveTo>
                <a:lnTo>
                  <a:pt x="551" y="1110"/>
                </a:lnTo>
                <a:cubicBezTo>
                  <a:pt x="254" y="1110"/>
                  <a:pt x="0" y="856"/>
                  <a:pt x="0" y="551"/>
                </a:cubicBezTo>
                <a:cubicBezTo>
                  <a:pt x="0" y="254"/>
                  <a:pt x="254" y="0"/>
                  <a:pt x="551" y="0"/>
                </a:cubicBezTo>
                <a:cubicBezTo>
                  <a:pt x="856" y="0"/>
                  <a:pt x="1102" y="254"/>
                  <a:pt x="1102" y="551"/>
                </a:cubicBezTo>
                <a:cubicBezTo>
                  <a:pt x="1102" y="856"/>
                  <a:pt x="856" y="1110"/>
                  <a:pt x="551" y="1110"/>
                </a:cubicBezTo>
                <a:close/>
                <a:moveTo>
                  <a:pt x="551" y="118"/>
                </a:moveTo>
                <a:lnTo>
                  <a:pt x="551" y="118"/>
                </a:lnTo>
                <a:cubicBezTo>
                  <a:pt x="314" y="118"/>
                  <a:pt x="119" y="313"/>
                  <a:pt x="119" y="551"/>
                </a:cubicBezTo>
                <a:cubicBezTo>
                  <a:pt x="119" y="796"/>
                  <a:pt x="314" y="991"/>
                  <a:pt x="551" y="991"/>
                </a:cubicBezTo>
                <a:cubicBezTo>
                  <a:pt x="797" y="991"/>
                  <a:pt x="992" y="796"/>
                  <a:pt x="992" y="551"/>
                </a:cubicBezTo>
                <a:cubicBezTo>
                  <a:pt x="992" y="313"/>
                  <a:pt x="797" y="118"/>
                  <a:pt x="551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35">
            <a:extLst>
              <a:ext uri="{FF2B5EF4-FFF2-40B4-BE49-F238E27FC236}">
                <a16:creationId xmlns:a16="http://schemas.microsoft.com/office/drawing/2014/main" id="{7B720962-3253-2447-8DDD-107D12FA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934" y="6930026"/>
            <a:ext cx="1200447" cy="1901507"/>
          </a:xfrm>
          <a:custGeom>
            <a:avLst/>
            <a:gdLst>
              <a:gd name="T0" fmla="*/ 559 w 1103"/>
              <a:gd name="T1" fmla="*/ 1746 h 1747"/>
              <a:gd name="T2" fmla="*/ 559 w 1103"/>
              <a:gd name="T3" fmla="*/ 1746 h 1747"/>
              <a:gd name="T4" fmla="*/ 517 w 1103"/>
              <a:gd name="T5" fmla="*/ 1721 h 1747"/>
              <a:gd name="T6" fmla="*/ 263 w 1103"/>
              <a:gd name="T7" fmla="*/ 1272 h 1747"/>
              <a:gd name="T8" fmla="*/ 0 w 1103"/>
              <a:gd name="T9" fmla="*/ 551 h 1747"/>
              <a:gd name="T10" fmla="*/ 551 w 1103"/>
              <a:gd name="T11" fmla="*/ 0 h 1747"/>
              <a:gd name="T12" fmla="*/ 1102 w 1103"/>
              <a:gd name="T13" fmla="*/ 551 h 1747"/>
              <a:gd name="T14" fmla="*/ 856 w 1103"/>
              <a:gd name="T15" fmla="*/ 1263 h 1747"/>
              <a:gd name="T16" fmla="*/ 610 w 1103"/>
              <a:gd name="T17" fmla="*/ 1721 h 1747"/>
              <a:gd name="T18" fmla="*/ 559 w 1103"/>
              <a:gd name="T19" fmla="*/ 1746 h 1747"/>
              <a:gd name="T20" fmla="*/ 551 w 1103"/>
              <a:gd name="T21" fmla="*/ 119 h 1747"/>
              <a:gd name="T22" fmla="*/ 551 w 1103"/>
              <a:gd name="T23" fmla="*/ 119 h 1747"/>
              <a:gd name="T24" fmla="*/ 119 w 1103"/>
              <a:gd name="T25" fmla="*/ 551 h 1747"/>
              <a:gd name="T26" fmla="*/ 364 w 1103"/>
              <a:gd name="T27" fmla="*/ 1212 h 1747"/>
              <a:gd name="T28" fmla="*/ 559 w 1103"/>
              <a:gd name="T29" fmla="*/ 1577 h 1747"/>
              <a:gd name="T30" fmla="*/ 754 w 1103"/>
              <a:gd name="T31" fmla="*/ 1212 h 1747"/>
              <a:gd name="T32" fmla="*/ 992 w 1103"/>
              <a:gd name="T33" fmla="*/ 551 h 1747"/>
              <a:gd name="T34" fmla="*/ 551 w 1103"/>
              <a:gd name="T35" fmla="*/ 119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3" h="1747">
                <a:moveTo>
                  <a:pt x="559" y="1746"/>
                </a:moveTo>
                <a:lnTo>
                  <a:pt x="559" y="1746"/>
                </a:lnTo>
                <a:cubicBezTo>
                  <a:pt x="542" y="1746"/>
                  <a:pt x="526" y="1738"/>
                  <a:pt x="517" y="1721"/>
                </a:cubicBezTo>
                <a:cubicBezTo>
                  <a:pt x="517" y="1721"/>
                  <a:pt x="390" y="1509"/>
                  <a:pt x="263" y="1272"/>
                </a:cubicBezTo>
                <a:cubicBezTo>
                  <a:pt x="93" y="933"/>
                  <a:pt x="0" y="695"/>
                  <a:pt x="0" y="551"/>
                </a:cubicBezTo>
                <a:cubicBezTo>
                  <a:pt x="0" y="255"/>
                  <a:pt x="254" y="0"/>
                  <a:pt x="551" y="0"/>
                </a:cubicBezTo>
                <a:cubicBezTo>
                  <a:pt x="856" y="0"/>
                  <a:pt x="1102" y="255"/>
                  <a:pt x="1102" y="551"/>
                </a:cubicBezTo>
                <a:cubicBezTo>
                  <a:pt x="1102" y="695"/>
                  <a:pt x="1025" y="933"/>
                  <a:pt x="856" y="1263"/>
                </a:cubicBezTo>
                <a:cubicBezTo>
                  <a:pt x="737" y="1509"/>
                  <a:pt x="610" y="1713"/>
                  <a:pt x="610" y="1721"/>
                </a:cubicBezTo>
                <a:cubicBezTo>
                  <a:pt x="602" y="1738"/>
                  <a:pt x="585" y="1746"/>
                  <a:pt x="559" y="1746"/>
                </a:cubicBezTo>
                <a:close/>
                <a:moveTo>
                  <a:pt x="551" y="119"/>
                </a:moveTo>
                <a:lnTo>
                  <a:pt x="551" y="119"/>
                </a:lnTo>
                <a:cubicBezTo>
                  <a:pt x="313" y="119"/>
                  <a:pt x="119" y="314"/>
                  <a:pt x="119" y="551"/>
                </a:cubicBezTo>
                <a:cubicBezTo>
                  <a:pt x="119" y="636"/>
                  <a:pt x="161" y="823"/>
                  <a:pt x="364" y="1212"/>
                </a:cubicBezTo>
                <a:cubicBezTo>
                  <a:pt x="441" y="1365"/>
                  <a:pt x="517" y="1501"/>
                  <a:pt x="559" y="1577"/>
                </a:cubicBezTo>
                <a:cubicBezTo>
                  <a:pt x="610" y="1501"/>
                  <a:pt x="686" y="1365"/>
                  <a:pt x="754" y="1212"/>
                </a:cubicBezTo>
                <a:cubicBezTo>
                  <a:pt x="949" y="823"/>
                  <a:pt x="992" y="636"/>
                  <a:pt x="992" y="551"/>
                </a:cubicBezTo>
                <a:cubicBezTo>
                  <a:pt x="992" y="314"/>
                  <a:pt x="797" y="119"/>
                  <a:pt x="551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36">
            <a:extLst>
              <a:ext uri="{FF2B5EF4-FFF2-40B4-BE49-F238E27FC236}">
                <a16:creationId xmlns:a16="http://schemas.microsoft.com/office/drawing/2014/main" id="{EC14DEB0-BBC7-B246-8D46-E6A3777A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456" y="7237340"/>
            <a:ext cx="561811" cy="561811"/>
          </a:xfrm>
          <a:custGeom>
            <a:avLst/>
            <a:gdLst>
              <a:gd name="T0" fmla="*/ 254 w 518"/>
              <a:gd name="T1" fmla="*/ 517 h 518"/>
              <a:gd name="T2" fmla="*/ 254 w 518"/>
              <a:gd name="T3" fmla="*/ 517 h 518"/>
              <a:gd name="T4" fmla="*/ 0 w 518"/>
              <a:gd name="T5" fmla="*/ 254 h 518"/>
              <a:gd name="T6" fmla="*/ 254 w 518"/>
              <a:gd name="T7" fmla="*/ 0 h 518"/>
              <a:gd name="T8" fmla="*/ 517 w 518"/>
              <a:gd name="T9" fmla="*/ 254 h 518"/>
              <a:gd name="T10" fmla="*/ 254 w 518"/>
              <a:gd name="T11" fmla="*/ 517 h 518"/>
              <a:gd name="T12" fmla="*/ 254 w 518"/>
              <a:gd name="T13" fmla="*/ 110 h 518"/>
              <a:gd name="T14" fmla="*/ 254 w 518"/>
              <a:gd name="T15" fmla="*/ 110 h 518"/>
              <a:gd name="T16" fmla="*/ 110 w 518"/>
              <a:gd name="T17" fmla="*/ 254 h 518"/>
              <a:gd name="T18" fmla="*/ 254 w 518"/>
              <a:gd name="T19" fmla="*/ 398 h 518"/>
              <a:gd name="T20" fmla="*/ 398 w 518"/>
              <a:gd name="T21" fmla="*/ 254 h 518"/>
              <a:gd name="T22" fmla="*/ 254 w 518"/>
              <a:gd name="T23" fmla="*/ 11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8" h="518">
                <a:moveTo>
                  <a:pt x="254" y="517"/>
                </a:moveTo>
                <a:lnTo>
                  <a:pt x="254" y="517"/>
                </a:lnTo>
                <a:cubicBezTo>
                  <a:pt x="118" y="517"/>
                  <a:pt x="0" y="398"/>
                  <a:pt x="0" y="254"/>
                </a:cubicBezTo>
                <a:cubicBezTo>
                  <a:pt x="0" y="119"/>
                  <a:pt x="118" y="0"/>
                  <a:pt x="254" y="0"/>
                </a:cubicBezTo>
                <a:cubicBezTo>
                  <a:pt x="398" y="0"/>
                  <a:pt x="517" y="119"/>
                  <a:pt x="517" y="254"/>
                </a:cubicBezTo>
                <a:cubicBezTo>
                  <a:pt x="517" y="398"/>
                  <a:pt x="398" y="517"/>
                  <a:pt x="254" y="517"/>
                </a:cubicBezTo>
                <a:close/>
                <a:moveTo>
                  <a:pt x="254" y="110"/>
                </a:moveTo>
                <a:lnTo>
                  <a:pt x="254" y="110"/>
                </a:lnTo>
                <a:cubicBezTo>
                  <a:pt x="178" y="110"/>
                  <a:pt x="110" y="178"/>
                  <a:pt x="110" y="254"/>
                </a:cubicBezTo>
                <a:cubicBezTo>
                  <a:pt x="110" y="339"/>
                  <a:pt x="178" y="398"/>
                  <a:pt x="254" y="398"/>
                </a:cubicBezTo>
                <a:cubicBezTo>
                  <a:pt x="339" y="398"/>
                  <a:pt x="398" y="339"/>
                  <a:pt x="398" y="254"/>
                </a:cubicBezTo>
                <a:cubicBezTo>
                  <a:pt x="398" y="178"/>
                  <a:pt x="339" y="110"/>
                  <a:pt x="254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37">
            <a:extLst>
              <a:ext uri="{FF2B5EF4-FFF2-40B4-BE49-F238E27FC236}">
                <a16:creationId xmlns:a16="http://schemas.microsoft.com/office/drawing/2014/main" id="{A5930277-CFD0-984A-B153-D296D3E30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899" y="7002054"/>
            <a:ext cx="1450139" cy="1901507"/>
          </a:xfrm>
          <a:custGeom>
            <a:avLst/>
            <a:gdLst>
              <a:gd name="T0" fmla="*/ 1246 w 1331"/>
              <a:gd name="T1" fmla="*/ 814 h 1747"/>
              <a:gd name="T2" fmla="*/ 1246 w 1331"/>
              <a:gd name="T3" fmla="*/ 814 h 1747"/>
              <a:gd name="T4" fmla="*/ 1212 w 1331"/>
              <a:gd name="T5" fmla="*/ 814 h 1747"/>
              <a:gd name="T6" fmla="*/ 1212 w 1331"/>
              <a:gd name="T7" fmla="*/ 551 h 1747"/>
              <a:gd name="T8" fmla="*/ 661 w 1331"/>
              <a:gd name="T9" fmla="*/ 0 h 1747"/>
              <a:gd name="T10" fmla="*/ 110 w 1331"/>
              <a:gd name="T11" fmla="*/ 551 h 1747"/>
              <a:gd name="T12" fmla="*/ 110 w 1331"/>
              <a:gd name="T13" fmla="*/ 814 h 1747"/>
              <a:gd name="T14" fmla="*/ 76 w 1331"/>
              <a:gd name="T15" fmla="*/ 814 h 1747"/>
              <a:gd name="T16" fmla="*/ 0 w 1331"/>
              <a:gd name="T17" fmla="*/ 890 h 1747"/>
              <a:gd name="T18" fmla="*/ 0 w 1331"/>
              <a:gd name="T19" fmla="*/ 1661 h 1747"/>
              <a:gd name="T20" fmla="*/ 76 w 1331"/>
              <a:gd name="T21" fmla="*/ 1746 h 1747"/>
              <a:gd name="T22" fmla="*/ 1246 w 1331"/>
              <a:gd name="T23" fmla="*/ 1746 h 1747"/>
              <a:gd name="T24" fmla="*/ 1330 w 1331"/>
              <a:gd name="T25" fmla="*/ 1661 h 1747"/>
              <a:gd name="T26" fmla="*/ 1330 w 1331"/>
              <a:gd name="T27" fmla="*/ 890 h 1747"/>
              <a:gd name="T28" fmla="*/ 1246 w 1331"/>
              <a:gd name="T29" fmla="*/ 814 h 1747"/>
              <a:gd name="T30" fmla="*/ 220 w 1331"/>
              <a:gd name="T31" fmla="*/ 551 h 1747"/>
              <a:gd name="T32" fmla="*/ 220 w 1331"/>
              <a:gd name="T33" fmla="*/ 551 h 1747"/>
              <a:gd name="T34" fmla="*/ 661 w 1331"/>
              <a:gd name="T35" fmla="*/ 110 h 1747"/>
              <a:gd name="T36" fmla="*/ 1102 w 1331"/>
              <a:gd name="T37" fmla="*/ 551 h 1747"/>
              <a:gd name="T38" fmla="*/ 1102 w 1331"/>
              <a:gd name="T39" fmla="*/ 814 h 1747"/>
              <a:gd name="T40" fmla="*/ 220 w 1331"/>
              <a:gd name="T41" fmla="*/ 814 h 1747"/>
              <a:gd name="T42" fmla="*/ 220 w 1331"/>
              <a:gd name="T43" fmla="*/ 551 h 1747"/>
              <a:gd name="T44" fmla="*/ 1212 w 1331"/>
              <a:gd name="T45" fmla="*/ 1627 h 1747"/>
              <a:gd name="T46" fmla="*/ 1212 w 1331"/>
              <a:gd name="T47" fmla="*/ 1627 h 1747"/>
              <a:gd name="T48" fmla="*/ 110 w 1331"/>
              <a:gd name="T49" fmla="*/ 1627 h 1747"/>
              <a:gd name="T50" fmla="*/ 110 w 1331"/>
              <a:gd name="T51" fmla="*/ 924 h 1747"/>
              <a:gd name="T52" fmla="*/ 1212 w 1331"/>
              <a:gd name="T53" fmla="*/ 924 h 1747"/>
              <a:gd name="T54" fmla="*/ 1212 w 1331"/>
              <a:gd name="T55" fmla="*/ 1627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1" h="1747">
                <a:moveTo>
                  <a:pt x="1246" y="814"/>
                </a:moveTo>
                <a:lnTo>
                  <a:pt x="1246" y="814"/>
                </a:lnTo>
                <a:cubicBezTo>
                  <a:pt x="1212" y="814"/>
                  <a:pt x="1212" y="814"/>
                  <a:pt x="1212" y="814"/>
                </a:cubicBezTo>
                <a:cubicBezTo>
                  <a:pt x="1212" y="551"/>
                  <a:pt x="1212" y="551"/>
                  <a:pt x="1212" y="551"/>
                </a:cubicBezTo>
                <a:cubicBezTo>
                  <a:pt x="1212" y="246"/>
                  <a:pt x="966" y="0"/>
                  <a:pt x="661" y="0"/>
                </a:cubicBezTo>
                <a:cubicBezTo>
                  <a:pt x="356" y="0"/>
                  <a:pt x="110" y="246"/>
                  <a:pt x="110" y="551"/>
                </a:cubicBezTo>
                <a:cubicBezTo>
                  <a:pt x="110" y="814"/>
                  <a:pt x="110" y="814"/>
                  <a:pt x="110" y="814"/>
                </a:cubicBezTo>
                <a:cubicBezTo>
                  <a:pt x="76" y="814"/>
                  <a:pt x="76" y="814"/>
                  <a:pt x="76" y="814"/>
                </a:cubicBezTo>
                <a:cubicBezTo>
                  <a:pt x="33" y="814"/>
                  <a:pt x="0" y="848"/>
                  <a:pt x="0" y="890"/>
                </a:cubicBezTo>
                <a:cubicBezTo>
                  <a:pt x="0" y="1661"/>
                  <a:pt x="0" y="1661"/>
                  <a:pt x="0" y="1661"/>
                </a:cubicBezTo>
                <a:cubicBezTo>
                  <a:pt x="0" y="1704"/>
                  <a:pt x="33" y="1746"/>
                  <a:pt x="76" y="1746"/>
                </a:cubicBezTo>
                <a:cubicBezTo>
                  <a:pt x="1246" y="1746"/>
                  <a:pt x="1246" y="1746"/>
                  <a:pt x="1246" y="1746"/>
                </a:cubicBezTo>
                <a:cubicBezTo>
                  <a:pt x="1288" y="1746"/>
                  <a:pt x="1330" y="1704"/>
                  <a:pt x="1330" y="1661"/>
                </a:cubicBezTo>
                <a:cubicBezTo>
                  <a:pt x="1330" y="890"/>
                  <a:pt x="1330" y="890"/>
                  <a:pt x="1330" y="890"/>
                </a:cubicBezTo>
                <a:cubicBezTo>
                  <a:pt x="1330" y="848"/>
                  <a:pt x="1288" y="814"/>
                  <a:pt x="1246" y="814"/>
                </a:cubicBezTo>
                <a:close/>
                <a:moveTo>
                  <a:pt x="220" y="551"/>
                </a:moveTo>
                <a:lnTo>
                  <a:pt x="220" y="551"/>
                </a:lnTo>
                <a:cubicBezTo>
                  <a:pt x="220" y="314"/>
                  <a:pt x="415" y="110"/>
                  <a:pt x="661" y="110"/>
                </a:cubicBezTo>
                <a:cubicBezTo>
                  <a:pt x="898" y="110"/>
                  <a:pt x="1102" y="314"/>
                  <a:pt x="1102" y="551"/>
                </a:cubicBezTo>
                <a:cubicBezTo>
                  <a:pt x="1102" y="814"/>
                  <a:pt x="1102" y="814"/>
                  <a:pt x="1102" y="814"/>
                </a:cubicBezTo>
                <a:cubicBezTo>
                  <a:pt x="220" y="814"/>
                  <a:pt x="220" y="814"/>
                  <a:pt x="220" y="814"/>
                </a:cubicBezTo>
                <a:lnTo>
                  <a:pt x="220" y="551"/>
                </a:lnTo>
                <a:close/>
                <a:moveTo>
                  <a:pt x="1212" y="1627"/>
                </a:moveTo>
                <a:lnTo>
                  <a:pt x="1212" y="1627"/>
                </a:lnTo>
                <a:cubicBezTo>
                  <a:pt x="110" y="1627"/>
                  <a:pt x="110" y="1627"/>
                  <a:pt x="110" y="1627"/>
                </a:cubicBezTo>
                <a:cubicBezTo>
                  <a:pt x="110" y="924"/>
                  <a:pt x="110" y="924"/>
                  <a:pt x="110" y="924"/>
                </a:cubicBezTo>
                <a:cubicBezTo>
                  <a:pt x="1212" y="924"/>
                  <a:pt x="1212" y="924"/>
                  <a:pt x="1212" y="924"/>
                </a:cubicBezTo>
                <a:lnTo>
                  <a:pt x="1212" y="16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38">
            <a:extLst>
              <a:ext uri="{FF2B5EF4-FFF2-40B4-BE49-F238E27FC236}">
                <a16:creationId xmlns:a16="http://schemas.microsoft.com/office/drawing/2014/main" id="{F0FDE83F-F0C6-1244-B06D-B59A0919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078" y="8221708"/>
            <a:ext cx="129647" cy="350529"/>
          </a:xfrm>
          <a:custGeom>
            <a:avLst/>
            <a:gdLst>
              <a:gd name="T0" fmla="*/ 59 w 120"/>
              <a:gd name="T1" fmla="*/ 322 h 323"/>
              <a:gd name="T2" fmla="*/ 59 w 120"/>
              <a:gd name="T3" fmla="*/ 322 h 323"/>
              <a:gd name="T4" fmla="*/ 119 w 120"/>
              <a:gd name="T5" fmla="*/ 263 h 323"/>
              <a:gd name="T6" fmla="*/ 119 w 120"/>
              <a:gd name="T7" fmla="*/ 59 h 323"/>
              <a:gd name="T8" fmla="*/ 59 w 120"/>
              <a:gd name="T9" fmla="*/ 0 h 323"/>
              <a:gd name="T10" fmla="*/ 0 w 120"/>
              <a:gd name="T11" fmla="*/ 59 h 323"/>
              <a:gd name="T12" fmla="*/ 0 w 120"/>
              <a:gd name="T13" fmla="*/ 263 h 323"/>
              <a:gd name="T14" fmla="*/ 59 w 120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323">
                <a:moveTo>
                  <a:pt x="59" y="322"/>
                </a:moveTo>
                <a:lnTo>
                  <a:pt x="59" y="322"/>
                </a:lnTo>
                <a:cubicBezTo>
                  <a:pt x="93" y="322"/>
                  <a:pt x="119" y="297"/>
                  <a:pt x="119" y="263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19" y="25"/>
                  <a:pt x="93" y="0"/>
                  <a:pt x="59" y="0"/>
                </a:cubicBezTo>
                <a:cubicBezTo>
                  <a:pt x="25" y="0"/>
                  <a:pt x="0" y="25"/>
                  <a:pt x="0" y="59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97"/>
                  <a:pt x="25" y="322"/>
                  <a:pt x="59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Google Shape;264;p9">
            <a:extLst>
              <a:ext uri="{FF2B5EF4-FFF2-40B4-BE49-F238E27FC236}">
                <a16:creationId xmlns:a16="http://schemas.microsoft.com/office/drawing/2014/main" id="{301975A0-6F08-C04B-8CF5-938FFC7FE9A4}"/>
              </a:ext>
            </a:extLst>
          </p:cNvPr>
          <p:cNvSpPr txBox="1"/>
          <p:nvPr/>
        </p:nvSpPr>
        <p:spPr>
          <a:xfrm>
            <a:off x="2949206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265;p9">
            <a:extLst>
              <a:ext uri="{FF2B5EF4-FFF2-40B4-BE49-F238E27FC236}">
                <a16:creationId xmlns:a16="http://schemas.microsoft.com/office/drawing/2014/main" id="{011B5B97-CE72-FA46-B190-7D4F437CA16E}"/>
              </a:ext>
            </a:extLst>
          </p:cNvPr>
          <p:cNvSpPr/>
          <p:nvPr/>
        </p:nvSpPr>
        <p:spPr>
          <a:xfrm>
            <a:off x="2340166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0" name="Google Shape;264;p9">
            <a:extLst>
              <a:ext uri="{FF2B5EF4-FFF2-40B4-BE49-F238E27FC236}">
                <a16:creationId xmlns:a16="http://schemas.microsoft.com/office/drawing/2014/main" id="{D993B210-CF83-7246-AF84-FBBD4766C1CB}"/>
              </a:ext>
            </a:extLst>
          </p:cNvPr>
          <p:cNvSpPr txBox="1"/>
          <p:nvPr/>
        </p:nvSpPr>
        <p:spPr>
          <a:xfrm>
            <a:off x="8484051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265;p9">
            <a:extLst>
              <a:ext uri="{FF2B5EF4-FFF2-40B4-BE49-F238E27FC236}">
                <a16:creationId xmlns:a16="http://schemas.microsoft.com/office/drawing/2014/main" id="{B396D0DC-0420-7C42-A971-A51109268CC9}"/>
              </a:ext>
            </a:extLst>
          </p:cNvPr>
          <p:cNvSpPr/>
          <p:nvPr/>
        </p:nvSpPr>
        <p:spPr>
          <a:xfrm>
            <a:off x="7875011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2" name="Google Shape;264;p9">
            <a:extLst>
              <a:ext uri="{FF2B5EF4-FFF2-40B4-BE49-F238E27FC236}">
                <a16:creationId xmlns:a16="http://schemas.microsoft.com/office/drawing/2014/main" id="{877A42C6-E4BE-054D-8CCB-3B9A00D64E03}"/>
              </a:ext>
            </a:extLst>
          </p:cNvPr>
          <p:cNvSpPr txBox="1"/>
          <p:nvPr/>
        </p:nvSpPr>
        <p:spPr>
          <a:xfrm>
            <a:off x="13847198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265;p9">
            <a:extLst>
              <a:ext uri="{FF2B5EF4-FFF2-40B4-BE49-F238E27FC236}">
                <a16:creationId xmlns:a16="http://schemas.microsoft.com/office/drawing/2014/main" id="{89AA17FC-99B6-E842-B080-52AE09354A62}"/>
              </a:ext>
            </a:extLst>
          </p:cNvPr>
          <p:cNvSpPr/>
          <p:nvPr/>
        </p:nvSpPr>
        <p:spPr>
          <a:xfrm>
            <a:off x="13238158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6" name="Google Shape;264;p9">
            <a:extLst>
              <a:ext uri="{FF2B5EF4-FFF2-40B4-BE49-F238E27FC236}">
                <a16:creationId xmlns:a16="http://schemas.microsoft.com/office/drawing/2014/main" id="{34BB2FA7-BCEF-CD4D-8D6C-B55DDF2498E6}"/>
              </a:ext>
            </a:extLst>
          </p:cNvPr>
          <p:cNvSpPr txBox="1"/>
          <p:nvPr/>
        </p:nvSpPr>
        <p:spPr>
          <a:xfrm>
            <a:off x="19242011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265;p9">
            <a:extLst>
              <a:ext uri="{FF2B5EF4-FFF2-40B4-BE49-F238E27FC236}">
                <a16:creationId xmlns:a16="http://schemas.microsoft.com/office/drawing/2014/main" id="{0A2E91C8-2407-E145-B15D-5D2E09961A7A}"/>
              </a:ext>
            </a:extLst>
          </p:cNvPr>
          <p:cNvSpPr/>
          <p:nvPr/>
        </p:nvSpPr>
        <p:spPr>
          <a:xfrm>
            <a:off x="18632971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8" name="Google Shape;207;p7">
            <a:extLst>
              <a:ext uri="{FF2B5EF4-FFF2-40B4-BE49-F238E27FC236}">
                <a16:creationId xmlns:a16="http://schemas.microsoft.com/office/drawing/2014/main" id="{08C2FD71-85D2-1E4E-AB96-E6052796131F}"/>
              </a:ext>
            </a:extLst>
          </p:cNvPr>
          <p:cNvSpPr txBox="1"/>
          <p:nvPr/>
        </p:nvSpPr>
        <p:spPr>
          <a:xfrm>
            <a:off x="9650711" y="889285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9" name="Google Shape;208;p7">
            <a:extLst>
              <a:ext uri="{FF2B5EF4-FFF2-40B4-BE49-F238E27FC236}">
                <a16:creationId xmlns:a16="http://schemas.microsoft.com/office/drawing/2014/main" id="{3DF5AA6D-E652-B442-B849-2C0FA9DEBC36}"/>
              </a:ext>
            </a:extLst>
          </p:cNvPr>
          <p:cNvSpPr txBox="1"/>
          <p:nvPr/>
        </p:nvSpPr>
        <p:spPr>
          <a:xfrm>
            <a:off x="2451398" y="22528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62">
            <a:extLst>
              <a:ext uri="{FF2B5EF4-FFF2-40B4-BE49-F238E27FC236}">
                <a16:creationId xmlns:a16="http://schemas.microsoft.com/office/drawing/2014/main" id="{C0A6FEA4-CD76-9245-AF15-0D684074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8737003"/>
            <a:ext cx="6849395" cy="3118785"/>
          </a:xfrm>
          <a:custGeom>
            <a:avLst/>
            <a:gdLst>
              <a:gd name="T0" fmla="*/ 6071 w 6072"/>
              <a:gd name="T1" fmla="*/ 2763 h 2764"/>
              <a:gd name="T2" fmla="*/ 0 w 6072"/>
              <a:gd name="T3" fmla="*/ 2763 h 2764"/>
              <a:gd name="T4" fmla="*/ 0 w 6072"/>
              <a:gd name="T5" fmla="*/ 0 h 2764"/>
              <a:gd name="T6" fmla="*/ 6071 w 6072"/>
              <a:gd name="T7" fmla="*/ 0 h 2764"/>
              <a:gd name="T8" fmla="*/ 6071 w 6072"/>
              <a:gd name="T9" fmla="*/ 2763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2" h="2764">
                <a:moveTo>
                  <a:pt x="6071" y="2763"/>
                </a:moveTo>
                <a:lnTo>
                  <a:pt x="0" y="2763"/>
                </a:lnTo>
                <a:lnTo>
                  <a:pt x="0" y="0"/>
                </a:lnTo>
                <a:lnTo>
                  <a:pt x="6071" y="0"/>
                </a:lnTo>
                <a:lnTo>
                  <a:pt x="6071" y="27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3">
            <a:extLst>
              <a:ext uri="{FF2B5EF4-FFF2-40B4-BE49-F238E27FC236}">
                <a16:creationId xmlns:a16="http://schemas.microsoft.com/office/drawing/2014/main" id="{CC174E1E-0252-184A-94F9-5B33D141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53" y="8737003"/>
            <a:ext cx="6839447" cy="3118785"/>
          </a:xfrm>
          <a:custGeom>
            <a:avLst/>
            <a:gdLst>
              <a:gd name="T0" fmla="*/ 6062 w 6063"/>
              <a:gd name="T1" fmla="*/ 2763 h 2764"/>
              <a:gd name="T2" fmla="*/ 0 w 6063"/>
              <a:gd name="T3" fmla="*/ 2763 h 2764"/>
              <a:gd name="T4" fmla="*/ 0 w 6063"/>
              <a:gd name="T5" fmla="*/ 0 h 2764"/>
              <a:gd name="T6" fmla="*/ 6062 w 6063"/>
              <a:gd name="T7" fmla="*/ 0 h 2764"/>
              <a:gd name="T8" fmla="*/ 6062 w 6063"/>
              <a:gd name="T9" fmla="*/ 2763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3" h="2764">
                <a:moveTo>
                  <a:pt x="6062" y="2763"/>
                </a:moveTo>
                <a:lnTo>
                  <a:pt x="0" y="2763"/>
                </a:lnTo>
                <a:lnTo>
                  <a:pt x="0" y="0"/>
                </a:lnTo>
                <a:lnTo>
                  <a:pt x="6062" y="0"/>
                </a:lnTo>
                <a:lnTo>
                  <a:pt x="6062" y="27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4">
            <a:extLst>
              <a:ext uri="{FF2B5EF4-FFF2-40B4-BE49-F238E27FC236}">
                <a16:creationId xmlns:a16="http://schemas.microsoft.com/office/drawing/2014/main" id="{0C9BFFA7-665D-2A42-A6D1-6AA68028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121394"/>
            <a:ext cx="6849395" cy="3108837"/>
          </a:xfrm>
          <a:custGeom>
            <a:avLst/>
            <a:gdLst>
              <a:gd name="T0" fmla="*/ 6071 w 6072"/>
              <a:gd name="T1" fmla="*/ 2755 h 2756"/>
              <a:gd name="T2" fmla="*/ 0 w 6072"/>
              <a:gd name="T3" fmla="*/ 2755 h 2756"/>
              <a:gd name="T4" fmla="*/ 0 w 6072"/>
              <a:gd name="T5" fmla="*/ 0 h 2756"/>
              <a:gd name="T6" fmla="*/ 6071 w 6072"/>
              <a:gd name="T7" fmla="*/ 0 h 2756"/>
              <a:gd name="T8" fmla="*/ 6071 w 6072"/>
              <a:gd name="T9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2" h="2756">
                <a:moveTo>
                  <a:pt x="6071" y="2755"/>
                </a:moveTo>
                <a:lnTo>
                  <a:pt x="0" y="2755"/>
                </a:lnTo>
                <a:lnTo>
                  <a:pt x="0" y="0"/>
                </a:lnTo>
                <a:lnTo>
                  <a:pt x="6071" y="0"/>
                </a:lnTo>
                <a:lnTo>
                  <a:pt x="6071" y="27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5">
            <a:extLst>
              <a:ext uri="{FF2B5EF4-FFF2-40B4-BE49-F238E27FC236}">
                <a16:creationId xmlns:a16="http://schemas.microsoft.com/office/drawing/2014/main" id="{5A002A5F-7007-964C-8551-5A06991F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53" y="2121394"/>
            <a:ext cx="6839447" cy="3108837"/>
          </a:xfrm>
          <a:custGeom>
            <a:avLst/>
            <a:gdLst>
              <a:gd name="T0" fmla="*/ 6062 w 6063"/>
              <a:gd name="T1" fmla="*/ 2755 h 2756"/>
              <a:gd name="T2" fmla="*/ 0 w 6063"/>
              <a:gd name="T3" fmla="*/ 2755 h 2756"/>
              <a:gd name="T4" fmla="*/ 0 w 6063"/>
              <a:gd name="T5" fmla="*/ 0 h 2756"/>
              <a:gd name="T6" fmla="*/ 6062 w 6063"/>
              <a:gd name="T7" fmla="*/ 0 h 2756"/>
              <a:gd name="T8" fmla="*/ 6062 w 6063"/>
              <a:gd name="T9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3" h="2756">
                <a:moveTo>
                  <a:pt x="6062" y="2755"/>
                </a:moveTo>
                <a:lnTo>
                  <a:pt x="0" y="2755"/>
                </a:lnTo>
                <a:lnTo>
                  <a:pt x="0" y="0"/>
                </a:lnTo>
                <a:lnTo>
                  <a:pt x="6062" y="0"/>
                </a:lnTo>
                <a:lnTo>
                  <a:pt x="6062" y="27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6">
            <a:extLst>
              <a:ext uri="{FF2B5EF4-FFF2-40B4-BE49-F238E27FC236}">
                <a16:creationId xmlns:a16="http://schemas.microsoft.com/office/drawing/2014/main" id="{84E37600-0268-1349-BBB4-85CD533A5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5429197"/>
            <a:ext cx="4536417" cy="3108840"/>
          </a:xfrm>
          <a:custGeom>
            <a:avLst/>
            <a:gdLst>
              <a:gd name="T0" fmla="*/ 4022 w 4023"/>
              <a:gd name="T1" fmla="*/ 2754 h 2755"/>
              <a:gd name="T2" fmla="*/ 0 w 4023"/>
              <a:gd name="T3" fmla="*/ 2754 h 2755"/>
              <a:gd name="T4" fmla="*/ 0 w 4023"/>
              <a:gd name="T5" fmla="*/ 0 h 2755"/>
              <a:gd name="T6" fmla="*/ 4022 w 4023"/>
              <a:gd name="T7" fmla="*/ 0 h 2755"/>
              <a:gd name="T8" fmla="*/ 4022 w 4023"/>
              <a:gd name="T9" fmla="*/ 275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2755">
                <a:moveTo>
                  <a:pt x="4022" y="2754"/>
                </a:moveTo>
                <a:lnTo>
                  <a:pt x="0" y="2754"/>
                </a:lnTo>
                <a:lnTo>
                  <a:pt x="0" y="0"/>
                </a:lnTo>
                <a:lnTo>
                  <a:pt x="4022" y="0"/>
                </a:lnTo>
                <a:lnTo>
                  <a:pt x="4022" y="27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7">
            <a:extLst>
              <a:ext uri="{FF2B5EF4-FFF2-40B4-BE49-F238E27FC236}">
                <a16:creationId xmlns:a16="http://schemas.microsoft.com/office/drawing/2014/main" id="{B9421A04-D1E3-3849-BDF6-50438997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600" y="5429197"/>
            <a:ext cx="4357348" cy="3108840"/>
          </a:xfrm>
          <a:custGeom>
            <a:avLst/>
            <a:gdLst>
              <a:gd name="T0" fmla="*/ 3860 w 3861"/>
              <a:gd name="T1" fmla="*/ 2754 h 2755"/>
              <a:gd name="T2" fmla="*/ 0 w 3861"/>
              <a:gd name="T3" fmla="*/ 2754 h 2755"/>
              <a:gd name="T4" fmla="*/ 0 w 3861"/>
              <a:gd name="T5" fmla="*/ 0 h 2755"/>
              <a:gd name="T6" fmla="*/ 3860 w 3861"/>
              <a:gd name="T7" fmla="*/ 0 h 2755"/>
              <a:gd name="T8" fmla="*/ 3860 w 3861"/>
              <a:gd name="T9" fmla="*/ 275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61" h="2755">
                <a:moveTo>
                  <a:pt x="3860" y="2754"/>
                </a:moveTo>
                <a:lnTo>
                  <a:pt x="0" y="2754"/>
                </a:lnTo>
                <a:lnTo>
                  <a:pt x="0" y="0"/>
                </a:lnTo>
                <a:lnTo>
                  <a:pt x="3860" y="0"/>
                </a:lnTo>
                <a:lnTo>
                  <a:pt x="3860" y="27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8">
            <a:extLst>
              <a:ext uri="{FF2B5EF4-FFF2-40B4-BE49-F238E27FC236}">
                <a16:creationId xmlns:a16="http://schemas.microsoft.com/office/drawing/2014/main" id="{17BCCB25-4A10-104B-90D3-ACBFDB53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631" y="5429197"/>
            <a:ext cx="4526469" cy="3108840"/>
          </a:xfrm>
          <a:custGeom>
            <a:avLst/>
            <a:gdLst>
              <a:gd name="T0" fmla="*/ 4013 w 4014"/>
              <a:gd name="T1" fmla="*/ 2754 h 2755"/>
              <a:gd name="T2" fmla="*/ 0 w 4014"/>
              <a:gd name="T3" fmla="*/ 2754 h 2755"/>
              <a:gd name="T4" fmla="*/ 0 w 4014"/>
              <a:gd name="T5" fmla="*/ 0 h 2755"/>
              <a:gd name="T6" fmla="*/ 4013 w 4014"/>
              <a:gd name="T7" fmla="*/ 0 h 2755"/>
              <a:gd name="T8" fmla="*/ 4013 w 4014"/>
              <a:gd name="T9" fmla="*/ 275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2755">
                <a:moveTo>
                  <a:pt x="4013" y="2754"/>
                </a:moveTo>
                <a:lnTo>
                  <a:pt x="0" y="2754"/>
                </a:lnTo>
                <a:lnTo>
                  <a:pt x="0" y="0"/>
                </a:lnTo>
                <a:lnTo>
                  <a:pt x="4013" y="0"/>
                </a:lnTo>
                <a:lnTo>
                  <a:pt x="4013" y="27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6">
            <a:extLst>
              <a:ext uri="{FF2B5EF4-FFF2-40B4-BE49-F238E27FC236}">
                <a16:creationId xmlns:a16="http://schemas.microsoft.com/office/drawing/2014/main" id="{5E30C63B-68F6-CF46-9CC3-B0A66655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091" y="2618808"/>
            <a:ext cx="865501" cy="855552"/>
          </a:xfrm>
          <a:custGeom>
            <a:avLst/>
            <a:gdLst>
              <a:gd name="T0" fmla="*/ 655 w 767"/>
              <a:gd name="T1" fmla="*/ 111 h 758"/>
              <a:gd name="T2" fmla="*/ 655 w 767"/>
              <a:gd name="T3" fmla="*/ 111 h 758"/>
              <a:gd name="T4" fmla="*/ 383 w 767"/>
              <a:gd name="T5" fmla="*/ 0 h 758"/>
              <a:gd name="T6" fmla="*/ 111 w 767"/>
              <a:gd name="T7" fmla="*/ 111 h 758"/>
              <a:gd name="T8" fmla="*/ 0 w 767"/>
              <a:gd name="T9" fmla="*/ 383 h 758"/>
              <a:gd name="T10" fmla="*/ 111 w 767"/>
              <a:gd name="T11" fmla="*/ 647 h 758"/>
              <a:gd name="T12" fmla="*/ 374 w 767"/>
              <a:gd name="T13" fmla="*/ 757 h 758"/>
              <a:gd name="T14" fmla="*/ 383 w 767"/>
              <a:gd name="T15" fmla="*/ 757 h 758"/>
              <a:gd name="T16" fmla="*/ 383 w 767"/>
              <a:gd name="T17" fmla="*/ 757 h 758"/>
              <a:gd name="T18" fmla="*/ 383 w 767"/>
              <a:gd name="T19" fmla="*/ 757 h 758"/>
              <a:gd name="T20" fmla="*/ 655 w 767"/>
              <a:gd name="T21" fmla="*/ 647 h 758"/>
              <a:gd name="T22" fmla="*/ 766 w 767"/>
              <a:gd name="T23" fmla="*/ 383 h 758"/>
              <a:gd name="T24" fmla="*/ 655 w 767"/>
              <a:gd name="T25" fmla="*/ 111 h 758"/>
              <a:gd name="T26" fmla="*/ 162 w 767"/>
              <a:gd name="T27" fmla="*/ 621 h 758"/>
              <a:gd name="T28" fmla="*/ 162 w 767"/>
              <a:gd name="T29" fmla="*/ 621 h 758"/>
              <a:gd name="T30" fmla="*/ 162 w 767"/>
              <a:gd name="T31" fmla="*/ 613 h 758"/>
              <a:gd name="T32" fmla="*/ 162 w 767"/>
              <a:gd name="T33" fmla="*/ 613 h 758"/>
              <a:gd name="T34" fmla="*/ 383 w 767"/>
              <a:gd name="T35" fmla="*/ 545 h 758"/>
              <a:gd name="T36" fmla="*/ 596 w 767"/>
              <a:gd name="T37" fmla="*/ 621 h 758"/>
              <a:gd name="T38" fmla="*/ 604 w 767"/>
              <a:gd name="T39" fmla="*/ 621 h 758"/>
              <a:gd name="T40" fmla="*/ 596 w 767"/>
              <a:gd name="T41" fmla="*/ 621 h 758"/>
              <a:gd name="T42" fmla="*/ 383 w 767"/>
              <a:gd name="T43" fmla="*/ 715 h 758"/>
              <a:gd name="T44" fmla="*/ 374 w 767"/>
              <a:gd name="T45" fmla="*/ 715 h 758"/>
              <a:gd name="T46" fmla="*/ 162 w 767"/>
              <a:gd name="T47" fmla="*/ 621 h 758"/>
              <a:gd name="T48" fmla="*/ 638 w 767"/>
              <a:gd name="T49" fmla="*/ 587 h 758"/>
              <a:gd name="T50" fmla="*/ 638 w 767"/>
              <a:gd name="T51" fmla="*/ 587 h 758"/>
              <a:gd name="T52" fmla="*/ 630 w 767"/>
              <a:gd name="T53" fmla="*/ 579 h 758"/>
              <a:gd name="T54" fmla="*/ 519 w 767"/>
              <a:gd name="T55" fmla="*/ 519 h 758"/>
              <a:gd name="T56" fmla="*/ 383 w 767"/>
              <a:gd name="T57" fmla="*/ 493 h 758"/>
              <a:gd name="T58" fmla="*/ 128 w 767"/>
              <a:gd name="T59" fmla="*/ 579 h 758"/>
              <a:gd name="T60" fmla="*/ 119 w 767"/>
              <a:gd name="T61" fmla="*/ 587 h 758"/>
              <a:gd name="T62" fmla="*/ 51 w 767"/>
              <a:gd name="T63" fmla="*/ 383 h 758"/>
              <a:gd name="T64" fmla="*/ 145 w 767"/>
              <a:gd name="T65" fmla="*/ 145 h 758"/>
              <a:gd name="T66" fmla="*/ 383 w 767"/>
              <a:gd name="T67" fmla="*/ 51 h 758"/>
              <a:gd name="T68" fmla="*/ 612 w 767"/>
              <a:gd name="T69" fmla="*/ 145 h 758"/>
              <a:gd name="T70" fmla="*/ 714 w 767"/>
              <a:gd name="T71" fmla="*/ 383 h 758"/>
              <a:gd name="T72" fmla="*/ 638 w 767"/>
              <a:gd name="T73" fmla="*/ 58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7" h="758">
                <a:moveTo>
                  <a:pt x="655" y="111"/>
                </a:moveTo>
                <a:lnTo>
                  <a:pt x="655" y="111"/>
                </a:lnTo>
                <a:cubicBezTo>
                  <a:pt x="578" y="43"/>
                  <a:pt x="485" y="0"/>
                  <a:pt x="383" y="0"/>
                </a:cubicBezTo>
                <a:cubicBezTo>
                  <a:pt x="281" y="0"/>
                  <a:pt x="187" y="43"/>
                  <a:pt x="111" y="111"/>
                </a:cubicBezTo>
                <a:cubicBezTo>
                  <a:pt x="43" y="187"/>
                  <a:pt x="0" y="281"/>
                  <a:pt x="0" y="383"/>
                </a:cubicBezTo>
                <a:cubicBezTo>
                  <a:pt x="0" y="485"/>
                  <a:pt x="43" y="579"/>
                  <a:pt x="111" y="647"/>
                </a:cubicBezTo>
                <a:cubicBezTo>
                  <a:pt x="187" y="723"/>
                  <a:pt x="281" y="757"/>
                  <a:pt x="374" y="757"/>
                </a:cubicBezTo>
                <a:cubicBezTo>
                  <a:pt x="383" y="757"/>
                  <a:pt x="383" y="757"/>
                  <a:pt x="383" y="757"/>
                </a:cubicBezTo>
                <a:lnTo>
                  <a:pt x="383" y="757"/>
                </a:lnTo>
                <a:lnTo>
                  <a:pt x="383" y="757"/>
                </a:lnTo>
                <a:cubicBezTo>
                  <a:pt x="485" y="757"/>
                  <a:pt x="578" y="723"/>
                  <a:pt x="655" y="647"/>
                </a:cubicBezTo>
                <a:cubicBezTo>
                  <a:pt x="723" y="579"/>
                  <a:pt x="766" y="485"/>
                  <a:pt x="766" y="383"/>
                </a:cubicBezTo>
                <a:cubicBezTo>
                  <a:pt x="766" y="281"/>
                  <a:pt x="723" y="187"/>
                  <a:pt x="655" y="111"/>
                </a:cubicBezTo>
                <a:close/>
                <a:moveTo>
                  <a:pt x="162" y="621"/>
                </a:moveTo>
                <a:lnTo>
                  <a:pt x="162" y="621"/>
                </a:lnTo>
                <a:cubicBezTo>
                  <a:pt x="162" y="621"/>
                  <a:pt x="162" y="621"/>
                  <a:pt x="162" y="613"/>
                </a:cubicBezTo>
                <a:lnTo>
                  <a:pt x="162" y="613"/>
                </a:lnTo>
                <a:cubicBezTo>
                  <a:pt x="213" y="570"/>
                  <a:pt x="289" y="545"/>
                  <a:pt x="383" y="545"/>
                </a:cubicBezTo>
                <a:cubicBezTo>
                  <a:pt x="468" y="545"/>
                  <a:pt x="544" y="570"/>
                  <a:pt x="596" y="621"/>
                </a:cubicBezTo>
                <a:lnTo>
                  <a:pt x="604" y="621"/>
                </a:lnTo>
                <a:lnTo>
                  <a:pt x="596" y="621"/>
                </a:lnTo>
                <a:cubicBezTo>
                  <a:pt x="544" y="681"/>
                  <a:pt x="468" y="715"/>
                  <a:pt x="383" y="715"/>
                </a:cubicBezTo>
                <a:lnTo>
                  <a:pt x="374" y="715"/>
                </a:lnTo>
                <a:cubicBezTo>
                  <a:pt x="289" y="706"/>
                  <a:pt x="221" y="672"/>
                  <a:pt x="162" y="621"/>
                </a:cubicBezTo>
                <a:close/>
                <a:moveTo>
                  <a:pt x="638" y="587"/>
                </a:moveTo>
                <a:lnTo>
                  <a:pt x="638" y="587"/>
                </a:lnTo>
                <a:cubicBezTo>
                  <a:pt x="638" y="587"/>
                  <a:pt x="638" y="579"/>
                  <a:pt x="630" y="579"/>
                </a:cubicBezTo>
                <a:cubicBezTo>
                  <a:pt x="604" y="553"/>
                  <a:pt x="562" y="536"/>
                  <a:pt x="519" y="519"/>
                </a:cubicBezTo>
                <a:cubicBezTo>
                  <a:pt x="476" y="502"/>
                  <a:pt x="425" y="493"/>
                  <a:pt x="383" y="493"/>
                </a:cubicBezTo>
                <a:cubicBezTo>
                  <a:pt x="281" y="493"/>
                  <a:pt x="187" y="527"/>
                  <a:pt x="128" y="579"/>
                </a:cubicBezTo>
                <a:cubicBezTo>
                  <a:pt x="128" y="579"/>
                  <a:pt x="128" y="579"/>
                  <a:pt x="119" y="587"/>
                </a:cubicBezTo>
                <a:cubicBezTo>
                  <a:pt x="77" y="527"/>
                  <a:pt x="51" y="459"/>
                  <a:pt x="51" y="383"/>
                </a:cubicBezTo>
                <a:cubicBezTo>
                  <a:pt x="51" y="289"/>
                  <a:pt x="85" y="213"/>
                  <a:pt x="145" y="145"/>
                </a:cubicBezTo>
                <a:cubicBezTo>
                  <a:pt x="213" y="85"/>
                  <a:pt x="298" y="51"/>
                  <a:pt x="383" y="51"/>
                </a:cubicBezTo>
                <a:cubicBezTo>
                  <a:pt x="468" y="51"/>
                  <a:pt x="553" y="85"/>
                  <a:pt x="612" y="145"/>
                </a:cubicBezTo>
                <a:cubicBezTo>
                  <a:pt x="680" y="213"/>
                  <a:pt x="714" y="289"/>
                  <a:pt x="714" y="383"/>
                </a:cubicBezTo>
                <a:cubicBezTo>
                  <a:pt x="714" y="459"/>
                  <a:pt x="689" y="527"/>
                  <a:pt x="638" y="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7">
            <a:extLst>
              <a:ext uri="{FF2B5EF4-FFF2-40B4-BE49-F238E27FC236}">
                <a16:creationId xmlns:a16="http://schemas.microsoft.com/office/drawing/2014/main" id="{66DBE0E4-CFB2-F141-BC3F-3DCA2104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029" y="2713315"/>
            <a:ext cx="452648" cy="442700"/>
          </a:xfrm>
          <a:custGeom>
            <a:avLst/>
            <a:gdLst>
              <a:gd name="T0" fmla="*/ 195 w 400"/>
              <a:gd name="T1" fmla="*/ 0 h 393"/>
              <a:gd name="T2" fmla="*/ 195 w 400"/>
              <a:gd name="T3" fmla="*/ 0 h 393"/>
              <a:gd name="T4" fmla="*/ 0 w 400"/>
              <a:gd name="T5" fmla="*/ 196 h 393"/>
              <a:gd name="T6" fmla="*/ 195 w 400"/>
              <a:gd name="T7" fmla="*/ 392 h 393"/>
              <a:gd name="T8" fmla="*/ 399 w 400"/>
              <a:gd name="T9" fmla="*/ 196 h 393"/>
              <a:gd name="T10" fmla="*/ 195 w 400"/>
              <a:gd name="T11" fmla="*/ 0 h 393"/>
              <a:gd name="T12" fmla="*/ 195 w 400"/>
              <a:gd name="T13" fmla="*/ 340 h 393"/>
              <a:gd name="T14" fmla="*/ 195 w 400"/>
              <a:gd name="T15" fmla="*/ 340 h 393"/>
              <a:gd name="T16" fmla="*/ 51 w 400"/>
              <a:gd name="T17" fmla="*/ 196 h 393"/>
              <a:gd name="T18" fmla="*/ 195 w 400"/>
              <a:gd name="T19" fmla="*/ 43 h 393"/>
              <a:gd name="T20" fmla="*/ 348 w 400"/>
              <a:gd name="T21" fmla="*/ 196 h 393"/>
              <a:gd name="T22" fmla="*/ 195 w 400"/>
              <a:gd name="T23" fmla="*/ 34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0" h="393">
                <a:moveTo>
                  <a:pt x="195" y="0"/>
                </a:moveTo>
                <a:lnTo>
                  <a:pt x="195" y="0"/>
                </a:lnTo>
                <a:cubicBezTo>
                  <a:pt x="93" y="0"/>
                  <a:pt x="0" y="85"/>
                  <a:pt x="0" y="196"/>
                </a:cubicBezTo>
                <a:cubicBezTo>
                  <a:pt x="0" y="298"/>
                  <a:pt x="93" y="392"/>
                  <a:pt x="195" y="392"/>
                </a:cubicBezTo>
                <a:cubicBezTo>
                  <a:pt x="306" y="392"/>
                  <a:pt x="399" y="298"/>
                  <a:pt x="399" y="196"/>
                </a:cubicBezTo>
                <a:cubicBezTo>
                  <a:pt x="399" y="85"/>
                  <a:pt x="306" y="0"/>
                  <a:pt x="195" y="0"/>
                </a:cubicBezTo>
                <a:close/>
                <a:moveTo>
                  <a:pt x="195" y="340"/>
                </a:moveTo>
                <a:lnTo>
                  <a:pt x="195" y="340"/>
                </a:lnTo>
                <a:cubicBezTo>
                  <a:pt x="119" y="340"/>
                  <a:pt x="51" y="272"/>
                  <a:pt x="51" y="196"/>
                </a:cubicBezTo>
                <a:cubicBezTo>
                  <a:pt x="51" y="111"/>
                  <a:pt x="119" y="43"/>
                  <a:pt x="195" y="43"/>
                </a:cubicBezTo>
                <a:cubicBezTo>
                  <a:pt x="280" y="43"/>
                  <a:pt x="348" y="111"/>
                  <a:pt x="348" y="196"/>
                </a:cubicBezTo>
                <a:cubicBezTo>
                  <a:pt x="348" y="272"/>
                  <a:pt x="280" y="340"/>
                  <a:pt x="195" y="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8">
            <a:extLst>
              <a:ext uri="{FF2B5EF4-FFF2-40B4-BE49-F238E27FC236}">
                <a16:creationId xmlns:a16="http://schemas.microsoft.com/office/drawing/2014/main" id="{740E22B3-C4AF-D64A-BF7B-7C184B24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167" y="5976352"/>
            <a:ext cx="885397" cy="875449"/>
          </a:xfrm>
          <a:custGeom>
            <a:avLst/>
            <a:gdLst>
              <a:gd name="T0" fmla="*/ 391 w 783"/>
              <a:gd name="T1" fmla="*/ 774 h 775"/>
              <a:gd name="T2" fmla="*/ 391 w 783"/>
              <a:gd name="T3" fmla="*/ 774 h 775"/>
              <a:gd name="T4" fmla="*/ 119 w 783"/>
              <a:gd name="T5" fmla="*/ 663 h 775"/>
              <a:gd name="T6" fmla="*/ 0 w 783"/>
              <a:gd name="T7" fmla="*/ 383 h 775"/>
              <a:gd name="T8" fmla="*/ 119 w 783"/>
              <a:gd name="T9" fmla="*/ 110 h 775"/>
              <a:gd name="T10" fmla="*/ 391 w 783"/>
              <a:gd name="T11" fmla="*/ 0 h 775"/>
              <a:gd name="T12" fmla="*/ 663 w 783"/>
              <a:gd name="T13" fmla="*/ 110 h 775"/>
              <a:gd name="T14" fmla="*/ 782 w 783"/>
              <a:gd name="T15" fmla="*/ 383 h 775"/>
              <a:gd name="T16" fmla="*/ 663 w 783"/>
              <a:gd name="T17" fmla="*/ 663 h 775"/>
              <a:gd name="T18" fmla="*/ 391 w 783"/>
              <a:gd name="T19" fmla="*/ 774 h 775"/>
              <a:gd name="T20" fmla="*/ 391 w 783"/>
              <a:gd name="T21" fmla="*/ 51 h 775"/>
              <a:gd name="T22" fmla="*/ 391 w 783"/>
              <a:gd name="T23" fmla="*/ 51 h 775"/>
              <a:gd name="T24" fmla="*/ 153 w 783"/>
              <a:gd name="T25" fmla="*/ 145 h 775"/>
              <a:gd name="T26" fmla="*/ 51 w 783"/>
              <a:gd name="T27" fmla="*/ 383 h 775"/>
              <a:gd name="T28" fmla="*/ 153 w 783"/>
              <a:gd name="T29" fmla="*/ 621 h 775"/>
              <a:gd name="T30" fmla="*/ 391 w 783"/>
              <a:gd name="T31" fmla="*/ 723 h 775"/>
              <a:gd name="T32" fmla="*/ 629 w 783"/>
              <a:gd name="T33" fmla="*/ 621 h 775"/>
              <a:gd name="T34" fmla="*/ 731 w 783"/>
              <a:gd name="T35" fmla="*/ 383 h 775"/>
              <a:gd name="T36" fmla="*/ 629 w 783"/>
              <a:gd name="T37" fmla="*/ 145 h 775"/>
              <a:gd name="T38" fmla="*/ 391 w 783"/>
              <a:gd name="T39" fmla="*/ 5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3" h="775">
                <a:moveTo>
                  <a:pt x="391" y="774"/>
                </a:moveTo>
                <a:lnTo>
                  <a:pt x="391" y="774"/>
                </a:lnTo>
                <a:cubicBezTo>
                  <a:pt x="289" y="774"/>
                  <a:pt x="187" y="731"/>
                  <a:pt x="119" y="663"/>
                </a:cubicBezTo>
                <a:cubicBezTo>
                  <a:pt x="42" y="587"/>
                  <a:pt x="0" y="493"/>
                  <a:pt x="0" y="383"/>
                </a:cubicBezTo>
                <a:cubicBezTo>
                  <a:pt x="0" y="281"/>
                  <a:pt x="42" y="187"/>
                  <a:pt x="119" y="110"/>
                </a:cubicBezTo>
                <a:cubicBezTo>
                  <a:pt x="187" y="42"/>
                  <a:pt x="289" y="0"/>
                  <a:pt x="391" y="0"/>
                </a:cubicBezTo>
                <a:cubicBezTo>
                  <a:pt x="493" y="0"/>
                  <a:pt x="595" y="42"/>
                  <a:pt x="663" y="110"/>
                </a:cubicBezTo>
                <a:cubicBezTo>
                  <a:pt x="740" y="187"/>
                  <a:pt x="782" y="281"/>
                  <a:pt x="782" y="383"/>
                </a:cubicBezTo>
                <a:cubicBezTo>
                  <a:pt x="782" y="493"/>
                  <a:pt x="740" y="587"/>
                  <a:pt x="663" y="663"/>
                </a:cubicBezTo>
                <a:cubicBezTo>
                  <a:pt x="595" y="731"/>
                  <a:pt x="493" y="774"/>
                  <a:pt x="391" y="774"/>
                </a:cubicBezTo>
                <a:close/>
                <a:moveTo>
                  <a:pt x="391" y="51"/>
                </a:moveTo>
                <a:lnTo>
                  <a:pt x="391" y="51"/>
                </a:lnTo>
                <a:cubicBezTo>
                  <a:pt x="297" y="51"/>
                  <a:pt x="213" y="85"/>
                  <a:pt x="153" y="145"/>
                </a:cubicBezTo>
                <a:cubicBezTo>
                  <a:pt x="93" y="213"/>
                  <a:pt x="51" y="298"/>
                  <a:pt x="51" y="383"/>
                </a:cubicBezTo>
                <a:cubicBezTo>
                  <a:pt x="51" y="476"/>
                  <a:pt x="93" y="561"/>
                  <a:pt x="153" y="621"/>
                </a:cubicBezTo>
                <a:cubicBezTo>
                  <a:pt x="213" y="689"/>
                  <a:pt x="297" y="723"/>
                  <a:pt x="391" y="723"/>
                </a:cubicBezTo>
                <a:cubicBezTo>
                  <a:pt x="485" y="723"/>
                  <a:pt x="570" y="689"/>
                  <a:pt x="629" y="621"/>
                </a:cubicBezTo>
                <a:cubicBezTo>
                  <a:pt x="697" y="561"/>
                  <a:pt x="731" y="476"/>
                  <a:pt x="731" y="383"/>
                </a:cubicBezTo>
                <a:cubicBezTo>
                  <a:pt x="731" y="298"/>
                  <a:pt x="697" y="213"/>
                  <a:pt x="629" y="145"/>
                </a:cubicBezTo>
                <a:cubicBezTo>
                  <a:pt x="570" y="85"/>
                  <a:pt x="485" y="51"/>
                  <a:pt x="39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9">
            <a:extLst>
              <a:ext uri="{FF2B5EF4-FFF2-40B4-BE49-F238E27FC236}">
                <a16:creationId xmlns:a16="http://schemas.microsoft.com/office/drawing/2014/main" id="{74C41D59-1FA8-A348-BFCA-8DF6E035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874" y="6155421"/>
            <a:ext cx="442697" cy="278552"/>
          </a:xfrm>
          <a:custGeom>
            <a:avLst/>
            <a:gdLst>
              <a:gd name="T0" fmla="*/ 383 w 392"/>
              <a:gd name="T1" fmla="*/ 42 h 247"/>
              <a:gd name="T2" fmla="*/ 383 w 392"/>
              <a:gd name="T3" fmla="*/ 42 h 247"/>
              <a:gd name="T4" fmla="*/ 187 w 392"/>
              <a:gd name="T5" fmla="*/ 238 h 247"/>
              <a:gd name="T6" fmla="*/ 170 w 392"/>
              <a:gd name="T7" fmla="*/ 246 h 247"/>
              <a:gd name="T8" fmla="*/ 17 w 392"/>
              <a:gd name="T9" fmla="*/ 246 h 247"/>
              <a:gd name="T10" fmla="*/ 0 w 392"/>
              <a:gd name="T11" fmla="*/ 221 h 247"/>
              <a:gd name="T12" fmla="*/ 17 w 392"/>
              <a:gd name="T13" fmla="*/ 195 h 247"/>
              <a:gd name="T14" fmla="*/ 153 w 392"/>
              <a:gd name="T15" fmla="*/ 195 h 247"/>
              <a:gd name="T16" fmla="*/ 349 w 392"/>
              <a:gd name="T17" fmla="*/ 8 h 247"/>
              <a:gd name="T18" fmla="*/ 383 w 392"/>
              <a:gd name="T19" fmla="*/ 8 h 247"/>
              <a:gd name="T20" fmla="*/ 383 w 392"/>
              <a:gd name="T21" fmla="*/ 42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2" h="247">
                <a:moveTo>
                  <a:pt x="383" y="42"/>
                </a:moveTo>
                <a:lnTo>
                  <a:pt x="383" y="42"/>
                </a:lnTo>
                <a:cubicBezTo>
                  <a:pt x="187" y="238"/>
                  <a:pt x="187" y="238"/>
                  <a:pt x="187" y="238"/>
                </a:cubicBezTo>
                <a:cubicBezTo>
                  <a:pt x="187" y="246"/>
                  <a:pt x="178" y="246"/>
                  <a:pt x="170" y="246"/>
                </a:cubicBezTo>
                <a:cubicBezTo>
                  <a:pt x="17" y="246"/>
                  <a:pt x="17" y="246"/>
                  <a:pt x="17" y="246"/>
                </a:cubicBezTo>
                <a:cubicBezTo>
                  <a:pt x="8" y="246"/>
                  <a:pt x="0" y="238"/>
                  <a:pt x="0" y="221"/>
                </a:cubicBezTo>
                <a:cubicBezTo>
                  <a:pt x="0" y="204"/>
                  <a:pt x="8" y="195"/>
                  <a:pt x="17" y="195"/>
                </a:cubicBezTo>
                <a:cubicBezTo>
                  <a:pt x="153" y="195"/>
                  <a:pt x="153" y="195"/>
                  <a:pt x="153" y="195"/>
                </a:cubicBezTo>
                <a:cubicBezTo>
                  <a:pt x="349" y="8"/>
                  <a:pt x="349" y="8"/>
                  <a:pt x="349" y="8"/>
                </a:cubicBezTo>
                <a:cubicBezTo>
                  <a:pt x="357" y="0"/>
                  <a:pt x="374" y="0"/>
                  <a:pt x="383" y="8"/>
                </a:cubicBezTo>
                <a:cubicBezTo>
                  <a:pt x="391" y="17"/>
                  <a:pt x="391" y="34"/>
                  <a:pt x="383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50">
            <a:extLst>
              <a:ext uri="{FF2B5EF4-FFF2-40B4-BE49-F238E27FC236}">
                <a16:creationId xmlns:a16="http://schemas.microsoft.com/office/drawing/2014/main" id="{9389F8FA-2DCF-C64E-983A-28AB8AA8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087" y="2608860"/>
            <a:ext cx="875449" cy="875449"/>
          </a:xfrm>
          <a:custGeom>
            <a:avLst/>
            <a:gdLst>
              <a:gd name="T0" fmla="*/ 383 w 775"/>
              <a:gd name="T1" fmla="*/ 774 h 775"/>
              <a:gd name="T2" fmla="*/ 383 w 775"/>
              <a:gd name="T3" fmla="*/ 774 h 775"/>
              <a:gd name="T4" fmla="*/ 111 w 775"/>
              <a:gd name="T5" fmla="*/ 663 h 775"/>
              <a:gd name="T6" fmla="*/ 0 w 775"/>
              <a:gd name="T7" fmla="*/ 383 h 775"/>
              <a:gd name="T8" fmla="*/ 111 w 775"/>
              <a:gd name="T9" fmla="*/ 110 h 775"/>
              <a:gd name="T10" fmla="*/ 383 w 775"/>
              <a:gd name="T11" fmla="*/ 0 h 775"/>
              <a:gd name="T12" fmla="*/ 655 w 775"/>
              <a:gd name="T13" fmla="*/ 110 h 775"/>
              <a:gd name="T14" fmla="*/ 774 w 775"/>
              <a:gd name="T15" fmla="*/ 383 h 775"/>
              <a:gd name="T16" fmla="*/ 655 w 775"/>
              <a:gd name="T17" fmla="*/ 663 h 775"/>
              <a:gd name="T18" fmla="*/ 383 w 775"/>
              <a:gd name="T19" fmla="*/ 774 h 775"/>
              <a:gd name="T20" fmla="*/ 383 w 775"/>
              <a:gd name="T21" fmla="*/ 51 h 775"/>
              <a:gd name="T22" fmla="*/ 383 w 775"/>
              <a:gd name="T23" fmla="*/ 51 h 775"/>
              <a:gd name="T24" fmla="*/ 145 w 775"/>
              <a:gd name="T25" fmla="*/ 144 h 775"/>
              <a:gd name="T26" fmla="*/ 43 w 775"/>
              <a:gd name="T27" fmla="*/ 383 h 775"/>
              <a:gd name="T28" fmla="*/ 145 w 775"/>
              <a:gd name="T29" fmla="*/ 629 h 775"/>
              <a:gd name="T30" fmla="*/ 383 w 775"/>
              <a:gd name="T31" fmla="*/ 723 h 775"/>
              <a:gd name="T32" fmla="*/ 621 w 775"/>
              <a:gd name="T33" fmla="*/ 629 h 775"/>
              <a:gd name="T34" fmla="*/ 723 w 775"/>
              <a:gd name="T35" fmla="*/ 383 h 775"/>
              <a:gd name="T36" fmla="*/ 621 w 775"/>
              <a:gd name="T37" fmla="*/ 144 h 775"/>
              <a:gd name="T38" fmla="*/ 383 w 775"/>
              <a:gd name="T39" fmla="*/ 5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5" h="775">
                <a:moveTo>
                  <a:pt x="383" y="774"/>
                </a:moveTo>
                <a:lnTo>
                  <a:pt x="383" y="774"/>
                </a:lnTo>
                <a:cubicBezTo>
                  <a:pt x="281" y="774"/>
                  <a:pt x="179" y="731"/>
                  <a:pt x="111" y="663"/>
                </a:cubicBezTo>
                <a:cubicBezTo>
                  <a:pt x="34" y="587"/>
                  <a:pt x="0" y="493"/>
                  <a:pt x="0" y="383"/>
                </a:cubicBezTo>
                <a:cubicBezTo>
                  <a:pt x="0" y="281"/>
                  <a:pt x="34" y="187"/>
                  <a:pt x="111" y="110"/>
                </a:cubicBezTo>
                <a:cubicBezTo>
                  <a:pt x="179" y="42"/>
                  <a:pt x="281" y="0"/>
                  <a:pt x="383" y="0"/>
                </a:cubicBezTo>
                <a:cubicBezTo>
                  <a:pt x="485" y="0"/>
                  <a:pt x="587" y="42"/>
                  <a:pt x="655" y="110"/>
                </a:cubicBezTo>
                <a:cubicBezTo>
                  <a:pt x="731" y="187"/>
                  <a:pt x="774" y="281"/>
                  <a:pt x="774" y="383"/>
                </a:cubicBezTo>
                <a:cubicBezTo>
                  <a:pt x="774" y="493"/>
                  <a:pt x="731" y="587"/>
                  <a:pt x="655" y="663"/>
                </a:cubicBezTo>
                <a:cubicBezTo>
                  <a:pt x="587" y="731"/>
                  <a:pt x="485" y="774"/>
                  <a:pt x="383" y="774"/>
                </a:cubicBezTo>
                <a:close/>
                <a:moveTo>
                  <a:pt x="383" y="51"/>
                </a:moveTo>
                <a:lnTo>
                  <a:pt x="383" y="51"/>
                </a:lnTo>
                <a:cubicBezTo>
                  <a:pt x="289" y="51"/>
                  <a:pt x="213" y="85"/>
                  <a:pt x="145" y="144"/>
                </a:cubicBezTo>
                <a:cubicBezTo>
                  <a:pt x="85" y="212"/>
                  <a:pt x="43" y="297"/>
                  <a:pt x="43" y="383"/>
                </a:cubicBezTo>
                <a:cubicBezTo>
                  <a:pt x="43" y="476"/>
                  <a:pt x="85" y="561"/>
                  <a:pt x="145" y="629"/>
                </a:cubicBezTo>
                <a:cubicBezTo>
                  <a:pt x="213" y="689"/>
                  <a:pt x="289" y="723"/>
                  <a:pt x="383" y="723"/>
                </a:cubicBezTo>
                <a:cubicBezTo>
                  <a:pt x="476" y="723"/>
                  <a:pt x="561" y="689"/>
                  <a:pt x="621" y="629"/>
                </a:cubicBezTo>
                <a:cubicBezTo>
                  <a:pt x="689" y="561"/>
                  <a:pt x="723" y="476"/>
                  <a:pt x="723" y="383"/>
                </a:cubicBezTo>
                <a:cubicBezTo>
                  <a:pt x="723" y="297"/>
                  <a:pt x="689" y="212"/>
                  <a:pt x="621" y="144"/>
                </a:cubicBezTo>
                <a:cubicBezTo>
                  <a:pt x="561" y="85"/>
                  <a:pt x="476" y="51"/>
                  <a:pt x="383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51">
            <a:extLst>
              <a:ext uri="{FF2B5EF4-FFF2-40B4-BE49-F238E27FC236}">
                <a16:creationId xmlns:a16="http://schemas.microsoft.com/office/drawing/2014/main" id="{2BAF1B60-F945-A843-A060-281E73D7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287" y="2773005"/>
            <a:ext cx="547156" cy="462597"/>
          </a:xfrm>
          <a:custGeom>
            <a:avLst/>
            <a:gdLst>
              <a:gd name="T0" fmla="*/ 476 w 486"/>
              <a:gd name="T1" fmla="*/ 43 h 410"/>
              <a:gd name="T2" fmla="*/ 476 w 486"/>
              <a:gd name="T3" fmla="*/ 43 h 410"/>
              <a:gd name="T4" fmla="*/ 187 w 486"/>
              <a:gd name="T5" fmla="*/ 400 h 410"/>
              <a:gd name="T6" fmla="*/ 187 w 486"/>
              <a:gd name="T7" fmla="*/ 400 h 410"/>
              <a:gd name="T8" fmla="*/ 187 w 486"/>
              <a:gd name="T9" fmla="*/ 400 h 410"/>
              <a:gd name="T10" fmla="*/ 179 w 486"/>
              <a:gd name="T11" fmla="*/ 400 h 410"/>
              <a:gd name="T12" fmla="*/ 179 w 486"/>
              <a:gd name="T13" fmla="*/ 400 h 410"/>
              <a:gd name="T14" fmla="*/ 179 w 486"/>
              <a:gd name="T15" fmla="*/ 400 h 410"/>
              <a:gd name="T16" fmla="*/ 179 w 486"/>
              <a:gd name="T17" fmla="*/ 409 h 410"/>
              <a:gd name="T18" fmla="*/ 179 w 486"/>
              <a:gd name="T19" fmla="*/ 409 h 410"/>
              <a:gd name="T20" fmla="*/ 179 w 486"/>
              <a:gd name="T21" fmla="*/ 409 h 410"/>
              <a:gd name="T22" fmla="*/ 170 w 486"/>
              <a:gd name="T23" fmla="*/ 409 h 410"/>
              <a:gd name="T24" fmla="*/ 170 w 486"/>
              <a:gd name="T25" fmla="*/ 409 h 410"/>
              <a:gd name="T26" fmla="*/ 170 w 486"/>
              <a:gd name="T27" fmla="*/ 409 h 410"/>
              <a:gd name="T28" fmla="*/ 170 w 486"/>
              <a:gd name="T29" fmla="*/ 409 h 410"/>
              <a:gd name="T30" fmla="*/ 170 w 486"/>
              <a:gd name="T31" fmla="*/ 409 h 410"/>
              <a:gd name="T32" fmla="*/ 170 w 486"/>
              <a:gd name="T33" fmla="*/ 409 h 410"/>
              <a:gd name="T34" fmla="*/ 170 w 486"/>
              <a:gd name="T35" fmla="*/ 409 h 410"/>
              <a:gd name="T36" fmla="*/ 170 w 486"/>
              <a:gd name="T37" fmla="*/ 409 h 410"/>
              <a:gd name="T38" fmla="*/ 170 w 486"/>
              <a:gd name="T39" fmla="*/ 409 h 410"/>
              <a:gd name="T40" fmla="*/ 170 w 486"/>
              <a:gd name="T41" fmla="*/ 409 h 410"/>
              <a:gd name="T42" fmla="*/ 170 w 486"/>
              <a:gd name="T43" fmla="*/ 409 h 410"/>
              <a:gd name="T44" fmla="*/ 162 w 486"/>
              <a:gd name="T45" fmla="*/ 409 h 410"/>
              <a:gd name="T46" fmla="*/ 162 w 486"/>
              <a:gd name="T47" fmla="*/ 409 h 410"/>
              <a:gd name="T48" fmla="*/ 162 w 486"/>
              <a:gd name="T49" fmla="*/ 409 h 410"/>
              <a:gd name="T50" fmla="*/ 162 w 486"/>
              <a:gd name="T51" fmla="*/ 409 h 410"/>
              <a:gd name="T52" fmla="*/ 162 w 486"/>
              <a:gd name="T53" fmla="*/ 400 h 410"/>
              <a:gd name="T54" fmla="*/ 162 w 486"/>
              <a:gd name="T55" fmla="*/ 400 h 410"/>
              <a:gd name="T56" fmla="*/ 153 w 486"/>
              <a:gd name="T57" fmla="*/ 400 h 410"/>
              <a:gd name="T58" fmla="*/ 153 w 486"/>
              <a:gd name="T59" fmla="*/ 400 h 410"/>
              <a:gd name="T60" fmla="*/ 153 w 486"/>
              <a:gd name="T61" fmla="*/ 400 h 410"/>
              <a:gd name="T62" fmla="*/ 9 w 486"/>
              <a:gd name="T63" fmla="*/ 255 h 410"/>
              <a:gd name="T64" fmla="*/ 17 w 486"/>
              <a:gd name="T65" fmla="*/ 221 h 410"/>
              <a:gd name="T66" fmla="*/ 43 w 486"/>
              <a:gd name="T67" fmla="*/ 230 h 410"/>
              <a:gd name="T68" fmla="*/ 170 w 486"/>
              <a:gd name="T69" fmla="*/ 349 h 410"/>
              <a:gd name="T70" fmla="*/ 442 w 486"/>
              <a:gd name="T71" fmla="*/ 9 h 410"/>
              <a:gd name="T72" fmla="*/ 476 w 486"/>
              <a:gd name="T73" fmla="*/ 9 h 410"/>
              <a:gd name="T74" fmla="*/ 476 w 486"/>
              <a:gd name="T75" fmla="*/ 43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6" h="410">
                <a:moveTo>
                  <a:pt x="476" y="43"/>
                </a:moveTo>
                <a:lnTo>
                  <a:pt x="476" y="43"/>
                </a:lnTo>
                <a:cubicBezTo>
                  <a:pt x="187" y="400"/>
                  <a:pt x="187" y="400"/>
                  <a:pt x="187" y="400"/>
                </a:cubicBezTo>
                <a:lnTo>
                  <a:pt x="187" y="400"/>
                </a:lnTo>
                <a:lnTo>
                  <a:pt x="187" y="400"/>
                </a:lnTo>
                <a:cubicBezTo>
                  <a:pt x="179" y="400"/>
                  <a:pt x="179" y="400"/>
                  <a:pt x="179" y="400"/>
                </a:cubicBezTo>
                <a:lnTo>
                  <a:pt x="179" y="400"/>
                </a:lnTo>
                <a:lnTo>
                  <a:pt x="179" y="400"/>
                </a:lnTo>
                <a:cubicBezTo>
                  <a:pt x="179" y="400"/>
                  <a:pt x="179" y="400"/>
                  <a:pt x="179" y="409"/>
                </a:cubicBezTo>
                <a:lnTo>
                  <a:pt x="179" y="409"/>
                </a:lnTo>
                <a:lnTo>
                  <a:pt x="179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cubicBezTo>
                  <a:pt x="162" y="409"/>
                  <a:pt x="162" y="409"/>
                  <a:pt x="162" y="409"/>
                </a:cubicBezTo>
                <a:lnTo>
                  <a:pt x="162" y="409"/>
                </a:lnTo>
                <a:lnTo>
                  <a:pt x="162" y="409"/>
                </a:lnTo>
                <a:lnTo>
                  <a:pt x="162" y="409"/>
                </a:lnTo>
                <a:cubicBezTo>
                  <a:pt x="162" y="409"/>
                  <a:pt x="162" y="409"/>
                  <a:pt x="162" y="400"/>
                </a:cubicBezTo>
                <a:lnTo>
                  <a:pt x="162" y="400"/>
                </a:lnTo>
                <a:cubicBezTo>
                  <a:pt x="153" y="400"/>
                  <a:pt x="153" y="400"/>
                  <a:pt x="153" y="400"/>
                </a:cubicBezTo>
                <a:lnTo>
                  <a:pt x="153" y="400"/>
                </a:lnTo>
                <a:lnTo>
                  <a:pt x="153" y="400"/>
                </a:lnTo>
                <a:cubicBezTo>
                  <a:pt x="9" y="255"/>
                  <a:pt x="9" y="255"/>
                  <a:pt x="9" y="255"/>
                </a:cubicBezTo>
                <a:cubicBezTo>
                  <a:pt x="0" y="247"/>
                  <a:pt x="9" y="230"/>
                  <a:pt x="17" y="221"/>
                </a:cubicBezTo>
                <a:cubicBezTo>
                  <a:pt x="26" y="213"/>
                  <a:pt x="34" y="213"/>
                  <a:pt x="43" y="230"/>
                </a:cubicBezTo>
                <a:cubicBezTo>
                  <a:pt x="170" y="349"/>
                  <a:pt x="170" y="349"/>
                  <a:pt x="170" y="349"/>
                </a:cubicBezTo>
                <a:cubicBezTo>
                  <a:pt x="442" y="9"/>
                  <a:pt x="442" y="9"/>
                  <a:pt x="442" y="9"/>
                </a:cubicBezTo>
                <a:cubicBezTo>
                  <a:pt x="451" y="0"/>
                  <a:pt x="459" y="0"/>
                  <a:pt x="476" y="9"/>
                </a:cubicBezTo>
                <a:cubicBezTo>
                  <a:pt x="485" y="17"/>
                  <a:pt x="485" y="34"/>
                  <a:pt x="476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52">
            <a:extLst>
              <a:ext uri="{FF2B5EF4-FFF2-40B4-BE49-F238E27FC236}">
                <a16:creationId xmlns:a16="http://schemas.microsoft.com/office/drawing/2014/main" id="{ED2E5B30-4694-F54E-9A83-F9A5307A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135" y="5876869"/>
            <a:ext cx="721252" cy="875449"/>
          </a:xfrm>
          <a:custGeom>
            <a:avLst/>
            <a:gdLst>
              <a:gd name="T0" fmla="*/ 629 w 639"/>
              <a:gd name="T1" fmla="*/ 604 h 775"/>
              <a:gd name="T2" fmla="*/ 629 w 639"/>
              <a:gd name="T3" fmla="*/ 604 h 775"/>
              <a:gd name="T4" fmla="*/ 561 w 639"/>
              <a:gd name="T5" fmla="*/ 442 h 775"/>
              <a:gd name="T6" fmla="*/ 553 w 639"/>
              <a:gd name="T7" fmla="*/ 281 h 775"/>
              <a:gd name="T8" fmla="*/ 561 w 639"/>
              <a:gd name="T9" fmla="*/ 230 h 775"/>
              <a:gd name="T10" fmla="*/ 561 w 639"/>
              <a:gd name="T11" fmla="*/ 195 h 775"/>
              <a:gd name="T12" fmla="*/ 315 w 639"/>
              <a:gd name="T13" fmla="*/ 0 h 775"/>
              <a:gd name="T14" fmla="*/ 162 w 639"/>
              <a:gd name="T15" fmla="*/ 51 h 775"/>
              <a:gd name="T16" fmla="*/ 77 w 639"/>
              <a:gd name="T17" fmla="*/ 187 h 775"/>
              <a:gd name="T18" fmla="*/ 77 w 639"/>
              <a:gd name="T19" fmla="*/ 238 h 775"/>
              <a:gd name="T20" fmla="*/ 77 w 639"/>
              <a:gd name="T21" fmla="*/ 281 h 775"/>
              <a:gd name="T22" fmla="*/ 77 w 639"/>
              <a:gd name="T23" fmla="*/ 298 h 775"/>
              <a:gd name="T24" fmla="*/ 77 w 639"/>
              <a:gd name="T25" fmla="*/ 298 h 775"/>
              <a:gd name="T26" fmla="*/ 68 w 639"/>
              <a:gd name="T27" fmla="*/ 451 h 775"/>
              <a:gd name="T28" fmla="*/ 9 w 639"/>
              <a:gd name="T29" fmla="*/ 604 h 775"/>
              <a:gd name="T30" fmla="*/ 9 w 639"/>
              <a:gd name="T31" fmla="*/ 638 h 775"/>
              <a:gd name="T32" fmla="*/ 43 w 639"/>
              <a:gd name="T33" fmla="*/ 663 h 775"/>
              <a:gd name="T34" fmla="*/ 43 w 639"/>
              <a:gd name="T35" fmla="*/ 663 h 775"/>
              <a:gd name="T36" fmla="*/ 136 w 639"/>
              <a:gd name="T37" fmla="*/ 663 h 775"/>
              <a:gd name="T38" fmla="*/ 204 w 639"/>
              <a:gd name="T39" fmla="*/ 740 h 775"/>
              <a:gd name="T40" fmla="*/ 323 w 639"/>
              <a:gd name="T41" fmla="*/ 774 h 775"/>
              <a:gd name="T42" fmla="*/ 434 w 639"/>
              <a:gd name="T43" fmla="*/ 740 h 775"/>
              <a:gd name="T44" fmla="*/ 502 w 639"/>
              <a:gd name="T45" fmla="*/ 663 h 775"/>
              <a:gd name="T46" fmla="*/ 595 w 639"/>
              <a:gd name="T47" fmla="*/ 663 h 775"/>
              <a:gd name="T48" fmla="*/ 595 w 639"/>
              <a:gd name="T49" fmla="*/ 663 h 775"/>
              <a:gd name="T50" fmla="*/ 629 w 639"/>
              <a:gd name="T51" fmla="*/ 638 h 775"/>
              <a:gd name="T52" fmla="*/ 629 w 639"/>
              <a:gd name="T53" fmla="*/ 604 h 775"/>
              <a:gd name="T54" fmla="*/ 408 w 639"/>
              <a:gd name="T55" fmla="*/ 697 h 775"/>
              <a:gd name="T56" fmla="*/ 408 w 639"/>
              <a:gd name="T57" fmla="*/ 697 h 775"/>
              <a:gd name="T58" fmla="*/ 323 w 639"/>
              <a:gd name="T59" fmla="*/ 723 h 775"/>
              <a:gd name="T60" fmla="*/ 230 w 639"/>
              <a:gd name="T61" fmla="*/ 697 h 775"/>
              <a:gd name="T62" fmla="*/ 196 w 639"/>
              <a:gd name="T63" fmla="*/ 663 h 775"/>
              <a:gd name="T64" fmla="*/ 323 w 639"/>
              <a:gd name="T65" fmla="*/ 663 h 775"/>
              <a:gd name="T66" fmla="*/ 442 w 639"/>
              <a:gd name="T67" fmla="*/ 663 h 775"/>
              <a:gd name="T68" fmla="*/ 408 w 639"/>
              <a:gd name="T69" fmla="*/ 697 h 775"/>
              <a:gd name="T70" fmla="*/ 527 w 639"/>
              <a:gd name="T71" fmla="*/ 612 h 775"/>
              <a:gd name="T72" fmla="*/ 527 w 639"/>
              <a:gd name="T73" fmla="*/ 612 h 775"/>
              <a:gd name="T74" fmla="*/ 527 w 639"/>
              <a:gd name="T75" fmla="*/ 612 h 775"/>
              <a:gd name="T76" fmla="*/ 315 w 639"/>
              <a:gd name="T77" fmla="*/ 612 h 775"/>
              <a:gd name="T78" fmla="*/ 68 w 639"/>
              <a:gd name="T79" fmla="*/ 612 h 775"/>
              <a:gd name="T80" fmla="*/ 119 w 639"/>
              <a:gd name="T81" fmla="*/ 459 h 775"/>
              <a:gd name="T82" fmla="*/ 128 w 639"/>
              <a:gd name="T83" fmla="*/ 281 h 775"/>
              <a:gd name="T84" fmla="*/ 128 w 639"/>
              <a:gd name="T85" fmla="*/ 272 h 775"/>
              <a:gd name="T86" fmla="*/ 128 w 639"/>
              <a:gd name="T87" fmla="*/ 272 h 775"/>
              <a:gd name="T88" fmla="*/ 128 w 639"/>
              <a:gd name="T89" fmla="*/ 230 h 775"/>
              <a:gd name="T90" fmla="*/ 128 w 639"/>
              <a:gd name="T91" fmla="*/ 195 h 775"/>
              <a:gd name="T92" fmla="*/ 196 w 639"/>
              <a:gd name="T93" fmla="*/ 93 h 775"/>
              <a:gd name="T94" fmla="*/ 315 w 639"/>
              <a:gd name="T95" fmla="*/ 51 h 775"/>
              <a:gd name="T96" fmla="*/ 510 w 639"/>
              <a:gd name="T97" fmla="*/ 204 h 775"/>
              <a:gd name="T98" fmla="*/ 510 w 639"/>
              <a:gd name="T99" fmla="*/ 230 h 775"/>
              <a:gd name="T100" fmla="*/ 510 w 639"/>
              <a:gd name="T101" fmla="*/ 281 h 775"/>
              <a:gd name="T102" fmla="*/ 519 w 639"/>
              <a:gd name="T103" fmla="*/ 451 h 775"/>
              <a:gd name="T104" fmla="*/ 570 w 639"/>
              <a:gd name="T105" fmla="*/ 612 h 775"/>
              <a:gd name="T106" fmla="*/ 527 w 639"/>
              <a:gd name="T107" fmla="*/ 612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39" h="775">
                <a:moveTo>
                  <a:pt x="629" y="604"/>
                </a:moveTo>
                <a:lnTo>
                  <a:pt x="629" y="604"/>
                </a:lnTo>
                <a:cubicBezTo>
                  <a:pt x="595" y="570"/>
                  <a:pt x="578" y="510"/>
                  <a:pt x="561" y="442"/>
                </a:cubicBezTo>
                <a:cubicBezTo>
                  <a:pt x="553" y="383"/>
                  <a:pt x="553" y="323"/>
                  <a:pt x="553" y="281"/>
                </a:cubicBezTo>
                <a:cubicBezTo>
                  <a:pt x="561" y="264"/>
                  <a:pt x="561" y="247"/>
                  <a:pt x="561" y="230"/>
                </a:cubicBezTo>
                <a:cubicBezTo>
                  <a:pt x="561" y="221"/>
                  <a:pt x="561" y="204"/>
                  <a:pt x="561" y="195"/>
                </a:cubicBezTo>
                <a:cubicBezTo>
                  <a:pt x="536" y="77"/>
                  <a:pt x="434" y="0"/>
                  <a:pt x="315" y="0"/>
                </a:cubicBezTo>
                <a:cubicBezTo>
                  <a:pt x="264" y="0"/>
                  <a:pt x="204" y="17"/>
                  <a:pt x="162" y="51"/>
                </a:cubicBezTo>
                <a:cubicBezTo>
                  <a:pt x="119" y="85"/>
                  <a:pt x="85" y="127"/>
                  <a:pt x="77" y="187"/>
                </a:cubicBezTo>
                <a:cubicBezTo>
                  <a:pt x="77" y="204"/>
                  <a:pt x="68" y="221"/>
                  <a:pt x="77" y="238"/>
                </a:cubicBezTo>
                <a:cubicBezTo>
                  <a:pt x="77" y="247"/>
                  <a:pt x="77" y="264"/>
                  <a:pt x="77" y="281"/>
                </a:cubicBezTo>
                <a:cubicBezTo>
                  <a:pt x="77" y="298"/>
                  <a:pt x="77" y="298"/>
                  <a:pt x="77" y="298"/>
                </a:cubicBezTo>
                <a:lnTo>
                  <a:pt x="77" y="298"/>
                </a:lnTo>
                <a:cubicBezTo>
                  <a:pt x="77" y="332"/>
                  <a:pt x="77" y="391"/>
                  <a:pt x="68" y="451"/>
                </a:cubicBezTo>
                <a:cubicBezTo>
                  <a:pt x="60" y="519"/>
                  <a:pt x="43" y="570"/>
                  <a:pt x="9" y="604"/>
                </a:cubicBezTo>
                <a:cubicBezTo>
                  <a:pt x="0" y="612"/>
                  <a:pt x="0" y="629"/>
                  <a:pt x="9" y="638"/>
                </a:cubicBezTo>
                <a:cubicBezTo>
                  <a:pt x="17" y="655"/>
                  <a:pt x="26" y="663"/>
                  <a:pt x="43" y="663"/>
                </a:cubicBezTo>
                <a:lnTo>
                  <a:pt x="43" y="663"/>
                </a:lnTo>
                <a:cubicBezTo>
                  <a:pt x="136" y="663"/>
                  <a:pt x="136" y="663"/>
                  <a:pt x="136" y="663"/>
                </a:cubicBezTo>
                <a:cubicBezTo>
                  <a:pt x="153" y="689"/>
                  <a:pt x="170" y="714"/>
                  <a:pt x="204" y="740"/>
                </a:cubicBezTo>
                <a:cubicBezTo>
                  <a:pt x="238" y="757"/>
                  <a:pt x="281" y="774"/>
                  <a:pt x="323" y="774"/>
                </a:cubicBezTo>
                <a:cubicBezTo>
                  <a:pt x="357" y="774"/>
                  <a:pt x="400" y="757"/>
                  <a:pt x="434" y="740"/>
                </a:cubicBezTo>
                <a:cubicBezTo>
                  <a:pt x="468" y="714"/>
                  <a:pt x="485" y="689"/>
                  <a:pt x="502" y="663"/>
                </a:cubicBezTo>
                <a:cubicBezTo>
                  <a:pt x="595" y="663"/>
                  <a:pt x="595" y="663"/>
                  <a:pt x="595" y="663"/>
                </a:cubicBezTo>
                <a:lnTo>
                  <a:pt x="595" y="663"/>
                </a:lnTo>
                <a:cubicBezTo>
                  <a:pt x="612" y="663"/>
                  <a:pt x="621" y="655"/>
                  <a:pt x="629" y="638"/>
                </a:cubicBezTo>
                <a:cubicBezTo>
                  <a:pt x="638" y="629"/>
                  <a:pt x="638" y="612"/>
                  <a:pt x="629" y="604"/>
                </a:cubicBezTo>
                <a:close/>
                <a:moveTo>
                  <a:pt x="408" y="697"/>
                </a:moveTo>
                <a:lnTo>
                  <a:pt x="408" y="697"/>
                </a:lnTo>
                <a:cubicBezTo>
                  <a:pt x="383" y="714"/>
                  <a:pt x="349" y="723"/>
                  <a:pt x="323" y="723"/>
                </a:cubicBezTo>
                <a:cubicBezTo>
                  <a:pt x="289" y="723"/>
                  <a:pt x="255" y="714"/>
                  <a:pt x="230" y="697"/>
                </a:cubicBezTo>
                <a:cubicBezTo>
                  <a:pt x="213" y="689"/>
                  <a:pt x="204" y="672"/>
                  <a:pt x="196" y="663"/>
                </a:cubicBezTo>
                <a:cubicBezTo>
                  <a:pt x="323" y="663"/>
                  <a:pt x="323" y="663"/>
                  <a:pt x="323" y="663"/>
                </a:cubicBezTo>
                <a:cubicBezTo>
                  <a:pt x="442" y="663"/>
                  <a:pt x="442" y="663"/>
                  <a:pt x="442" y="663"/>
                </a:cubicBezTo>
                <a:cubicBezTo>
                  <a:pt x="434" y="672"/>
                  <a:pt x="425" y="689"/>
                  <a:pt x="408" y="697"/>
                </a:cubicBezTo>
                <a:close/>
                <a:moveTo>
                  <a:pt x="527" y="612"/>
                </a:moveTo>
                <a:lnTo>
                  <a:pt x="527" y="612"/>
                </a:lnTo>
                <a:lnTo>
                  <a:pt x="527" y="612"/>
                </a:lnTo>
                <a:cubicBezTo>
                  <a:pt x="315" y="612"/>
                  <a:pt x="315" y="612"/>
                  <a:pt x="315" y="612"/>
                </a:cubicBezTo>
                <a:cubicBezTo>
                  <a:pt x="68" y="612"/>
                  <a:pt x="68" y="612"/>
                  <a:pt x="68" y="612"/>
                </a:cubicBezTo>
                <a:cubicBezTo>
                  <a:pt x="94" y="570"/>
                  <a:pt x="111" y="519"/>
                  <a:pt x="119" y="459"/>
                </a:cubicBezTo>
                <a:cubicBezTo>
                  <a:pt x="128" y="391"/>
                  <a:pt x="128" y="323"/>
                  <a:pt x="128" y="281"/>
                </a:cubicBezTo>
                <a:cubicBezTo>
                  <a:pt x="128" y="272"/>
                  <a:pt x="128" y="272"/>
                  <a:pt x="128" y="272"/>
                </a:cubicBezTo>
                <a:lnTo>
                  <a:pt x="128" y="272"/>
                </a:lnTo>
                <a:cubicBezTo>
                  <a:pt x="128" y="255"/>
                  <a:pt x="128" y="238"/>
                  <a:pt x="128" y="230"/>
                </a:cubicBezTo>
                <a:cubicBezTo>
                  <a:pt x="119" y="221"/>
                  <a:pt x="119" y="204"/>
                  <a:pt x="128" y="195"/>
                </a:cubicBezTo>
                <a:cubicBezTo>
                  <a:pt x="136" y="153"/>
                  <a:pt x="162" y="119"/>
                  <a:pt x="196" y="93"/>
                </a:cubicBezTo>
                <a:cubicBezTo>
                  <a:pt x="230" y="59"/>
                  <a:pt x="272" y="51"/>
                  <a:pt x="315" y="51"/>
                </a:cubicBezTo>
                <a:cubicBezTo>
                  <a:pt x="408" y="51"/>
                  <a:pt x="493" y="111"/>
                  <a:pt x="510" y="204"/>
                </a:cubicBezTo>
                <a:cubicBezTo>
                  <a:pt x="510" y="213"/>
                  <a:pt x="510" y="221"/>
                  <a:pt x="510" y="230"/>
                </a:cubicBezTo>
                <a:cubicBezTo>
                  <a:pt x="510" y="238"/>
                  <a:pt x="510" y="264"/>
                  <a:pt x="510" y="281"/>
                </a:cubicBezTo>
                <a:cubicBezTo>
                  <a:pt x="502" y="323"/>
                  <a:pt x="502" y="391"/>
                  <a:pt x="519" y="451"/>
                </a:cubicBezTo>
                <a:cubicBezTo>
                  <a:pt x="527" y="519"/>
                  <a:pt x="544" y="570"/>
                  <a:pt x="570" y="612"/>
                </a:cubicBezTo>
                <a:lnTo>
                  <a:pt x="527" y="6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53">
            <a:extLst>
              <a:ext uri="{FF2B5EF4-FFF2-40B4-BE49-F238E27FC236}">
                <a16:creationId xmlns:a16="http://schemas.microsoft.com/office/drawing/2014/main" id="{C5EE478E-546E-A94B-820A-8027A0CD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597" y="9318976"/>
            <a:ext cx="661559" cy="766018"/>
          </a:xfrm>
          <a:custGeom>
            <a:avLst/>
            <a:gdLst>
              <a:gd name="T0" fmla="*/ 587 w 588"/>
              <a:gd name="T1" fmla="*/ 672 h 681"/>
              <a:gd name="T2" fmla="*/ 587 w 588"/>
              <a:gd name="T3" fmla="*/ 672 h 681"/>
              <a:gd name="T4" fmla="*/ 587 w 588"/>
              <a:gd name="T5" fmla="*/ 663 h 681"/>
              <a:gd name="T6" fmla="*/ 587 w 588"/>
              <a:gd name="T7" fmla="*/ 655 h 681"/>
              <a:gd name="T8" fmla="*/ 587 w 588"/>
              <a:gd name="T9" fmla="*/ 655 h 681"/>
              <a:gd name="T10" fmla="*/ 587 w 588"/>
              <a:gd name="T11" fmla="*/ 646 h 681"/>
              <a:gd name="T12" fmla="*/ 315 w 588"/>
              <a:gd name="T13" fmla="*/ 17 h 681"/>
              <a:gd name="T14" fmla="*/ 315 w 588"/>
              <a:gd name="T15" fmla="*/ 9 h 681"/>
              <a:gd name="T16" fmla="*/ 315 w 588"/>
              <a:gd name="T17" fmla="*/ 9 h 681"/>
              <a:gd name="T18" fmla="*/ 315 w 588"/>
              <a:gd name="T19" fmla="*/ 9 h 681"/>
              <a:gd name="T20" fmla="*/ 306 w 588"/>
              <a:gd name="T21" fmla="*/ 0 h 681"/>
              <a:gd name="T22" fmla="*/ 306 w 588"/>
              <a:gd name="T23" fmla="*/ 0 h 681"/>
              <a:gd name="T24" fmla="*/ 306 w 588"/>
              <a:gd name="T25" fmla="*/ 0 h 681"/>
              <a:gd name="T26" fmla="*/ 298 w 588"/>
              <a:gd name="T27" fmla="*/ 0 h 681"/>
              <a:gd name="T28" fmla="*/ 298 w 588"/>
              <a:gd name="T29" fmla="*/ 0 h 681"/>
              <a:gd name="T30" fmla="*/ 289 w 588"/>
              <a:gd name="T31" fmla="*/ 0 h 681"/>
              <a:gd name="T32" fmla="*/ 289 w 588"/>
              <a:gd name="T33" fmla="*/ 0 h 681"/>
              <a:gd name="T34" fmla="*/ 289 w 588"/>
              <a:gd name="T35" fmla="*/ 0 h 681"/>
              <a:gd name="T36" fmla="*/ 281 w 588"/>
              <a:gd name="T37" fmla="*/ 0 h 681"/>
              <a:gd name="T38" fmla="*/ 281 w 588"/>
              <a:gd name="T39" fmla="*/ 9 h 681"/>
              <a:gd name="T40" fmla="*/ 272 w 588"/>
              <a:gd name="T41" fmla="*/ 9 h 681"/>
              <a:gd name="T42" fmla="*/ 272 w 588"/>
              <a:gd name="T43" fmla="*/ 9 h 681"/>
              <a:gd name="T44" fmla="*/ 272 w 588"/>
              <a:gd name="T45" fmla="*/ 17 h 681"/>
              <a:gd name="T46" fmla="*/ 0 w 588"/>
              <a:gd name="T47" fmla="*/ 646 h 681"/>
              <a:gd name="T48" fmla="*/ 0 w 588"/>
              <a:gd name="T49" fmla="*/ 655 h 681"/>
              <a:gd name="T50" fmla="*/ 0 w 588"/>
              <a:gd name="T51" fmla="*/ 655 h 681"/>
              <a:gd name="T52" fmla="*/ 0 w 588"/>
              <a:gd name="T53" fmla="*/ 663 h 681"/>
              <a:gd name="T54" fmla="*/ 0 w 588"/>
              <a:gd name="T55" fmla="*/ 663 h 681"/>
              <a:gd name="T56" fmla="*/ 0 w 588"/>
              <a:gd name="T57" fmla="*/ 672 h 681"/>
              <a:gd name="T58" fmla="*/ 0 w 588"/>
              <a:gd name="T59" fmla="*/ 672 h 681"/>
              <a:gd name="T60" fmla="*/ 9 w 588"/>
              <a:gd name="T61" fmla="*/ 672 h 681"/>
              <a:gd name="T62" fmla="*/ 9 w 588"/>
              <a:gd name="T63" fmla="*/ 680 h 681"/>
              <a:gd name="T64" fmla="*/ 9 w 588"/>
              <a:gd name="T65" fmla="*/ 680 h 681"/>
              <a:gd name="T66" fmla="*/ 17 w 588"/>
              <a:gd name="T67" fmla="*/ 680 h 681"/>
              <a:gd name="T68" fmla="*/ 17 w 588"/>
              <a:gd name="T69" fmla="*/ 680 h 681"/>
              <a:gd name="T70" fmla="*/ 26 w 588"/>
              <a:gd name="T71" fmla="*/ 680 h 681"/>
              <a:gd name="T72" fmla="*/ 26 w 588"/>
              <a:gd name="T73" fmla="*/ 680 h 681"/>
              <a:gd name="T74" fmla="*/ 34 w 588"/>
              <a:gd name="T75" fmla="*/ 680 h 681"/>
              <a:gd name="T76" fmla="*/ 298 w 588"/>
              <a:gd name="T77" fmla="*/ 510 h 681"/>
              <a:gd name="T78" fmla="*/ 553 w 588"/>
              <a:gd name="T79" fmla="*/ 680 h 681"/>
              <a:gd name="T80" fmla="*/ 561 w 588"/>
              <a:gd name="T81" fmla="*/ 680 h 681"/>
              <a:gd name="T82" fmla="*/ 570 w 588"/>
              <a:gd name="T83" fmla="*/ 680 h 681"/>
              <a:gd name="T84" fmla="*/ 570 w 588"/>
              <a:gd name="T85" fmla="*/ 680 h 681"/>
              <a:gd name="T86" fmla="*/ 578 w 588"/>
              <a:gd name="T87" fmla="*/ 680 h 681"/>
              <a:gd name="T88" fmla="*/ 578 w 588"/>
              <a:gd name="T89" fmla="*/ 680 h 681"/>
              <a:gd name="T90" fmla="*/ 578 w 588"/>
              <a:gd name="T91" fmla="*/ 680 h 681"/>
              <a:gd name="T92" fmla="*/ 306 w 588"/>
              <a:gd name="T93" fmla="*/ 459 h 681"/>
              <a:gd name="T94" fmla="*/ 306 w 588"/>
              <a:gd name="T95" fmla="*/ 459 h 681"/>
              <a:gd name="T96" fmla="*/ 306 w 588"/>
              <a:gd name="T97" fmla="*/ 459 h 681"/>
              <a:gd name="T98" fmla="*/ 298 w 588"/>
              <a:gd name="T99" fmla="*/ 451 h 681"/>
              <a:gd name="T100" fmla="*/ 298 w 588"/>
              <a:gd name="T101" fmla="*/ 451 h 681"/>
              <a:gd name="T102" fmla="*/ 298 w 588"/>
              <a:gd name="T103" fmla="*/ 451 h 681"/>
              <a:gd name="T104" fmla="*/ 289 w 588"/>
              <a:gd name="T105" fmla="*/ 451 h 681"/>
              <a:gd name="T106" fmla="*/ 289 w 588"/>
              <a:gd name="T107" fmla="*/ 459 h 681"/>
              <a:gd name="T108" fmla="*/ 281 w 588"/>
              <a:gd name="T109" fmla="*/ 459 h 681"/>
              <a:gd name="T110" fmla="*/ 281 w 588"/>
              <a:gd name="T111" fmla="*/ 459 h 681"/>
              <a:gd name="T112" fmla="*/ 298 w 588"/>
              <a:gd name="T113" fmla="*/ 85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88" h="681">
                <a:moveTo>
                  <a:pt x="587" y="672"/>
                </a:move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cubicBezTo>
                  <a:pt x="587" y="663"/>
                  <a:pt x="587" y="663"/>
                  <a:pt x="587" y="663"/>
                </a:cubicBezTo>
                <a:lnTo>
                  <a:pt x="587" y="663"/>
                </a:lnTo>
                <a:lnTo>
                  <a:pt x="587" y="663"/>
                </a:lnTo>
                <a:lnTo>
                  <a:pt x="587" y="663"/>
                </a:lnTo>
                <a:cubicBezTo>
                  <a:pt x="587" y="663"/>
                  <a:pt x="587" y="663"/>
                  <a:pt x="587" y="655"/>
                </a:cubicBezTo>
                <a:lnTo>
                  <a:pt x="587" y="655"/>
                </a:lnTo>
                <a:lnTo>
                  <a:pt x="587" y="655"/>
                </a:lnTo>
                <a:lnTo>
                  <a:pt x="587" y="655"/>
                </a:lnTo>
                <a:lnTo>
                  <a:pt x="587" y="646"/>
                </a:lnTo>
                <a:lnTo>
                  <a:pt x="587" y="646"/>
                </a:lnTo>
                <a:lnTo>
                  <a:pt x="587" y="646"/>
                </a:lnTo>
                <a:lnTo>
                  <a:pt x="587" y="646"/>
                </a:lnTo>
                <a:cubicBezTo>
                  <a:pt x="315" y="17"/>
                  <a:pt x="315" y="17"/>
                  <a:pt x="315" y="17"/>
                </a:cubicBezTo>
                <a:lnTo>
                  <a:pt x="315" y="17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cubicBezTo>
                  <a:pt x="298" y="0"/>
                  <a:pt x="298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cubicBezTo>
                  <a:pt x="289" y="0"/>
                  <a:pt x="289" y="0"/>
                  <a:pt x="289" y="0"/>
                </a:cubicBez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lnTo>
                  <a:pt x="281" y="0"/>
                </a:lnTo>
                <a:lnTo>
                  <a:pt x="281" y="0"/>
                </a:lnTo>
                <a:lnTo>
                  <a:pt x="281" y="0"/>
                </a:lnTo>
                <a:lnTo>
                  <a:pt x="281" y="9"/>
                </a:lnTo>
                <a:lnTo>
                  <a:pt x="281" y="9"/>
                </a:lnTo>
                <a:lnTo>
                  <a:pt x="281" y="9"/>
                </a:lnTo>
                <a:cubicBezTo>
                  <a:pt x="281" y="9"/>
                  <a:pt x="281" y="9"/>
                  <a:pt x="272" y="9"/>
                </a:cubicBezTo>
                <a:lnTo>
                  <a:pt x="272" y="9"/>
                </a:lnTo>
                <a:lnTo>
                  <a:pt x="272" y="9"/>
                </a:lnTo>
                <a:lnTo>
                  <a:pt x="272" y="9"/>
                </a:lnTo>
                <a:lnTo>
                  <a:pt x="272" y="9"/>
                </a:lnTo>
                <a:lnTo>
                  <a:pt x="272" y="9"/>
                </a:lnTo>
                <a:lnTo>
                  <a:pt x="272" y="17"/>
                </a:lnTo>
                <a:lnTo>
                  <a:pt x="272" y="17"/>
                </a:lnTo>
                <a:cubicBezTo>
                  <a:pt x="0" y="646"/>
                  <a:pt x="0" y="646"/>
                  <a:pt x="0" y="646"/>
                </a:cubicBezTo>
                <a:lnTo>
                  <a:pt x="0" y="646"/>
                </a:lnTo>
                <a:lnTo>
                  <a:pt x="0" y="646"/>
                </a:lnTo>
                <a:lnTo>
                  <a:pt x="0" y="646"/>
                </a:lnTo>
                <a:cubicBezTo>
                  <a:pt x="0" y="646"/>
                  <a:pt x="0" y="646"/>
                  <a:pt x="0" y="655"/>
                </a:cubicBezTo>
                <a:lnTo>
                  <a:pt x="0" y="655"/>
                </a:lnTo>
                <a:lnTo>
                  <a:pt x="0" y="655"/>
                </a:lnTo>
                <a:lnTo>
                  <a:pt x="0" y="655"/>
                </a:lnTo>
                <a:lnTo>
                  <a:pt x="0" y="655"/>
                </a:lnTo>
                <a:lnTo>
                  <a:pt x="0" y="655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cubicBezTo>
                  <a:pt x="0" y="663"/>
                  <a:pt x="0" y="663"/>
                  <a:pt x="0" y="672"/>
                </a:cubicBez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cubicBezTo>
                  <a:pt x="0" y="672"/>
                  <a:pt x="0" y="672"/>
                  <a:pt x="9" y="672"/>
                </a:cubicBezTo>
                <a:lnTo>
                  <a:pt x="9" y="672"/>
                </a:lnTo>
                <a:lnTo>
                  <a:pt x="9" y="672"/>
                </a:lnTo>
                <a:cubicBezTo>
                  <a:pt x="9" y="672"/>
                  <a:pt x="9" y="672"/>
                  <a:pt x="9" y="680"/>
                </a:cubicBezTo>
                <a:lnTo>
                  <a:pt x="9" y="680"/>
                </a:lnTo>
                <a:lnTo>
                  <a:pt x="9" y="680"/>
                </a:lnTo>
                <a:lnTo>
                  <a:pt x="9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26" y="680"/>
                </a:lnTo>
                <a:lnTo>
                  <a:pt x="26" y="680"/>
                </a:lnTo>
                <a:lnTo>
                  <a:pt x="26" y="680"/>
                </a:lnTo>
                <a:lnTo>
                  <a:pt x="26" y="680"/>
                </a:lnTo>
                <a:lnTo>
                  <a:pt x="34" y="680"/>
                </a:lnTo>
                <a:lnTo>
                  <a:pt x="34" y="680"/>
                </a:lnTo>
                <a:lnTo>
                  <a:pt x="34" y="680"/>
                </a:lnTo>
                <a:lnTo>
                  <a:pt x="34" y="680"/>
                </a:lnTo>
                <a:lnTo>
                  <a:pt x="34" y="680"/>
                </a:lnTo>
                <a:cubicBezTo>
                  <a:pt x="298" y="510"/>
                  <a:pt x="298" y="510"/>
                  <a:pt x="298" y="510"/>
                </a:cubicBezTo>
                <a:cubicBezTo>
                  <a:pt x="553" y="680"/>
                  <a:pt x="553" y="680"/>
                  <a:pt x="553" y="680"/>
                </a:cubicBezTo>
                <a:lnTo>
                  <a:pt x="553" y="680"/>
                </a:lnTo>
                <a:lnTo>
                  <a:pt x="553" y="680"/>
                </a:lnTo>
                <a:lnTo>
                  <a:pt x="553" y="680"/>
                </a:lnTo>
                <a:lnTo>
                  <a:pt x="553" y="680"/>
                </a:lnTo>
                <a:lnTo>
                  <a:pt x="561" y="680"/>
                </a:lnTo>
                <a:lnTo>
                  <a:pt x="561" y="680"/>
                </a:lnTo>
                <a:cubicBezTo>
                  <a:pt x="570" y="680"/>
                  <a:pt x="570" y="680"/>
                  <a:pt x="570" y="680"/>
                </a:cubicBez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87" y="672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cubicBezTo>
                  <a:pt x="306" y="459"/>
                  <a:pt x="298" y="459"/>
                  <a:pt x="298" y="451"/>
                </a:cubicBez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89" y="451"/>
                </a:lnTo>
                <a:lnTo>
                  <a:pt x="289" y="451"/>
                </a:lnTo>
                <a:lnTo>
                  <a:pt x="289" y="451"/>
                </a:lnTo>
                <a:lnTo>
                  <a:pt x="289" y="451"/>
                </a:lnTo>
                <a:cubicBezTo>
                  <a:pt x="289" y="459"/>
                  <a:pt x="289" y="459"/>
                  <a:pt x="289" y="459"/>
                </a:cubicBezTo>
                <a:lnTo>
                  <a:pt x="289" y="459"/>
                </a:lnTo>
                <a:lnTo>
                  <a:pt x="289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cubicBezTo>
                  <a:pt x="77" y="587"/>
                  <a:pt x="77" y="587"/>
                  <a:pt x="77" y="587"/>
                </a:cubicBezTo>
                <a:cubicBezTo>
                  <a:pt x="298" y="85"/>
                  <a:pt x="298" y="85"/>
                  <a:pt x="298" y="85"/>
                </a:cubicBezTo>
                <a:cubicBezTo>
                  <a:pt x="510" y="587"/>
                  <a:pt x="510" y="587"/>
                  <a:pt x="510" y="587"/>
                </a:cubicBezTo>
                <a:lnTo>
                  <a:pt x="306" y="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54">
            <a:extLst>
              <a:ext uri="{FF2B5EF4-FFF2-40B4-BE49-F238E27FC236}">
                <a16:creationId xmlns:a16="http://schemas.microsoft.com/office/drawing/2014/main" id="{44B211C7-4997-6C46-A86C-76631D6E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194" y="9264262"/>
            <a:ext cx="895346" cy="766018"/>
          </a:xfrm>
          <a:custGeom>
            <a:avLst/>
            <a:gdLst>
              <a:gd name="T0" fmla="*/ 391 w 792"/>
              <a:gd name="T1" fmla="*/ 680 h 681"/>
              <a:gd name="T2" fmla="*/ 391 w 792"/>
              <a:gd name="T3" fmla="*/ 680 h 681"/>
              <a:gd name="T4" fmla="*/ 374 w 792"/>
              <a:gd name="T5" fmla="*/ 672 h 681"/>
              <a:gd name="T6" fmla="*/ 119 w 792"/>
              <a:gd name="T7" fmla="*/ 417 h 681"/>
              <a:gd name="T8" fmla="*/ 111 w 792"/>
              <a:gd name="T9" fmla="*/ 408 h 681"/>
              <a:gd name="T10" fmla="*/ 60 w 792"/>
              <a:gd name="T11" fmla="*/ 357 h 681"/>
              <a:gd name="T12" fmla="*/ 0 w 792"/>
              <a:gd name="T13" fmla="*/ 213 h 681"/>
              <a:gd name="T14" fmla="*/ 60 w 792"/>
              <a:gd name="T15" fmla="*/ 60 h 681"/>
              <a:gd name="T16" fmla="*/ 213 w 792"/>
              <a:gd name="T17" fmla="*/ 0 h 681"/>
              <a:gd name="T18" fmla="*/ 357 w 792"/>
              <a:gd name="T19" fmla="*/ 60 h 681"/>
              <a:gd name="T20" fmla="*/ 391 w 792"/>
              <a:gd name="T21" fmla="*/ 94 h 681"/>
              <a:gd name="T22" fmla="*/ 434 w 792"/>
              <a:gd name="T23" fmla="*/ 60 h 681"/>
              <a:gd name="T24" fmla="*/ 579 w 792"/>
              <a:gd name="T25" fmla="*/ 0 h 681"/>
              <a:gd name="T26" fmla="*/ 731 w 792"/>
              <a:gd name="T27" fmla="*/ 60 h 681"/>
              <a:gd name="T28" fmla="*/ 791 w 792"/>
              <a:gd name="T29" fmla="*/ 213 h 681"/>
              <a:gd name="T30" fmla="*/ 731 w 792"/>
              <a:gd name="T31" fmla="*/ 357 h 681"/>
              <a:gd name="T32" fmla="*/ 731 w 792"/>
              <a:gd name="T33" fmla="*/ 357 h 681"/>
              <a:gd name="T34" fmla="*/ 681 w 792"/>
              <a:gd name="T35" fmla="*/ 408 h 681"/>
              <a:gd name="T36" fmla="*/ 672 w 792"/>
              <a:gd name="T37" fmla="*/ 417 h 681"/>
              <a:gd name="T38" fmla="*/ 417 w 792"/>
              <a:gd name="T39" fmla="*/ 672 h 681"/>
              <a:gd name="T40" fmla="*/ 391 w 792"/>
              <a:gd name="T41" fmla="*/ 680 h 681"/>
              <a:gd name="T42" fmla="*/ 153 w 792"/>
              <a:gd name="T43" fmla="*/ 383 h 681"/>
              <a:gd name="T44" fmla="*/ 153 w 792"/>
              <a:gd name="T45" fmla="*/ 383 h 681"/>
              <a:gd name="T46" fmla="*/ 391 w 792"/>
              <a:gd name="T47" fmla="*/ 621 h 681"/>
              <a:gd name="T48" fmla="*/ 638 w 792"/>
              <a:gd name="T49" fmla="*/ 383 h 681"/>
              <a:gd name="T50" fmla="*/ 638 w 792"/>
              <a:gd name="T51" fmla="*/ 374 h 681"/>
              <a:gd name="T52" fmla="*/ 697 w 792"/>
              <a:gd name="T53" fmla="*/ 323 h 681"/>
              <a:gd name="T54" fmla="*/ 740 w 792"/>
              <a:gd name="T55" fmla="*/ 213 h 681"/>
              <a:gd name="T56" fmla="*/ 697 w 792"/>
              <a:gd name="T57" fmla="*/ 94 h 681"/>
              <a:gd name="T58" fmla="*/ 579 w 792"/>
              <a:gd name="T59" fmla="*/ 51 h 681"/>
              <a:gd name="T60" fmla="*/ 468 w 792"/>
              <a:gd name="T61" fmla="*/ 94 h 681"/>
              <a:gd name="T62" fmla="*/ 417 w 792"/>
              <a:gd name="T63" fmla="*/ 153 h 681"/>
              <a:gd name="T64" fmla="*/ 391 w 792"/>
              <a:gd name="T65" fmla="*/ 153 h 681"/>
              <a:gd name="T66" fmla="*/ 374 w 792"/>
              <a:gd name="T67" fmla="*/ 153 h 681"/>
              <a:gd name="T68" fmla="*/ 323 w 792"/>
              <a:gd name="T69" fmla="*/ 94 h 681"/>
              <a:gd name="T70" fmla="*/ 213 w 792"/>
              <a:gd name="T71" fmla="*/ 51 h 681"/>
              <a:gd name="T72" fmla="*/ 94 w 792"/>
              <a:gd name="T73" fmla="*/ 94 h 681"/>
              <a:gd name="T74" fmla="*/ 51 w 792"/>
              <a:gd name="T75" fmla="*/ 213 h 681"/>
              <a:gd name="T76" fmla="*/ 94 w 792"/>
              <a:gd name="T77" fmla="*/ 323 h 681"/>
              <a:gd name="T78" fmla="*/ 153 w 792"/>
              <a:gd name="T79" fmla="*/ 374 h 681"/>
              <a:gd name="T80" fmla="*/ 153 w 792"/>
              <a:gd name="T81" fmla="*/ 383 h 681"/>
              <a:gd name="T82" fmla="*/ 715 w 792"/>
              <a:gd name="T83" fmla="*/ 340 h 681"/>
              <a:gd name="T84" fmla="*/ 715 w 792"/>
              <a:gd name="T85" fmla="*/ 34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2" h="681">
                <a:moveTo>
                  <a:pt x="391" y="680"/>
                </a:moveTo>
                <a:lnTo>
                  <a:pt x="391" y="680"/>
                </a:lnTo>
                <a:cubicBezTo>
                  <a:pt x="391" y="680"/>
                  <a:pt x="383" y="680"/>
                  <a:pt x="374" y="672"/>
                </a:cubicBezTo>
                <a:cubicBezTo>
                  <a:pt x="119" y="417"/>
                  <a:pt x="119" y="417"/>
                  <a:pt x="119" y="417"/>
                </a:cubicBezTo>
                <a:cubicBezTo>
                  <a:pt x="111" y="417"/>
                  <a:pt x="111" y="417"/>
                  <a:pt x="111" y="408"/>
                </a:cubicBezTo>
                <a:cubicBezTo>
                  <a:pt x="60" y="357"/>
                  <a:pt x="60" y="357"/>
                  <a:pt x="60" y="357"/>
                </a:cubicBezTo>
                <a:cubicBezTo>
                  <a:pt x="26" y="323"/>
                  <a:pt x="0" y="264"/>
                  <a:pt x="0" y="213"/>
                </a:cubicBezTo>
                <a:cubicBezTo>
                  <a:pt x="0" y="153"/>
                  <a:pt x="26" y="102"/>
                  <a:pt x="60" y="60"/>
                </a:cubicBezTo>
                <a:cubicBezTo>
                  <a:pt x="102" y="26"/>
                  <a:pt x="153" y="0"/>
                  <a:pt x="213" y="0"/>
                </a:cubicBezTo>
                <a:cubicBezTo>
                  <a:pt x="272" y="0"/>
                  <a:pt x="323" y="26"/>
                  <a:pt x="357" y="60"/>
                </a:cubicBezTo>
                <a:cubicBezTo>
                  <a:pt x="391" y="94"/>
                  <a:pt x="391" y="94"/>
                  <a:pt x="391" y="94"/>
                </a:cubicBezTo>
                <a:cubicBezTo>
                  <a:pt x="434" y="60"/>
                  <a:pt x="434" y="60"/>
                  <a:pt x="434" y="60"/>
                </a:cubicBezTo>
                <a:cubicBezTo>
                  <a:pt x="468" y="26"/>
                  <a:pt x="519" y="0"/>
                  <a:pt x="579" y="0"/>
                </a:cubicBezTo>
                <a:cubicBezTo>
                  <a:pt x="638" y="0"/>
                  <a:pt x="689" y="26"/>
                  <a:pt x="731" y="60"/>
                </a:cubicBezTo>
                <a:cubicBezTo>
                  <a:pt x="765" y="102"/>
                  <a:pt x="791" y="153"/>
                  <a:pt x="791" y="213"/>
                </a:cubicBezTo>
                <a:cubicBezTo>
                  <a:pt x="791" y="264"/>
                  <a:pt x="765" y="323"/>
                  <a:pt x="731" y="357"/>
                </a:cubicBezTo>
                <a:lnTo>
                  <a:pt x="731" y="357"/>
                </a:lnTo>
                <a:cubicBezTo>
                  <a:pt x="681" y="408"/>
                  <a:pt x="681" y="408"/>
                  <a:pt x="681" y="408"/>
                </a:cubicBezTo>
                <a:cubicBezTo>
                  <a:pt x="681" y="417"/>
                  <a:pt x="681" y="417"/>
                  <a:pt x="672" y="417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08" y="680"/>
                  <a:pt x="400" y="680"/>
                  <a:pt x="391" y="680"/>
                </a:cubicBezTo>
                <a:close/>
                <a:moveTo>
                  <a:pt x="153" y="383"/>
                </a:moveTo>
                <a:lnTo>
                  <a:pt x="153" y="383"/>
                </a:lnTo>
                <a:cubicBezTo>
                  <a:pt x="391" y="621"/>
                  <a:pt x="391" y="621"/>
                  <a:pt x="391" y="621"/>
                </a:cubicBezTo>
                <a:cubicBezTo>
                  <a:pt x="638" y="383"/>
                  <a:pt x="638" y="383"/>
                  <a:pt x="638" y="383"/>
                </a:cubicBezTo>
                <a:lnTo>
                  <a:pt x="638" y="374"/>
                </a:lnTo>
                <a:cubicBezTo>
                  <a:pt x="697" y="323"/>
                  <a:pt x="697" y="323"/>
                  <a:pt x="697" y="323"/>
                </a:cubicBezTo>
                <a:cubicBezTo>
                  <a:pt x="723" y="298"/>
                  <a:pt x="740" y="255"/>
                  <a:pt x="740" y="213"/>
                </a:cubicBezTo>
                <a:cubicBezTo>
                  <a:pt x="740" y="170"/>
                  <a:pt x="723" y="128"/>
                  <a:pt x="697" y="94"/>
                </a:cubicBezTo>
                <a:cubicBezTo>
                  <a:pt x="663" y="68"/>
                  <a:pt x="621" y="51"/>
                  <a:pt x="579" y="51"/>
                </a:cubicBezTo>
                <a:cubicBezTo>
                  <a:pt x="536" y="51"/>
                  <a:pt x="493" y="68"/>
                  <a:pt x="468" y="94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08" y="153"/>
                  <a:pt x="400" y="153"/>
                  <a:pt x="391" y="153"/>
                </a:cubicBezTo>
                <a:cubicBezTo>
                  <a:pt x="391" y="153"/>
                  <a:pt x="383" y="153"/>
                  <a:pt x="374" y="153"/>
                </a:cubicBezTo>
                <a:cubicBezTo>
                  <a:pt x="323" y="94"/>
                  <a:pt x="323" y="94"/>
                  <a:pt x="323" y="94"/>
                </a:cubicBezTo>
                <a:cubicBezTo>
                  <a:pt x="298" y="68"/>
                  <a:pt x="255" y="51"/>
                  <a:pt x="213" y="51"/>
                </a:cubicBezTo>
                <a:cubicBezTo>
                  <a:pt x="170" y="51"/>
                  <a:pt x="128" y="68"/>
                  <a:pt x="94" y="94"/>
                </a:cubicBezTo>
                <a:cubicBezTo>
                  <a:pt x="68" y="128"/>
                  <a:pt x="51" y="170"/>
                  <a:pt x="51" y="213"/>
                </a:cubicBezTo>
                <a:cubicBezTo>
                  <a:pt x="51" y="255"/>
                  <a:pt x="68" y="298"/>
                  <a:pt x="94" y="323"/>
                </a:cubicBezTo>
                <a:cubicBezTo>
                  <a:pt x="153" y="374"/>
                  <a:pt x="153" y="374"/>
                  <a:pt x="153" y="374"/>
                </a:cubicBezTo>
                <a:lnTo>
                  <a:pt x="153" y="383"/>
                </a:lnTo>
                <a:close/>
                <a:moveTo>
                  <a:pt x="715" y="340"/>
                </a:moveTo>
                <a:lnTo>
                  <a:pt x="715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55">
            <a:extLst>
              <a:ext uri="{FF2B5EF4-FFF2-40B4-BE49-F238E27FC236}">
                <a16:creationId xmlns:a16="http://schemas.microsoft.com/office/drawing/2014/main" id="{C9AAFA38-C524-1647-8DFA-7232B9A6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07" y="5976352"/>
            <a:ext cx="557104" cy="875449"/>
          </a:xfrm>
          <a:custGeom>
            <a:avLst/>
            <a:gdLst>
              <a:gd name="T0" fmla="*/ 246 w 494"/>
              <a:gd name="T1" fmla="*/ 774 h 775"/>
              <a:gd name="T2" fmla="*/ 246 w 494"/>
              <a:gd name="T3" fmla="*/ 774 h 775"/>
              <a:gd name="T4" fmla="*/ 229 w 494"/>
              <a:gd name="T5" fmla="*/ 765 h 775"/>
              <a:gd name="T6" fmla="*/ 110 w 494"/>
              <a:gd name="T7" fmla="*/ 561 h 775"/>
              <a:gd name="T8" fmla="*/ 0 w 494"/>
              <a:gd name="T9" fmla="*/ 247 h 775"/>
              <a:gd name="T10" fmla="*/ 246 w 494"/>
              <a:gd name="T11" fmla="*/ 0 h 775"/>
              <a:gd name="T12" fmla="*/ 493 w 494"/>
              <a:gd name="T13" fmla="*/ 247 h 775"/>
              <a:gd name="T14" fmla="*/ 374 w 494"/>
              <a:gd name="T15" fmla="*/ 561 h 775"/>
              <a:gd name="T16" fmla="*/ 272 w 494"/>
              <a:gd name="T17" fmla="*/ 765 h 775"/>
              <a:gd name="T18" fmla="*/ 246 w 494"/>
              <a:gd name="T19" fmla="*/ 774 h 775"/>
              <a:gd name="T20" fmla="*/ 246 w 494"/>
              <a:gd name="T21" fmla="*/ 51 h 775"/>
              <a:gd name="T22" fmla="*/ 246 w 494"/>
              <a:gd name="T23" fmla="*/ 51 h 775"/>
              <a:gd name="T24" fmla="*/ 51 w 494"/>
              <a:gd name="T25" fmla="*/ 247 h 775"/>
              <a:gd name="T26" fmla="*/ 161 w 494"/>
              <a:gd name="T27" fmla="*/ 536 h 775"/>
              <a:gd name="T28" fmla="*/ 246 w 494"/>
              <a:gd name="T29" fmla="*/ 697 h 775"/>
              <a:gd name="T30" fmla="*/ 331 w 494"/>
              <a:gd name="T31" fmla="*/ 536 h 775"/>
              <a:gd name="T32" fmla="*/ 442 w 494"/>
              <a:gd name="T33" fmla="*/ 247 h 775"/>
              <a:gd name="T34" fmla="*/ 246 w 494"/>
              <a:gd name="T35" fmla="*/ 5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4" h="775">
                <a:moveTo>
                  <a:pt x="246" y="774"/>
                </a:moveTo>
                <a:lnTo>
                  <a:pt x="246" y="774"/>
                </a:lnTo>
                <a:cubicBezTo>
                  <a:pt x="238" y="774"/>
                  <a:pt x="229" y="765"/>
                  <a:pt x="229" y="765"/>
                </a:cubicBezTo>
                <a:cubicBezTo>
                  <a:pt x="229" y="757"/>
                  <a:pt x="170" y="672"/>
                  <a:pt x="110" y="561"/>
                </a:cubicBezTo>
                <a:cubicBezTo>
                  <a:pt x="34" y="417"/>
                  <a:pt x="0" y="306"/>
                  <a:pt x="0" y="247"/>
                </a:cubicBezTo>
                <a:cubicBezTo>
                  <a:pt x="0" y="110"/>
                  <a:pt x="110" y="0"/>
                  <a:pt x="246" y="0"/>
                </a:cubicBezTo>
                <a:cubicBezTo>
                  <a:pt x="382" y="0"/>
                  <a:pt x="493" y="110"/>
                  <a:pt x="493" y="247"/>
                </a:cubicBezTo>
                <a:cubicBezTo>
                  <a:pt x="493" y="306"/>
                  <a:pt x="450" y="417"/>
                  <a:pt x="374" y="561"/>
                </a:cubicBezTo>
                <a:cubicBezTo>
                  <a:pt x="323" y="672"/>
                  <a:pt x="272" y="757"/>
                  <a:pt x="272" y="765"/>
                </a:cubicBezTo>
                <a:cubicBezTo>
                  <a:pt x="263" y="765"/>
                  <a:pt x="255" y="774"/>
                  <a:pt x="246" y="774"/>
                </a:cubicBezTo>
                <a:close/>
                <a:moveTo>
                  <a:pt x="246" y="51"/>
                </a:moveTo>
                <a:lnTo>
                  <a:pt x="246" y="51"/>
                </a:lnTo>
                <a:cubicBezTo>
                  <a:pt x="136" y="51"/>
                  <a:pt x="51" y="136"/>
                  <a:pt x="51" y="247"/>
                </a:cubicBezTo>
                <a:cubicBezTo>
                  <a:pt x="51" y="281"/>
                  <a:pt x="68" y="366"/>
                  <a:pt x="161" y="536"/>
                </a:cubicBezTo>
                <a:cubicBezTo>
                  <a:pt x="195" y="604"/>
                  <a:pt x="229" y="663"/>
                  <a:pt x="246" y="697"/>
                </a:cubicBezTo>
                <a:cubicBezTo>
                  <a:pt x="263" y="663"/>
                  <a:pt x="297" y="604"/>
                  <a:pt x="331" y="536"/>
                </a:cubicBezTo>
                <a:cubicBezTo>
                  <a:pt x="416" y="366"/>
                  <a:pt x="442" y="281"/>
                  <a:pt x="442" y="247"/>
                </a:cubicBezTo>
                <a:cubicBezTo>
                  <a:pt x="442" y="136"/>
                  <a:pt x="348" y="51"/>
                  <a:pt x="246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56">
            <a:extLst>
              <a:ext uri="{FF2B5EF4-FFF2-40B4-BE49-F238E27FC236}">
                <a16:creationId xmlns:a16="http://schemas.microsoft.com/office/drawing/2014/main" id="{1E70A529-769C-B24B-8F24-5D3819A86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383" y="6110656"/>
            <a:ext cx="258655" cy="258655"/>
          </a:xfrm>
          <a:custGeom>
            <a:avLst/>
            <a:gdLst>
              <a:gd name="T0" fmla="*/ 119 w 231"/>
              <a:gd name="T1" fmla="*/ 230 h 231"/>
              <a:gd name="T2" fmla="*/ 119 w 231"/>
              <a:gd name="T3" fmla="*/ 230 h 231"/>
              <a:gd name="T4" fmla="*/ 0 w 231"/>
              <a:gd name="T5" fmla="*/ 119 h 231"/>
              <a:gd name="T6" fmla="*/ 119 w 231"/>
              <a:gd name="T7" fmla="*/ 0 h 231"/>
              <a:gd name="T8" fmla="*/ 230 w 231"/>
              <a:gd name="T9" fmla="*/ 119 h 231"/>
              <a:gd name="T10" fmla="*/ 119 w 231"/>
              <a:gd name="T11" fmla="*/ 230 h 231"/>
              <a:gd name="T12" fmla="*/ 119 w 231"/>
              <a:gd name="T13" fmla="*/ 51 h 231"/>
              <a:gd name="T14" fmla="*/ 119 w 231"/>
              <a:gd name="T15" fmla="*/ 51 h 231"/>
              <a:gd name="T16" fmla="*/ 51 w 231"/>
              <a:gd name="T17" fmla="*/ 119 h 231"/>
              <a:gd name="T18" fmla="*/ 119 w 231"/>
              <a:gd name="T19" fmla="*/ 179 h 231"/>
              <a:gd name="T20" fmla="*/ 179 w 231"/>
              <a:gd name="T21" fmla="*/ 119 h 231"/>
              <a:gd name="T22" fmla="*/ 119 w 231"/>
              <a:gd name="T23" fmla="*/ 5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1">
                <a:moveTo>
                  <a:pt x="119" y="230"/>
                </a:moveTo>
                <a:lnTo>
                  <a:pt x="119" y="230"/>
                </a:lnTo>
                <a:cubicBezTo>
                  <a:pt x="51" y="230"/>
                  <a:pt x="0" y="17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179" y="0"/>
                  <a:pt x="230" y="51"/>
                  <a:pt x="230" y="119"/>
                </a:cubicBezTo>
                <a:cubicBezTo>
                  <a:pt x="230" y="179"/>
                  <a:pt x="179" y="230"/>
                  <a:pt x="119" y="230"/>
                </a:cubicBezTo>
                <a:close/>
                <a:moveTo>
                  <a:pt x="119" y="51"/>
                </a:moveTo>
                <a:lnTo>
                  <a:pt x="119" y="51"/>
                </a:lnTo>
                <a:cubicBezTo>
                  <a:pt x="85" y="51"/>
                  <a:pt x="51" y="85"/>
                  <a:pt x="51" y="119"/>
                </a:cubicBezTo>
                <a:cubicBezTo>
                  <a:pt x="51" y="153"/>
                  <a:pt x="85" y="179"/>
                  <a:pt x="119" y="179"/>
                </a:cubicBezTo>
                <a:cubicBezTo>
                  <a:pt x="153" y="179"/>
                  <a:pt x="179" y="153"/>
                  <a:pt x="179" y="119"/>
                </a:cubicBezTo>
                <a:cubicBezTo>
                  <a:pt x="179" y="85"/>
                  <a:pt x="153" y="51"/>
                  <a:pt x="119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Google Shape;207;p7">
            <a:extLst>
              <a:ext uri="{FF2B5EF4-FFF2-40B4-BE49-F238E27FC236}">
                <a16:creationId xmlns:a16="http://schemas.microsoft.com/office/drawing/2014/main" id="{83090B80-9B4C-9445-8FDE-490FECCD9831}"/>
              </a:ext>
            </a:extLst>
          </p:cNvPr>
          <p:cNvSpPr txBox="1"/>
          <p:nvPr/>
        </p:nvSpPr>
        <p:spPr>
          <a:xfrm>
            <a:off x="16619747" y="1748834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1" name="Google Shape;208;p7">
            <a:extLst>
              <a:ext uri="{FF2B5EF4-FFF2-40B4-BE49-F238E27FC236}">
                <a16:creationId xmlns:a16="http://schemas.microsoft.com/office/drawing/2014/main" id="{D92FB982-D1D5-9045-9AA8-881CF854C316}"/>
              </a:ext>
            </a:extLst>
          </p:cNvPr>
          <p:cNvSpPr txBox="1"/>
          <p:nvPr/>
        </p:nvSpPr>
        <p:spPr>
          <a:xfrm>
            <a:off x="16613325" y="330718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264;p9">
            <a:extLst>
              <a:ext uri="{FF2B5EF4-FFF2-40B4-BE49-F238E27FC236}">
                <a16:creationId xmlns:a16="http://schemas.microsoft.com/office/drawing/2014/main" id="{67208801-7C0C-DF45-A6CE-0D304F93ACA5}"/>
              </a:ext>
            </a:extLst>
          </p:cNvPr>
          <p:cNvSpPr txBox="1"/>
          <p:nvPr/>
        </p:nvSpPr>
        <p:spPr>
          <a:xfrm>
            <a:off x="3715509" y="348430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265;p9">
            <a:extLst>
              <a:ext uri="{FF2B5EF4-FFF2-40B4-BE49-F238E27FC236}">
                <a16:creationId xmlns:a16="http://schemas.microsoft.com/office/drawing/2014/main" id="{B2E8C84F-FC4D-384A-9564-42D9D4995B7D}"/>
              </a:ext>
            </a:extLst>
          </p:cNvPr>
          <p:cNvSpPr/>
          <p:nvPr/>
        </p:nvSpPr>
        <p:spPr>
          <a:xfrm>
            <a:off x="3106469" y="404280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14" name="Google Shape;264;p9">
            <a:extLst>
              <a:ext uri="{FF2B5EF4-FFF2-40B4-BE49-F238E27FC236}">
                <a16:creationId xmlns:a16="http://schemas.microsoft.com/office/drawing/2014/main" id="{41E48C14-8AE3-1A4C-BA89-8D8E8DF0A045}"/>
              </a:ext>
            </a:extLst>
          </p:cNvPr>
          <p:cNvSpPr txBox="1"/>
          <p:nvPr/>
        </p:nvSpPr>
        <p:spPr>
          <a:xfrm>
            <a:off x="10757042" y="3496542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265;p9">
            <a:extLst>
              <a:ext uri="{FF2B5EF4-FFF2-40B4-BE49-F238E27FC236}">
                <a16:creationId xmlns:a16="http://schemas.microsoft.com/office/drawing/2014/main" id="{D0F8AFB5-0DEB-5642-9D27-AAEFD0F4A827}"/>
              </a:ext>
            </a:extLst>
          </p:cNvPr>
          <p:cNvSpPr/>
          <p:nvPr/>
        </p:nvSpPr>
        <p:spPr>
          <a:xfrm>
            <a:off x="10148002" y="4055042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16" name="Google Shape;264;p9">
            <a:extLst>
              <a:ext uri="{FF2B5EF4-FFF2-40B4-BE49-F238E27FC236}">
                <a16:creationId xmlns:a16="http://schemas.microsoft.com/office/drawing/2014/main" id="{D9655291-789C-FE4A-BF65-5344327F19ED}"/>
              </a:ext>
            </a:extLst>
          </p:cNvPr>
          <p:cNvSpPr txBox="1"/>
          <p:nvPr/>
        </p:nvSpPr>
        <p:spPr>
          <a:xfrm>
            <a:off x="2575451" y="685139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265;p9">
            <a:extLst>
              <a:ext uri="{FF2B5EF4-FFF2-40B4-BE49-F238E27FC236}">
                <a16:creationId xmlns:a16="http://schemas.microsoft.com/office/drawing/2014/main" id="{B1F632C2-F052-5547-AC54-EC0E8E88052F}"/>
              </a:ext>
            </a:extLst>
          </p:cNvPr>
          <p:cNvSpPr/>
          <p:nvPr/>
        </p:nvSpPr>
        <p:spPr>
          <a:xfrm>
            <a:off x="1966411" y="740989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18" name="Google Shape;264;p9">
            <a:extLst>
              <a:ext uri="{FF2B5EF4-FFF2-40B4-BE49-F238E27FC236}">
                <a16:creationId xmlns:a16="http://schemas.microsoft.com/office/drawing/2014/main" id="{4853DEB2-7899-E442-A58C-9263910D049D}"/>
              </a:ext>
            </a:extLst>
          </p:cNvPr>
          <p:cNvSpPr txBox="1"/>
          <p:nvPr/>
        </p:nvSpPr>
        <p:spPr>
          <a:xfrm>
            <a:off x="7285140" y="685139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265;p9">
            <a:extLst>
              <a:ext uri="{FF2B5EF4-FFF2-40B4-BE49-F238E27FC236}">
                <a16:creationId xmlns:a16="http://schemas.microsoft.com/office/drawing/2014/main" id="{E6AC212E-0FF6-0840-BA81-F55254419B36}"/>
              </a:ext>
            </a:extLst>
          </p:cNvPr>
          <p:cNvSpPr/>
          <p:nvPr/>
        </p:nvSpPr>
        <p:spPr>
          <a:xfrm>
            <a:off x="6676100" y="740989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0" name="Google Shape;264;p9">
            <a:extLst>
              <a:ext uri="{FF2B5EF4-FFF2-40B4-BE49-F238E27FC236}">
                <a16:creationId xmlns:a16="http://schemas.microsoft.com/office/drawing/2014/main" id="{319F2DE5-B16F-4048-AFED-D2773D585F6B}"/>
              </a:ext>
            </a:extLst>
          </p:cNvPr>
          <p:cNvSpPr txBox="1"/>
          <p:nvPr/>
        </p:nvSpPr>
        <p:spPr>
          <a:xfrm>
            <a:off x="11954247" y="685139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265;p9">
            <a:extLst>
              <a:ext uri="{FF2B5EF4-FFF2-40B4-BE49-F238E27FC236}">
                <a16:creationId xmlns:a16="http://schemas.microsoft.com/office/drawing/2014/main" id="{E48288E1-D28A-1F4E-A9B0-BBA0AB63F971}"/>
              </a:ext>
            </a:extLst>
          </p:cNvPr>
          <p:cNvSpPr/>
          <p:nvPr/>
        </p:nvSpPr>
        <p:spPr>
          <a:xfrm>
            <a:off x="11345207" y="740989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2" name="Google Shape;264;p9">
            <a:extLst>
              <a:ext uri="{FF2B5EF4-FFF2-40B4-BE49-F238E27FC236}">
                <a16:creationId xmlns:a16="http://schemas.microsoft.com/office/drawing/2014/main" id="{246057B6-B2FA-CC40-B90A-97E7D5132733}"/>
              </a:ext>
            </a:extLst>
          </p:cNvPr>
          <p:cNvSpPr txBox="1"/>
          <p:nvPr/>
        </p:nvSpPr>
        <p:spPr>
          <a:xfrm>
            <a:off x="3686931" y="10144636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265;p9">
            <a:extLst>
              <a:ext uri="{FF2B5EF4-FFF2-40B4-BE49-F238E27FC236}">
                <a16:creationId xmlns:a16="http://schemas.microsoft.com/office/drawing/2014/main" id="{C4991A9E-45CC-4248-ADD8-16B035C02965}"/>
              </a:ext>
            </a:extLst>
          </p:cNvPr>
          <p:cNvSpPr/>
          <p:nvPr/>
        </p:nvSpPr>
        <p:spPr>
          <a:xfrm>
            <a:off x="3077891" y="10703136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4" name="Google Shape;264;p9">
            <a:extLst>
              <a:ext uri="{FF2B5EF4-FFF2-40B4-BE49-F238E27FC236}">
                <a16:creationId xmlns:a16="http://schemas.microsoft.com/office/drawing/2014/main" id="{AA16CF5C-4268-754C-801E-573F155AB52C}"/>
              </a:ext>
            </a:extLst>
          </p:cNvPr>
          <p:cNvSpPr txBox="1"/>
          <p:nvPr/>
        </p:nvSpPr>
        <p:spPr>
          <a:xfrm>
            <a:off x="10814189" y="1012317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265;p9">
            <a:extLst>
              <a:ext uri="{FF2B5EF4-FFF2-40B4-BE49-F238E27FC236}">
                <a16:creationId xmlns:a16="http://schemas.microsoft.com/office/drawing/2014/main" id="{57074DCF-8963-CF48-B7CD-6DFA829D23A7}"/>
              </a:ext>
            </a:extLst>
          </p:cNvPr>
          <p:cNvSpPr/>
          <p:nvPr/>
        </p:nvSpPr>
        <p:spPr>
          <a:xfrm>
            <a:off x="10205149" y="1068167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2">
            <a:extLst>
              <a:ext uri="{FF2B5EF4-FFF2-40B4-BE49-F238E27FC236}">
                <a16:creationId xmlns:a16="http://schemas.microsoft.com/office/drawing/2014/main" id="{D442515A-D291-C240-B9A7-BDA60DD5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04" y="5516418"/>
            <a:ext cx="6869308" cy="5800076"/>
          </a:xfrm>
          <a:custGeom>
            <a:avLst/>
            <a:gdLst>
              <a:gd name="T0" fmla="*/ 5903 w 6007"/>
              <a:gd name="T1" fmla="*/ 2124 h 5073"/>
              <a:gd name="T2" fmla="*/ 5903 w 6007"/>
              <a:gd name="T3" fmla="*/ 2124 h 5073"/>
              <a:gd name="T4" fmla="*/ 3114 w 6007"/>
              <a:gd name="T5" fmla="*/ 47 h 5073"/>
              <a:gd name="T6" fmla="*/ 2885 w 6007"/>
              <a:gd name="T7" fmla="*/ 47 h 5073"/>
              <a:gd name="T8" fmla="*/ 103 w 6007"/>
              <a:gd name="T9" fmla="*/ 2124 h 5073"/>
              <a:gd name="T10" fmla="*/ 63 w 6007"/>
              <a:gd name="T11" fmla="*/ 2401 h 5073"/>
              <a:gd name="T12" fmla="*/ 332 w 6007"/>
              <a:gd name="T13" fmla="*/ 2433 h 5073"/>
              <a:gd name="T14" fmla="*/ 727 w 6007"/>
              <a:gd name="T15" fmla="*/ 2140 h 5073"/>
              <a:gd name="T16" fmla="*/ 727 w 6007"/>
              <a:gd name="T17" fmla="*/ 4803 h 5073"/>
              <a:gd name="T18" fmla="*/ 996 w 6007"/>
              <a:gd name="T19" fmla="*/ 5072 h 5073"/>
              <a:gd name="T20" fmla="*/ 2142 w 6007"/>
              <a:gd name="T21" fmla="*/ 5072 h 5073"/>
              <a:gd name="T22" fmla="*/ 3857 w 6007"/>
              <a:gd name="T23" fmla="*/ 5072 h 5073"/>
              <a:gd name="T24" fmla="*/ 5002 w 6007"/>
              <a:gd name="T25" fmla="*/ 5072 h 5073"/>
              <a:gd name="T26" fmla="*/ 5271 w 6007"/>
              <a:gd name="T27" fmla="*/ 4803 h 5073"/>
              <a:gd name="T28" fmla="*/ 5271 w 6007"/>
              <a:gd name="T29" fmla="*/ 2140 h 5073"/>
              <a:gd name="T30" fmla="*/ 5666 w 6007"/>
              <a:gd name="T31" fmla="*/ 2433 h 5073"/>
              <a:gd name="T32" fmla="*/ 5785 w 6007"/>
              <a:gd name="T33" fmla="*/ 2472 h 5073"/>
              <a:gd name="T34" fmla="*/ 5935 w 6007"/>
              <a:gd name="T35" fmla="*/ 2401 h 5073"/>
              <a:gd name="T36" fmla="*/ 5903 w 6007"/>
              <a:gd name="T37" fmla="*/ 2124 h 5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07" h="5073">
                <a:moveTo>
                  <a:pt x="5903" y="2124"/>
                </a:moveTo>
                <a:lnTo>
                  <a:pt x="5903" y="2124"/>
                </a:lnTo>
                <a:cubicBezTo>
                  <a:pt x="3114" y="47"/>
                  <a:pt x="3114" y="47"/>
                  <a:pt x="3114" y="47"/>
                </a:cubicBezTo>
                <a:cubicBezTo>
                  <a:pt x="3050" y="0"/>
                  <a:pt x="2956" y="0"/>
                  <a:pt x="2885" y="47"/>
                </a:cubicBezTo>
                <a:cubicBezTo>
                  <a:pt x="103" y="2124"/>
                  <a:pt x="103" y="2124"/>
                  <a:pt x="103" y="2124"/>
                </a:cubicBezTo>
                <a:cubicBezTo>
                  <a:pt x="16" y="2188"/>
                  <a:pt x="0" y="2314"/>
                  <a:pt x="63" y="2401"/>
                </a:cubicBezTo>
                <a:cubicBezTo>
                  <a:pt x="127" y="2480"/>
                  <a:pt x="245" y="2504"/>
                  <a:pt x="332" y="2433"/>
                </a:cubicBezTo>
                <a:cubicBezTo>
                  <a:pt x="727" y="2140"/>
                  <a:pt x="727" y="2140"/>
                  <a:pt x="727" y="2140"/>
                </a:cubicBezTo>
                <a:cubicBezTo>
                  <a:pt x="727" y="4803"/>
                  <a:pt x="727" y="4803"/>
                  <a:pt x="727" y="4803"/>
                </a:cubicBezTo>
                <a:cubicBezTo>
                  <a:pt x="727" y="4953"/>
                  <a:pt x="854" y="5072"/>
                  <a:pt x="996" y="5072"/>
                </a:cubicBezTo>
                <a:cubicBezTo>
                  <a:pt x="2142" y="5072"/>
                  <a:pt x="2142" y="5072"/>
                  <a:pt x="2142" y="5072"/>
                </a:cubicBezTo>
                <a:cubicBezTo>
                  <a:pt x="3857" y="5072"/>
                  <a:pt x="3857" y="5072"/>
                  <a:pt x="3857" y="5072"/>
                </a:cubicBezTo>
                <a:cubicBezTo>
                  <a:pt x="5002" y="5072"/>
                  <a:pt x="5002" y="5072"/>
                  <a:pt x="5002" y="5072"/>
                </a:cubicBezTo>
                <a:cubicBezTo>
                  <a:pt x="5153" y="5072"/>
                  <a:pt x="5271" y="4953"/>
                  <a:pt x="5271" y="4803"/>
                </a:cubicBezTo>
                <a:cubicBezTo>
                  <a:pt x="5271" y="2140"/>
                  <a:pt x="5271" y="2140"/>
                  <a:pt x="5271" y="2140"/>
                </a:cubicBezTo>
                <a:cubicBezTo>
                  <a:pt x="5666" y="2433"/>
                  <a:pt x="5666" y="2433"/>
                  <a:pt x="5666" y="2433"/>
                </a:cubicBezTo>
                <a:cubicBezTo>
                  <a:pt x="5706" y="2464"/>
                  <a:pt x="5745" y="2472"/>
                  <a:pt x="5785" y="2472"/>
                </a:cubicBezTo>
                <a:cubicBezTo>
                  <a:pt x="5840" y="2472"/>
                  <a:pt x="5903" y="2448"/>
                  <a:pt x="5935" y="2401"/>
                </a:cubicBezTo>
                <a:cubicBezTo>
                  <a:pt x="6006" y="2314"/>
                  <a:pt x="5982" y="2188"/>
                  <a:pt x="5903" y="2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3">
            <a:extLst>
              <a:ext uri="{FF2B5EF4-FFF2-40B4-BE49-F238E27FC236}">
                <a16:creationId xmlns:a16="http://schemas.microsoft.com/office/drawing/2014/main" id="{3923A849-9C14-8B4E-AE12-8BD896E4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298" y="7705316"/>
            <a:ext cx="3010995" cy="1502976"/>
          </a:xfrm>
          <a:custGeom>
            <a:avLst/>
            <a:gdLst>
              <a:gd name="T0" fmla="*/ 0 w 2633"/>
              <a:gd name="T1" fmla="*/ 1312 h 1313"/>
              <a:gd name="T2" fmla="*/ 1320 w 2633"/>
              <a:gd name="T3" fmla="*/ 0 h 1313"/>
              <a:gd name="T4" fmla="*/ 2632 w 2633"/>
              <a:gd name="T5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3" h="1313">
                <a:moveTo>
                  <a:pt x="0" y="1312"/>
                </a:moveTo>
                <a:lnTo>
                  <a:pt x="1320" y="0"/>
                </a:lnTo>
                <a:lnTo>
                  <a:pt x="2632" y="1312"/>
                </a:lnTo>
              </a:path>
            </a:pathLst>
          </a:cu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2C4FFE63-7909-1747-BAF8-37ED4C47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247" y="8951070"/>
            <a:ext cx="3949097" cy="2133421"/>
          </a:xfrm>
          <a:custGeom>
            <a:avLst/>
            <a:gdLst>
              <a:gd name="T0" fmla="*/ 3233 w 3455"/>
              <a:gd name="T1" fmla="*/ 1864 h 1865"/>
              <a:gd name="T2" fmla="*/ 3233 w 3455"/>
              <a:gd name="T3" fmla="*/ 1864 h 1865"/>
              <a:gd name="T4" fmla="*/ 222 w 3455"/>
              <a:gd name="T5" fmla="*/ 1864 h 1865"/>
              <a:gd name="T6" fmla="*/ 0 w 3455"/>
              <a:gd name="T7" fmla="*/ 1643 h 1865"/>
              <a:gd name="T8" fmla="*/ 0 w 3455"/>
              <a:gd name="T9" fmla="*/ 221 h 1865"/>
              <a:gd name="T10" fmla="*/ 222 w 3455"/>
              <a:gd name="T11" fmla="*/ 0 h 1865"/>
              <a:gd name="T12" fmla="*/ 3233 w 3455"/>
              <a:gd name="T13" fmla="*/ 0 h 1865"/>
              <a:gd name="T14" fmla="*/ 3454 w 3455"/>
              <a:gd name="T15" fmla="*/ 221 h 1865"/>
              <a:gd name="T16" fmla="*/ 3454 w 3455"/>
              <a:gd name="T17" fmla="*/ 1643 h 1865"/>
              <a:gd name="T18" fmla="*/ 3233 w 3455"/>
              <a:gd name="T19" fmla="*/ 1864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5" h="1865">
                <a:moveTo>
                  <a:pt x="3233" y="1864"/>
                </a:moveTo>
                <a:lnTo>
                  <a:pt x="3233" y="1864"/>
                </a:lnTo>
                <a:cubicBezTo>
                  <a:pt x="222" y="1864"/>
                  <a:pt x="222" y="1864"/>
                  <a:pt x="222" y="1864"/>
                </a:cubicBezTo>
                <a:cubicBezTo>
                  <a:pt x="103" y="1864"/>
                  <a:pt x="0" y="1770"/>
                  <a:pt x="0" y="16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02"/>
                  <a:pt x="103" y="0"/>
                  <a:pt x="222" y="0"/>
                </a:cubicBezTo>
                <a:cubicBezTo>
                  <a:pt x="3233" y="0"/>
                  <a:pt x="3233" y="0"/>
                  <a:pt x="3233" y="0"/>
                </a:cubicBezTo>
                <a:cubicBezTo>
                  <a:pt x="3351" y="0"/>
                  <a:pt x="3454" y="102"/>
                  <a:pt x="3454" y="221"/>
                </a:cubicBezTo>
                <a:cubicBezTo>
                  <a:pt x="3454" y="1643"/>
                  <a:pt x="3454" y="1643"/>
                  <a:pt x="3454" y="1643"/>
                </a:cubicBezTo>
                <a:cubicBezTo>
                  <a:pt x="3454" y="1770"/>
                  <a:pt x="3351" y="1864"/>
                  <a:pt x="3233" y="18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5AE59876-342E-2340-BBCF-6DB90A0C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184" y="7639748"/>
            <a:ext cx="262264" cy="272351"/>
          </a:xfrm>
          <a:custGeom>
            <a:avLst/>
            <a:gdLst>
              <a:gd name="T0" fmla="*/ 229 w 230"/>
              <a:gd name="T1" fmla="*/ 118 h 238"/>
              <a:gd name="T2" fmla="*/ 229 w 230"/>
              <a:gd name="T3" fmla="*/ 118 h 238"/>
              <a:gd name="T4" fmla="*/ 118 w 230"/>
              <a:gd name="T5" fmla="*/ 237 h 238"/>
              <a:gd name="T6" fmla="*/ 0 w 230"/>
              <a:gd name="T7" fmla="*/ 118 h 238"/>
              <a:gd name="T8" fmla="*/ 118 w 230"/>
              <a:gd name="T9" fmla="*/ 0 h 238"/>
              <a:gd name="T10" fmla="*/ 229 w 230"/>
              <a:gd name="T11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38">
                <a:moveTo>
                  <a:pt x="229" y="118"/>
                </a:moveTo>
                <a:lnTo>
                  <a:pt x="229" y="118"/>
                </a:lnTo>
                <a:cubicBezTo>
                  <a:pt x="229" y="181"/>
                  <a:pt x="181" y="237"/>
                  <a:pt x="118" y="237"/>
                </a:cubicBezTo>
                <a:cubicBezTo>
                  <a:pt x="47" y="237"/>
                  <a:pt x="0" y="181"/>
                  <a:pt x="0" y="118"/>
                </a:cubicBezTo>
                <a:cubicBezTo>
                  <a:pt x="0" y="55"/>
                  <a:pt x="47" y="0"/>
                  <a:pt x="118" y="0"/>
                </a:cubicBezTo>
                <a:cubicBezTo>
                  <a:pt x="181" y="0"/>
                  <a:pt x="229" y="55"/>
                  <a:pt x="229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A9C0917F-876F-AD45-B631-FCABA17D4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83" y="5516418"/>
            <a:ext cx="6869308" cy="5800076"/>
          </a:xfrm>
          <a:custGeom>
            <a:avLst/>
            <a:gdLst>
              <a:gd name="T0" fmla="*/ 5902 w 6006"/>
              <a:gd name="T1" fmla="*/ 2124 h 5073"/>
              <a:gd name="T2" fmla="*/ 5902 w 6006"/>
              <a:gd name="T3" fmla="*/ 2124 h 5073"/>
              <a:gd name="T4" fmla="*/ 3114 w 6006"/>
              <a:gd name="T5" fmla="*/ 47 h 5073"/>
              <a:gd name="T6" fmla="*/ 2885 w 6006"/>
              <a:gd name="T7" fmla="*/ 47 h 5073"/>
              <a:gd name="T8" fmla="*/ 103 w 6006"/>
              <a:gd name="T9" fmla="*/ 2124 h 5073"/>
              <a:gd name="T10" fmla="*/ 64 w 6006"/>
              <a:gd name="T11" fmla="*/ 2401 h 5073"/>
              <a:gd name="T12" fmla="*/ 332 w 6006"/>
              <a:gd name="T13" fmla="*/ 2433 h 5073"/>
              <a:gd name="T14" fmla="*/ 727 w 6006"/>
              <a:gd name="T15" fmla="*/ 2140 h 5073"/>
              <a:gd name="T16" fmla="*/ 727 w 6006"/>
              <a:gd name="T17" fmla="*/ 4803 h 5073"/>
              <a:gd name="T18" fmla="*/ 996 w 6006"/>
              <a:gd name="T19" fmla="*/ 5072 h 5073"/>
              <a:gd name="T20" fmla="*/ 2142 w 6006"/>
              <a:gd name="T21" fmla="*/ 5072 h 5073"/>
              <a:gd name="T22" fmla="*/ 3856 w 6006"/>
              <a:gd name="T23" fmla="*/ 5072 h 5073"/>
              <a:gd name="T24" fmla="*/ 5001 w 6006"/>
              <a:gd name="T25" fmla="*/ 5072 h 5073"/>
              <a:gd name="T26" fmla="*/ 5270 w 6006"/>
              <a:gd name="T27" fmla="*/ 4803 h 5073"/>
              <a:gd name="T28" fmla="*/ 5270 w 6006"/>
              <a:gd name="T29" fmla="*/ 2140 h 5073"/>
              <a:gd name="T30" fmla="*/ 5665 w 6006"/>
              <a:gd name="T31" fmla="*/ 2433 h 5073"/>
              <a:gd name="T32" fmla="*/ 5784 w 6006"/>
              <a:gd name="T33" fmla="*/ 2472 h 5073"/>
              <a:gd name="T34" fmla="*/ 5942 w 6006"/>
              <a:gd name="T35" fmla="*/ 2401 h 5073"/>
              <a:gd name="T36" fmla="*/ 5902 w 6006"/>
              <a:gd name="T37" fmla="*/ 2124 h 5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06" h="5073">
                <a:moveTo>
                  <a:pt x="5902" y="2124"/>
                </a:moveTo>
                <a:lnTo>
                  <a:pt x="5902" y="2124"/>
                </a:lnTo>
                <a:cubicBezTo>
                  <a:pt x="3114" y="47"/>
                  <a:pt x="3114" y="47"/>
                  <a:pt x="3114" y="47"/>
                </a:cubicBezTo>
                <a:cubicBezTo>
                  <a:pt x="3051" y="0"/>
                  <a:pt x="2956" y="0"/>
                  <a:pt x="2885" y="47"/>
                </a:cubicBezTo>
                <a:cubicBezTo>
                  <a:pt x="103" y="2124"/>
                  <a:pt x="103" y="2124"/>
                  <a:pt x="103" y="2124"/>
                </a:cubicBezTo>
                <a:cubicBezTo>
                  <a:pt x="16" y="2188"/>
                  <a:pt x="0" y="2314"/>
                  <a:pt x="64" y="2401"/>
                </a:cubicBezTo>
                <a:cubicBezTo>
                  <a:pt x="127" y="2480"/>
                  <a:pt x="245" y="2504"/>
                  <a:pt x="332" y="2433"/>
                </a:cubicBezTo>
                <a:cubicBezTo>
                  <a:pt x="727" y="2140"/>
                  <a:pt x="727" y="2140"/>
                  <a:pt x="727" y="2140"/>
                </a:cubicBezTo>
                <a:cubicBezTo>
                  <a:pt x="727" y="4803"/>
                  <a:pt x="727" y="4803"/>
                  <a:pt x="727" y="4803"/>
                </a:cubicBezTo>
                <a:cubicBezTo>
                  <a:pt x="727" y="4953"/>
                  <a:pt x="854" y="5072"/>
                  <a:pt x="996" y="5072"/>
                </a:cubicBezTo>
                <a:cubicBezTo>
                  <a:pt x="2142" y="5072"/>
                  <a:pt x="2142" y="5072"/>
                  <a:pt x="2142" y="5072"/>
                </a:cubicBezTo>
                <a:cubicBezTo>
                  <a:pt x="3856" y="5072"/>
                  <a:pt x="3856" y="5072"/>
                  <a:pt x="3856" y="5072"/>
                </a:cubicBezTo>
                <a:cubicBezTo>
                  <a:pt x="5001" y="5072"/>
                  <a:pt x="5001" y="5072"/>
                  <a:pt x="5001" y="5072"/>
                </a:cubicBezTo>
                <a:cubicBezTo>
                  <a:pt x="5152" y="5072"/>
                  <a:pt x="5270" y="4953"/>
                  <a:pt x="5270" y="4803"/>
                </a:cubicBezTo>
                <a:cubicBezTo>
                  <a:pt x="5270" y="2140"/>
                  <a:pt x="5270" y="2140"/>
                  <a:pt x="5270" y="2140"/>
                </a:cubicBezTo>
                <a:cubicBezTo>
                  <a:pt x="5665" y="2433"/>
                  <a:pt x="5665" y="2433"/>
                  <a:pt x="5665" y="2433"/>
                </a:cubicBezTo>
                <a:cubicBezTo>
                  <a:pt x="5705" y="2464"/>
                  <a:pt x="5744" y="2472"/>
                  <a:pt x="5784" y="2472"/>
                </a:cubicBezTo>
                <a:cubicBezTo>
                  <a:pt x="5839" y="2472"/>
                  <a:pt x="5902" y="2448"/>
                  <a:pt x="5942" y="2401"/>
                </a:cubicBezTo>
                <a:cubicBezTo>
                  <a:pt x="6005" y="2314"/>
                  <a:pt x="5981" y="2188"/>
                  <a:pt x="5902" y="2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ACA3D482-0953-394F-89E0-335148F0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222" y="7705316"/>
            <a:ext cx="3010995" cy="1502976"/>
          </a:xfrm>
          <a:custGeom>
            <a:avLst/>
            <a:gdLst>
              <a:gd name="T0" fmla="*/ 0 w 2633"/>
              <a:gd name="T1" fmla="*/ 1312 h 1313"/>
              <a:gd name="T2" fmla="*/ 1320 w 2633"/>
              <a:gd name="T3" fmla="*/ 0 h 1313"/>
              <a:gd name="T4" fmla="*/ 2632 w 2633"/>
              <a:gd name="T5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3" h="1313">
                <a:moveTo>
                  <a:pt x="0" y="1312"/>
                </a:moveTo>
                <a:lnTo>
                  <a:pt x="1320" y="0"/>
                </a:lnTo>
                <a:lnTo>
                  <a:pt x="2632" y="1312"/>
                </a:lnTo>
              </a:path>
            </a:pathLst>
          </a:cu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F0A77041-3D30-644E-822F-84A59C9E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170" y="8951070"/>
            <a:ext cx="3949097" cy="2133421"/>
          </a:xfrm>
          <a:custGeom>
            <a:avLst/>
            <a:gdLst>
              <a:gd name="T0" fmla="*/ 3232 w 3454"/>
              <a:gd name="T1" fmla="*/ 1864 h 1865"/>
              <a:gd name="T2" fmla="*/ 3232 w 3454"/>
              <a:gd name="T3" fmla="*/ 1864 h 1865"/>
              <a:gd name="T4" fmla="*/ 221 w 3454"/>
              <a:gd name="T5" fmla="*/ 1864 h 1865"/>
              <a:gd name="T6" fmla="*/ 0 w 3454"/>
              <a:gd name="T7" fmla="*/ 1643 h 1865"/>
              <a:gd name="T8" fmla="*/ 0 w 3454"/>
              <a:gd name="T9" fmla="*/ 221 h 1865"/>
              <a:gd name="T10" fmla="*/ 221 w 3454"/>
              <a:gd name="T11" fmla="*/ 0 h 1865"/>
              <a:gd name="T12" fmla="*/ 3232 w 3454"/>
              <a:gd name="T13" fmla="*/ 0 h 1865"/>
              <a:gd name="T14" fmla="*/ 3453 w 3454"/>
              <a:gd name="T15" fmla="*/ 221 h 1865"/>
              <a:gd name="T16" fmla="*/ 3453 w 3454"/>
              <a:gd name="T17" fmla="*/ 1643 h 1865"/>
              <a:gd name="T18" fmla="*/ 3232 w 3454"/>
              <a:gd name="T19" fmla="*/ 1864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4" h="1865">
                <a:moveTo>
                  <a:pt x="3232" y="1864"/>
                </a:moveTo>
                <a:lnTo>
                  <a:pt x="3232" y="1864"/>
                </a:lnTo>
                <a:cubicBezTo>
                  <a:pt x="221" y="1864"/>
                  <a:pt x="221" y="1864"/>
                  <a:pt x="221" y="1864"/>
                </a:cubicBezTo>
                <a:cubicBezTo>
                  <a:pt x="103" y="1864"/>
                  <a:pt x="0" y="1770"/>
                  <a:pt x="0" y="16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02"/>
                  <a:pt x="103" y="0"/>
                  <a:pt x="221" y="0"/>
                </a:cubicBezTo>
                <a:cubicBezTo>
                  <a:pt x="3232" y="0"/>
                  <a:pt x="3232" y="0"/>
                  <a:pt x="3232" y="0"/>
                </a:cubicBezTo>
                <a:cubicBezTo>
                  <a:pt x="3350" y="0"/>
                  <a:pt x="3453" y="102"/>
                  <a:pt x="3453" y="221"/>
                </a:cubicBezTo>
                <a:cubicBezTo>
                  <a:pt x="3453" y="1643"/>
                  <a:pt x="3453" y="1643"/>
                  <a:pt x="3453" y="1643"/>
                </a:cubicBezTo>
                <a:cubicBezTo>
                  <a:pt x="3453" y="1770"/>
                  <a:pt x="3350" y="1864"/>
                  <a:pt x="3232" y="18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3963063F-83AF-E345-97AF-C8D6BA8B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6066" y="7639748"/>
            <a:ext cx="272351" cy="272351"/>
          </a:xfrm>
          <a:custGeom>
            <a:avLst/>
            <a:gdLst>
              <a:gd name="T0" fmla="*/ 238 w 239"/>
              <a:gd name="T1" fmla="*/ 118 h 238"/>
              <a:gd name="T2" fmla="*/ 238 w 239"/>
              <a:gd name="T3" fmla="*/ 118 h 238"/>
              <a:gd name="T4" fmla="*/ 119 w 239"/>
              <a:gd name="T5" fmla="*/ 237 h 238"/>
              <a:gd name="T6" fmla="*/ 0 w 239"/>
              <a:gd name="T7" fmla="*/ 118 h 238"/>
              <a:gd name="T8" fmla="*/ 119 w 239"/>
              <a:gd name="T9" fmla="*/ 0 h 238"/>
              <a:gd name="T10" fmla="*/ 238 w 239"/>
              <a:gd name="T11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" h="238">
                <a:moveTo>
                  <a:pt x="238" y="118"/>
                </a:moveTo>
                <a:lnTo>
                  <a:pt x="238" y="118"/>
                </a:lnTo>
                <a:cubicBezTo>
                  <a:pt x="238" y="181"/>
                  <a:pt x="182" y="237"/>
                  <a:pt x="119" y="237"/>
                </a:cubicBezTo>
                <a:cubicBezTo>
                  <a:pt x="48" y="237"/>
                  <a:pt x="0" y="181"/>
                  <a:pt x="0" y="118"/>
                </a:cubicBezTo>
                <a:cubicBezTo>
                  <a:pt x="0" y="55"/>
                  <a:pt x="48" y="0"/>
                  <a:pt x="119" y="0"/>
                </a:cubicBezTo>
                <a:cubicBezTo>
                  <a:pt x="182" y="0"/>
                  <a:pt x="238" y="55"/>
                  <a:pt x="238" y="1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3B7F1F02-8C5E-514A-B317-C702F2F2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6" y="5516418"/>
            <a:ext cx="6869308" cy="5800076"/>
          </a:xfrm>
          <a:custGeom>
            <a:avLst/>
            <a:gdLst>
              <a:gd name="T0" fmla="*/ 5903 w 6007"/>
              <a:gd name="T1" fmla="*/ 2124 h 5073"/>
              <a:gd name="T2" fmla="*/ 5903 w 6007"/>
              <a:gd name="T3" fmla="*/ 2124 h 5073"/>
              <a:gd name="T4" fmla="*/ 3114 w 6007"/>
              <a:gd name="T5" fmla="*/ 47 h 5073"/>
              <a:gd name="T6" fmla="*/ 2885 w 6007"/>
              <a:gd name="T7" fmla="*/ 47 h 5073"/>
              <a:gd name="T8" fmla="*/ 103 w 6007"/>
              <a:gd name="T9" fmla="*/ 2124 h 5073"/>
              <a:gd name="T10" fmla="*/ 63 w 6007"/>
              <a:gd name="T11" fmla="*/ 2401 h 5073"/>
              <a:gd name="T12" fmla="*/ 332 w 6007"/>
              <a:gd name="T13" fmla="*/ 2433 h 5073"/>
              <a:gd name="T14" fmla="*/ 727 w 6007"/>
              <a:gd name="T15" fmla="*/ 2140 h 5073"/>
              <a:gd name="T16" fmla="*/ 727 w 6007"/>
              <a:gd name="T17" fmla="*/ 4803 h 5073"/>
              <a:gd name="T18" fmla="*/ 1004 w 6007"/>
              <a:gd name="T19" fmla="*/ 5072 h 5073"/>
              <a:gd name="T20" fmla="*/ 2142 w 6007"/>
              <a:gd name="T21" fmla="*/ 5072 h 5073"/>
              <a:gd name="T22" fmla="*/ 3857 w 6007"/>
              <a:gd name="T23" fmla="*/ 5072 h 5073"/>
              <a:gd name="T24" fmla="*/ 5003 w 6007"/>
              <a:gd name="T25" fmla="*/ 5072 h 5073"/>
              <a:gd name="T26" fmla="*/ 5271 w 6007"/>
              <a:gd name="T27" fmla="*/ 4803 h 5073"/>
              <a:gd name="T28" fmla="*/ 5271 w 6007"/>
              <a:gd name="T29" fmla="*/ 2140 h 5073"/>
              <a:gd name="T30" fmla="*/ 5666 w 6007"/>
              <a:gd name="T31" fmla="*/ 2433 h 5073"/>
              <a:gd name="T32" fmla="*/ 5785 w 6007"/>
              <a:gd name="T33" fmla="*/ 2472 h 5073"/>
              <a:gd name="T34" fmla="*/ 5943 w 6007"/>
              <a:gd name="T35" fmla="*/ 2401 h 5073"/>
              <a:gd name="T36" fmla="*/ 5903 w 6007"/>
              <a:gd name="T37" fmla="*/ 2124 h 5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07" h="5073">
                <a:moveTo>
                  <a:pt x="5903" y="2124"/>
                </a:moveTo>
                <a:lnTo>
                  <a:pt x="5903" y="2124"/>
                </a:lnTo>
                <a:cubicBezTo>
                  <a:pt x="3114" y="47"/>
                  <a:pt x="3114" y="47"/>
                  <a:pt x="3114" y="47"/>
                </a:cubicBezTo>
                <a:cubicBezTo>
                  <a:pt x="3051" y="0"/>
                  <a:pt x="2956" y="0"/>
                  <a:pt x="2885" y="47"/>
                </a:cubicBezTo>
                <a:cubicBezTo>
                  <a:pt x="103" y="2124"/>
                  <a:pt x="103" y="2124"/>
                  <a:pt x="103" y="2124"/>
                </a:cubicBezTo>
                <a:cubicBezTo>
                  <a:pt x="16" y="2188"/>
                  <a:pt x="0" y="2314"/>
                  <a:pt x="63" y="2401"/>
                </a:cubicBezTo>
                <a:cubicBezTo>
                  <a:pt x="127" y="2480"/>
                  <a:pt x="245" y="2504"/>
                  <a:pt x="332" y="2433"/>
                </a:cubicBezTo>
                <a:cubicBezTo>
                  <a:pt x="727" y="2140"/>
                  <a:pt x="727" y="2140"/>
                  <a:pt x="727" y="2140"/>
                </a:cubicBezTo>
                <a:cubicBezTo>
                  <a:pt x="727" y="4803"/>
                  <a:pt x="727" y="4803"/>
                  <a:pt x="727" y="4803"/>
                </a:cubicBezTo>
                <a:cubicBezTo>
                  <a:pt x="727" y="4953"/>
                  <a:pt x="854" y="5072"/>
                  <a:pt x="1004" y="5072"/>
                </a:cubicBezTo>
                <a:cubicBezTo>
                  <a:pt x="2142" y="5072"/>
                  <a:pt x="2142" y="5072"/>
                  <a:pt x="2142" y="5072"/>
                </a:cubicBezTo>
                <a:cubicBezTo>
                  <a:pt x="3857" y="5072"/>
                  <a:pt x="3857" y="5072"/>
                  <a:pt x="3857" y="5072"/>
                </a:cubicBezTo>
                <a:cubicBezTo>
                  <a:pt x="5003" y="5072"/>
                  <a:pt x="5003" y="5072"/>
                  <a:pt x="5003" y="5072"/>
                </a:cubicBezTo>
                <a:cubicBezTo>
                  <a:pt x="5152" y="5072"/>
                  <a:pt x="5271" y="4953"/>
                  <a:pt x="5271" y="4803"/>
                </a:cubicBezTo>
                <a:cubicBezTo>
                  <a:pt x="5271" y="2140"/>
                  <a:pt x="5271" y="2140"/>
                  <a:pt x="5271" y="2140"/>
                </a:cubicBezTo>
                <a:cubicBezTo>
                  <a:pt x="5666" y="2433"/>
                  <a:pt x="5666" y="2433"/>
                  <a:pt x="5666" y="2433"/>
                </a:cubicBezTo>
                <a:cubicBezTo>
                  <a:pt x="5706" y="2464"/>
                  <a:pt x="5745" y="2472"/>
                  <a:pt x="5785" y="2472"/>
                </a:cubicBezTo>
                <a:cubicBezTo>
                  <a:pt x="5848" y="2472"/>
                  <a:pt x="5903" y="2448"/>
                  <a:pt x="5943" y="2401"/>
                </a:cubicBezTo>
                <a:cubicBezTo>
                  <a:pt x="6006" y="2314"/>
                  <a:pt x="5990" y="2188"/>
                  <a:pt x="5903" y="2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DAC7DB2A-BC32-6749-8017-1D40EDC9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00" y="7705316"/>
            <a:ext cx="3010998" cy="1502976"/>
          </a:xfrm>
          <a:custGeom>
            <a:avLst/>
            <a:gdLst>
              <a:gd name="T0" fmla="*/ 0 w 2633"/>
              <a:gd name="T1" fmla="*/ 1312 h 1313"/>
              <a:gd name="T2" fmla="*/ 1320 w 2633"/>
              <a:gd name="T3" fmla="*/ 0 h 1313"/>
              <a:gd name="T4" fmla="*/ 2632 w 2633"/>
              <a:gd name="T5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3" h="1313">
                <a:moveTo>
                  <a:pt x="0" y="1312"/>
                </a:moveTo>
                <a:lnTo>
                  <a:pt x="1320" y="0"/>
                </a:lnTo>
                <a:lnTo>
                  <a:pt x="2632" y="1312"/>
                </a:lnTo>
              </a:path>
            </a:pathLst>
          </a:cu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D919962D-A966-9F43-B7CF-108BD105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4052" y="8951070"/>
            <a:ext cx="3949094" cy="2133421"/>
          </a:xfrm>
          <a:custGeom>
            <a:avLst/>
            <a:gdLst>
              <a:gd name="T0" fmla="*/ 3232 w 3455"/>
              <a:gd name="T1" fmla="*/ 1864 h 1865"/>
              <a:gd name="T2" fmla="*/ 3232 w 3455"/>
              <a:gd name="T3" fmla="*/ 1864 h 1865"/>
              <a:gd name="T4" fmla="*/ 222 w 3455"/>
              <a:gd name="T5" fmla="*/ 1864 h 1865"/>
              <a:gd name="T6" fmla="*/ 0 w 3455"/>
              <a:gd name="T7" fmla="*/ 1643 h 1865"/>
              <a:gd name="T8" fmla="*/ 0 w 3455"/>
              <a:gd name="T9" fmla="*/ 221 h 1865"/>
              <a:gd name="T10" fmla="*/ 222 w 3455"/>
              <a:gd name="T11" fmla="*/ 0 h 1865"/>
              <a:gd name="T12" fmla="*/ 3232 w 3455"/>
              <a:gd name="T13" fmla="*/ 0 h 1865"/>
              <a:gd name="T14" fmla="*/ 3454 w 3455"/>
              <a:gd name="T15" fmla="*/ 221 h 1865"/>
              <a:gd name="T16" fmla="*/ 3454 w 3455"/>
              <a:gd name="T17" fmla="*/ 1643 h 1865"/>
              <a:gd name="T18" fmla="*/ 3232 w 3455"/>
              <a:gd name="T19" fmla="*/ 1864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5" h="1865">
                <a:moveTo>
                  <a:pt x="3232" y="1864"/>
                </a:moveTo>
                <a:lnTo>
                  <a:pt x="3232" y="1864"/>
                </a:lnTo>
                <a:cubicBezTo>
                  <a:pt x="222" y="1864"/>
                  <a:pt x="222" y="1864"/>
                  <a:pt x="222" y="1864"/>
                </a:cubicBezTo>
                <a:cubicBezTo>
                  <a:pt x="103" y="1864"/>
                  <a:pt x="0" y="1770"/>
                  <a:pt x="0" y="16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02"/>
                  <a:pt x="103" y="0"/>
                  <a:pt x="222" y="0"/>
                </a:cubicBezTo>
                <a:cubicBezTo>
                  <a:pt x="3232" y="0"/>
                  <a:pt x="3232" y="0"/>
                  <a:pt x="3232" y="0"/>
                </a:cubicBezTo>
                <a:cubicBezTo>
                  <a:pt x="3359" y="0"/>
                  <a:pt x="3454" y="102"/>
                  <a:pt x="3454" y="221"/>
                </a:cubicBezTo>
                <a:cubicBezTo>
                  <a:pt x="3454" y="1643"/>
                  <a:pt x="3454" y="1643"/>
                  <a:pt x="3454" y="1643"/>
                </a:cubicBezTo>
                <a:cubicBezTo>
                  <a:pt x="3454" y="1770"/>
                  <a:pt x="3359" y="1864"/>
                  <a:pt x="3232" y="18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3">
            <a:extLst>
              <a:ext uri="{FF2B5EF4-FFF2-40B4-BE49-F238E27FC236}">
                <a16:creationId xmlns:a16="http://schemas.microsoft.com/office/drawing/2014/main" id="{84A81CC5-3420-0140-A504-50013B55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9989" y="7639748"/>
            <a:ext cx="272351" cy="272351"/>
          </a:xfrm>
          <a:custGeom>
            <a:avLst/>
            <a:gdLst>
              <a:gd name="T0" fmla="*/ 237 w 238"/>
              <a:gd name="T1" fmla="*/ 118 h 238"/>
              <a:gd name="T2" fmla="*/ 237 w 238"/>
              <a:gd name="T3" fmla="*/ 118 h 238"/>
              <a:gd name="T4" fmla="*/ 118 w 238"/>
              <a:gd name="T5" fmla="*/ 237 h 238"/>
              <a:gd name="T6" fmla="*/ 0 w 238"/>
              <a:gd name="T7" fmla="*/ 118 h 238"/>
              <a:gd name="T8" fmla="*/ 118 w 238"/>
              <a:gd name="T9" fmla="*/ 0 h 238"/>
              <a:gd name="T10" fmla="*/ 237 w 238"/>
              <a:gd name="T11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238">
                <a:moveTo>
                  <a:pt x="237" y="118"/>
                </a:moveTo>
                <a:lnTo>
                  <a:pt x="237" y="118"/>
                </a:lnTo>
                <a:cubicBezTo>
                  <a:pt x="237" y="181"/>
                  <a:pt x="181" y="237"/>
                  <a:pt x="118" y="237"/>
                </a:cubicBezTo>
                <a:cubicBezTo>
                  <a:pt x="47" y="237"/>
                  <a:pt x="0" y="181"/>
                  <a:pt x="0" y="118"/>
                </a:cubicBezTo>
                <a:cubicBezTo>
                  <a:pt x="0" y="55"/>
                  <a:pt x="47" y="0"/>
                  <a:pt x="118" y="0"/>
                </a:cubicBezTo>
                <a:cubicBezTo>
                  <a:pt x="181" y="0"/>
                  <a:pt x="237" y="55"/>
                  <a:pt x="237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89">
            <a:extLst>
              <a:ext uri="{FF2B5EF4-FFF2-40B4-BE49-F238E27FC236}">
                <a16:creationId xmlns:a16="http://schemas.microsoft.com/office/drawing/2014/main" id="{E7F0B744-0524-1F4C-ADA4-D71B0364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02" y="7105133"/>
            <a:ext cx="1861066" cy="1195322"/>
          </a:xfrm>
          <a:custGeom>
            <a:avLst/>
            <a:gdLst>
              <a:gd name="T0" fmla="*/ 1628 w 1629"/>
              <a:gd name="T1" fmla="*/ 71 h 1044"/>
              <a:gd name="T2" fmla="*/ 1628 w 1629"/>
              <a:gd name="T3" fmla="*/ 71 h 1044"/>
              <a:gd name="T4" fmla="*/ 1620 w 1629"/>
              <a:gd name="T5" fmla="*/ 47 h 1044"/>
              <a:gd name="T6" fmla="*/ 1612 w 1629"/>
              <a:gd name="T7" fmla="*/ 31 h 1044"/>
              <a:gd name="T8" fmla="*/ 1549 w 1629"/>
              <a:gd name="T9" fmla="*/ 0 h 1044"/>
              <a:gd name="T10" fmla="*/ 87 w 1629"/>
              <a:gd name="T11" fmla="*/ 0 h 1044"/>
              <a:gd name="T12" fmla="*/ 16 w 1629"/>
              <a:gd name="T13" fmla="*/ 31 h 1044"/>
              <a:gd name="T14" fmla="*/ 8 w 1629"/>
              <a:gd name="T15" fmla="*/ 47 h 1044"/>
              <a:gd name="T16" fmla="*/ 0 w 1629"/>
              <a:gd name="T17" fmla="*/ 71 h 1044"/>
              <a:gd name="T18" fmla="*/ 0 w 1629"/>
              <a:gd name="T19" fmla="*/ 78 h 1044"/>
              <a:gd name="T20" fmla="*/ 0 w 1629"/>
              <a:gd name="T21" fmla="*/ 963 h 1044"/>
              <a:gd name="T22" fmla="*/ 87 w 1629"/>
              <a:gd name="T23" fmla="*/ 1043 h 1044"/>
              <a:gd name="T24" fmla="*/ 1549 w 1629"/>
              <a:gd name="T25" fmla="*/ 1043 h 1044"/>
              <a:gd name="T26" fmla="*/ 1628 w 1629"/>
              <a:gd name="T27" fmla="*/ 963 h 1044"/>
              <a:gd name="T28" fmla="*/ 1628 w 1629"/>
              <a:gd name="T29" fmla="*/ 78 h 1044"/>
              <a:gd name="T30" fmla="*/ 1628 w 1629"/>
              <a:gd name="T31" fmla="*/ 71 h 1044"/>
              <a:gd name="T32" fmla="*/ 814 w 1629"/>
              <a:gd name="T33" fmla="*/ 395 h 1044"/>
              <a:gd name="T34" fmla="*/ 814 w 1629"/>
              <a:gd name="T35" fmla="*/ 395 h 1044"/>
              <a:gd name="T36" fmla="*/ 245 w 1629"/>
              <a:gd name="T37" fmla="*/ 102 h 1044"/>
              <a:gd name="T38" fmla="*/ 1391 w 1629"/>
              <a:gd name="T39" fmla="*/ 102 h 1044"/>
              <a:gd name="T40" fmla="*/ 814 w 1629"/>
              <a:gd name="T41" fmla="*/ 395 h 1044"/>
              <a:gd name="T42" fmla="*/ 111 w 1629"/>
              <a:gd name="T43" fmla="*/ 932 h 1044"/>
              <a:gd name="T44" fmla="*/ 111 w 1629"/>
              <a:gd name="T45" fmla="*/ 932 h 1044"/>
              <a:gd name="T46" fmla="*/ 111 w 1629"/>
              <a:gd name="T47" fmla="*/ 150 h 1044"/>
              <a:gd name="T48" fmla="*/ 790 w 1629"/>
              <a:gd name="T49" fmla="*/ 497 h 1044"/>
              <a:gd name="T50" fmla="*/ 790 w 1629"/>
              <a:gd name="T51" fmla="*/ 497 h 1044"/>
              <a:gd name="T52" fmla="*/ 790 w 1629"/>
              <a:gd name="T53" fmla="*/ 497 h 1044"/>
              <a:gd name="T54" fmla="*/ 790 w 1629"/>
              <a:gd name="T55" fmla="*/ 505 h 1044"/>
              <a:gd name="T56" fmla="*/ 790 w 1629"/>
              <a:gd name="T57" fmla="*/ 505 h 1044"/>
              <a:gd name="T58" fmla="*/ 798 w 1629"/>
              <a:gd name="T59" fmla="*/ 505 h 1044"/>
              <a:gd name="T60" fmla="*/ 798 w 1629"/>
              <a:gd name="T61" fmla="*/ 505 h 1044"/>
              <a:gd name="T62" fmla="*/ 798 w 1629"/>
              <a:gd name="T63" fmla="*/ 505 h 1044"/>
              <a:gd name="T64" fmla="*/ 798 w 1629"/>
              <a:gd name="T65" fmla="*/ 505 h 1044"/>
              <a:gd name="T66" fmla="*/ 806 w 1629"/>
              <a:gd name="T67" fmla="*/ 505 h 1044"/>
              <a:gd name="T68" fmla="*/ 806 w 1629"/>
              <a:gd name="T69" fmla="*/ 505 h 1044"/>
              <a:gd name="T70" fmla="*/ 806 w 1629"/>
              <a:gd name="T71" fmla="*/ 505 h 1044"/>
              <a:gd name="T72" fmla="*/ 806 w 1629"/>
              <a:gd name="T73" fmla="*/ 505 h 1044"/>
              <a:gd name="T74" fmla="*/ 814 w 1629"/>
              <a:gd name="T75" fmla="*/ 505 h 1044"/>
              <a:gd name="T76" fmla="*/ 814 w 1629"/>
              <a:gd name="T77" fmla="*/ 505 h 1044"/>
              <a:gd name="T78" fmla="*/ 814 w 1629"/>
              <a:gd name="T79" fmla="*/ 505 h 1044"/>
              <a:gd name="T80" fmla="*/ 814 w 1629"/>
              <a:gd name="T81" fmla="*/ 505 h 1044"/>
              <a:gd name="T82" fmla="*/ 814 w 1629"/>
              <a:gd name="T83" fmla="*/ 505 h 1044"/>
              <a:gd name="T84" fmla="*/ 814 w 1629"/>
              <a:gd name="T85" fmla="*/ 505 h 1044"/>
              <a:gd name="T86" fmla="*/ 822 w 1629"/>
              <a:gd name="T87" fmla="*/ 505 h 1044"/>
              <a:gd name="T88" fmla="*/ 822 w 1629"/>
              <a:gd name="T89" fmla="*/ 505 h 1044"/>
              <a:gd name="T90" fmla="*/ 822 w 1629"/>
              <a:gd name="T91" fmla="*/ 505 h 1044"/>
              <a:gd name="T92" fmla="*/ 822 w 1629"/>
              <a:gd name="T93" fmla="*/ 505 h 1044"/>
              <a:gd name="T94" fmla="*/ 822 w 1629"/>
              <a:gd name="T95" fmla="*/ 505 h 1044"/>
              <a:gd name="T96" fmla="*/ 830 w 1629"/>
              <a:gd name="T97" fmla="*/ 505 h 1044"/>
              <a:gd name="T98" fmla="*/ 830 w 1629"/>
              <a:gd name="T99" fmla="*/ 505 h 1044"/>
              <a:gd name="T100" fmla="*/ 830 w 1629"/>
              <a:gd name="T101" fmla="*/ 505 h 1044"/>
              <a:gd name="T102" fmla="*/ 830 w 1629"/>
              <a:gd name="T103" fmla="*/ 505 h 1044"/>
              <a:gd name="T104" fmla="*/ 838 w 1629"/>
              <a:gd name="T105" fmla="*/ 505 h 1044"/>
              <a:gd name="T106" fmla="*/ 838 w 1629"/>
              <a:gd name="T107" fmla="*/ 505 h 1044"/>
              <a:gd name="T108" fmla="*/ 838 w 1629"/>
              <a:gd name="T109" fmla="*/ 497 h 1044"/>
              <a:gd name="T110" fmla="*/ 838 w 1629"/>
              <a:gd name="T111" fmla="*/ 497 h 1044"/>
              <a:gd name="T112" fmla="*/ 838 w 1629"/>
              <a:gd name="T113" fmla="*/ 497 h 1044"/>
              <a:gd name="T114" fmla="*/ 1525 w 1629"/>
              <a:gd name="T115" fmla="*/ 150 h 1044"/>
              <a:gd name="T116" fmla="*/ 1525 w 1629"/>
              <a:gd name="T117" fmla="*/ 932 h 1044"/>
              <a:gd name="T118" fmla="*/ 111 w 1629"/>
              <a:gd name="T119" fmla="*/ 932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9" h="1044">
                <a:moveTo>
                  <a:pt x="1628" y="71"/>
                </a:moveTo>
                <a:lnTo>
                  <a:pt x="1628" y="71"/>
                </a:lnTo>
                <a:cubicBezTo>
                  <a:pt x="1628" y="63"/>
                  <a:pt x="1628" y="55"/>
                  <a:pt x="1620" y="47"/>
                </a:cubicBezTo>
                <a:cubicBezTo>
                  <a:pt x="1620" y="39"/>
                  <a:pt x="1620" y="31"/>
                  <a:pt x="1612" y="31"/>
                </a:cubicBezTo>
                <a:cubicBezTo>
                  <a:pt x="1597" y="7"/>
                  <a:pt x="1573" y="0"/>
                  <a:pt x="154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55" y="0"/>
                  <a:pt x="32" y="7"/>
                  <a:pt x="16" y="31"/>
                </a:cubicBezTo>
                <a:cubicBezTo>
                  <a:pt x="16" y="31"/>
                  <a:pt x="16" y="39"/>
                  <a:pt x="8" y="47"/>
                </a:cubicBezTo>
                <a:cubicBezTo>
                  <a:pt x="8" y="55"/>
                  <a:pt x="0" y="63"/>
                  <a:pt x="0" y="71"/>
                </a:cubicBezTo>
                <a:cubicBezTo>
                  <a:pt x="0" y="71"/>
                  <a:pt x="0" y="71"/>
                  <a:pt x="0" y="78"/>
                </a:cubicBezTo>
                <a:cubicBezTo>
                  <a:pt x="0" y="963"/>
                  <a:pt x="0" y="963"/>
                  <a:pt x="0" y="963"/>
                </a:cubicBezTo>
                <a:cubicBezTo>
                  <a:pt x="0" y="1003"/>
                  <a:pt x="40" y="1043"/>
                  <a:pt x="87" y="1043"/>
                </a:cubicBezTo>
                <a:cubicBezTo>
                  <a:pt x="1549" y="1043"/>
                  <a:pt x="1549" y="1043"/>
                  <a:pt x="1549" y="1043"/>
                </a:cubicBezTo>
                <a:cubicBezTo>
                  <a:pt x="1588" y="1043"/>
                  <a:pt x="1628" y="1003"/>
                  <a:pt x="1628" y="963"/>
                </a:cubicBezTo>
                <a:cubicBezTo>
                  <a:pt x="1628" y="78"/>
                  <a:pt x="1628" y="78"/>
                  <a:pt x="1628" y="78"/>
                </a:cubicBezTo>
                <a:cubicBezTo>
                  <a:pt x="1628" y="71"/>
                  <a:pt x="1628" y="71"/>
                  <a:pt x="1628" y="71"/>
                </a:cubicBezTo>
                <a:close/>
                <a:moveTo>
                  <a:pt x="814" y="395"/>
                </a:moveTo>
                <a:lnTo>
                  <a:pt x="814" y="395"/>
                </a:lnTo>
                <a:cubicBezTo>
                  <a:pt x="245" y="102"/>
                  <a:pt x="245" y="102"/>
                  <a:pt x="245" y="102"/>
                </a:cubicBezTo>
                <a:cubicBezTo>
                  <a:pt x="1391" y="102"/>
                  <a:pt x="1391" y="102"/>
                  <a:pt x="1391" y="102"/>
                </a:cubicBezTo>
                <a:lnTo>
                  <a:pt x="814" y="395"/>
                </a:lnTo>
                <a:close/>
                <a:moveTo>
                  <a:pt x="111" y="932"/>
                </a:moveTo>
                <a:lnTo>
                  <a:pt x="111" y="932"/>
                </a:lnTo>
                <a:cubicBezTo>
                  <a:pt x="111" y="150"/>
                  <a:pt x="111" y="150"/>
                  <a:pt x="111" y="150"/>
                </a:cubicBezTo>
                <a:cubicBezTo>
                  <a:pt x="790" y="497"/>
                  <a:pt x="790" y="497"/>
                  <a:pt x="790" y="497"/>
                </a:cubicBezTo>
                <a:lnTo>
                  <a:pt x="790" y="497"/>
                </a:lnTo>
                <a:lnTo>
                  <a:pt x="790" y="497"/>
                </a:lnTo>
                <a:lnTo>
                  <a:pt x="790" y="505"/>
                </a:lnTo>
                <a:lnTo>
                  <a:pt x="790" y="505"/>
                </a:lnTo>
                <a:cubicBezTo>
                  <a:pt x="798" y="505"/>
                  <a:pt x="798" y="505"/>
                  <a:pt x="798" y="505"/>
                </a:cubicBezTo>
                <a:lnTo>
                  <a:pt x="798" y="505"/>
                </a:lnTo>
                <a:lnTo>
                  <a:pt x="798" y="505"/>
                </a:lnTo>
                <a:lnTo>
                  <a:pt x="798" y="505"/>
                </a:lnTo>
                <a:lnTo>
                  <a:pt x="806" y="505"/>
                </a:lnTo>
                <a:lnTo>
                  <a:pt x="806" y="505"/>
                </a:lnTo>
                <a:lnTo>
                  <a:pt x="806" y="505"/>
                </a:lnTo>
                <a:lnTo>
                  <a:pt x="806" y="505"/>
                </a:lnTo>
                <a:cubicBezTo>
                  <a:pt x="806" y="505"/>
                  <a:pt x="806" y="505"/>
                  <a:pt x="814" y="505"/>
                </a:cubicBezTo>
                <a:lnTo>
                  <a:pt x="814" y="505"/>
                </a:lnTo>
                <a:lnTo>
                  <a:pt x="814" y="505"/>
                </a:lnTo>
                <a:lnTo>
                  <a:pt x="814" y="505"/>
                </a:lnTo>
                <a:lnTo>
                  <a:pt x="814" y="505"/>
                </a:lnTo>
                <a:lnTo>
                  <a:pt x="814" y="505"/>
                </a:lnTo>
                <a:lnTo>
                  <a:pt x="822" y="505"/>
                </a:lnTo>
                <a:lnTo>
                  <a:pt x="822" y="505"/>
                </a:lnTo>
                <a:lnTo>
                  <a:pt x="822" y="505"/>
                </a:lnTo>
                <a:lnTo>
                  <a:pt x="822" y="505"/>
                </a:lnTo>
                <a:lnTo>
                  <a:pt x="822" y="505"/>
                </a:lnTo>
                <a:cubicBezTo>
                  <a:pt x="830" y="505"/>
                  <a:pt x="830" y="505"/>
                  <a:pt x="830" y="505"/>
                </a:cubicBezTo>
                <a:lnTo>
                  <a:pt x="830" y="505"/>
                </a:lnTo>
                <a:lnTo>
                  <a:pt x="830" y="505"/>
                </a:lnTo>
                <a:lnTo>
                  <a:pt x="830" y="505"/>
                </a:lnTo>
                <a:cubicBezTo>
                  <a:pt x="830" y="505"/>
                  <a:pt x="830" y="505"/>
                  <a:pt x="838" y="505"/>
                </a:cubicBezTo>
                <a:lnTo>
                  <a:pt x="838" y="505"/>
                </a:lnTo>
                <a:lnTo>
                  <a:pt x="838" y="497"/>
                </a:lnTo>
                <a:lnTo>
                  <a:pt x="838" y="497"/>
                </a:lnTo>
                <a:lnTo>
                  <a:pt x="838" y="497"/>
                </a:lnTo>
                <a:cubicBezTo>
                  <a:pt x="1525" y="150"/>
                  <a:pt x="1525" y="150"/>
                  <a:pt x="1525" y="150"/>
                </a:cubicBezTo>
                <a:cubicBezTo>
                  <a:pt x="1525" y="932"/>
                  <a:pt x="1525" y="932"/>
                  <a:pt x="1525" y="932"/>
                </a:cubicBezTo>
                <a:lnTo>
                  <a:pt x="111" y="9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90">
            <a:extLst>
              <a:ext uri="{FF2B5EF4-FFF2-40B4-BE49-F238E27FC236}">
                <a16:creationId xmlns:a16="http://schemas.microsoft.com/office/drawing/2014/main" id="{2ACCAFB2-A308-6B48-AA58-55A64122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779" y="6691562"/>
            <a:ext cx="1422280" cy="1861070"/>
          </a:xfrm>
          <a:custGeom>
            <a:avLst/>
            <a:gdLst>
              <a:gd name="T0" fmla="*/ 55 w 1242"/>
              <a:gd name="T1" fmla="*/ 1619 h 1628"/>
              <a:gd name="T2" fmla="*/ 55 w 1242"/>
              <a:gd name="T3" fmla="*/ 1619 h 1628"/>
              <a:gd name="T4" fmla="*/ 31 w 1242"/>
              <a:gd name="T5" fmla="*/ 1611 h 1628"/>
              <a:gd name="T6" fmla="*/ 0 w 1242"/>
              <a:gd name="T7" fmla="*/ 1572 h 1628"/>
              <a:gd name="T8" fmla="*/ 0 w 1242"/>
              <a:gd name="T9" fmla="*/ 94 h 1628"/>
              <a:gd name="T10" fmla="*/ 79 w 1242"/>
              <a:gd name="T11" fmla="*/ 0 h 1628"/>
              <a:gd name="T12" fmla="*/ 1170 w 1242"/>
              <a:gd name="T13" fmla="*/ 0 h 1628"/>
              <a:gd name="T14" fmla="*/ 1241 w 1242"/>
              <a:gd name="T15" fmla="*/ 94 h 1628"/>
              <a:gd name="T16" fmla="*/ 1241 w 1242"/>
              <a:gd name="T17" fmla="*/ 1572 h 1628"/>
              <a:gd name="T18" fmla="*/ 1217 w 1242"/>
              <a:gd name="T19" fmla="*/ 1611 h 1628"/>
              <a:gd name="T20" fmla="*/ 1170 w 1242"/>
              <a:gd name="T21" fmla="*/ 1619 h 1628"/>
              <a:gd name="T22" fmla="*/ 624 w 1242"/>
              <a:gd name="T23" fmla="*/ 1350 h 1628"/>
              <a:gd name="T24" fmla="*/ 79 w 1242"/>
              <a:gd name="T25" fmla="*/ 1619 h 1628"/>
              <a:gd name="T26" fmla="*/ 55 w 1242"/>
              <a:gd name="T27" fmla="*/ 1619 h 1628"/>
              <a:gd name="T28" fmla="*/ 624 w 1242"/>
              <a:gd name="T29" fmla="*/ 1240 h 1628"/>
              <a:gd name="T30" fmla="*/ 624 w 1242"/>
              <a:gd name="T31" fmla="*/ 1240 h 1628"/>
              <a:gd name="T32" fmla="*/ 648 w 1242"/>
              <a:gd name="T33" fmla="*/ 1248 h 1628"/>
              <a:gd name="T34" fmla="*/ 1138 w 1242"/>
              <a:gd name="T35" fmla="*/ 1485 h 1628"/>
              <a:gd name="T36" fmla="*/ 1138 w 1242"/>
              <a:gd name="T37" fmla="*/ 102 h 1628"/>
              <a:gd name="T38" fmla="*/ 110 w 1242"/>
              <a:gd name="T39" fmla="*/ 102 h 1628"/>
              <a:gd name="T40" fmla="*/ 110 w 1242"/>
              <a:gd name="T41" fmla="*/ 1485 h 1628"/>
              <a:gd name="T42" fmla="*/ 601 w 1242"/>
              <a:gd name="T43" fmla="*/ 1248 h 1628"/>
              <a:gd name="T44" fmla="*/ 624 w 1242"/>
              <a:gd name="T45" fmla="*/ 1240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42" h="1628">
                <a:moveTo>
                  <a:pt x="55" y="1619"/>
                </a:moveTo>
                <a:lnTo>
                  <a:pt x="55" y="1619"/>
                </a:lnTo>
                <a:cubicBezTo>
                  <a:pt x="47" y="1619"/>
                  <a:pt x="39" y="1619"/>
                  <a:pt x="31" y="1611"/>
                </a:cubicBezTo>
                <a:cubicBezTo>
                  <a:pt x="16" y="1603"/>
                  <a:pt x="0" y="1587"/>
                  <a:pt x="0" y="15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31" y="0"/>
                  <a:pt x="79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1209" y="0"/>
                  <a:pt x="1241" y="39"/>
                  <a:pt x="1241" y="94"/>
                </a:cubicBezTo>
                <a:cubicBezTo>
                  <a:pt x="1241" y="1572"/>
                  <a:pt x="1241" y="1572"/>
                  <a:pt x="1241" y="1572"/>
                </a:cubicBezTo>
                <a:cubicBezTo>
                  <a:pt x="1241" y="1587"/>
                  <a:pt x="1233" y="1603"/>
                  <a:pt x="1217" y="1611"/>
                </a:cubicBezTo>
                <a:cubicBezTo>
                  <a:pt x="1201" y="1619"/>
                  <a:pt x="1185" y="1627"/>
                  <a:pt x="1170" y="1619"/>
                </a:cubicBezTo>
                <a:cubicBezTo>
                  <a:pt x="624" y="1350"/>
                  <a:pt x="624" y="1350"/>
                  <a:pt x="624" y="1350"/>
                </a:cubicBezTo>
                <a:cubicBezTo>
                  <a:pt x="79" y="1619"/>
                  <a:pt x="79" y="1619"/>
                  <a:pt x="79" y="1619"/>
                </a:cubicBezTo>
                <a:cubicBezTo>
                  <a:pt x="71" y="1619"/>
                  <a:pt x="63" y="1619"/>
                  <a:pt x="55" y="1619"/>
                </a:cubicBezTo>
                <a:close/>
                <a:moveTo>
                  <a:pt x="624" y="1240"/>
                </a:moveTo>
                <a:lnTo>
                  <a:pt x="624" y="1240"/>
                </a:lnTo>
                <a:cubicBezTo>
                  <a:pt x="632" y="1240"/>
                  <a:pt x="640" y="1240"/>
                  <a:pt x="648" y="1248"/>
                </a:cubicBezTo>
                <a:cubicBezTo>
                  <a:pt x="1138" y="1485"/>
                  <a:pt x="1138" y="1485"/>
                  <a:pt x="1138" y="1485"/>
                </a:cubicBezTo>
                <a:cubicBezTo>
                  <a:pt x="1138" y="102"/>
                  <a:pt x="1138" y="102"/>
                  <a:pt x="1138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1485"/>
                  <a:pt x="110" y="1485"/>
                  <a:pt x="110" y="1485"/>
                </a:cubicBezTo>
                <a:cubicBezTo>
                  <a:pt x="601" y="1248"/>
                  <a:pt x="601" y="1248"/>
                  <a:pt x="601" y="1248"/>
                </a:cubicBezTo>
                <a:cubicBezTo>
                  <a:pt x="608" y="1240"/>
                  <a:pt x="616" y="1240"/>
                  <a:pt x="624" y="1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1">
            <a:extLst>
              <a:ext uri="{FF2B5EF4-FFF2-40B4-BE49-F238E27FC236}">
                <a16:creationId xmlns:a16="http://schemas.microsoft.com/office/drawing/2014/main" id="{1A369E25-090C-8E4B-883F-6C70D57C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810" y="6792433"/>
            <a:ext cx="1437412" cy="1760199"/>
          </a:xfrm>
          <a:custGeom>
            <a:avLst/>
            <a:gdLst>
              <a:gd name="T0" fmla="*/ 1255 w 1256"/>
              <a:gd name="T1" fmla="*/ 434 h 1541"/>
              <a:gd name="T2" fmla="*/ 1255 w 1256"/>
              <a:gd name="T3" fmla="*/ 434 h 1541"/>
              <a:gd name="T4" fmla="*/ 1240 w 1256"/>
              <a:gd name="T5" fmla="*/ 394 h 1541"/>
              <a:gd name="T6" fmla="*/ 853 w 1256"/>
              <a:gd name="T7" fmla="*/ 15 h 1541"/>
              <a:gd name="T8" fmla="*/ 814 w 1256"/>
              <a:gd name="T9" fmla="*/ 0 h 1541"/>
              <a:gd name="T10" fmla="*/ 806 w 1256"/>
              <a:gd name="T11" fmla="*/ 0 h 1541"/>
              <a:gd name="T12" fmla="*/ 79 w 1256"/>
              <a:gd name="T13" fmla="*/ 0 h 1541"/>
              <a:gd name="T14" fmla="*/ 0 w 1256"/>
              <a:gd name="T15" fmla="*/ 94 h 1541"/>
              <a:gd name="T16" fmla="*/ 0 w 1256"/>
              <a:gd name="T17" fmla="*/ 1485 h 1541"/>
              <a:gd name="T18" fmla="*/ 55 w 1256"/>
              <a:gd name="T19" fmla="*/ 1540 h 1541"/>
              <a:gd name="T20" fmla="*/ 1208 w 1256"/>
              <a:gd name="T21" fmla="*/ 1540 h 1541"/>
              <a:gd name="T22" fmla="*/ 1255 w 1256"/>
              <a:gd name="T23" fmla="*/ 1485 h 1541"/>
              <a:gd name="T24" fmla="*/ 1255 w 1256"/>
              <a:gd name="T25" fmla="*/ 434 h 1541"/>
              <a:gd name="T26" fmla="*/ 869 w 1256"/>
              <a:gd name="T27" fmla="*/ 362 h 1541"/>
              <a:gd name="T28" fmla="*/ 869 w 1256"/>
              <a:gd name="T29" fmla="*/ 362 h 1541"/>
              <a:gd name="T30" fmla="*/ 869 w 1256"/>
              <a:gd name="T31" fmla="*/ 173 h 1541"/>
              <a:gd name="T32" fmla="*/ 1066 w 1256"/>
              <a:gd name="T33" fmla="*/ 362 h 1541"/>
              <a:gd name="T34" fmla="*/ 869 w 1256"/>
              <a:gd name="T35" fmla="*/ 362 h 1541"/>
              <a:gd name="T36" fmla="*/ 111 w 1256"/>
              <a:gd name="T37" fmla="*/ 1429 h 1541"/>
              <a:gd name="T38" fmla="*/ 111 w 1256"/>
              <a:gd name="T39" fmla="*/ 1429 h 1541"/>
              <a:gd name="T40" fmla="*/ 111 w 1256"/>
              <a:gd name="T41" fmla="*/ 102 h 1541"/>
              <a:gd name="T42" fmla="*/ 759 w 1256"/>
              <a:gd name="T43" fmla="*/ 102 h 1541"/>
              <a:gd name="T44" fmla="*/ 759 w 1256"/>
              <a:gd name="T45" fmla="*/ 418 h 1541"/>
              <a:gd name="T46" fmla="*/ 814 w 1256"/>
              <a:gd name="T47" fmla="*/ 473 h 1541"/>
              <a:gd name="T48" fmla="*/ 1145 w 1256"/>
              <a:gd name="T49" fmla="*/ 473 h 1541"/>
              <a:gd name="T50" fmla="*/ 1153 w 1256"/>
              <a:gd name="T51" fmla="*/ 473 h 1541"/>
              <a:gd name="T52" fmla="*/ 1153 w 1256"/>
              <a:gd name="T53" fmla="*/ 1429 h 1541"/>
              <a:gd name="T54" fmla="*/ 111 w 1256"/>
              <a:gd name="T55" fmla="*/ 1429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56" h="1541">
                <a:moveTo>
                  <a:pt x="1255" y="434"/>
                </a:moveTo>
                <a:lnTo>
                  <a:pt x="1255" y="434"/>
                </a:lnTo>
                <a:cubicBezTo>
                  <a:pt x="1255" y="418"/>
                  <a:pt x="1255" y="402"/>
                  <a:pt x="1240" y="394"/>
                </a:cubicBezTo>
                <a:cubicBezTo>
                  <a:pt x="853" y="15"/>
                  <a:pt x="853" y="15"/>
                  <a:pt x="853" y="15"/>
                </a:cubicBezTo>
                <a:cubicBezTo>
                  <a:pt x="838" y="7"/>
                  <a:pt x="822" y="0"/>
                  <a:pt x="814" y="0"/>
                </a:cubicBezTo>
                <a:cubicBezTo>
                  <a:pt x="806" y="0"/>
                  <a:pt x="806" y="0"/>
                  <a:pt x="80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32" y="0"/>
                  <a:pt x="0" y="38"/>
                  <a:pt x="0" y="94"/>
                </a:cubicBezTo>
                <a:cubicBezTo>
                  <a:pt x="0" y="1485"/>
                  <a:pt x="0" y="1485"/>
                  <a:pt x="0" y="1485"/>
                </a:cubicBezTo>
                <a:cubicBezTo>
                  <a:pt x="0" y="1516"/>
                  <a:pt x="24" y="1540"/>
                  <a:pt x="55" y="1540"/>
                </a:cubicBezTo>
                <a:cubicBezTo>
                  <a:pt x="1208" y="1540"/>
                  <a:pt x="1208" y="1540"/>
                  <a:pt x="1208" y="1540"/>
                </a:cubicBezTo>
                <a:cubicBezTo>
                  <a:pt x="1232" y="1540"/>
                  <a:pt x="1255" y="1516"/>
                  <a:pt x="1255" y="1485"/>
                </a:cubicBezTo>
                <a:cubicBezTo>
                  <a:pt x="1255" y="434"/>
                  <a:pt x="1255" y="434"/>
                  <a:pt x="1255" y="434"/>
                </a:cubicBezTo>
                <a:close/>
                <a:moveTo>
                  <a:pt x="869" y="362"/>
                </a:moveTo>
                <a:lnTo>
                  <a:pt x="869" y="362"/>
                </a:lnTo>
                <a:cubicBezTo>
                  <a:pt x="869" y="173"/>
                  <a:pt x="869" y="173"/>
                  <a:pt x="869" y="173"/>
                </a:cubicBezTo>
                <a:cubicBezTo>
                  <a:pt x="1066" y="362"/>
                  <a:pt x="1066" y="362"/>
                  <a:pt x="1066" y="362"/>
                </a:cubicBezTo>
                <a:lnTo>
                  <a:pt x="869" y="362"/>
                </a:lnTo>
                <a:close/>
                <a:moveTo>
                  <a:pt x="111" y="1429"/>
                </a:moveTo>
                <a:lnTo>
                  <a:pt x="111" y="1429"/>
                </a:lnTo>
                <a:cubicBezTo>
                  <a:pt x="111" y="102"/>
                  <a:pt x="111" y="102"/>
                  <a:pt x="111" y="102"/>
                </a:cubicBezTo>
                <a:cubicBezTo>
                  <a:pt x="759" y="102"/>
                  <a:pt x="759" y="102"/>
                  <a:pt x="759" y="102"/>
                </a:cubicBezTo>
                <a:cubicBezTo>
                  <a:pt x="759" y="418"/>
                  <a:pt x="759" y="418"/>
                  <a:pt x="759" y="418"/>
                </a:cubicBezTo>
                <a:cubicBezTo>
                  <a:pt x="759" y="449"/>
                  <a:pt x="782" y="473"/>
                  <a:pt x="814" y="473"/>
                </a:cubicBezTo>
                <a:cubicBezTo>
                  <a:pt x="1145" y="473"/>
                  <a:pt x="1145" y="473"/>
                  <a:pt x="1145" y="473"/>
                </a:cubicBezTo>
                <a:lnTo>
                  <a:pt x="1153" y="473"/>
                </a:lnTo>
                <a:cubicBezTo>
                  <a:pt x="1153" y="1429"/>
                  <a:pt x="1153" y="1429"/>
                  <a:pt x="1153" y="1429"/>
                </a:cubicBezTo>
                <a:lnTo>
                  <a:pt x="111" y="1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92">
            <a:extLst>
              <a:ext uri="{FF2B5EF4-FFF2-40B4-BE49-F238E27FC236}">
                <a16:creationId xmlns:a16="http://schemas.microsoft.com/office/drawing/2014/main" id="{731FF27B-EEBF-794C-BE2D-8DAFE2CE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858" y="7493487"/>
            <a:ext cx="741403" cy="121045"/>
          </a:xfrm>
          <a:custGeom>
            <a:avLst/>
            <a:gdLst>
              <a:gd name="T0" fmla="*/ 593 w 649"/>
              <a:gd name="T1" fmla="*/ 0 h 104"/>
              <a:gd name="T2" fmla="*/ 593 w 649"/>
              <a:gd name="T3" fmla="*/ 0 h 104"/>
              <a:gd name="T4" fmla="*/ 55 w 649"/>
              <a:gd name="T5" fmla="*/ 0 h 104"/>
              <a:gd name="T6" fmla="*/ 0 w 649"/>
              <a:gd name="T7" fmla="*/ 56 h 104"/>
              <a:gd name="T8" fmla="*/ 55 w 649"/>
              <a:gd name="T9" fmla="*/ 103 h 104"/>
              <a:gd name="T10" fmla="*/ 593 w 649"/>
              <a:gd name="T11" fmla="*/ 103 h 104"/>
              <a:gd name="T12" fmla="*/ 648 w 649"/>
              <a:gd name="T13" fmla="*/ 56 h 104"/>
              <a:gd name="T14" fmla="*/ 593 w 649"/>
              <a:gd name="T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104">
                <a:moveTo>
                  <a:pt x="593" y="0"/>
                </a:moveTo>
                <a:lnTo>
                  <a:pt x="593" y="0"/>
                </a:lnTo>
                <a:cubicBezTo>
                  <a:pt x="55" y="0"/>
                  <a:pt x="55" y="0"/>
                  <a:pt x="55" y="0"/>
                </a:cubicBezTo>
                <a:cubicBezTo>
                  <a:pt x="24" y="0"/>
                  <a:pt x="0" y="24"/>
                  <a:pt x="0" y="56"/>
                </a:cubicBezTo>
                <a:cubicBezTo>
                  <a:pt x="0" y="79"/>
                  <a:pt x="24" y="103"/>
                  <a:pt x="55" y="103"/>
                </a:cubicBezTo>
                <a:cubicBezTo>
                  <a:pt x="593" y="103"/>
                  <a:pt x="593" y="103"/>
                  <a:pt x="593" y="103"/>
                </a:cubicBezTo>
                <a:cubicBezTo>
                  <a:pt x="624" y="103"/>
                  <a:pt x="648" y="79"/>
                  <a:pt x="648" y="56"/>
                </a:cubicBezTo>
                <a:cubicBezTo>
                  <a:pt x="648" y="24"/>
                  <a:pt x="624" y="0"/>
                  <a:pt x="5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93">
            <a:extLst>
              <a:ext uri="{FF2B5EF4-FFF2-40B4-BE49-F238E27FC236}">
                <a16:creationId xmlns:a16="http://schemas.microsoft.com/office/drawing/2014/main" id="{94F0D0EB-57C1-654E-BF2E-D143801C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858" y="7801142"/>
            <a:ext cx="741403" cy="126090"/>
          </a:xfrm>
          <a:custGeom>
            <a:avLst/>
            <a:gdLst>
              <a:gd name="T0" fmla="*/ 593 w 649"/>
              <a:gd name="T1" fmla="*/ 0 h 111"/>
              <a:gd name="T2" fmla="*/ 593 w 649"/>
              <a:gd name="T3" fmla="*/ 0 h 111"/>
              <a:gd name="T4" fmla="*/ 55 w 649"/>
              <a:gd name="T5" fmla="*/ 0 h 111"/>
              <a:gd name="T6" fmla="*/ 0 w 649"/>
              <a:gd name="T7" fmla="*/ 55 h 111"/>
              <a:gd name="T8" fmla="*/ 55 w 649"/>
              <a:gd name="T9" fmla="*/ 110 h 111"/>
              <a:gd name="T10" fmla="*/ 593 w 649"/>
              <a:gd name="T11" fmla="*/ 110 h 111"/>
              <a:gd name="T12" fmla="*/ 648 w 649"/>
              <a:gd name="T13" fmla="*/ 55 h 111"/>
              <a:gd name="T14" fmla="*/ 593 w 649"/>
              <a:gd name="T1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111">
                <a:moveTo>
                  <a:pt x="593" y="0"/>
                </a:moveTo>
                <a:lnTo>
                  <a:pt x="593" y="0"/>
                </a:lnTo>
                <a:cubicBezTo>
                  <a:pt x="55" y="0"/>
                  <a:pt x="55" y="0"/>
                  <a:pt x="55" y="0"/>
                </a:cubicBezTo>
                <a:cubicBezTo>
                  <a:pt x="24" y="0"/>
                  <a:pt x="0" y="24"/>
                  <a:pt x="0" y="55"/>
                </a:cubicBezTo>
                <a:cubicBezTo>
                  <a:pt x="0" y="87"/>
                  <a:pt x="24" y="110"/>
                  <a:pt x="55" y="110"/>
                </a:cubicBezTo>
                <a:cubicBezTo>
                  <a:pt x="593" y="110"/>
                  <a:pt x="593" y="110"/>
                  <a:pt x="593" y="110"/>
                </a:cubicBezTo>
                <a:cubicBezTo>
                  <a:pt x="624" y="110"/>
                  <a:pt x="648" y="87"/>
                  <a:pt x="648" y="55"/>
                </a:cubicBezTo>
                <a:cubicBezTo>
                  <a:pt x="648" y="24"/>
                  <a:pt x="624" y="0"/>
                  <a:pt x="5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94">
            <a:extLst>
              <a:ext uri="{FF2B5EF4-FFF2-40B4-BE49-F238E27FC236}">
                <a16:creationId xmlns:a16="http://schemas.microsoft.com/office/drawing/2014/main" id="{149F40B0-93ED-E546-B082-2E7BCA6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858" y="8118887"/>
            <a:ext cx="741403" cy="116000"/>
          </a:xfrm>
          <a:custGeom>
            <a:avLst/>
            <a:gdLst>
              <a:gd name="T0" fmla="*/ 593 w 649"/>
              <a:gd name="T1" fmla="*/ 0 h 103"/>
              <a:gd name="T2" fmla="*/ 593 w 649"/>
              <a:gd name="T3" fmla="*/ 0 h 103"/>
              <a:gd name="T4" fmla="*/ 55 w 649"/>
              <a:gd name="T5" fmla="*/ 0 h 103"/>
              <a:gd name="T6" fmla="*/ 0 w 649"/>
              <a:gd name="T7" fmla="*/ 47 h 103"/>
              <a:gd name="T8" fmla="*/ 55 w 649"/>
              <a:gd name="T9" fmla="*/ 102 h 103"/>
              <a:gd name="T10" fmla="*/ 593 w 649"/>
              <a:gd name="T11" fmla="*/ 102 h 103"/>
              <a:gd name="T12" fmla="*/ 648 w 649"/>
              <a:gd name="T13" fmla="*/ 47 h 103"/>
              <a:gd name="T14" fmla="*/ 593 w 649"/>
              <a:gd name="T1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103">
                <a:moveTo>
                  <a:pt x="593" y="0"/>
                </a:moveTo>
                <a:lnTo>
                  <a:pt x="593" y="0"/>
                </a:lnTo>
                <a:cubicBezTo>
                  <a:pt x="55" y="0"/>
                  <a:pt x="55" y="0"/>
                  <a:pt x="55" y="0"/>
                </a:cubicBezTo>
                <a:cubicBezTo>
                  <a:pt x="24" y="0"/>
                  <a:pt x="0" y="23"/>
                  <a:pt x="0" y="47"/>
                </a:cubicBezTo>
                <a:cubicBezTo>
                  <a:pt x="0" y="78"/>
                  <a:pt x="24" y="102"/>
                  <a:pt x="55" y="102"/>
                </a:cubicBezTo>
                <a:cubicBezTo>
                  <a:pt x="593" y="102"/>
                  <a:pt x="593" y="102"/>
                  <a:pt x="593" y="102"/>
                </a:cubicBezTo>
                <a:cubicBezTo>
                  <a:pt x="624" y="102"/>
                  <a:pt x="648" y="78"/>
                  <a:pt x="648" y="47"/>
                </a:cubicBezTo>
                <a:cubicBezTo>
                  <a:pt x="648" y="23"/>
                  <a:pt x="624" y="0"/>
                  <a:pt x="5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Google Shape;207;p7">
            <a:extLst>
              <a:ext uri="{FF2B5EF4-FFF2-40B4-BE49-F238E27FC236}">
                <a16:creationId xmlns:a16="http://schemas.microsoft.com/office/drawing/2014/main" id="{3140AB5E-8825-DD4D-B820-BDE1F8066BFF}"/>
              </a:ext>
            </a:extLst>
          </p:cNvPr>
          <p:cNvSpPr txBox="1"/>
          <p:nvPr/>
        </p:nvSpPr>
        <p:spPr>
          <a:xfrm>
            <a:off x="9650711" y="108931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3" name="Google Shape;208;p7">
            <a:extLst>
              <a:ext uri="{FF2B5EF4-FFF2-40B4-BE49-F238E27FC236}">
                <a16:creationId xmlns:a16="http://schemas.microsoft.com/office/drawing/2014/main" id="{DE96E966-F311-EF48-AB45-289B07D402C9}"/>
              </a:ext>
            </a:extLst>
          </p:cNvPr>
          <p:cNvSpPr txBox="1"/>
          <p:nvPr/>
        </p:nvSpPr>
        <p:spPr>
          <a:xfrm>
            <a:off x="2451398" y="24528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264;p9">
            <a:extLst>
              <a:ext uri="{FF2B5EF4-FFF2-40B4-BE49-F238E27FC236}">
                <a16:creationId xmlns:a16="http://schemas.microsoft.com/office/drawing/2014/main" id="{99D27C6A-7B7E-0E42-B0C4-AE5669E27BF9}"/>
              </a:ext>
            </a:extLst>
          </p:cNvPr>
          <p:cNvSpPr txBox="1"/>
          <p:nvPr/>
        </p:nvSpPr>
        <p:spPr>
          <a:xfrm>
            <a:off x="5560825" y="902939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34173C60-B0BC-0140-8D43-872D5A641C54}"/>
              </a:ext>
            </a:extLst>
          </p:cNvPr>
          <p:cNvSpPr/>
          <p:nvPr/>
        </p:nvSpPr>
        <p:spPr>
          <a:xfrm>
            <a:off x="5345371" y="957987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7032B347-E112-2649-A5C7-9748631B1D79}"/>
              </a:ext>
            </a:extLst>
          </p:cNvPr>
          <p:cNvSpPr txBox="1"/>
          <p:nvPr/>
        </p:nvSpPr>
        <p:spPr>
          <a:xfrm>
            <a:off x="12960399" y="9039410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265;p9">
            <a:extLst>
              <a:ext uri="{FF2B5EF4-FFF2-40B4-BE49-F238E27FC236}">
                <a16:creationId xmlns:a16="http://schemas.microsoft.com/office/drawing/2014/main" id="{9F4B5DF5-1F15-FA4B-ADCE-BD9BA81F864F}"/>
              </a:ext>
            </a:extLst>
          </p:cNvPr>
          <p:cNvSpPr/>
          <p:nvPr/>
        </p:nvSpPr>
        <p:spPr>
          <a:xfrm>
            <a:off x="12744945" y="9589892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8" name="Google Shape;264;p9">
            <a:extLst>
              <a:ext uri="{FF2B5EF4-FFF2-40B4-BE49-F238E27FC236}">
                <a16:creationId xmlns:a16="http://schemas.microsoft.com/office/drawing/2014/main" id="{038B1BE3-9D36-F643-986C-D07175EAAFD1}"/>
              </a:ext>
            </a:extLst>
          </p:cNvPr>
          <p:cNvSpPr txBox="1"/>
          <p:nvPr/>
        </p:nvSpPr>
        <p:spPr>
          <a:xfrm>
            <a:off x="20395516" y="8985738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265;p9">
            <a:extLst>
              <a:ext uri="{FF2B5EF4-FFF2-40B4-BE49-F238E27FC236}">
                <a16:creationId xmlns:a16="http://schemas.microsoft.com/office/drawing/2014/main" id="{F193D452-3D05-A54E-96CF-DEE7729F4A7B}"/>
              </a:ext>
            </a:extLst>
          </p:cNvPr>
          <p:cNvSpPr/>
          <p:nvPr/>
        </p:nvSpPr>
        <p:spPr>
          <a:xfrm>
            <a:off x="20180062" y="9536220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reeform 318">
            <a:extLst>
              <a:ext uri="{FF2B5EF4-FFF2-40B4-BE49-F238E27FC236}">
                <a16:creationId xmlns:a16="http://schemas.microsoft.com/office/drawing/2014/main" id="{7A69D0B8-EAB4-5842-A5AD-BEA212AB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772" y="4466563"/>
            <a:ext cx="2873416" cy="5705320"/>
          </a:xfrm>
          <a:custGeom>
            <a:avLst/>
            <a:gdLst>
              <a:gd name="T0" fmla="*/ 2340 w 2747"/>
              <a:gd name="T1" fmla="*/ 396 h 5457"/>
              <a:gd name="T2" fmla="*/ 2340 w 2747"/>
              <a:gd name="T3" fmla="*/ 396 h 5457"/>
              <a:gd name="T4" fmla="*/ 1373 w 2747"/>
              <a:gd name="T5" fmla="*/ 0 h 5457"/>
              <a:gd name="T6" fmla="*/ 1364 w 2747"/>
              <a:gd name="T7" fmla="*/ 0 h 5457"/>
              <a:gd name="T8" fmla="*/ 397 w 2747"/>
              <a:gd name="T9" fmla="*/ 405 h 5457"/>
              <a:gd name="T10" fmla="*/ 0 w 2747"/>
              <a:gd name="T11" fmla="*/ 1372 h 5457"/>
              <a:gd name="T12" fmla="*/ 529 w 2747"/>
              <a:gd name="T13" fmla="*/ 2454 h 5457"/>
              <a:gd name="T14" fmla="*/ 579 w 2747"/>
              <a:gd name="T15" fmla="*/ 2653 h 5457"/>
              <a:gd name="T16" fmla="*/ 910 w 2747"/>
              <a:gd name="T17" fmla="*/ 2934 h 5457"/>
              <a:gd name="T18" fmla="*/ 752 w 2747"/>
              <a:gd name="T19" fmla="*/ 3116 h 5457"/>
              <a:gd name="T20" fmla="*/ 711 w 2747"/>
              <a:gd name="T21" fmla="*/ 3231 h 5457"/>
              <a:gd name="T22" fmla="*/ 711 w 2747"/>
              <a:gd name="T23" fmla="*/ 3529 h 5457"/>
              <a:gd name="T24" fmla="*/ 777 w 2747"/>
              <a:gd name="T25" fmla="*/ 3661 h 5457"/>
              <a:gd name="T26" fmla="*/ 1001 w 2747"/>
              <a:gd name="T27" fmla="*/ 3851 h 5457"/>
              <a:gd name="T28" fmla="*/ 769 w 2747"/>
              <a:gd name="T29" fmla="*/ 4050 h 5457"/>
              <a:gd name="T30" fmla="*/ 711 w 2747"/>
              <a:gd name="T31" fmla="*/ 4182 h 5457"/>
              <a:gd name="T32" fmla="*/ 769 w 2747"/>
              <a:gd name="T33" fmla="*/ 4315 h 5457"/>
              <a:gd name="T34" fmla="*/ 968 w 2747"/>
              <a:gd name="T35" fmla="*/ 4488 h 5457"/>
              <a:gd name="T36" fmla="*/ 769 w 2747"/>
              <a:gd name="T37" fmla="*/ 4678 h 5457"/>
              <a:gd name="T38" fmla="*/ 711 w 2747"/>
              <a:gd name="T39" fmla="*/ 4802 h 5457"/>
              <a:gd name="T40" fmla="*/ 761 w 2747"/>
              <a:gd name="T41" fmla="*/ 4935 h 5457"/>
              <a:gd name="T42" fmla="*/ 1249 w 2747"/>
              <a:gd name="T43" fmla="*/ 5406 h 5457"/>
              <a:gd name="T44" fmla="*/ 1373 w 2747"/>
              <a:gd name="T45" fmla="*/ 5456 h 5457"/>
              <a:gd name="T46" fmla="*/ 1373 w 2747"/>
              <a:gd name="T47" fmla="*/ 5456 h 5457"/>
              <a:gd name="T48" fmla="*/ 1497 w 2747"/>
              <a:gd name="T49" fmla="*/ 5406 h 5457"/>
              <a:gd name="T50" fmla="*/ 1960 w 2747"/>
              <a:gd name="T51" fmla="*/ 4926 h 5457"/>
              <a:gd name="T52" fmla="*/ 2009 w 2747"/>
              <a:gd name="T53" fmla="*/ 4802 h 5457"/>
              <a:gd name="T54" fmla="*/ 2009 w 2747"/>
              <a:gd name="T55" fmla="*/ 2801 h 5457"/>
              <a:gd name="T56" fmla="*/ 2158 w 2747"/>
              <a:gd name="T57" fmla="*/ 2661 h 5457"/>
              <a:gd name="T58" fmla="*/ 2200 w 2747"/>
              <a:gd name="T59" fmla="*/ 2471 h 5457"/>
              <a:gd name="T60" fmla="*/ 2200 w 2747"/>
              <a:gd name="T61" fmla="*/ 2471 h 5457"/>
              <a:gd name="T62" fmla="*/ 2563 w 2747"/>
              <a:gd name="T63" fmla="*/ 2066 h 5457"/>
              <a:gd name="T64" fmla="*/ 2746 w 2747"/>
              <a:gd name="T65" fmla="*/ 1372 h 5457"/>
              <a:gd name="T66" fmla="*/ 2340 w 2747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7" h="5457">
                <a:moveTo>
                  <a:pt x="2340" y="396"/>
                </a:moveTo>
                <a:lnTo>
                  <a:pt x="2340" y="396"/>
                </a:lnTo>
                <a:cubicBezTo>
                  <a:pt x="2084" y="140"/>
                  <a:pt x="1737" y="0"/>
                  <a:pt x="1373" y="0"/>
                </a:cubicBezTo>
                <a:cubicBezTo>
                  <a:pt x="1373" y="0"/>
                  <a:pt x="1373" y="0"/>
                  <a:pt x="1364" y="0"/>
                </a:cubicBezTo>
                <a:cubicBezTo>
                  <a:pt x="1001" y="0"/>
                  <a:pt x="653" y="140"/>
                  <a:pt x="397" y="405"/>
                </a:cubicBezTo>
                <a:cubicBezTo>
                  <a:pt x="141" y="661"/>
                  <a:pt x="0" y="1008"/>
                  <a:pt x="0" y="1372"/>
                </a:cubicBezTo>
                <a:cubicBezTo>
                  <a:pt x="0" y="1802"/>
                  <a:pt x="190" y="2199"/>
                  <a:pt x="529" y="2454"/>
                </a:cubicBezTo>
                <a:cubicBezTo>
                  <a:pt x="504" y="2529"/>
                  <a:pt x="521" y="2603"/>
                  <a:pt x="579" y="2653"/>
                </a:cubicBezTo>
                <a:cubicBezTo>
                  <a:pt x="910" y="2934"/>
                  <a:pt x="910" y="2934"/>
                  <a:pt x="910" y="2934"/>
                </a:cubicBezTo>
                <a:cubicBezTo>
                  <a:pt x="752" y="3116"/>
                  <a:pt x="752" y="3116"/>
                  <a:pt x="752" y="3116"/>
                </a:cubicBezTo>
                <a:cubicBezTo>
                  <a:pt x="728" y="3149"/>
                  <a:pt x="711" y="3190"/>
                  <a:pt x="711" y="3231"/>
                </a:cubicBezTo>
                <a:cubicBezTo>
                  <a:pt x="711" y="3529"/>
                  <a:pt x="711" y="3529"/>
                  <a:pt x="711" y="3529"/>
                </a:cubicBezTo>
                <a:cubicBezTo>
                  <a:pt x="711" y="3579"/>
                  <a:pt x="736" y="3628"/>
                  <a:pt x="777" y="3661"/>
                </a:cubicBezTo>
                <a:cubicBezTo>
                  <a:pt x="1001" y="3851"/>
                  <a:pt x="1001" y="3851"/>
                  <a:pt x="1001" y="3851"/>
                </a:cubicBezTo>
                <a:cubicBezTo>
                  <a:pt x="769" y="4050"/>
                  <a:pt x="769" y="4050"/>
                  <a:pt x="769" y="4050"/>
                </a:cubicBezTo>
                <a:cubicBezTo>
                  <a:pt x="736" y="4083"/>
                  <a:pt x="711" y="4133"/>
                  <a:pt x="711" y="4182"/>
                </a:cubicBezTo>
                <a:cubicBezTo>
                  <a:pt x="711" y="4232"/>
                  <a:pt x="736" y="4281"/>
                  <a:pt x="769" y="4315"/>
                </a:cubicBezTo>
                <a:cubicBezTo>
                  <a:pt x="968" y="4488"/>
                  <a:pt x="968" y="4488"/>
                  <a:pt x="968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28" y="4711"/>
                  <a:pt x="711" y="4753"/>
                  <a:pt x="711" y="4802"/>
                </a:cubicBezTo>
                <a:cubicBezTo>
                  <a:pt x="711" y="4852"/>
                  <a:pt x="728" y="4902"/>
                  <a:pt x="761" y="4935"/>
                </a:cubicBezTo>
                <a:cubicBezTo>
                  <a:pt x="1249" y="5406"/>
                  <a:pt x="1249" y="5406"/>
                  <a:pt x="1249" y="5406"/>
                </a:cubicBezTo>
                <a:cubicBezTo>
                  <a:pt x="1282" y="5439"/>
                  <a:pt x="1323" y="5456"/>
                  <a:pt x="1373" y="5456"/>
                </a:cubicBezTo>
                <a:lnTo>
                  <a:pt x="1373" y="5456"/>
                </a:lnTo>
                <a:cubicBezTo>
                  <a:pt x="1422" y="5456"/>
                  <a:pt x="1464" y="5439"/>
                  <a:pt x="1497" y="5406"/>
                </a:cubicBezTo>
                <a:cubicBezTo>
                  <a:pt x="1960" y="4926"/>
                  <a:pt x="1960" y="4926"/>
                  <a:pt x="1960" y="4926"/>
                </a:cubicBezTo>
                <a:cubicBezTo>
                  <a:pt x="1993" y="4893"/>
                  <a:pt x="2009" y="4852"/>
                  <a:pt x="2009" y="4802"/>
                </a:cubicBezTo>
                <a:cubicBezTo>
                  <a:pt x="2009" y="2801"/>
                  <a:pt x="2009" y="2801"/>
                  <a:pt x="2009" y="2801"/>
                </a:cubicBezTo>
                <a:cubicBezTo>
                  <a:pt x="2158" y="2661"/>
                  <a:pt x="2158" y="2661"/>
                  <a:pt x="2158" y="2661"/>
                </a:cubicBezTo>
                <a:cubicBezTo>
                  <a:pt x="2208" y="2611"/>
                  <a:pt x="2224" y="2537"/>
                  <a:pt x="2200" y="2471"/>
                </a:cubicBezTo>
                <a:lnTo>
                  <a:pt x="2200" y="2471"/>
                </a:lnTo>
                <a:cubicBezTo>
                  <a:pt x="2349" y="2363"/>
                  <a:pt x="2472" y="2224"/>
                  <a:pt x="2563" y="2066"/>
                </a:cubicBezTo>
                <a:cubicBezTo>
                  <a:pt x="2688" y="1852"/>
                  <a:pt x="2746" y="1612"/>
                  <a:pt x="2746" y="1372"/>
                </a:cubicBezTo>
                <a:cubicBezTo>
                  <a:pt x="2746" y="1008"/>
                  <a:pt x="2605" y="661"/>
                  <a:pt x="234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9">
            <a:extLst>
              <a:ext uri="{FF2B5EF4-FFF2-40B4-BE49-F238E27FC236}">
                <a16:creationId xmlns:a16="http://schemas.microsoft.com/office/drawing/2014/main" id="{8DCD99FF-EC26-E94A-88BC-ED98D958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928" y="4466563"/>
            <a:ext cx="2882640" cy="5705320"/>
          </a:xfrm>
          <a:custGeom>
            <a:avLst/>
            <a:gdLst>
              <a:gd name="T0" fmla="*/ 2348 w 2755"/>
              <a:gd name="T1" fmla="*/ 396 h 5457"/>
              <a:gd name="T2" fmla="*/ 2348 w 2755"/>
              <a:gd name="T3" fmla="*/ 396 h 5457"/>
              <a:gd name="T4" fmla="*/ 1373 w 2755"/>
              <a:gd name="T5" fmla="*/ 0 h 5457"/>
              <a:gd name="T6" fmla="*/ 1373 w 2755"/>
              <a:gd name="T7" fmla="*/ 0 h 5457"/>
              <a:gd name="T8" fmla="*/ 405 w 2755"/>
              <a:gd name="T9" fmla="*/ 405 h 5457"/>
              <a:gd name="T10" fmla="*/ 0 w 2755"/>
              <a:gd name="T11" fmla="*/ 1372 h 5457"/>
              <a:gd name="T12" fmla="*/ 529 w 2755"/>
              <a:gd name="T13" fmla="*/ 2454 h 5457"/>
              <a:gd name="T14" fmla="*/ 579 w 2755"/>
              <a:gd name="T15" fmla="*/ 2653 h 5457"/>
              <a:gd name="T16" fmla="*/ 918 w 2755"/>
              <a:gd name="T17" fmla="*/ 2934 h 5457"/>
              <a:gd name="T18" fmla="*/ 761 w 2755"/>
              <a:gd name="T19" fmla="*/ 3116 h 5457"/>
              <a:gd name="T20" fmla="*/ 711 w 2755"/>
              <a:gd name="T21" fmla="*/ 3231 h 5457"/>
              <a:gd name="T22" fmla="*/ 711 w 2755"/>
              <a:gd name="T23" fmla="*/ 3529 h 5457"/>
              <a:gd name="T24" fmla="*/ 777 w 2755"/>
              <a:gd name="T25" fmla="*/ 3661 h 5457"/>
              <a:gd name="T26" fmla="*/ 1001 w 2755"/>
              <a:gd name="T27" fmla="*/ 3851 h 5457"/>
              <a:gd name="T28" fmla="*/ 777 w 2755"/>
              <a:gd name="T29" fmla="*/ 4050 h 5457"/>
              <a:gd name="T30" fmla="*/ 711 w 2755"/>
              <a:gd name="T31" fmla="*/ 4182 h 5457"/>
              <a:gd name="T32" fmla="*/ 777 w 2755"/>
              <a:gd name="T33" fmla="*/ 4315 h 5457"/>
              <a:gd name="T34" fmla="*/ 976 w 2755"/>
              <a:gd name="T35" fmla="*/ 4488 h 5457"/>
              <a:gd name="T36" fmla="*/ 769 w 2755"/>
              <a:gd name="T37" fmla="*/ 4678 h 5457"/>
              <a:gd name="T38" fmla="*/ 711 w 2755"/>
              <a:gd name="T39" fmla="*/ 4802 h 5457"/>
              <a:gd name="T40" fmla="*/ 769 w 2755"/>
              <a:gd name="T41" fmla="*/ 4935 h 5457"/>
              <a:gd name="T42" fmla="*/ 1249 w 2755"/>
              <a:gd name="T43" fmla="*/ 5406 h 5457"/>
              <a:gd name="T44" fmla="*/ 1373 w 2755"/>
              <a:gd name="T45" fmla="*/ 5456 h 5457"/>
              <a:gd name="T46" fmla="*/ 1381 w 2755"/>
              <a:gd name="T47" fmla="*/ 5456 h 5457"/>
              <a:gd name="T48" fmla="*/ 1505 w 2755"/>
              <a:gd name="T49" fmla="*/ 5406 h 5457"/>
              <a:gd name="T50" fmla="*/ 1960 w 2755"/>
              <a:gd name="T51" fmla="*/ 4926 h 5457"/>
              <a:gd name="T52" fmla="*/ 2018 w 2755"/>
              <a:gd name="T53" fmla="*/ 4802 h 5457"/>
              <a:gd name="T54" fmla="*/ 2018 w 2755"/>
              <a:gd name="T55" fmla="*/ 2801 h 5457"/>
              <a:gd name="T56" fmla="*/ 2158 w 2755"/>
              <a:gd name="T57" fmla="*/ 2661 h 5457"/>
              <a:gd name="T58" fmla="*/ 2200 w 2755"/>
              <a:gd name="T59" fmla="*/ 2471 h 5457"/>
              <a:gd name="T60" fmla="*/ 2200 w 2755"/>
              <a:gd name="T61" fmla="*/ 2471 h 5457"/>
              <a:gd name="T62" fmla="*/ 2563 w 2755"/>
              <a:gd name="T63" fmla="*/ 2066 h 5457"/>
              <a:gd name="T64" fmla="*/ 2754 w 2755"/>
              <a:gd name="T65" fmla="*/ 1372 h 5457"/>
              <a:gd name="T66" fmla="*/ 2348 w 2755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55" h="5457">
                <a:moveTo>
                  <a:pt x="2348" y="396"/>
                </a:moveTo>
                <a:lnTo>
                  <a:pt x="2348" y="396"/>
                </a:lnTo>
                <a:cubicBezTo>
                  <a:pt x="2084" y="140"/>
                  <a:pt x="1745" y="0"/>
                  <a:pt x="1373" y="0"/>
                </a:cubicBezTo>
                <a:lnTo>
                  <a:pt x="1373" y="0"/>
                </a:lnTo>
                <a:cubicBezTo>
                  <a:pt x="1001" y="0"/>
                  <a:pt x="662" y="140"/>
                  <a:pt x="405" y="405"/>
                </a:cubicBezTo>
                <a:cubicBezTo>
                  <a:pt x="141" y="661"/>
                  <a:pt x="0" y="1008"/>
                  <a:pt x="0" y="1372"/>
                </a:cubicBezTo>
                <a:cubicBezTo>
                  <a:pt x="0" y="1802"/>
                  <a:pt x="198" y="2199"/>
                  <a:pt x="529" y="2454"/>
                </a:cubicBezTo>
                <a:cubicBezTo>
                  <a:pt x="504" y="2529"/>
                  <a:pt x="521" y="2603"/>
                  <a:pt x="579" y="2653"/>
                </a:cubicBezTo>
                <a:cubicBezTo>
                  <a:pt x="918" y="2934"/>
                  <a:pt x="918" y="2934"/>
                  <a:pt x="918" y="2934"/>
                </a:cubicBezTo>
                <a:cubicBezTo>
                  <a:pt x="761" y="3116"/>
                  <a:pt x="761" y="3116"/>
                  <a:pt x="761" y="3116"/>
                </a:cubicBezTo>
                <a:cubicBezTo>
                  <a:pt x="728" y="3149"/>
                  <a:pt x="711" y="3190"/>
                  <a:pt x="711" y="3231"/>
                </a:cubicBezTo>
                <a:cubicBezTo>
                  <a:pt x="711" y="3529"/>
                  <a:pt x="711" y="3529"/>
                  <a:pt x="711" y="3529"/>
                </a:cubicBezTo>
                <a:cubicBezTo>
                  <a:pt x="711" y="3579"/>
                  <a:pt x="736" y="3628"/>
                  <a:pt x="777" y="3661"/>
                </a:cubicBezTo>
                <a:cubicBezTo>
                  <a:pt x="1001" y="3851"/>
                  <a:pt x="1001" y="3851"/>
                  <a:pt x="1001" y="3851"/>
                </a:cubicBezTo>
                <a:cubicBezTo>
                  <a:pt x="777" y="4050"/>
                  <a:pt x="777" y="4050"/>
                  <a:pt x="777" y="4050"/>
                </a:cubicBezTo>
                <a:cubicBezTo>
                  <a:pt x="736" y="4083"/>
                  <a:pt x="711" y="4133"/>
                  <a:pt x="711" y="4182"/>
                </a:cubicBezTo>
                <a:cubicBezTo>
                  <a:pt x="711" y="4232"/>
                  <a:pt x="736" y="4281"/>
                  <a:pt x="777" y="4315"/>
                </a:cubicBezTo>
                <a:cubicBezTo>
                  <a:pt x="976" y="4488"/>
                  <a:pt x="976" y="4488"/>
                  <a:pt x="976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36" y="4711"/>
                  <a:pt x="711" y="4753"/>
                  <a:pt x="711" y="4802"/>
                </a:cubicBezTo>
                <a:cubicBezTo>
                  <a:pt x="711" y="4852"/>
                  <a:pt x="728" y="4902"/>
                  <a:pt x="769" y="4935"/>
                </a:cubicBezTo>
                <a:cubicBezTo>
                  <a:pt x="1249" y="5406"/>
                  <a:pt x="1249" y="5406"/>
                  <a:pt x="1249" y="5406"/>
                </a:cubicBezTo>
                <a:cubicBezTo>
                  <a:pt x="1282" y="5439"/>
                  <a:pt x="1331" y="5456"/>
                  <a:pt x="1373" y="5456"/>
                </a:cubicBezTo>
                <a:lnTo>
                  <a:pt x="1381" y="5456"/>
                </a:lnTo>
                <a:cubicBezTo>
                  <a:pt x="1422" y="5456"/>
                  <a:pt x="1472" y="5439"/>
                  <a:pt x="1505" y="5406"/>
                </a:cubicBezTo>
                <a:cubicBezTo>
                  <a:pt x="1960" y="4926"/>
                  <a:pt x="1960" y="4926"/>
                  <a:pt x="1960" y="4926"/>
                </a:cubicBezTo>
                <a:cubicBezTo>
                  <a:pt x="1993" y="4893"/>
                  <a:pt x="2018" y="4852"/>
                  <a:pt x="2018" y="4802"/>
                </a:cubicBezTo>
                <a:cubicBezTo>
                  <a:pt x="2018" y="2801"/>
                  <a:pt x="2018" y="2801"/>
                  <a:pt x="2018" y="2801"/>
                </a:cubicBezTo>
                <a:cubicBezTo>
                  <a:pt x="2158" y="2661"/>
                  <a:pt x="2158" y="2661"/>
                  <a:pt x="2158" y="2661"/>
                </a:cubicBezTo>
                <a:cubicBezTo>
                  <a:pt x="2208" y="2611"/>
                  <a:pt x="2224" y="2537"/>
                  <a:pt x="2200" y="2471"/>
                </a:cubicBezTo>
                <a:lnTo>
                  <a:pt x="2200" y="2471"/>
                </a:lnTo>
                <a:cubicBezTo>
                  <a:pt x="2348" y="2363"/>
                  <a:pt x="2473" y="2224"/>
                  <a:pt x="2563" y="2066"/>
                </a:cubicBezTo>
                <a:cubicBezTo>
                  <a:pt x="2687" y="1852"/>
                  <a:pt x="2754" y="1612"/>
                  <a:pt x="2754" y="1372"/>
                </a:cubicBezTo>
                <a:cubicBezTo>
                  <a:pt x="2754" y="1008"/>
                  <a:pt x="2605" y="661"/>
                  <a:pt x="2348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0">
            <a:extLst>
              <a:ext uri="{FF2B5EF4-FFF2-40B4-BE49-F238E27FC236}">
                <a16:creationId xmlns:a16="http://schemas.microsoft.com/office/drawing/2014/main" id="{01264D08-8087-B047-A0C6-94F7F6F4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472" y="4466563"/>
            <a:ext cx="2882637" cy="5705320"/>
          </a:xfrm>
          <a:custGeom>
            <a:avLst/>
            <a:gdLst>
              <a:gd name="T0" fmla="*/ 2348 w 2755"/>
              <a:gd name="T1" fmla="*/ 396 h 5457"/>
              <a:gd name="T2" fmla="*/ 2348 w 2755"/>
              <a:gd name="T3" fmla="*/ 396 h 5457"/>
              <a:gd name="T4" fmla="*/ 1381 w 2755"/>
              <a:gd name="T5" fmla="*/ 0 h 5457"/>
              <a:gd name="T6" fmla="*/ 1373 w 2755"/>
              <a:gd name="T7" fmla="*/ 0 h 5457"/>
              <a:gd name="T8" fmla="*/ 405 w 2755"/>
              <a:gd name="T9" fmla="*/ 405 h 5457"/>
              <a:gd name="T10" fmla="*/ 0 w 2755"/>
              <a:gd name="T11" fmla="*/ 1372 h 5457"/>
              <a:gd name="T12" fmla="*/ 529 w 2755"/>
              <a:gd name="T13" fmla="*/ 2454 h 5457"/>
              <a:gd name="T14" fmla="*/ 587 w 2755"/>
              <a:gd name="T15" fmla="*/ 2653 h 5457"/>
              <a:gd name="T16" fmla="*/ 918 w 2755"/>
              <a:gd name="T17" fmla="*/ 2934 h 5457"/>
              <a:gd name="T18" fmla="*/ 761 w 2755"/>
              <a:gd name="T19" fmla="*/ 3116 h 5457"/>
              <a:gd name="T20" fmla="*/ 719 w 2755"/>
              <a:gd name="T21" fmla="*/ 3231 h 5457"/>
              <a:gd name="T22" fmla="*/ 719 w 2755"/>
              <a:gd name="T23" fmla="*/ 3529 h 5457"/>
              <a:gd name="T24" fmla="*/ 777 w 2755"/>
              <a:gd name="T25" fmla="*/ 3661 h 5457"/>
              <a:gd name="T26" fmla="*/ 1009 w 2755"/>
              <a:gd name="T27" fmla="*/ 3851 h 5457"/>
              <a:gd name="T28" fmla="*/ 777 w 2755"/>
              <a:gd name="T29" fmla="*/ 4050 h 5457"/>
              <a:gd name="T30" fmla="*/ 719 w 2755"/>
              <a:gd name="T31" fmla="*/ 4182 h 5457"/>
              <a:gd name="T32" fmla="*/ 777 w 2755"/>
              <a:gd name="T33" fmla="*/ 4315 h 5457"/>
              <a:gd name="T34" fmla="*/ 976 w 2755"/>
              <a:gd name="T35" fmla="*/ 4488 h 5457"/>
              <a:gd name="T36" fmla="*/ 769 w 2755"/>
              <a:gd name="T37" fmla="*/ 4678 h 5457"/>
              <a:gd name="T38" fmla="*/ 719 w 2755"/>
              <a:gd name="T39" fmla="*/ 4802 h 5457"/>
              <a:gd name="T40" fmla="*/ 769 w 2755"/>
              <a:gd name="T41" fmla="*/ 4935 h 5457"/>
              <a:gd name="T42" fmla="*/ 1257 w 2755"/>
              <a:gd name="T43" fmla="*/ 5406 h 5457"/>
              <a:gd name="T44" fmla="*/ 1381 w 2755"/>
              <a:gd name="T45" fmla="*/ 5456 h 5457"/>
              <a:gd name="T46" fmla="*/ 1381 w 2755"/>
              <a:gd name="T47" fmla="*/ 5456 h 5457"/>
              <a:gd name="T48" fmla="*/ 1505 w 2755"/>
              <a:gd name="T49" fmla="*/ 5406 h 5457"/>
              <a:gd name="T50" fmla="*/ 1968 w 2755"/>
              <a:gd name="T51" fmla="*/ 4926 h 5457"/>
              <a:gd name="T52" fmla="*/ 2018 w 2755"/>
              <a:gd name="T53" fmla="*/ 4802 h 5457"/>
              <a:gd name="T54" fmla="*/ 2018 w 2755"/>
              <a:gd name="T55" fmla="*/ 2801 h 5457"/>
              <a:gd name="T56" fmla="*/ 2167 w 2755"/>
              <a:gd name="T57" fmla="*/ 2661 h 5457"/>
              <a:gd name="T58" fmla="*/ 2208 w 2755"/>
              <a:gd name="T59" fmla="*/ 2471 h 5457"/>
              <a:gd name="T60" fmla="*/ 2208 w 2755"/>
              <a:gd name="T61" fmla="*/ 2471 h 5457"/>
              <a:gd name="T62" fmla="*/ 2564 w 2755"/>
              <a:gd name="T63" fmla="*/ 2066 h 5457"/>
              <a:gd name="T64" fmla="*/ 2754 w 2755"/>
              <a:gd name="T65" fmla="*/ 1372 h 5457"/>
              <a:gd name="T66" fmla="*/ 2348 w 2755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55" h="5457">
                <a:moveTo>
                  <a:pt x="2348" y="396"/>
                </a:moveTo>
                <a:lnTo>
                  <a:pt x="2348" y="396"/>
                </a:lnTo>
                <a:cubicBezTo>
                  <a:pt x="2084" y="140"/>
                  <a:pt x="1745" y="0"/>
                  <a:pt x="1381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009" y="0"/>
                  <a:pt x="661" y="140"/>
                  <a:pt x="405" y="405"/>
                </a:cubicBezTo>
                <a:cubicBezTo>
                  <a:pt x="149" y="661"/>
                  <a:pt x="0" y="1008"/>
                  <a:pt x="0" y="1372"/>
                </a:cubicBezTo>
                <a:cubicBezTo>
                  <a:pt x="0" y="1802"/>
                  <a:pt x="198" y="2199"/>
                  <a:pt x="529" y="2454"/>
                </a:cubicBezTo>
                <a:cubicBezTo>
                  <a:pt x="504" y="2529"/>
                  <a:pt x="529" y="2603"/>
                  <a:pt x="587" y="2653"/>
                </a:cubicBezTo>
                <a:cubicBezTo>
                  <a:pt x="918" y="2934"/>
                  <a:pt x="918" y="2934"/>
                  <a:pt x="918" y="2934"/>
                </a:cubicBezTo>
                <a:cubicBezTo>
                  <a:pt x="761" y="3116"/>
                  <a:pt x="761" y="3116"/>
                  <a:pt x="761" y="3116"/>
                </a:cubicBezTo>
                <a:cubicBezTo>
                  <a:pt x="728" y="3149"/>
                  <a:pt x="719" y="3190"/>
                  <a:pt x="719" y="3231"/>
                </a:cubicBezTo>
                <a:cubicBezTo>
                  <a:pt x="719" y="3529"/>
                  <a:pt x="719" y="3529"/>
                  <a:pt x="719" y="3529"/>
                </a:cubicBezTo>
                <a:cubicBezTo>
                  <a:pt x="719" y="3579"/>
                  <a:pt x="736" y="3628"/>
                  <a:pt x="777" y="3661"/>
                </a:cubicBezTo>
                <a:cubicBezTo>
                  <a:pt x="1009" y="3851"/>
                  <a:pt x="1009" y="3851"/>
                  <a:pt x="1009" y="3851"/>
                </a:cubicBezTo>
                <a:cubicBezTo>
                  <a:pt x="777" y="4050"/>
                  <a:pt x="777" y="4050"/>
                  <a:pt x="777" y="4050"/>
                </a:cubicBezTo>
                <a:cubicBezTo>
                  <a:pt x="736" y="4083"/>
                  <a:pt x="719" y="4133"/>
                  <a:pt x="719" y="4182"/>
                </a:cubicBezTo>
                <a:cubicBezTo>
                  <a:pt x="719" y="4232"/>
                  <a:pt x="736" y="4281"/>
                  <a:pt x="777" y="4315"/>
                </a:cubicBezTo>
                <a:cubicBezTo>
                  <a:pt x="976" y="4488"/>
                  <a:pt x="976" y="4488"/>
                  <a:pt x="976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36" y="4711"/>
                  <a:pt x="719" y="4753"/>
                  <a:pt x="719" y="4802"/>
                </a:cubicBezTo>
                <a:cubicBezTo>
                  <a:pt x="711" y="4852"/>
                  <a:pt x="736" y="4902"/>
                  <a:pt x="769" y="4935"/>
                </a:cubicBezTo>
                <a:cubicBezTo>
                  <a:pt x="1257" y="5406"/>
                  <a:pt x="1257" y="5406"/>
                  <a:pt x="1257" y="5406"/>
                </a:cubicBezTo>
                <a:cubicBezTo>
                  <a:pt x="1290" y="5439"/>
                  <a:pt x="1331" y="5456"/>
                  <a:pt x="1381" y="5456"/>
                </a:cubicBezTo>
                <a:lnTo>
                  <a:pt x="1381" y="5456"/>
                </a:lnTo>
                <a:cubicBezTo>
                  <a:pt x="1430" y="5456"/>
                  <a:pt x="1472" y="5439"/>
                  <a:pt x="1505" y="5406"/>
                </a:cubicBezTo>
                <a:cubicBezTo>
                  <a:pt x="1968" y="4926"/>
                  <a:pt x="1968" y="4926"/>
                  <a:pt x="1968" y="4926"/>
                </a:cubicBezTo>
                <a:cubicBezTo>
                  <a:pt x="2001" y="4893"/>
                  <a:pt x="2018" y="4852"/>
                  <a:pt x="2018" y="4802"/>
                </a:cubicBezTo>
                <a:cubicBezTo>
                  <a:pt x="2018" y="2801"/>
                  <a:pt x="2018" y="2801"/>
                  <a:pt x="2018" y="2801"/>
                </a:cubicBezTo>
                <a:cubicBezTo>
                  <a:pt x="2167" y="2661"/>
                  <a:pt x="2167" y="2661"/>
                  <a:pt x="2167" y="2661"/>
                </a:cubicBezTo>
                <a:cubicBezTo>
                  <a:pt x="2216" y="2611"/>
                  <a:pt x="2233" y="2537"/>
                  <a:pt x="2208" y="2471"/>
                </a:cubicBezTo>
                <a:lnTo>
                  <a:pt x="2208" y="2471"/>
                </a:lnTo>
                <a:cubicBezTo>
                  <a:pt x="2348" y="2363"/>
                  <a:pt x="2472" y="2224"/>
                  <a:pt x="2564" y="2066"/>
                </a:cubicBezTo>
                <a:cubicBezTo>
                  <a:pt x="2687" y="1852"/>
                  <a:pt x="2754" y="1612"/>
                  <a:pt x="2754" y="1372"/>
                </a:cubicBezTo>
                <a:cubicBezTo>
                  <a:pt x="2754" y="1008"/>
                  <a:pt x="2613" y="661"/>
                  <a:pt x="2348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1">
            <a:extLst>
              <a:ext uri="{FF2B5EF4-FFF2-40B4-BE49-F238E27FC236}">
                <a16:creationId xmlns:a16="http://schemas.microsoft.com/office/drawing/2014/main" id="{CD57C991-B5A3-4D4C-9C02-C0832811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852" y="4466563"/>
            <a:ext cx="2873413" cy="5705320"/>
          </a:xfrm>
          <a:custGeom>
            <a:avLst/>
            <a:gdLst>
              <a:gd name="T0" fmla="*/ 2340 w 2747"/>
              <a:gd name="T1" fmla="*/ 396 h 5457"/>
              <a:gd name="T2" fmla="*/ 2340 w 2747"/>
              <a:gd name="T3" fmla="*/ 396 h 5457"/>
              <a:gd name="T4" fmla="*/ 1373 w 2747"/>
              <a:gd name="T5" fmla="*/ 0 h 5457"/>
              <a:gd name="T6" fmla="*/ 1365 w 2747"/>
              <a:gd name="T7" fmla="*/ 0 h 5457"/>
              <a:gd name="T8" fmla="*/ 397 w 2747"/>
              <a:gd name="T9" fmla="*/ 405 h 5457"/>
              <a:gd name="T10" fmla="*/ 0 w 2747"/>
              <a:gd name="T11" fmla="*/ 1372 h 5457"/>
              <a:gd name="T12" fmla="*/ 530 w 2747"/>
              <a:gd name="T13" fmla="*/ 2454 h 5457"/>
              <a:gd name="T14" fmla="*/ 579 w 2747"/>
              <a:gd name="T15" fmla="*/ 2653 h 5457"/>
              <a:gd name="T16" fmla="*/ 910 w 2747"/>
              <a:gd name="T17" fmla="*/ 2934 h 5457"/>
              <a:gd name="T18" fmla="*/ 753 w 2747"/>
              <a:gd name="T19" fmla="*/ 3116 h 5457"/>
              <a:gd name="T20" fmla="*/ 711 w 2747"/>
              <a:gd name="T21" fmla="*/ 3231 h 5457"/>
              <a:gd name="T22" fmla="*/ 711 w 2747"/>
              <a:gd name="T23" fmla="*/ 3529 h 5457"/>
              <a:gd name="T24" fmla="*/ 777 w 2747"/>
              <a:gd name="T25" fmla="*/ 3661 h 5457"/>
              <a:gd name="T26" fmla="*/ 1001 w 2747"/>
              <a:gd name="T27" fmla="*/ 3851 h 5457"/>
              <a:gd name="T28" fmla="*/ 769 w 2747"/>
              <a:gd name="T29" fmla="*/ 4050 h 5457"/>
              <a:gd name="T30" fmla="*/ 711 w 2747"/>
              <a:gd name="T31" fmla="*/ 4182 h 5457"/>
              <a:gd name="T32" fmla="*/ 769 w 2747"/>
              <a:gd name="T33" fmla="*/ 4315 h 5457"/>
              <a:gd name="T34" fmla="*/ 968 w 2747"/>
              <a:gd name="T35" fmla="*/ 4488 h 5457"/>
              <a:gd name="T36" fmla="*/ 769 w 2747"/>
              <a:gd name="T37" fmla="*/ 4678 h 5457"/>
              <a:gd name="T38" fmla="*/ 711 w 2747"/>
              <a:gd name="T39" fmla="*/ 4802 h 5457"/>
              <a:gd name="T40" fmla="*/ 761 w 2747"/>
              <a:gd name="T41" fmla="*/ 4935 h 5457"/>
              <a:gd name="T42" fmla="*/ 1249 w 2747"/>
              <a:gd name="T43" fmla="*/ 5406 h 5457"/>
              <a:gd name="T44" fmla="*/ 1373 w 2747"/>
              <a:gd name="T45" fmla="*/ 5456 h 5457"/>
              <a:gd name="T46" fmla="*/ 1373 w 2747"/>
              <a:gd name="T47" fmla="*/ 5456 h 5457"/>
              <a:gd name="T48" fmla="*/ 1497 w 2747"/>
              <a:gd name="T49" fmla="*/ 5406 h 5457"/>
              <a:gd name="T50" fmla="*/ 1960 w 2747"/>
              <a:gd name="T51" fmla="*/ 4926 h 5457"/>
              <a:gd name="T52" fmla="*/ 2010 w 2747"/>
              <a:gd name="T53" fmla="*/ 4802 h 5457"/>
              <a:gd name="T54" fmla="*/ 2010 w 2747"/>
              <a:gd name="T55" fmla="*/ 2801 h 5457"/>
              <a:gd name="T56" fmla="*/ 2158 w 2747"/>
              <a:gd name="T57" fmla="*/ 2661 h 5457"/>
              <a:gd name="T58" fmla="*/ 2200 w 2747"/>
              <a:gd name="T59" fmla="*/ 2471 h 5457"/>
              <a:gd name="T60" fmla="*/ 2200 w 2747"/>
              <a:gd name="T61" fmla="*/ 2471 h 5457"/>
              <a:gd name="T62" fmla="*/ 2564 w 2747"/>
              <a:gd name="T63" fmla="*/ 2066 h 5457"/>
              <a:gd name="T64" fmla="*/ 2746 w 2747"/>
              <a:gd name="T65" fmla="*/ 1372 h 5457"/>
              <a:gd name="T66" fmla="*/ 2340 w 2747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7" h="5457">
                <a:moveTo>
                  <a:pt x="2340" y="396"/>
                </a:moveTo>
                <a:lnTo>
                  <a:pt x="2340" y="396"/>
                </a:lnTo>
                <a:cubicBezTo>
                  <a:pt x="2084" y="140"/>
                  <a:pt x="1737" y="0"/>
                  <a:pt x="1373" y="0"/>
                </a:cubicBezTo>
                <a:cubicBezTo>
                  <a:pt x="1373" y="0"/>
                  <a:pt x="1373" y="0"/>
                  <a:pt x="1365" y="0"/>
                </a:cubicBezTo>
                <a:cubicBezTo>
                  <a:pt x="1001" y="0"/>
                  <a:pt x="653" y="140"/>
                  <a:pt x="397" y="405"/>
                </a:cubicBezTo>
                <a:cubicBezTo>
                  <a:pt x="141" y="661"/>
                  <a:pt x="0" y="1008"/>
                  <a:pt x="0" y="1372"/>
                </a:cubicBezTo>
                <a:cubicBezTo>
                  <a:pt x="0" y="1802"/>
                  <a:pt x="190" y="2199"/>
                  <a:pt x="530" y="2454"/>
                </a:cubicBezTo>
                <a:cubicBezTo>
                  <a:pt x="505" y="2529"/>
                  <a:pt x="521" y="2603"/>
                  <a:pt x="579" y="2653"/>
                </a:cubicBezTo>
                <a:cubicBezTo>
                  <a:pt x="910" y="2934"/>
                  <a:pt x="910" y="2934"/>
                  <a:pt x="910" y="2934"/>
                </a:cubicBezTo>
                <a:cubicBezTo>
                  <a:pt x="753" y="3116"/>
                  <a:pt x="753" y="3116"/>
                  <a:pt x="753" y="3116"/>
                </a:cubicBezTo>
                <a:cubicBezTo>
                  <a:pt x="728" y="3149"/>
                  <a:pt x="711" y="3190"/>
                  <a:pt x="711" y="3231"/>
                </a:cubicBezTo>
                <a:cubicBezTo>
                  <a:pt x="711" y="3529"/>
                  <a:pt x="711" y="3529"/>
                  <a:pt x="711" y="3529"/>
                </a:cubicBezTo>
                <a:cubicBezTo>
                  <a:pt x="711" y="3579"/>
                  <a:pt x="736" y="3628"/>
                  <a:pt x="777" y="3661"/>
                </a:cubicBezTo>
                <a:cubicBezTo>
                  <a:pt x="1001" y="3851"/>
                  <a:pt x="1001" y="3851"/>
                  <a:pt x="1001" y="3851"/>
                </a:cubicBezTo>
                <a:cubicBezTo>
                  <a:pt x="769" y="4050"/>
                  <a:pt x="769" y="4050"/>
                  <a:pt x="769" y="4050"/>
                </a:cubicBezTo>
                <a:cubicBezTo>
                  <a:pt x="736" y="4083"/>
                  <a:pt x="711" y="4133"/>
                  <a:pt x="711" y="4182"/>
                </a:cubicBezTo>
                <a:cubicBezTo>
                  <a:pt x="711" y="4232"/>
                  <a:pt x="736" y="4281"/>
                  <a:pt x="769" y="4315"/>
                </a:cubicBezTo>
                <a:cubicBezTo>
                  <a:pt x="968" y="4488"/>
                  <a:pt x="968" y="4488"/>
                  <a:pt x="968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28" y="4711"/>
                  <a:pt x="711" y="4753"/>
                  <a:pt x="711" y="4802"/>
                </a:cubicBezTo>
                <a:cubicBezTo>
                  <a:pt x="711" y="4852"/>
                  <a:pt x="728" y="4902"/>
                  <a:pt x="761" y="4935"/>
                </a:cubicBezTo>
                <a:cubicBezTo>
                  <a:pt x="1249" y="5406"/>
                  <a:pt x="1249" y="5406"/>
                  <a:pt x="1249" y="5406"/>
                </a:cubicBezTo>
                <a:cubicBezTo>
                  <a:pt x="1282" y="5439"/>
                  <a:pt x="1323" y="5456"/>
                  <a:pt x="1373" y="5456"/>
                </a:cubicBezTo>
                <a:lnTo>
                  <a:pt x="1373" y="5456"/>
                </a:lnTo>
                <a:cubicBezTo>
                  <a:pt x="1423" y="5456"/>
                  <a:pt x="1464" y="5439"/>
                  <a:pt x="1497" y="5406"/>
                </a:cubicBezTo>
                <a:cubicBezTo>
                  <a:pt x="1960" y="4926"/>
                  <a:pt x="1960" y="4926"/>
                  <a:pt x="1960" y="4926"/>
                </a:cubicBezTo>
                <a:cubicBezTo>
                  <a:pt x="1993" y="4893"/>
                  <a:pt x="2010" y="4852"/>
                  <a:pt x="2010" y="4802"/>
                </a:cubicBezTo>
                <a:cubicBezTo>
                  <a:pt x="2010" y="2801"/>
                  <a:pt x="2010" y="2801"/>
                  <a:pt x="2010" y="2801"/>
                </a:cubicBezTo>
                <a:cubicBezTo>
                  <a:pt x="2158" y="2661"/>
                  <a:pt x="2158" y="2661"/>
                  <a:pt x="2158" y="2661"/>
                </a:cubicBezTo>
                <a:cubicBezTo>
                  <a:pt x="2208" y="2611"/>
                  <a:pt x="2225" y="2537"/>
                  <a:pt x="2200" y="2471"/>
                </a:cubicBezTo>
                <a:lnTo>
                  <a:pt x="2200" y="2471"/>
                </a:lnTo>
                <a:cubicBezTo>
                  <a:pt x="2349" y="2363"/>
                  <a:pt x="2473" y="2224"/>
                  <a:pt x="2564" y="2066"/>
                </a:cubicBezTo>
                <a:cubicBezTo>
                  <a:pt x="2688" y="1852"/>
                  <a:pt x="2746" y="1612"/>
                  <a:pt x="2746" y="1372"/>
                </a:cubicBezTo>
                <a:cubicBezTo>
                  <a:pt x="2746" y="1008"/>
                  <a:pt x="2605" y="661"/>
                  <a:pt x="234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2">
            <a:extLst>
              <a:ext uri="{FF2B5EF4-FFF2-40B4-BE49-F238E27FC236}">
                <a16:creationId xmlns:a16="http://schemas.microsoft.com/office/drawing/2014/main" id="{E8A207EE-51F3-684A-B057-2521EF15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97" y="4863214"/>
            <a:ext cx="1392891" cy="1914074"/>
          </a:xfrm>
          <a:custGeom>
            <a:avLst/>
            <a:gdLst>
              <a:gd name="T0" fmla="*/ 1257 w 1333"/>
              <a:gd name="T1" fmla="*/ 190 h 1828"/>
              <a:gd name="T2" fmla="*/ 1257 w 1333"/>
              <a:gd name="T3" fmla="*/ 190 h 1828"/>
              <a:gd name="T4" fmla="*/ 984 w 1333"/>
              <a:gd name="T5" fmla="*/ 190 h 1828"/>
              <a:gd name="T6" fmla="*/ 869 w 1333"/>
              <a:gd name="T7" fmla="*/ 66 h 1828"/>
              <a:gd name="T8" fmla="*/ 662 w 1333"/>
              <a:gd name="T9" fmla="*/ 0 h 1828"/>
              <a:gd name="T10" fmla="*/ 463 w 1333"/>
              <a:gd name="T11" fmla="*/ 66 h 1828"/>
              <a:gd name="T12" fmla="*/ 347 w 1333"/>
              <a:gd name="T13" fmla="*/ 190 h 1828"/>
              <a:gd name="T14" fmla="*/ 75 w 1333"/>
              <a:gd name="T15" fmla="*/ 190 h 1828"/>
              <a:gd name="T16" fmla="*/ 0 w 1333"/>
              <a:gd name="T17" fmla="*/ 289 h 1828"/>
              <a:gd name="T18" fmla="*/ 0 w 1333"/>
              <a:gd name="T19" fmla="*/ 1769 h 1828"/>
              <a:gd name="T20" fmla="*/ 50 w 1333"/>
              <a:gd name="T21" fmla="*/ 1827 h 1828"/>
              <a:gd name="T22" fmla="*/ 1274 w 1333"/>
              <a:gd name="T23" fmla="*/ 1827 h 1828"/>
              <a:gd name="T24" fmla="*/ 1332 w 1333"/>
              <a:gd name="T25" fmla="*/ 1769 h 1828"/>
              <a:gd name="T26" fmla="*/ 1332 w 1333"/>
              <a:gd name="T27" fmla="*/ 289 h 1828"/>
              <a:gd name="T28" fmla="*/ 1257 w 1333"/>
              <a:gd name="T29" fmla="*/ 190 h 1828"/>
              <a:gd name="T30" fmla="*/ 430 w 1333"/>
              <a:gd name="T31" fmla="*/ 256 h 1828"/>
              <a:gd name="T32" fmla="*/ 430 w 1333"/>
              <a:gd name="T33" fmla="*/ 256 h 1828"/>
              <a:gd name="T34" fmla="*/ 521 w 1333"/>
              <a:gd name="T35" fmla="*/ 149 h 1828"/>
              <a:gd name="T36" fmla="*/ 662 w 1333"/>
              <a:gd name="T37" fmla="*/ 107 h 1828"/>
              <a:gd name="T38" fmla="*/ 811 w 1333"/>
              <a:gd name="T39" fmla="*/ 149 h 1828"/>
              <a:gd name="T40" fmla="*/ 893 w 1333"/>
              <a:gd name="T41" fmla="*/ 256 h 1828"/>
              <a:gd name="T42" fmla="*/ 893 w 1333"/>
              <a:gd name="T43" fmla="*/ 347 h 1828"/>
              <a:gd name="T44" fmla="*/ 430 w 1333"/>
              <a:gd name="T45" fmla="*/ 347 h 1828"/>
              <a:gd name="T46" fmla="*/ 430 w 1333"/>
              <a:gd name="T47" fmla="*/ 256 h 1828"/>
              <a:gd name="T48" fmla="*/ 273 w 1333"/>
              <a:gd name="T49" fmla="*/ 297 h 1828"/>
              <a:gd name="T50" fmla="*/ 273 w 1333"/>
              <a:gd name="T51" fmla="*/ 297 h 1828"/>
              <a:gd name="T52" fmla="*/ 331 w 1333"/>
              <a:gd name="T53" fmla="*/ 297 h 1828"/>
              <a:gd name="T54" fmla="*/ 331 w 1333"/>
              <a:gd name="T55" fmla="*/ 397 h 1828"/>
              <a:gd name="T56" fmla="*/ 389 w 1333"/>
              <a:gd name="T57" fmla="*/ 455 h 1828"/>
              <a:gd name="T58" fmla="*/ 935 w 1333"/>
              <a:gd name="T59" fmla="*/ 455 h 1828"/>
              <a:gd name="T60" fmla="*/ 1001 w 1333"/>
              <a:gd name="T61" fmla="*/ 397 h 1828"/>
              <a:gd name="T62" fmla="*/ 1001 w 1333"/>
              <a:gd name="T63" fmla="*/ 297 h 1828"/>
              <a:gd name="T64" fmla="*/ 1059 w 1333"/>
              <a:gd name="T65" fmla="*/ 297 h 1828"/>
              <a:gd name="T66" fmla="*/ 1059 w 1333"/>
              <a:gd name="T67" fmla="*/ 1538 h 1828"/>
              <a:gd name="T68" fmla="*/ 273 w 1333"/>
              <a:gd name="T69" fmla="*/ 1538 h 1828"/>
              <a:gd name="T70" fmla="*/ 273 w 1333"/>
              <a:gd name="T71" fmla="*/ 297 h 1828"/>
              <a:gd name="T72" fmla="*/ 1224 w 1333"/>
              <a:gd name="T73" fmla="*/ 1720 h 1828"/>
              <a:gd name="T74" fmla="*/ 1224 w 1333"/>
              <a:gd name="T75" fmla="*/ 1720 h 1828"/>
              <a:gd name="T76" fmla="*/ 108 w 1333"/>
              <a:gd name="T77" fmla="*/ 1720 h 1828"/>
              <a:gd name="T78" fmla="*/ 108 w 1333"/>
              <a:gd name="T79" fmla="*/ 297 h 1828"/>
              <a:gd name="T80" fmla="*/ 165 w 1333"/>
              <a:gd name="T81" fmla="*/ 297 h 1828"/>
              <a:gd name="T82" fmla="*/ 165 w 1333"/>
              <a:gd name="T83" fmla="*/ 1587 h 1828"/>
              <a:gd name="T84" fmla="*/ 223 w 1333"/>
              <a:gd name="T85" fmla="*/ 1645 h 1828"/>
              <a:gd name="T86" fmla="*/ 1108 w 1333"/>
              <a:gd name="T87" fmla="*/ 1645 h 1828"/>
              <a:gd name="T88" fmla="*/ 1166 w 1333"/>
              <a:gd name="T89" fmla="*/ 1587 h 1828"/>
              <a:gd name="T90" fmla="*/ 1166 w 1333"/>
              <a:gd name="T91" fmla="*/ 297 h 1828"/>
              <a:gd name="T92" fmla="*/ 1224 w 1333"/>
              <a:gd name="T93" fmla="*/ 297 h 1828"/>
              <a:gd name="T94" fmla="*/ 1224 w 1333"/>
              <a:gd name="T95" fmla="*/ 172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3" h="1828">
                <a:moveTo>
                  <a:pt x="1257" y="190"/>
                </a:moveTo>
                <a:lnTo>
                  <a:pt x="1257" y="190"/>
                </a:lnTo>
                <a:cubicBezTo>
                  <a:pt x="984" y="190"/>
                  <a:pt x="984" y="190"/>
                  <a:pt x="984" y="190"/>
                </a:cubicBezTo>
                <a:cubicBezTo>
                  <a:pt x="951" y="140"/>
                  <a:pt x="918" y="99"/>
                  <a:pt x="869" y="66"/>
                </a:cubicBezTo>
                <a:cubicBezTo>
                  <a:pt x="811" y="25"/>
                  <a:pt x="736" y="0"/>
                  <a:pt x="662" y="0"/>
                </a:cubicBezTo>
                <a:cubicBezTo>
                  <a:pt x="587" y="0"/>
                  <a:pt x="521" y="25"/>
                  <a:pt x="463" y="66"/>
                </a:cubicBezTo>
                <a:cubicBezTo>
                  <a:pt x="414" y="99"/>
                  <a:pt x="372" y="140"/>
                  <a:pt x="347" y="190"/>
                </a:cubicBezTo>
                <a:cubicBezTo>
                  <a:pt x="75" y="190"/>
                  <a:pt x="75" y="190"/>
                  <a:pt x="75" y="190"/>
                </a:cubicBezTo>
                <a:cubicBezTo>
                  <a:pt x="33" y="190"/>
                  <a:pt x="0" y="231"/>
                  <a:pt x="0" y="289"/>
                </a:cubicBezTo>
                <a:cubicBezTo>
                  <a:pt x="0" y="1769"/>
                  <a:pt x="0" y="1769"/>
                  <a:pt x="0" y="1769"/>
                </a:cubicBezTo>
                <a:cubicBezTo>
                  <a:pt x="0" y="1802"/>
                  <a:pt x="25" y="1827"/>
                  <a:pt x="50" y="1827"/>
                </a:cubicBezTo>
                <a:cubicBezTo>
                  <a:pt x="1274" y="1827"/>
                  <a:pt x="1274" y="1827"/>
                  <a:pt x="1274" y="1827"/>
                </a:cubicBezTo>
                <a:cubicBezTo>
                  <a:pt x="1307" y="1827"/>
                  <a:pt x="1332" y="1802"/>
                  <a:pt x="1332" y="1769"/>
                </a:cubicBezTo>
                <a:cubicBezTo>
                  <a:pt x="1332" y="289"/>
                  <a:pt x="1332" y="289"/>
                  <a:pt x="1332" y="289"/>
                </a:cubicBezTo>
                <a:cubicBezTo>
                  <a:pt x="1332" y="231"/>
                  <a:pt x="1299" y="190"/>
                  <a:pt x="1257" y="190"/>
                </a:cubicBezTo>
                <a:close/>
                <a:moveTo>
                  <a:pt x="430" y="256"/>
                </a:moveTo>
                <a:lnTo>
                  <a:pt x="430" y="256"/>
                </a:lnTo>
                <a:cubicBezTo>
                  <a:pt x="455" y="215"/>
                  <a:pt x="480" y="182"/>
                  <a:pt x="521" y="149"/>
                </a:cubicBezTo>
                <a:cubicBezTo>
                  <a:pt x="562" y="124"/>
                  <a:pt x="612" y="107"/>
                  <a:pt x="662" y="107"/>
                </a:cubicBezTo>
                <a:cubicBezTo>
                  <a:pt x="720" y="107"/>
                  <a:pt x="769" y="124"/>
                  <a:pt x="811" y="149"/>
                </a:cubicBezTo>
                <a:cubicBezTo>
                  <a:pt x="844" y="182"/>
                  <a:pt x="877" y="215"/>
                  <a:pt x="893" y="256"/>
                </a:cubicBezTo>
                <a:cubicBezTo>
                  <a:pt x="893" y="347"/>
                  <a:pt x="893" y="347"/>
                  <a:pt x="893" y="347"/>
                </a:cubicBezTo>
                <a:cubicBezTo>
                  <a:pt x="430" y="347"/>
                  <a:pt x="430" y="347"/>
                  <a:pt x="430" y="347"/>
                </a:cubicBezTo>
                <a:lnTo>
                  <a:pt x="430" y="256"/>
                </a:lnTo>
                <a:close/>
                <a:moveTo>
                  <a:pt x="273" y="297"/>
                </a:moveTo>
                <a:lnTo>
                  <a:pt x="273" y="297"/>
                </a:lnTo>
                <a:cubicBezTo>
                  <a:pt x="331" y="297"/>
                  <a:pt x="331" y="297"/>
                  <a:pt x="331" y="297"/>
                </a:cubicBezTo>
                <a:cubicBezTo>
                  <a:pt x="331" y="397"/>
                  <a:pt x="331" y="397"/>
                  <a:pt x="331" y="397"/>
                </a:cubicBezTo>
                <a:cubicBezTo>
                  <a:pt x="331" y="430"/>
                  <a:pt x="356" y="455"/>
                  <a:pt x="389" y="455"/>
                </a:cubicBezTo>
                <a:cubicBezTo>
                  <a:pt x="935" y="455"/>
                  <a:pt x="935" y="455"/>
                  <a:pt x="935" y="455"/>
                </a:cubicBezTo>
                <a:cubicBezTo>
                  <a:pt x="976" y="455"/>
                  <a:pt x="1001" y="430"/>
                  <a:pt x="1001" y="397"/>
                </a:cubicBezTo>
                <a:cubicBezTo>
                  <a:pt x="1001" y="297"/>
                  <a:pt x="1001" y="297"/>
                  <a:pt x="1001" y="297"/>
                </a:cubicBezTo>
                <a:cubicBezTo>
                  <a:pt x="1059" y="297"/>
                  <a:pt x="1059" y="297"/>
                  <a:pt x="1059" y="297"/>
                </a:cubicBezTo>
                <a:cubicBezTo>
                  <a:pt x="1059" y="1538"/>
                  <a:pt x="1059" y="1538"/>
                  <a:pt x="1059" y="1538"/>
                </a:cubicBezTo>
                <a:cubicBezTo>
                  <a:pt x="273" y="1538"/>
                  <a:pt x="273" y="1538"/>
                  <a:pt x="273" y="1538"/>
                </a:cubicBezTo>
                <a:lnTo>
                  <a:pt x="273" y="297"/>
                </a:lnTo>
                <a:close/>
                <a:moveTo>
                  <a:pt x="1224" y="1720"/>
                </a:moveTo>
                <a:lnTo>
                  <a:pt x="1224" y="1720"/>
                </a:lnTo>
                <a:cubicBezTo>
                  <a:pt x="108" y="1720"/>
                  <a:pt x="108" y="1720"/>
                  <a:pt x="108" y="1720"/>
                </a:cubicBezTo>
                <a:cubicBezTo>
                  <a:pt x="108" y="297"/>
                  <a:pt x="108" y="297"/>
                  <a:pt x="108" y="297"/>
                </a:cubicBezTo>
                <a:cubicBezTo>
                  <a:pt x="165" y="297"/>
                  <a:pt x="165" y="297"/>
                  <a:pt x="165" y="297"/>
                </a:cubicBezTo>
                <a:cubicBezTo>
                  <a:pt x="165" y="1587"/>
                  <a:pt x="165" y="1587"/>
                  <a:pt x="165" y="1587"/>
                </a:cubicBezTo>
                <a:cubicBezTo>
                  <a:pt x="165" y="1620"/>
                  <a:pt x="190" y="1645"/>
                  <a:pt x="223" y="1645"/>
                </a:cubicBezTo>
                <a:cubicBezTo>
                  <a:pt x="1108" y="1645"/>
                  <a:pt x="1108" y="1645"/>
                  <a:pt x="1108" y="1645"/>
                </a:cubicBezTo>
                <a:cubicBezTo>
                  <a:pt x="1141" y="1645"/>
                  <a:pt x="1166" y="1620"/>
                  <a:pt x="1166" y="1587"/>
                </a:cubicBezTo>
                <a:cubicBezTo>
                  <a:pt x="1166" y="297"/>
                  <a:pt x="1166" y="297"/>
                  <a:pt x="1166" y="297"/>
                </a:cubicBezTo>
                <a:cubicBezTo>
                  <a:pt x="1224" y="297"/>
                  <a:pt x="1224" y="297"/>
                  <a:pt x="1224" y="297"/>
                </a:cubicBezTo>
                <a:lnTo>
                  <a:pt x="1224" y="1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3">
            <a:extLst>
              <a:ext uri="{FF2B5EF4-FFF2-40B4-BE49-F238E27FC236}">
                <a16:creationId xmlns:a16="http://schemas.microsoft.com/office/drawing/2014/main" id="{11FAF828-0EAC-1345-AE4F-09944A76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70" y="5476641"/>
            <a:ext cx="511955" cy="110693"/>
          </a:xfrm>
          <a:custGeom>
            <a:avLst/>
            <a:gdLst>
              <a:gd name="T0" fmla="*/ 50 w 489"/>
              <a:gd name="T1" fmla="*/ 107 h 108"/>
              <a:gd name="T2" fmla="*/ 50 w 489"/>
              <a:gd name="T3" fmla="*/ 107 h 108"/>
              <a:gd name="T4" fmla="*/ 438 w 489"/>
              <a:gd name="T5" fmla="*/ 107 h 108"/>
              <a:gd name="T6" fmla="*/ 488 w 489"/>
              <a:gd name="T7" fmla="*/ 49 h 108"/>
              <a:gd name="T8" fmla="*/ 438 w 489"/>
              <a:gd name="T9" fmla="*/ 0 h 108"/>
              <a:gd name="T10" fmla="*/ 50 w 489"/>
              <a:gd name="T11" fmla="*/ 0 h 108"/>
              <a:gd name="T12" fmla="*/ 0 w 489"/>
              <a:gd name="T13" fmla="*/ 49 h 108"/>
              <a:gd name="T14" fmla="*/ 50 w 48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108">
                <a:moveTo>
                  <a:pt x="50" y="107"/>
                </a:moveTo>
                <a:lnTo>
                  <a:pt x="50" y="107"/>
                </a:lnTo>
                <a:cubicBezTo>
                  <a:pt x="438" y="107"/>
                  <a:pt x="438" y="107"/>
                  <a:pt x="438" y="107"/>
                </a:cubicBezTo>
                <a:cubicBezTo>
                  <a:pt x="463" y="107"/>
                  <a:pt x="488" y="82"/>
                  <a:pt x="488" y="49"/>
                </a:cubicBezTo>
                <a:cubicBezTo>
                  <a:pt x="488" y="25"/>
                  <a:pt x="463" y="0"/>
                  <a:pt x="43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49"/>
                </a:cubicBezTo>
                <a:cubicBezTo>
                  <a:pt x="0" y="82"/>
                  <a:pt x="25" y="107"/>
                  <a:pt x="50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4">
            <a:extLst>
              <a:ext uri="{FF2B5EF4-FFF2-40B4-BE49-F238E27FC236}">
                <a16:creationId xmlns:a16="http://schemas.microsoft.com/office/drawing/2014/main" id="{1CDD5682-9E1E-3B40-A379-262AB4B8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70" y="5781047"/>
            <a:ext cx="511955" cy="106080"/>
          </a:xfrm>
          <a:custGeom>
            <a:avLst/>
            <a:gdLst>
              <a:gd name="T0" fmla="*/ 50 w 489"/>
              <a:gd name="T1" fmla="*/ 100 h 101"/>
              <a:gd name="T2" fmla="*/ 50 w 489"/>
              <a:gd name="T3" fmla="*/ 100 h 101"/>
              <a:gd name="T4" fmla="*/ 438 w 489"/>
              <a:gd name="T5" fmla="*/ 100 h 101"/>
              <a:gd name="T6" fmla="*/ 488 w 489"/>
              <a:gd name="T7" fmla="*/ 50 h 101"/>
              <a:gd name="T8" fmla="*/ 438 w 489"/>
              <a:gd name="T9" fmla="*/ 0 h 101"/>
              <a:gd name="T10" fmla="*/ 50 w 489"/>
              <a:gd name="T11" fmla="*/ 0 h 101"/>
              <a:gd name="T12" fmla="*/ 0 w 489"/>
              <a:gd name="T13" fmla="*/ 50 h 101"/>
              <a:gd name="T14" fmla="*/ 50 w 489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101">
                <a:moveTo>
                  <a:pt x="50" y="100"/>
                </a:moveTo>
                <a:lnTo>
                  <a:pt x="50" y="100"/>
                </a:lnTo>
                <a:cubicBezTo>
                  <a:pt x="438" y="100"/>
                  <a:pt x="438" y="100"/>
                  <a:pt x="438" y="100"/>
                </a:cubicBezTo>
                <a:cubicBezTo>
                  <a:pt x="463" y="100"/>
                  <a:pt x="488" y="83"/>
                  <a:pt x="488" y="50"/>
                </a:cubicBezTo>
                <a:cubicBezTo>
                  <a:pt x="488" y="25"/>
                  <a:pt x="463" y="0"/>
                  <a:pt x="43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83"/>
                  <a:pt x="25" y="100"/>
                  <a:pt x="50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5">
            <a:extLst>
              <a:ext uri="{FF2B5EF4-FFF2-40B4-BE49-F238E27FC236}">
                <a16:creationId xmlns:a16="http://schemas.microsoft.com/office/drawing/2014/main" id="{A7AAE1E6-D0FB-334B-A1A7-B3368C32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70" y="6085454"/>
            <a:ext cx="511955" cy="106080"/>
          </a:xfrm>
          <a:custGeom>
            <a:avLst/>
            <a:gdLst>
              <a:gd name="T0" fmla="*/ 50 w 489"/>
              <a:gd name="T1" fmla="*/ 99 h 100"/>
              <a:gd name="T2" fmla="*/ 50 w 489"/>
              <a:gd name="T3" fmla="*/ 99 h 100"/>
              <a:gd name="T4" fmla="*/ 438 w 489"/>
              <a:gd name="T5" fmla="*/ 99 h 100"/>
              <a:gd name="T6" fmla="*/ 488 w 489"/>
              <a:gd name="T7" fmla="*/ 49 h 100"/>
              <a:gd name="T8" fmla="*/ 438 w 489"/>
              <a:gd name="T9" fmla="*/ 0 h 100"/>
              <a:gd name="T10" fmla="*/ 50 w 489"/>
              <a:gd name="T11" fmla="*/ 0 h 100"/>
              <a:gd name="T12" fmla="*/ 0 w 489"/>
              <a:gd name="T13" fmla="*/ 49 h 100"/>
              <a:gd name="T14" fmla="*/ 50 w 48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100">
                <a:moveTo>
                  <a:pt x="50" y="99"/>
                </a:moveTo>
                <a:lnTo>
                  <a:pt x="50" y="99"/>
                </a:lnTo>
                <a:cubicBezTo>
                  <a:pt x="438" y="99"/>
                  <a:pt x="438" y="99"/>
                  <a:pt x="438" y="99"/>
                </a:cubicBezTo>
                <a:cubicBezTo>
                  <a:pt x="463" y="99"/>
                  <a:pt x="488" y="82"/>
                  <a:pt x="488" y="49"/>
                </a:cubicBezTo>
                <a:cubicBezTo>
                  <a:pt x="488" y="16"/>
                  <a:pt x="463" y="0"/>
                  <a:pt x="43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16"/>
                  <a:pt x="0" y="49"/>
                </a:cubicBezTo>
                <a:cubicBezTo>
                  <a:pt x="0" y="82"/>
                  <a:pt x="25" y="99"/>
                  <a:pt x="50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6">
            <a:extLst>
              <a:ext uri="{FF2B5EF4-FFF2-40B4-BE49-F238E27FC236}">
                <a16:creationId xmlns:a16="http://schemas.microsoft.com/office/drawing/2014/main" id="{47E15E16-7EBF-194F-9C48-923AA322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079" y="5573496"/>
            <a:ext cx="115304" cy="728731"/>
          </a:xfrm>
          <a:custGeom>
            <a:avLst/>
            <a:gdLst>
              <a:gd name="T0" fmla="*/ 58 w 109"/>
              <a:gd name="T1" fmla="*/ 694 h 695"/>
              <a:gd name="T2" fmla="*/ 58 w 109"/>
              <a:gd name="T3" fmla="*/ 694 h 695"/>
              <a:gd name="T4" fmla="*/ 108 w 109"/>
              <a:gd name="T5" fmla="*/ 645 h 695"/>
              <a:gd name="T6" fmla="*/ 108 w 109"/>
              <a:gd name="T7" fmla="*/ 58 h 695"/>
              <a:gd name="T8" fmla="*/ 58 w 109"/>
              <a:gd name="T9" fmla="*/ 0 h 695"/>
              <a:gd name="T10" fmla="*/ 0 w 109"/>
              <a:gd name="T11" fmla="*/ 58 h 695"/>
              <a:gd name="T12" fmla="*/ 0 w 109"/>
              <a:gd name="T13" fmla="*/ 645 h 695"/>
              <a:gd name="T14" fmla="*/ 58 w 109"/>
              <a:gd name="T1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695">
                <a:moveTo>
                  <a:pt x="58" y="694"/>
                </a:moveTo>
                <a:lnTo>
                  <a:pt x="58" y="694"/>
                </a:lnTo>
                <a:cubicBezTo>
                  <a:pt x="83" y="694"/>
                  <a:pt x="108" y="678"/>
                  <a:pt x="108" y="645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108" y="24"/>
                  <a:pt x="83" y="0"/>
                  <a:pt x="58" y="0"/>
                </a:cubicBezTo>
                <a:cubicBezTo>
                  <a:pt x="25" y="0"/>
                  <a:pt x="0" y="24"/>
                  <a:pt x="0" y="58"/>
                </a:cubicBezTo>
                <a:cubicBezTo>
                  <a:pt x="0" y="645"/>
                  <a:pt x="0" y="645"/>
                  <a:pt x="0" y="645"/>
                </a:cubicBezTo>
                <a:cubicBezTo>
                  <a:pt x="0" y="678"/>
                  <a:pt x="25" y="694"/>
                  <a:pt x="58" y="6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7">
            <a:extLst>
              <a:ext uri="{FF2B5EF4-FFF2-40B4-BE49-F238E27FC236}">
                <a16:creationId xmlns:a16="http://schemas.microsoft.com/office/drawing/2014/main" id="{E95561C1-C3FE-A541-9B6D-D508DF77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139" y="5670354"/>
            <a:ext cx="106080" cy="728731"/>
          </a:xfrm>
          <a:custGeom>
            <a:avLst/>
            <a:gdLst>
              <a:gd name="T0" fmla="*/ 50 w 100"/>
              <a:gd name="T1" fmla="*/ 694 h 695"/>
              <a:gd name="T2" fmla="*/ 50 w 100"/>
              <a:gd name="T3" fmla="*/ 694 h 695"/>
              <a:gd name="T4" fmla="*/ 99 w 100"/>
              <a:gd name="T5" fmla="*/ 637 h 695"/>
              <a:gd name="T6" fmla="*/ 99 w 100"/>
              <a:gd name="T7" fmla="*/ 49 h 695"/>
              <a:gd name="T8" fmla="*/ 50 w 100"/>
              <a:gd name="T9" fmla="*/ 0 h 695"/>
              <a:gd name="T10" fmla="*/ 0 w 100"/>
              <a:gd name="T11" fmla="*/ 49 h 695"/>
              <a:gd name="T12" fmla="*/ 0 w 100"/>
              <a:gd name="T13" fmla="*/ 637 h 695"/>
              <a:gd name="T14" fmla="*/ 50 w 100"/>
              <a:gd name="T1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695">
                <a:moveTo>
                  <a:pt x="50" y="694"/>
                </a:moveTo>
                <a:lnTo>
                  <a:pt x="50" y="694"/>
                </a:lnTo>
                <a:cubicBezTo>
                  <a:pt x="74" y="694"/>
                  <a:pt x="99" y="670"/>
                  <a:pt x="99" y="637"/>
                </a:cubicBezTo>
                <a:cubicBezTo>
                  <a:pt x="99" y="49"/>
                  <a:pt x="99" y="49"/>
                  <a:pt x="99" y="49"/>
                </a:cubicBezTo>
                <a:cubicBezTo>
                  <a:pt x="99" y="16"/>
                  <a:pt x="74" y="0"/>
                  <a:pt x="50" y="0"/>
                </a:cubicBezTo>
                <a:cubicBezTo>
                  <a:pt x="17" y="0"/>
                  <a:pt x="0" y="16"/>
                  <a:pt x="0" y="49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70"/>
                  <a:pt x="17" y="694"/>
                  <a:pt x="50" y="6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8">
            <a:extLst>
              <a:ext uri="{FF2B5EF4-FFF2-40B4-BE49-F238E27FC236}">
                <a16:creationId xmlns:a16="http://schemas.microsoft.com/office/drawing/2014/main" id="{1FF1948F-8386-7E49-B24A-68A74051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0585" y="5573496"/>
            <a:ext cx="106083" cy="728731"/>
          </a:xfrm>
          <a:custGeom>
            <a:avLst/>
            <a:gdLst>
              <a:gd name="T0" fmla="*/ 49 w 100"/>
              <a:gd name="T1" fmla="*/ 694 h 695"/>
              <a:gd name="T2" fmla="*/ 49 w 100"/>
              <a:gd name="T3" fmla="*/ 694 h 695"/>
              <a:gd name="T4" fmla="*/ 99 w 100"/>
              <a:gd name="T5" fmla="*/ 645 h 695"/>
              <a:gd name="T6" fmla="*/ 99 w 100"/>
              <a:gd name="T7" fmla="*/ 58 h 695"/>
              <a:gd name="T8" fmla="*/ 49 w 100"/>
              <a:gd name="T9" fmla="*/ 0 h 695"/>
              <a:gd name="T10" fmla="*/ 0 w 100"/>
              <a:gd name="T11" fmla="*/ 58 h 695"/>
              <a:gd name="T12" fmla="*/ 0 w 100"/>
              <a:gd name="T13" fmla="*/ 645 h 695"/>
              <a:gd name="T14" fmla="*/ 49 w 100"/>
              <a:gd name="T1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695">
                <a:moveTo>
                  <a:pt x="49" y="694"/>
                </a:moveTo>
                <a:lnTo>
                  <a:pt x="49" y="694"/>
                </a:lnTo>
                <a:cubicBezTo>
                  <a:pt x="82" y="694"/>
                  <a:pt x="99" y="678"/>
                  <a:pt x="99" y="645"/>
                </a:cubicBezTo>
                <a:cubicBezTo>
                  <a:pt x="99" y="58"/>
                  <a:pt x="99" y="58"/>
                  <a:pt x="99" y="58"/>
                </a:cubicBezTo>
                <a:cubicBezTo>
                  <a:pt x="99" y="24"/>
                  <a:pt x="82" y="0"/>
                  <a:pt x="49" y="0"/>
                </a:cubicBezTo>
                <a:cubicBezTo>
                  <a:pt x="16" y="0"/>
                  <a:pt x="0" y="24"/>
                  <a:pt x="0" y="58"/>
                </a:cubicBezTo>
                <a:cubicBezTo>
                  <a:pt x="0" y="645"/>
                  <a:pt x="0" y="645"/>
                  <a:pt x="0" y="645"/>
                </a:cubicBezTo>
                <a:cubicBezTo>
                  <a:pt x="0" y="678"/>
                  <a:pt x="16" y="694"/>
                  <a:pt x="49" y="6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9">
            <a:extLst>
              <a:ext uri="{FF2B5EF4-FFF2-40B4-BE49-F238E27FC236}">
                <a16:creationId xmlns:a16="http://schemas.microsoft.com/office/drawing/2014/main" id="{4D3F389E-CE67-A04A-9D27-231C42C2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181" y="4969296"/>
            <a:ext cx="687220" cy="253671"/>
          </a:xfrm>
          <a:custGeom>
            <a:avLst/>
            <a:gdLst>
              <a:gd name="T0" fmla="*/ 50 w 655"/>
              <a:gd name="T1" fmla="*/ 240 h 241"/>
              <a:gd name="T2" fmla="*/ 50 w 655"/>
              <a:gd name="T3" fmla="*/ 240 h 241"/>
              <a:gd name="T4" fmla="*/ 108 w 655"/>
              <a:gd name="T5" fmla="*/ 190 h 241"/>
              <a:gd name="T6" fmla="*/ 108 w 655"/>
              <a:gd name="T7" fmla="*/ 99 h 241"/>
              <a:gd name="T8" fmla="*/ 554 w 655"/>
              <a:gd name="T9" fmla="*/ 99 h 241"/>
              <a:gd name="T10" fmla="*/ 554 w 655"/>
              <a:gd name="T11" fmla="*/ 190 h 241"/>
              <a:gd name="T12" fmla="*/ 604 w 655"/>
              <a:gd name="T13" fmla="*/ 240 h 241"/>
              <a:gd name="T14" fmla="*/ 654 w 655"/>
              <a:gd name="T15" fmla="*/ 190 h 241"/>
              <a:gd name="T16" fmla="*/ 654 w 655"/>
              <a:gd name="T17" fmla="*/ 58 h 241"/>
              <a:gd name="T18" fmla="*/ 596 w 655"/>
              <a:gd name="T19" fmla="*/ 0 h 241"/>
              <a:gd name="T20" fmla="*/ 66 w 655"/>
              <a:gd name="T21" fmla="*/ 0 h 241"/>
              <a:gd name="T22" fmla="*/ 0 w 655"/>
              <a:gd name="T23" fmla="*/ 58 h 241"/>
              <a:gd name="T24" fmla="*/ 0 w 655"/>
              <a:gd name="T25" fmla="*/ 190 h 241"/>
              <a:gd name="T26" fmla="*/ 50 w 655"/>
              <a:gd name="T27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5" h="241">
                <a:moveTo>
                  <a:pt x="50" y="240"/>
                </a:moveTo>
                <a:lnTo>
                  <a:pt x="50" y="240"/>
                </a:lnTo>
                <a:cubicBezTo>
                  <a:pt x="83" y="240"/>
                  <a:pt x="108" y="215"/>
                  <a:pt x="108" y="190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554" y="99"/>
                  <a:pt x="554" y="99"/>
                  <a:pt x="554" y="99"/>
                </a:cubicBezTo>
                <a:cubicBezTo>
                  <a:pt x="554" y="190"/>
                  <a:pt x="554" y="190"/>
                  <a:pt x="554" y="190"/>
                </a:cubicBezTo>
                <a:cubicBezTo>
                  <a:pt x="554" y="215"/>
                  <a:pt x="571" y="240"/>
                  <a:pt x="604" y="240"/>
                </a:cubicBezTo>
                <a:cubicBezTo>
                  <a:pt x="637" y="240"/>
                  <a:pt x="654" y="215"/>
                  <a:pt x="654" y="190"/>
                </a:cubicBezTo>
                <a:cubicBezTo>
                  <a:pt x="654" y="58"/>
                  <a:pt x="654" y="58"/>
                  <a:pt x="654" y="58"/>
                </a:cubicBezTo>
                <a:cubicBezTo>
                  <a:pt x="654" y="25"/>
                  <a:pt x="629" y="0"/>
                  <a:pt x="59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15"/>
                  <a:pt x="25" y="240"/>
                  <a:pt x="50" y="2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0">
            <a:extLst>
              <a:ext uri="{FF2B5EF4-FFF2-40B4-BE49-F238E27FC236}">
                <a16:creationId xmlns:a16="http://schemas.microsoft.com/office/drawing/2014/main" id="{A18F767D-39BF-F547-A7B2-D4DE69F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4345" y="5255254"/>
            <a:ext cx="1618891" cy="1420564"/>
          </a:xfrm>
          <a:custGeom>
            <a:avLst/>
            <a:gdLst>
              <a:gd name="T0" fmla="*/ 1496 w 1547"/>
              <a:gd name="T1" fmla="*/ 0 h 1357"/>
              <a:gd name="T2" fmla="*/ 1496 w 1547"/>
              <a:gd name="T3" fmla="*/ 0 h 1357"/>
              <a:gd name="T4" fmla="*/ 223 w 1547"/>
              <a:gd name="T5" fmla="*/ 0 h 1357"/>
              <a:gd name="T6" fmla="*/ 223 w 1547"/>
              <a:gd name="T7" fmla="*/ 0 h 1357"/>
              <a:gd name="T8" fmla="*/ 57 w 1547"/>
              <a:gd name="T9" fmla="*/ 0 h 1357"/>
              <a:gd name="T10" fmla="*/ 0 w 1547"/>
              <a:gd name="T11" fmla="*/ 58 h 1357"/>
              <a:gd name="T12" fmla="*/ 57 w 1547"/>
              <a:gd name="T13" fmla="*/ 107 h 1357"/>
              <a:gd name="T14" fmla="*/ 165 w 1547"/>
              <a:gd name="T15" fmla="*/ 107 h 1357"/>
              <a:gd name="T16" fmla="*/ 165 w 1547"/>
              <a:gd name="T17" fmla="*/ 116 h 1357"/>
              <a:gd name="T18" fmla="*/ 182 w 1547"/>
              <a:gd name="T19" fmla="*/ 240 h 1357"/>
              <a:gd name="T20" fmla="*/ 223 w 1547"/>
              <a:gd name="T21" fmla="*/ 612 h 1357"/>
              <a:gd name="T22" fmla="*/ 297 w 1547"/>
              <a:gd name="T23" fmla="*/ 1166 h 1357"/>
              <a:gd name="T24" fmla="*/ 471 w 1547"/>
              <a:gd name="T25" fmla="*/ 1314 h 1357"/>
              <a:gd name="T26" fmla="*/ 769 w 1547"/>
              <a:gd name="T27" fmla="*/ 1356 h 1357"/>
              <a:gd name="T28" fmla="*/ 793 w 1547"/>
              <a:gd name="T29" fmla="*/ 1356 h 1357"/>
              <a:gd name="T30" fmla="*/ 1075 w 1547"/>
              <a:gd name="T31" fmla="*/ 1323 h 1357"/>
              <a:gd name="T32" fmla="*/ 1256 w 1547"/>
              <a:gd name="T33" fmla="*/ 1182 h 1357"/>
              <a:gd name="T34" fmla="*/ 1331 w 1547"/>
              <a:gd name="T35" fmla="*/ 612 h 1357"/>
              <a:gd name="T36" fmla="*/ 1372 w 1547"/>
              <a:gd name="T37" fmla="*/ 240 h 1357"/>
              <a:gd name="T38" fmla="*/ 1381 w 1547"/>
              <a:gd name="T39" fmla="*/ 116 h 1357"/>
              <a:gd name="T40" fmla="*/ 1381 w 1547"/>
              <a:gd name="T41" fmla="*/ 107 h 1357"/>
              <a:gd name="T42" fmla="*/ 1496 w 1547"/>
              <a:gd name="T43" fmla="*/ 107 h 1357"/>
              <a:gd name="T44" fmla="*/ 1546 w 1547"/>
              <a:gd name="T45" fmla="*/ 58 h 1357"/>
              <a:gd name="T46" fmla="*/ 1496 w 1547"/>
              <a:gd name="T47" fmla="*/ 0 h 1357"/>
              <a:gd name="T48" fmla="*/ 1157 w 1547"/>
              <a:gd name="T49" fmla="*/ 1157 h 1357"/>
              <a:gd name="T50" fmla="*/ 1157 w 1547"/>
              <a:gd name="T51" fmla="*/ 1157 h 1357"/>
              <a:gd name="T52" fmla="*/ 1042 w 1547"/>
              <a:gd name="T53" fmla="*/ 1223 h 1357"/>
              <a:gd name="T54" fmla="*/ 769 w 1547"/>
              <a:gd name="T55" fmla="*/ 1248 h 1357"/>
              <a:gd name="T56" fmla="*/ 504 w 1547"/>
              <a:gd name="T57" fmla="*/ 1215 h 1357"/>
              <a:gd name="T58" fmla="*/ 405 w 1547"/>
              <a:gd name="T59" fmla="*/ 1141 h 1357"/>
              <a:gd name="T60" fmla="*/ 273 w 1547"/>
              <a:gd name="T61" fmla="*/ 107 h 1357"/>
              <a:gd name="T62" fmla="*/ 1281 w 1547"/>
              <a:gd name="T63" fmla="*/ 107 h 1357"/>
              <a:gd name="T64" fmla="*/ 1157 w 1547"/>
              <a:gd name="T65" fmla="*/ 1157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7" h="1357">
                <a:moveTo>
                  <a:pt x="1496" y="0"/>
                </a:moveTo>
                <a:lnTo>
                  <a:pt x="1496" y="0"/>
                </a:lnTo>
                <a:cubicBezTo>
                  <a:pt x="223" y="0"/>
                  <a:pt x="223" y="0"/>
                  <a:pt x="223" y="0"/>
                </a:cubicBezTo>
                <a:lnTo>
                  <a:pt x="223" y="0"/>
                </a:lnTo>
                <a:cubicBezTo>
                  <a:pt x="57" y="0"/>
                  <a:pt x="57" y="0"/>
                  <a:pt x="57" y="0"/>
                </a:cubicBezTo>
                <a:cubicBezTo>
                  <a:pt x="24" y="0"/>
                  <a:pt x="0" y="25"/>
                  <a:pt x="0" y="58"/>
                </a:cubicBezTo>
                <a:cubicBezTo>
                  <a:pt x="0" y="83"/>
                  <a:pt x="24" y="107"/>
                  <a:pt x="57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107"/>
                  <a:pt x="165" y="107"/>
                  <a:pt x="165" y="116"/>
                </a:cubicBezTo>
                <a:cubicBezTo>
                  <a:pt x="173" y="141"/>
                  <a:pt x="173" y="182"/>
                  <a:pt x="182" y="240"/>
                </a:cubicBezTo>
                <a:cubicBezTo>
                  <a:pt x="190" y="330"/>
                  <a:pt x="206" y="455"/>
                  <a:pt x="223" y="612"/>
                </a:cubicBezTo>
                <a:cubicBezTo>
                  <a:pt x="256" y="860"/>
                  <a:pt x="297" y="1149"/>
                  <a:pt x="297" y="1166"/>
                </a:cubicBezTo>
                <a:cubicBezTo>
                  <a:pt x="314" y="1232"/>
                  <a:pt x="372" y="1281"/>
                  <a:pt x="471" y="1314"/>
                </a:cubicBezTo>
                <a:cubicBezTo>
                  <a:pt x="554" y="1339"/>
                  <a:pt x="661" y="1356"/>
                  <a:pt x="769" y="1356"/>
                </a:cubicBezTo>
                <a:cubicBezTo>
                  <a:pt x="777" y="1356"/>
                  <a:pt x="785" y="1356"/>
                  <a:pt x="793" y="1356"/>
                </a:cubicBezTo>
                <a:cubicBezTo>
                  <a:pt x="901" y="1356"/>
                  <a:pt x="992" y="1348"/>
                  <a:pt x="1075" y="1323"/>
                </a:cubicBezTo>
                <a:cubicBezTo>
                  <a:pt x="1182" y="1290"/>
                  <a:pt x="1240" y="1248"/>
                  <a:pt x="1256" y="1182"/>
                </a:cubicBezTo>
                <a:cubicBezTo>
                  <a:pt x="1265" y="1157"/>
                  <a:pt x="1298" y="843"/>
                  <a:pt x="1331" y="612"/>
                </a:cubicBezTo>
                <a:cubicBezTo>
                  <a:pt x="1347" y="463"/>
                  <a:pt x="1364" y="330"/>
                  <a:pt x="1372" y="240"/>
                </a:cubicBezTo>
                <a:cubicBezTo>
                  <a:pt x="1381" y="182"/>
                  <a:pt x="1381" y="141"/>
                  <a:pt x="1381" y="116"/>
                </a:cubicBezTo>
                <a:cubicBezTo>
                  <a:pt x="1381" y="107"/>
                  <a:pt x="1381" y="107"/>
                  <a:pt x="1381" y="107"/>
                </a:cubicBezTo>
                <a:cubicBezTo>
                  <a:pt x="1496" y="107"/>
                  <a:pt x="1496" y="107"/>
                  <a:pt x="1496" y="107"/>
                </a:cubicBezTo>
                <a:cubicBezTo>
                  <a:pt x="1521" y="107"/>
                  <a:pt x="1546" y="83"/>
                  <a:pt x="1546" y="58"/>
                </a:cubicBezTo>
                <a:cubicBezTo>
                  <a:pt x="1546" y="25"/>
                  <a:pt x="1521" y="0"/>
                  <a:pt x="1496" y="0"/>
                </a:cubicBezTo>
                <a:close/>
                <a:moveTo>
                  <a:pt x="1157" y="1157"/>
                </a:moveTo>
                <a:lnTo>
                  <a:pt x="1157" y="1157"/>
                </a:lnTo>
                <a:cubicBezTo>
                  <a:pt x="1149" y="1174"/>
                  <a:pt x="1116" y="1199"/>
                  <a:pt x="1042" y="1223"/>
                </a:cubicBezTo>
                <a:cubicBezTo>
                  <a:pt x="967" y="1240"/>
                  <a:pt x="876" y="1257"/>
                  <a:pt x="769" y="1248"/>
                </a:cubicBezTo>
                <a:cubicBezTo>
                  <a:pt x="670" y="1248"/>
                  <a:pt x="578" y="1240"/>
                  <a:pt x="504" y="1215"/>
                </a:cubicBezTo>
                <a:cubicBezTo>
                  <a:pt x="438" y="1190"/>
                  <a:pt x="405" y="1157"/>
                  <a:pt x="405" y="1141"/>
                </a:cubicBezTo>
                <a:cubicBezTo>
                  <a:pt x="396" y="1091"/>
                  <a:pt x="289" y="314"/>
                  <a:pt x="273" y="107"/>
                </a:cubicBezTo>
                <a:cubicBezTo>
                  <a:pt x="1281" y="107"/>
                  <a:pt x="1281" y="107"/>
                  <a:pt x="1281" y="107"/>
                </a:cubicBezTo>
                <a:cubicBezTo>
                  <a:pt x="1265" y="314"/>
                  <a:pt x="1165" y="1100"/>
                  <a:pt x="1157" y="1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1">
            <a:extLst>
              <a:ext uri="{FF2B5EF4-FFF2-40B4-BE49-F238E27FC236}">
                <a16:creationId xmlns:a16="http://schemas.microsoft.com/office/drawing/2014/main" id="{3C2F46B0-DBC1-7845-87AD-5FE63FD2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95" y="5061541"/>
            <a:ext cx="1508195" cy="1512809"/>
          </a:xfrm>
          <a:custGeom>
            <a:avLst/>
            <a:gdLst>
              <a:gd name="T0" fmla="*/ 1348 w 1440"/>
              <a:gd name="T1" fmla="*/ 0 h 1448"/>
              <a:gd name="T2" fmla="*/ 0 w 1440"/>
              <a:gd name="T3" fmla="*/ 83 h 1448"/>
              <a:gd name="T4" fmla="*/ 91 w 1440"/>
              <a:gd name="T5" fmla="*/ 1447 h 1448"/>
              <a:gd name="T6" fmla="*/ 1439 w 1440"/>
              <a:gd name="T7" fmla="*/ 1364 h 1448"/>
              <a:gd name="T8" fmla="*/ 1348 w 1440"/>
              <a:gd name="T9" fmla="*/ 0 h 1448"/>
              <a:gd name="T10" fmla="*/ 1332 w 1440"/>
              <a:gd name="T11" fmla="*/ 107 h 1448"/>
              <a:gd name="T12" fmla="*/ 1108 w 1440"/>
              <a:gd name="T13" fmla="*/ 695 h 1448"/>
              <a:gd name="T14" fmla="*/ 1059 w 1440"/>
              <a:gd name="T15" fmla="*/ 670 h 1448"/>
              <a:gd name="T16" fmla="*/ 1059 w 1440"/>
              <a:gd name="T17" fmla="*/ 670 h 1448"/>
              <a:gd name="T18" fmla="*/ 1009 w 1440"/>
              <a:gd name="T19" fmla="*/ 695 h 1448"/>
              <a:gd name="T20" fmla="*/ 430 w 1440"/>
              <a:gd name="T21" fmla="*/ 364 h 1448"/>
              <a:gd name="T22" fmla="*/ 430 w 1440"/>
              <a:gd name="T23" fmla="*/ 364 h 1448"/>
              <a:gd name="T24" fmla="*/ 430 w 1440"/>
              <a:gd name="T25" fmla="*/ 356 h 1448"/>
              <a:gd name="T26" fmla="*/ 422 w 1440"/>
              <a:gd name="T27" fmla="*/ 356 h 1448"/>
              <a:gd name="T28" fmla="*/ 422 w 1440"/>
              <a:gd name="T29" fmla="*/ 347 h 1448"/>
              <a:gd name="T30" fmla="*/ 414 w 1440"/>
              <a:gd name="T31" fmla="*/ 347 h 1448"/>
              <a:gd name="T32" fmla="*/ 414 w 1440"/>
              <a:gd name="T33" fmla="*/ 347 h 1448"/>
              <a:gd name="T34" fmla="*/ 406 w 1440"/>
              <a:gd name="T35" fmla="*/ 347 h 1448"/>
              <a:gd name="T36" fmla="*/ 406 w 1440"/>
              <a:gd name="T37" fmla="*/ 339 h 1448"/>
              <a:gd name="T38" fmla="*/ 397 w 1440"/>
              <a:gd name="T39" fmla="*/ 339 h 1448"/>
              <a:gd name="T40" fmla="*/ 397 w 1440"/>
              <a:gd name="T41" fmla="*/ 339 h 1448"/>
              <a:gd name="T42" fmla="*/ 389 w 1440"/>
              <a:gd name="T43" fmla="*/ 339 h 1448"/>
              <a:gd name="T44" fmla="*/ 381 w 1440"/>
              <a:gd name="T45" fmla="*/ 339 h 1448"/>
              <a:gd name="T46" fmla="*/ 381 w 1440"/>
              <a:gd name="T47" fmla="*/ 339 h 1448"/>
              <a:gd name="T48" fmla="*/ 373 w 1440"/>
              <a:gd name="T49" fmla="*/ 339 h 1448"/>
              <a:gd name="T50" fmla="*/ 364 w 1440"/>
              <a:gd name="T51" fmla="*/ 339 h 1448"/>
              <a:gd name="T52" fmla="*/ 364 w 1440"/>
              <a:gd name="T53" fmla="*/ 339 h 1448"/>
              <a:gd name="T54" fmla="*/ 356 w 1440"/>
              <a:gd name="T55" fmla="*/ 347 h 1448"/>
              <a:gd name="T56" fmla="*/ 356 w 1440"/>
              <a:gd name="T57" fmla="*/ 347 h 1448"/>
              <a:gd name="T58" fmla="*/ 356 w 1440"/>
              <a:gd name="T59" fmla="*/ 347 h 1448"/>
              <a:gd name="T60" fmla="*/ 348 w 1440"/>
              <a:gd name="T61" fmla="*/ 356 h 1448"/>
              <a:gd name="T62" fmla="*/ 348 w 1440"/>
              <a:gd name="T63" fmla="*/ 356 h 1448"/>
              <a:gd name="T64" fmla="*/ 339 w 1440"/>
              <a:gd name="T65" fmla="*/ 364 h 1448"/>
              <a:gd name="T66" fmla="*/ 339 w 1440"/>
              <a:gd name="T67" fmla="*/ 364 h 1448"/>
              <a:gd name="T68" fmla="*/ 108 w 1440"/>
              <a:gd name="T69" fmla="*/ 107 h 1448"/>
              <a:gd name="T70" fmla="*/ 108 w 1440"/>
              <a:gd name="T71" fmla="*/ 992 h 1448"/>
              <a:gd name="T72" fmla="*/ 108 w 1440"/>
              <a:gd name="T73" fmla="*/ 992 h 1448"/>
              <a:gd name="T74" fmla="*/ 860 w 1440"/>
              <a:gd name="T75" fmla="*/ 1339 h 1448"/>
              <a:gd name="T76" fmla="*/ 108 w 1440"/>
              <a:gd name="T77" fmla="*/ 992 h 1448"/>
              <a:gd name="T78" fmla="*/ 984 w 1440"/>
              <a:gd name="T79" fmla="*/ 1339 h 1448"/>
              <a:gd name="T80" fmla="*/ 844 w 1440"/>
              <a:gd name="T81" fmla="*/ 1083 h 1448"/>
              <a:gd name="T82" fmla="*/ 1332 w 1440"/>
              <a:gd name="T83" fmla="*/ 1158 h 1448"/>
              <a:gd name="T84" fmla="*/ 984 w 1440"/>
              <a:gd name="T85" fmla="*/ 1339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40" h="1448">
                <a:moveTo>
                  <a:pt x="1348" y="0"/>
                </a:moveTo>
                <a:lnTo>
                  <a:pt x="1348" y="0"/>
                </a:lnTo>
                <a:cubicBezTo>
                  <a:pt x="91" y="0"/>
                  <a:pt x="91" y="0"/>
                  <a:pt x="91" y="0"/>
                </a:cubicBezTo>
                <a:cubicBezTo>
                  <a:pt x="42" y="0"/>
                  <a:pt x="0" y="41"/>
                  <a:pt x="0" y="83"/>
                </a:cubicBezTo>
                <a:cubicBezTo>
                  <a:pt x="0" y="1364"/>
                  <a:pt x="0" y="1364"/>
                  <a:pt x="0" y="1364"/>
                </a:cubicBezTo>
                <a:cubicBezTo>
                  <a:pt x="0" y="1405"/>
                  <a:pt x="42" y="1447"/>
                  <a:pt x="91" y="1447"/>
                </a:cubicBezTo>
                <a:cubicBezTo>
                  <a:pt x="1348" y="1447"/>
                  <a:pt x="1348" y="1447"/>
                  <a:pt x="1348" y="1447"/>
                </a:cubicBezTo>
                <a:cubicBezTo>
                  <a:pt x="1398" y="1447"/>
                  <a:pt x="1439" y="1405"/>
                  <a:pt x="1439" y="1364"/>
                </a:cubicBezTo>
                <a:cubicBezTo>
                  <a:pt x="1439" y="83"/>
                  <a:pt x="1439" y="83"/>
                  <a:pt x="1439" y="83"/>
                </a:cubicBezTo>
                <a:cubicBezTo>
                  <a:pt x="1439" y="41"/>
                  <a:pt x="1398" y="0"/>
                  <a:pt x="1348" y="0"/>
                </a:cubicBezTo>
                <a:close/>
                <a:moveTo>
                  <a:pt x="1332" y="107"/>
                </a:moveTo>
                <a:lnTo>
                  <a:pt x="1332" y="107"/>
                </a:lnTo>
                <a:cubicBezTo>
                  <a:pt x="1332" y="984"/>
                  <a:pt x="1332" y="984"/>
                  <a:pt x="1332" y="984"/>
                </a:cubicBezTo>
                <a:cubicBezTo>
                  <a:pt x="1108" y="695"/>
                  <a:pt x="1108" y="695"/>
                  <a:pt x="1108" y="695"/>
                </a:cubicBezTo>
                <a:cubicBezTo>
                  <a:pt x="1100" y="695"/>
                  <a:pt x="1100" y="686"/>
                  <a:pt x="1092" y="678"/>
                </a:cubicBezTo>
                <a:cubicBezTo>
                  <a:pt x="1084" y="678"/>
                  <a:pt x="1067" y="670"/>
                  <a:pt x="1059" y="670"/>
                </a:cubicBezTo>
                <a:lnTo>
                  <a:pt x="1059" y="670"/>
                </a:lnTo>
                <a:lnTo>
                  <a:pt x="1059" y="670"/>
                </a:lnTo>
                <a:cubicBezTo>
                  <a:pt x="1042" y="670"/>
                  <a:pt x="1034" y="678"/>
                  <a:pt x="1026" y="678"/>
                </a:cubicBezTo>
                <a:cubicBezTo>
                  <a:pt x="1017" y="686"/>
                  <a:pt x="1017" y="695"/>
                  <a:pt x="1009" y="695"/>
                </a:cubicBezTo>
                <a:cubicBezTo>
                  <a:pt x="786" y="984"/>
                  <a:pt x="786" y="984"/>
                  <a:pt x="786" y="984"/>
                </a:cubicBezTo>
                <a:cubicBezTo>
                  <a:pt x="430" y="364"/>
                  <a:pt x="430" y="364"/>
                  <a:pt x="430" y="364"/>
                </a:cubicBezTo>
                <a:lnTo>
                  <a:pt x="430" y="364"/>
                </a:lnTo>
                <a:lnTo>
                  <a:pt x="430" y="364"/>
                </a:lnTo>
                <a:lnTo>
                  <a:pt x="430" y="364"/>
                </a:lnTo>
                <a:cubicBezTo>
                  <a:pt x="430" y="356"/>
                  <a:pt x="430" y="356"/>
                  <a:pt x="430" y="356"/>
                </a:cubicBezTo>
                <a:cubicBezTo>
                  <a:pt x="422" y="356"/>
                  <a:pt x="422" y="356"/>
                  <a:pt x="422" y="356"/>
                </a:cubicBezTo>
                <a:lnTo>
                  <a:pt x="422" y="356"/>
                </a:lnTo>
                <a:lnTo>
                  <a:pt x="422" y="356"/>
                </a:lnTo>
                <a:cubicBezTo>
                  <a:pt x="422" y="347"/>
                  <a:pt x="422" y="347"/>
                  <a:pt x="422" y="347"/>
                </a:cubicBezTo>
                <a:cubicBezTo>
                  <a:pt x="422" y="347"/>
                  <a:pt x="422" y="347"/>
                  <a:pt x="414" y="347"/>
                </a:cubicBezTo>
                <a:lnTo>
                  <a:pt x="414" y="347"/>
                </a:lnTo>
                <a:lnTo>
                  <a:pt x="414" y="347"/>
                </a:lnTo>
                <a:lnTo>
                  <a:pt x="414" y="347"/>
                </a:lnTo>
                <a:lnTo>
                  <a:pt x="414" y="347"/>
                </a:lnTo>
                <a:lnTo>
                  <a:pt x="406" y="347"/>
                </a:lnTo>
                <a:cubicBezTo>
                  <a:pt x="406" y="339"/>
                  <a:pt x="406" y="339"/>
                  <a:pt x="406" y="339"/>
                </a:cubicBezTo>
                <a:lnTo>
                  <a:pt x="406" y="339"/>
                </a:lnTo>
                <a:cubicBezTo>
                  <a:pt x="406" y="339"/>
                  <a:pt x="406" y="339"/>
                  <a:pt x="397" y="339"/>
                </a:cubicBezTo>
                <a:lnTo>
                  <a:pt x="397" y="339"/>
                </a:lnTo>
                <a:lnTo>
                  <a:pt x="397" y="339"/>
                </a:lnTo>
                <a:lnTo>
                  <a:pt x="397" y="339"/>
                </a:lnTo>
                <a:cubicBezTo>
                  <a:pt x="389" y="339"/>
                  <a:pt x="389" y="339"/>
                  <a:pt x="389" y="339"/>
                </a:cubicBezTo>
                <a:lnTo>
                  <a:pt x="389" y="339"/>
                </a:lnTo>
                <a:lnTo>
                  <a:pt x="389" y="339"/>
                </a:lnTo>
                <a:lnTo>
                  <a:pt x="381" y="339"/>
                </a:lnTo>
                <a:lnTo>
                  <a:pt x="381" y="339"/>
                </a:lnTo>
                <a:lnTo>
                  <a:pt x="381" y="339"/>
                </a:lnTo>
                <a:lnTo>
                  <a:pt x="373" y="339"/>
                </a:lnTo>
                <a:lnTo>
                  <a:pt x="373" y="339"/>
                </a:lnTo>
                <a:lnTo>
                  <a:pt x="373" y="339"/>
                </a:lnTo>
                <a:cubicBezTo>
                  <a:pt x="373" y="339"/>
                  <a:pt x="373" y="339"/>
                  <a:pt x="364" y="339"/>
                </a:cubicBezTo>
                <a:lnTo>
                  <a:pt x="364" y="339"/>
                </a:lnTo>
                <a:lnTo>
                  <a:pt x="364" y="339"/>
                </a:lnTo>
                <a:cubicBezTo>
                  <a:pt x="364" y="347"/>
                  <a:pt x="364" y="347"/>
                  <a:pt x="364" y="347"/>
                </a:cubicBezTo>
                <a:lnTo>
                  <a:pt x="356" y="347"/>
                </a:lnTo>
                <a:lnTo>
                  <a:pt x="356" y="347"/>
                </a:lnTo>
                <a:lnTo>
                  <a:pt x="356" y="347"/>
                </a:lnTo>
                <a:lnTo>
                  <a:pt x="356" y="347"/>
                </a:lnTo>
                <a:lnTo>
                  <a:pt x="356" y="347"/>
                </a:lnTo>
                <a:cubicBezTo>
                  <a:pt x="348" y="347"/>
                  <a:pt x="348" y="347"/>
                  <a:pt x="348" y="356"/>
                </a:cubicBezTo>
                <a:lnTo>
                  <a:pt x="348" y="356"/>
                </a:lnTo>
                <a:lnTo>
                  <a:pt x="348" y="356"/>
                </a:lnTo>
                <a:lnTo>
                  <a:pt x="348" y="356"/>
                </a:lnTo>
                <a:cubicBezTo>
                  <a:pt x="348" y="356"/>
                  <a:pt x="348" y="356"/>
                  <a:pt x="339" y="364"/>
                </a:cubicBezTo>
                <a:lnTo>
                  <a:pt x="339" y="364"/>
                </a:lnTo>
                <a:lnTo>
                  <a:pt x="339" y="364"/>
                </a:lnTo>
                <a:lnTo>
                  <a:pt x="339" y="364"/>
                </a:lnTo>
                <a:cubicBezTo>
                  <a:pt x="108" y="777"/>
                  <a:pt x="108" y="777"/>
                  <a:pt x="108" y="777"/>
                </a:cubicBezTo>
                <a:cubicBezTo>
                  <a:pt x="108" y="107"/>
                  <a:pt x="108" y="107"/>
                  <a:pt x="108" y="107"/>
                </a:cubicBezTo>
                <a:lnTo>
                  <a:pt x="1332" y="107"/>
                </a:lnTo>
                <a:close/>
                <a:moveTo>
                  <a:pt x="108" y="992"/>
                </a:moveTo>
                <a:lnTo>
                  <a:pt x="108" y="992"/>
                </a:lnTo>
                <a:lnTo>
                  <a:pt x="108" y="992"/>
                </a:lnTo>
                <a:cubicBezTo>
                  <a:pt x="389" y="496"/>
                  <a:pt x="389" y="496"/>
                  <a:pt x="389" y="496"/>
                </a:cubicBezTo>
                <a:cubicBezTo>
                  <a:pt x="860" y="1339"/>
                  <a:pt x="860" y="1339"/>
                  <a:pt x="860" y="1339"/>
                </a:cubicBezTo>
                <a:cubicBezTo>
                  <a:pt x="108" y="1339"/>
                  <a:pt x="108" y="1339"/>
                  <a:pt x="108" y="1339"/>
                </a:cubicBezTo>
                <a:lnTo>
                  <a:pt x="108" y="992"/>
                </a:lnTo>
                <a:close/>
                <a:moveTo>
                  <a:pt x="984" y="1339"/>
                </a:moveTo>
                <a:lnTo>
                  <a:pt x="984" y="1339"/>
                </a:lnTo>
                <a:lnTo>
                  <a:pt x="984" y="1339"/>
                </a:lnTo>
                <a:cubicBezTo>
                  <a:pt x="844" y="1083"/>
                  <a:pt x="844" y="1083"/>
                  <a:pt x="844" y="1083"/>
                </a:cubicBezTo>
                <a:cubicBezTo>
                  <a:pt x="1059" y="810"/>
                  <a:pt x="1059" y="810"/>
                  <a:pt x="1059" y="810"/>
                </a:cubicBezTo>
                <a:cubicBezTo>
                  <a:pt x="1332" y="1158"/>
                  <a:pt x="1332" y="1158"/>
                  <a:pt x="1332" y="1158"/>
                </a:cubicBezTo>
                <a:cubicBezTo>
                  <a:pt x="1332" y="1339"/>
                  <a:pt x="1332" y="1339"/>
                  <a:pt x="1332" y="1339"/>
                </a:cubicBezTo>
                <a:lnTo>
                  <a:pt x="984" y="1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2">
            <a:extLst>
              <a:ext uri="{FF2B5EF4-FFF2-40B4-BE49-F238E27FC236}">
                <a16:creationId xmlns:a16="http://schemas.microsoft.com/office/drawing/2014/main" id="{A3CDC13F-D1B3-6A4E-B3F3-CBD168B5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703" y="5236805"/>
            <a:ext cx="461222" cy="451998"/>
          </a:xfrm>
          <a:custGeom>
            <a:avLst/>
            <a:gdLst>
              <a:gd name="T0" fmla="*/ 223 w 439"/>
              <a:gd name="T1" fmla="*/ 430 h 431"/>
              <a:gd name="T2" fmla="*/ 223 w 439"/>
              <a:gd name="T3" fmla="*/ 430 h 431"/>
              <a:gd name="T4" fmla="*/ 438 w 439"/>
              <a:gd name="T5" fmla="*/ 215 h 431"/>
              <a:gd name="T6" fmla="*/ 223 w 439"/>
              <a:gd name="T7" fmla="*/ 0 h 431"/>
              <a:gd name="T8" fmla="*/ 0 w 439"/>
              <a:gd name="T9" fmla="*/ 215 h 431"/>
              <a:gd name="T10" fmla="*/ 223 w 439"/>
              <a:gd name="T11" fmla="*/ 430 h 431"/>
              <a:gd name="T12" fmla="*/ 223 w 439"/>
              <a:gd name="T13" fmla="*/ 108 h 431"/>
              <a:gd name="T14" fmla="*/ 223 w 439"/>
              <a:gd name="T15" fmla="*/ 108 h 431"/>
              <a:gd name="T16" fmla="*/ 330 w 439"/>
              <a:gd name="T17" fmla="*/ 215 h 431"/>
              <a:gd name="T18" fmla="*/ 223 w 439"/>
              <a:gd name="T19" fmla="*/ 331 h 431"/>
              <a:gd name="T20" fmla="*/ 107 w 439"/>
              <a:gd name="T21" fmla="*/ 215 h 431"/>
              <a:gd name="T22" fmla="*/ 223 w 439"/>
              <a:gd name="T23" fmla="*/ 108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" h="431">
                <a:moveTo>
                  <a:pt x="223" y="430"/>
                </a:moveTo>
                <a:lnTo>
                  <a:pt x="223" y="430"/>
                </a:lnTo>
                <a:cubicBezTo>
                  <a:pt x="339" y="430"/>
                  <a:pt x="438" y="339"/>
                  <a:pt x="438" y="215"/>
                </a:cubicBezTo>
                <a:cubicBezTo>
                  <a:pt x="438" y="100"/>
                  <a:pt x="339" y="0"/>
                  <a:pt x="223" y="0"/>
                </a:cubicBezTo>
                <a:cubicBezTo>
                  <a:pt x="99" y="0"/>
                  <a:pt x="0" y="100"/>
                  <a:pt x="0" y="215"/>
                </a:cubicBezTo>
                <a:cubicBezTo>
                  <a:pt x="0" y="339"/>
                  <a:pt x="99" y="430"/>
                  <a:pt x="223" y="430"/>
                </a:cubicBezTo>
                <a:close/>
                <a:moveTo>
                  <a:pt x="223" y="108"/>
                </a:moveTo>
                <a:lnTo>
                  <a:pt x="223" y="108"/>
                </a:lnTo>
                <a:cubicBezTo>
                  <a:pt x="281" y="108"/>
                  <a:pt x="330" y="158"/>
                  <a:pt x="330" y="215"/>
                </a:cubicBezTo>
                <a:cubicBezTo>
                  <a:pt x="330" y="281"/>
                  <a:pt x="281" y="331"/>
                  <a:pt x="223" y="331"/>
                </a:cubicBezTo>
                <a:cubicBezTo>
                  <a:pt x="157" y="331"/>
                  <a:pt x="107" y="281"/>
                  <a:pt x="107" y="215"/>
                </a:cubicBezTo>
                <a:cubicBezTo>
                  <a:pt x="107" y="158"/>
                  <a:pt x="157" y="108"/>
                  <a:pt x="223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3">
            <a:extLst>
              <a:ext uri="{FF2B5EF4-FFF2-40B4-BE49-F238E27FC236}">
                <a16:creationId xmlns:a16="http://schemas.microsoft.com/office/drawing/2014/main" id="{D1EFCF97-C5A0-C54B-9307-61E4F5AB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3461" y="5010805"/>
            <a:ext cx="1508195" cy="1618891"/>
          </a:xfrm>
          <a:custGeom>
            <a:avLst/>
            <a:gdLst>
              <a:gd name="T0" fmla="*/ 298 w 1440"/>
              <a:gd name="T1" fmla="*/ 1017 h 1547"/>
              <a:gd name="T2" fmla="*/ 1200 w 1440"/>
              <a:gd name="T3" fmla="*/ 1017 h 1547"/>
              <a:gd name="T4" fmla="*/ 1216 w 1440"/>
              <a:gd name="T5" fmla="*/ 1017 h 1547"/>
              <a:gd name="T6" fmla="*/ 1224 w 1440"/>
              <a:gd name="T7" fmla="*/ 1009 h 1547"/>
              <a:gd name="T8" fmla="*/ 1233 w 1440"/>
              <a:gd name="T9" fmla="*/ 1009 h 1547"/>
              <a:gd name="T10" fmla="*/ 1241 w 1440"/>
              <a:gd name="T11" fmla="*/ 1001 h 1547"/>
              <a:gd name="T12" fmla="*/ 1249 w 1440"/>
              <a:gd name="T13" fmla="*/ 992 h 1547"/>
              <a:gd name="T14" fmla="*/ 1249 w 1440"/>
              <a:gd name="T15" fmla="*/ 984 h 1547"/>
              <a:gd name="T16" fmla="*/ 1257 w 1440"/>
              <a:gd name="T17" fmla="*/ 976 h 1547"/>
              <a:gd name="T18" fmla="*/ 1414 w 1440"/>
              <a:gd name="T19" fmla="*/ 265 h 1547"/>
              <a:gd name="T20" fmla="*/ 1414 w 1440"/>
              <a:gd name="T21" fmla="*/ 257 h 1547"/>
              <a:gd name="T22" fmla="*/ 1414 w 1440"/>
              <a:gd name="T23" fmla="*/ 240 h 1547"/>
              <a:gd name="T24" fmla="*/ 1414 w 1440"/>
              <a:gd name="T25" fmla="*/ 232 h 1547"/>
              <a:gd name="T26" fmla="*/ 1406 w 1440"/>
              <a:gd name="T27" fmla="*/ 224 h 1547"/>
              <a:gd name="T28" fmla="*/ 1398 w 1440"/>
              <a:gd name="T29" fmla="*/ 215 h 1547"/>
              <a:gd name="T30" fmla="*/ 1390 w 1440"/>
              <a:gd name="T31" fmla="*/ 215 h 1547"/>
              <a:gd name="T32" fmla="*/ 1381 w 1440"/>
              <a:gd name="T33" fmla="*/ 207 h 1547"/>
              <a:gd name="T34" fmla="*/ 1373 w 1440"/>
              <a:gd name="T35" fmla="*/ 207 h 1547"/>
              <a:gd name="T36" fmla="*/ 1365 w 1440"/>
              <a:gd name="T37" fmla="*/ 207 h 1547"/>
              <a:gd name="T38" fmla="*/ 381 w 1440"/>
              <a:gd name="T39" fmla="*/ 306 h 1547"/>
              <a:gd name="T40" fmla="*/ 265 w 1440"/>
              <a:gd name="T41" fmla="*/ 42 h 1547"/>
              <a:gd name="T42" fmla="*/ 257 w 1440"/>
              <a:gd name="T43" fmla="*/ 33 h 1547"/>
              <a:gd name="T44" fmla="*/ 257 w 1440"/>
              <a:gd name="T45" fmla="*/ 25 h 1547"/>
              <a:gd name="T46" fmla="*/ 249 w 1440"/>
              <a:gd name="T47" fmla="*/ 17 h 1547"/>
              <a:gd name="T48" fmla="*/ 240 w 1440"/>
              <a:gd name="T49" fmla="*/ 9 h 1547"/>
              <a:gd name="T50" fmla="*/ 232 w 1440"/>
              <a:gd name="T51" fmla="*/ 0 h 1547"/>
              <a:gd name="T52" fmla="*/ 224 w 1440"/>
              <a:gd name="T53" fmla="*/ 0 h 1547"/>
              <a:gd name="T54" fmla="*/ 215 w 1440"/>
              <a:gd name="T55" fmla="*/ 0 h 1547"/>
              <a:gd name="T56" fmla="*/ 0 w 1440"/>
              <a:gd name="T57" fmla="*/ 50 h 1547"/>
              <a:gd name="T58" fmla="*/ 273 w 1440"/>
              <a:gd name="T59" fmla="*/ 910 h 1547"/>
              <a:gd name="T60" fmla="*/ 265 w 1440"/>
              <a:gd name="T61" fmla="*/ 910 h 1547"/>
              <a:gd name="T62" fmla="*/ 257 w 1440"/>
              <a:gd name="T63" fmla="*/ 910 h 1547"/>
              <a:gd name="T64" fmla="*/ 240 w 1440"/>
              <a:gd name="T65" fmla="*/ 918 h 1547"/>
              <a:gd name="T66" fmla="*/ 232 w 1440"/>
              <a:gd name="T67" fmla="*/ 926 h 1547"/>
              <a:gd name="T68" fmla="*/ 232 w 1440"/>
              <a:gd name="T69" fmla="*/ 935 h 1547"/>
              <a:gd name="T70" fmla="*/ 91 w 1440"/>
              <a:gd name="T71" fmla="*/ 1150 h 1547"/>
              <a:gd name="T72" fmla="*/ 83 w 1440"/>
              <a:gd name="T73" fmla="*/ 1158 h 1547"/>
              <a:gd name="T74" fmla="*/ 83 w 1440"/>
              <a:gd name="T75" fmla="*/ 1174 h 1547"/>
              <a:gd name="T76" fmla="*/ 83 w 1440"/>
              <a:gd name="T77" fmla="*/ 1183 h 1547"/>
              <a:gd name="T78" fmla="*/ 83 w 1440"/>
              <a:gd name="T79" fmla="*/ 1191 h 1547"/>
              <a:gd name="T80" fmla="*/ 83 w 1440"/>
              <a:gd name="T81" fmla="*/ 1199 h 1547"/>
              <a:gd name="T82" fmla="*/ 91 w 1440"/>
              <a:gd name="T83" fmla="*/ 1208 h 1547"/>
              <a:gd name="T84" fmla="*/ 100 w 1440"/>
              <a:gd name="T85" fmla="*/ 1216 h 1547"/>
              <a:gd name="T86" fmla="*/ 108 w 1440"/>
              <a:gd name="T87" fmla="*/ 1224 h 1547"/>
              <a:gd name="T88" fmla="*/ 116 w 1440"/>
              <a:gd name="T89" fmla="*/ 1224 h 1547"/>
              <a:gd name="T90" fmla="*/ 124 w 1440"/>
              <a:gd name="T91" fmla="*/ 1232 h 1547"/>
              <a:gd name="T92" fmla="*/ 133 w 1440"/>
              <a:gd name="T93" fmla="*/ 1232 h 1547"/>
              <a:gd name="T94" fmla="*/ 538 w 1440"/>
              <a:gd name="T95" fmla="*/ 1546 h 1547"/>
              <a:gd name="T96" fmla="*/ 968 w 1440"/>
              <a:gd name="T97" fmla="*/ 1340 h 1547"/>
              <a:gd name="T98" fmla="*/ 1390 w 1440"/>
              <a:gd name="T99" fmla="*/ 1232 h 1547"/>
              <a:gd name="T100" fmla="*/ 645 w 1440"/>
              <a:gd name="T101" fmla="*/ 1340 h 1547"/>
              <a:gd name="T102" fmla="*/ 645 w 1440"/>
              <a:gd name="T103" fmla="*/ 1340 h 1547"/>
              <a:gd name="T104" fmla="*/ 1075 w 1440"/>
              <a:gd name="T105" fmla="*/ 1340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0" h="1547">
                <a:moveTo>
                  <a:pt x="1390" y="1125"/>
                </a:moveTo>
                <a:lnTo>
                  <a:pt x="1390" y="1125"/>
                </a:lnTo>
                <a:cubicBezTo>
                  <a:pt x="232" y="1125"/>
                  <a:pt x="232" y="1125"/>
                  <a:pt x="232" y="1125"/>
                </a:cubicBezTo>
                <a:cubicBezTo>
                  <a:pt x="298" y="1017"/>
                  <a:pt x="298" y="1017"/>
                  <a:pt x="298" y="1017"/>
                </a:cubicBezTo>
                <a:cubicBezTo>
                  <a:pt x="381" y="1017"/>
                  <a:pt x="381" y="1017"/>
                  <a:pt x="381" y="1017"/>
                </a:cubicBezTo>
                <a:lnTo>
                  <a:pt x="381" y="1017"/>
                </a:lnTo>
                <a:lnTo>
                  <a:pt x="381" y="1017"/>
                </a:lnTo>
                <a:cubicBezTo>
                  <a:pt x="1200" y="1017"/>
                  <a:pt x="1200" y="1017"/>
                  <a:pt x="1200" y="1017"/>
                </a:cubicBezTo>
                <a:lnTo>
                  <a:pt x="1200" y="1017"/>
                </a:lnTo>
                <a:cubicBezTo>
                  <a:pt x="1208" y="1017"/>
                  <a:pt x="1208" y="1017"/>
                  <a:pt x="1208" y="1017"/>
                </a:cubicBezTo>
                <a:lnTo>
                  <a:pt x="1208" y="1017"/>
                </a:lnTo>
                <a:cubicBezTo>
                  <a:pt x="1208" y="1017"/>
                  <a:pt x="1208" y="1017"/>
                  <a:pt x="1216" y="1017"/>
                </a:cubicBezTo>
                <a:lnTo>
                  <a:pt x="1216" y="1017"/>
                </a:lnTo>
                <a:lnTo>
                  <a:pt x="1216" y="1017"/>
                </a:lnTo>
                <a:lnTo>
                  <a:pt x="1216" y="1017"/>
                </a:lnTo>
                <a:lnTo>
                  <a:pt x="1224" y="1009"/>
                </a:lnTo>
                <a:lnTo>
                  <a:pt x="1224" y="1009"/>
                </a:lnTo>
                <a:lnTo>
                  <a:pt x="1224" y="1009"/>
                </a:lnTo>
                <a:lnTo>
                  <a:pt x="1224" y="1009"/>
                </a:lnTo>
                <a:cubicBezTo>
                  <a:pt x="1233" y="1009"/>
                  <a:pt x="1233" y="1009"/>
                  <a:pt x="1233" y="1009"/>
                </a:cubicBezTo>
                <a:lnTo>
                  <a:pt x="1233" y="1009"/>
                </a:lnTo>
                <a:cubicBezTo>
                  <a:pt x="1233" y="1009"/>
                  <a:pt x="1233" y="1009"/>
                  <a:pt x="1233" y="1001"/>
                </a:cubicBezTo>
                <a:lnTo>
                  <a:pt x="1233" y="1001"/>
                </a:lnTo>
                <a:cubicBezTo>
                  <a:pt x="1241" y="1001"/>
                  <a:pt x="1241" y="1001"/>
                  <a:pt x="1241" y="1001"/>
                </a:cubicBezTo>
                <a:lnTo>
                  <a:pt x="1241" y="1001"/>
                </a:lnTo>
                <a:lnTo>
                  <a:pt x="1241" y="1001"/>
                </a:lnTo>
                <a:cubicBezTo>
                  <a:pt x="1241" y="1001"/>
                  <a:pt x="1241" y="1001"/>
                  <a:pt x="1241" y="992"/>
                </a:cubicBezTo>
                <a:cubicBezTo>
                  <a:pt x="1241" y="992"/>
                  <a:pt x="1241" y="992"/>
                  <a:pt x="1249" y="992"/>
                </a:cubicBezTo>
                <a:lnTo>
                  <a:pt x="1249" y="992"/>
                </a:lnTo>
                <a:lnTo>
                  <a:pt x="1249" y="992"/>
                </a:lnTo>
                <a:cubicBezTo>
                  <a:pt x="1249" y="992"/>
                  <a:pt x="1249" y="992"/>
                  <a:pt x="1249" y="984"/>
                </a:cubicBezTo>
                <a:lnTo>
                  <a:pt x="1249" y="984"/>
                </a:lnTo>
                <a:lnTo>
                  <a:pt x="1249" y="984"/>
                </a:lnTo>
                <a:cubicBezTo>
                  <a:pt x="1249" y="984"/>
                  <a:pt x="1249" y="984"/>
                  <a:pt x="1249" y="976"/>
                </a:cubicBezTo>
                <a:lnTo>
                  <a:pt x="1249" y="976"/>
                </a:lnTo>
                <a:lnTo>
                  <a:pt x="1257" y="976"/>
                </a:lnTo>
                <a:cubicBezTo>
                  <a:pt x="1414" y="265"/>
                  <a:pt x="1414" y="265"/>
                  <a:pt x="1414" y="265"/>
                </a:cubicBezTo>
                <a:lnTo>
                  <a:pt x="1414" y="265"/>
                </a:lnTo>
                <a:lnTo>
                  <a:pt x="1414" y="265"/>
                </a:lnTo>
                <a:lnTo>
                  <a:pt x="1414" y="265"/>
                </a:lnTo>
                <a:cubicBezTo>
                  <a:pt x="1414" y="265"/>
                  <a:pt x="1414" y="265"/>
                  <a:pt x="1414" y="257"/>
                </a:cubicBezTo>
                <a:lnTo>
                  <a:pt x="1414" y="257"/>
                </a:lnTo>
                <a:lnTo>
                  <a:pt x="1414" y="257"/>
                </a:lnTo>
                <a:lnTo>
                  <a:pt x="1414" y="257"/>
                </a:lnTo>
                <a:cubicBezTo>
                  <a:pt x="1414" y="257"/>
                  <a:pt x="1414" y="257"/>
                  <a:pt x="1414" y="248"/>
                </a:cubicBezTo>
                <a:lnTo>
                  <a:pt x="1414" y="248"/>
                </a:lnTo>
                <a:lnTo>
                  <a:pt x="1414" y="248"/>
                </a:lnTo>
                <a:cubicBezTo>
                  <a:pt x="1414" y="248"/>
                  <a:pt x="1414" y="248"/>
                  <a:pt x="1414" y="240"/>
                </a:cubicBezTo>
                <a:lnTo>
                  <a:pt x="1414" y="240"/>
                </a:lnTo>
                <a:lnTo>
                  <a:pt x="1414" y="240"/>
                </a:lnTo>
                <a:lnTo>
                  <a:pt x="1414" y="240"/>
                </a:lnTo>
                <a:cubicBezTo>
                  <a:pt x="1414" y="232"/>
                  <a:pt x="1414" y="232"/>
                  <a:pt x="1414" y="232"/>
                </a:cubicBezTo>
                <a:lnTo>
                  <a:pt x="1406" y="232"/>
                </a:lnTo>
                <a:lnTo>
                  <a:pt x="1406" y="232"/>
                </a:lnTo>
                <a:lnTo>
                  <a:pt x="1406" y="232"/>
                </a:lnTo>
                <a:cubicBezTo>
                  <a:pt x="1406" y="224"/>
                  <a:pt x="1406" y="224"/>
                  <a:pt x="1406" y="224"/>
                </a:cubicBezTo>
                <a:lnTo>
                  <a:pt x="1406" y="224"/>
                </a:lnTo>
                <a:lnTo>
                  <a:pt x="1406" y="224"/>
                </a:lnTo>
                <a:cubicBezTo>
                  <a:pt x="1398" y="224"/>
                  <a:pt x="1398" y="224"/>
                  <a:pt x="1398" y="224"/>
                </a:cubicBezTo>
                <a:cubicBezTo>
                  <a:pt x="1398" y="215"/>
                  <a:pt x="1398" y="215"/>
                  <a:pt x="1398" y="215"/>
                </a:cubicBezTo>
                <a:lnTo>
                  <a:pt x="1398" y="215"/>
                </a:lnTo>
                <a:lnTo>
                  <a:pt x="1398" y="215"/>
                </a:lnTo>
                <a:lnTo>
                  <a:pt x="1390" y="215"/>
                </a:lnTo>
                <a:lnTo>
                  <a:pt x="1390" y="215"/>
                </a:lnTo>
                <a:lnTo>
                  <a:pt x="1390" y="207"/>
                </a:lnTo>
                <a:lnTo>
                  <a:pt x="1390" y="207"/>
                </a:lnTo>
                <a:lnTo>
                  <a:pt x="1381" y="207"/>
                </a:lnTo>
                <a:lnTo>
                  <a:pt x="1381" y="207"/>
                </a:lnTo>
                <a:lnTo>
                  <a:pt x="1381" y="207"/>
                </a:lnTo>
                <a:lnTo>
                  <a:pt x="1373" y="207"/>
                </a:lnTo>
                <a:lnTo>
                  <a:pt x="1373" y="207"/>
                </a:lnTo>
                <a:lnTo>
                  <a:pt x="1373" y="207"/>
                </a:lnTo>
                <a:lnTo>
                  <a:pt x="1373" y="207"/>
                </a:lnTo>
                <a:cubicBezTo>
                  <a:pt x="1373" y="207"/>
                  <a:pt x="1373" y="207"/>
                  <a:pt x="1365" y="207"/>
                </a:cubicBezTo>
                <a:lnTo>
                  <a:pt x="1365" y="207"/>
                </a:lnTo>
                <a:lnTo>
                  <a:pt x="1365" y="207"/>
                </a:lnTo>
                <a:lnTo>
                  <a:pt x="1365" y="207"/>
                </a:lnTo>
                <a:cubicBezTo>
                  <a:pt x="381" y="207"/>
                  <a:pt x="381" y="207"/>
                  <a:pt x="381" y="207"/>
                </a:cubicBezTo>
                <a:cubicBezTo>
                  <a:pt x="356" y="207"/>
                  <a:pt x="331" y="224"/>
                  <a:pt x="331" y="257"/>
                </a:cubicBezTo>
                <a:cubicBezTo>
                  <a:pt x="331" y="290"/>
                  <a:pt x="356" y="306"/>
                  <a:pt x="381" y="306"/>
                </a:cubicBezTo>
                <a:cubicBezTo>
                  <a:pt x="1299" y="306"/>
                  <a:pt x="1299" y="306"/>
                  <a:pt x="1299" y="306"/>
                </a:cubicBezTo>
                <a:cubicBezTo>
                  <a:pt x="1158" y="910"/>
                  <a:pt x="1158" y="910"/>
                  <a:pt x="1158" y="910"/>
                </a:cubicBezTo>
                <a:cubicBezTo>
                  <a:pt x="430" y="910"/>
                  <a:pt x="430" y="910"/>
                  <a:pt x="430" y="910"/>
                </a:cubicBezTo>
                <a:cubicBezTo>
                  <a:pt x="265" y="42"/>
                  <a:pt x="265" y="42"/>
                  <a:pt x="265" y="42"/>
                </a:cubicBezTo>
                <a:lnTo>
                  <a:pt x="265" y="42"/>
                </a:lnTo>
                <a:cubicBezTo>
                  <a:pt x="265" y="42"/>
                  <a:pt x="257" y="42"/>
                  <a:pt x="257" y="33"/>
                </a:cubicBezTo>
                <a:lnTo>
                  <a:pt x="257" y="33"/>
                </a:lnTo>
                <a:lnTo>
                  <a:pt x="257" y="33"/>
                </a:lnTo>
                <a:lnTo>
                  <a:pt x="257" y="33"/>
                </a:lnTo>
                <a:lnTo>
                  <a:pt x="257" y="25"/>
                </a:lnTo>
                <a:lnTo>
                  <a:pt x="257" y="25"/>
                </a:lnTo>
                <a:lnTo>
                  <a:pt x="257" y="25"/>
                </a:lnTo>
                <a:lnTo>
                  <a:pt x="257" y="25"/>
                </a:lnTo>
                <a:cubicBezTo>
                  <a:pt x="257" y="25"/>
                  <a:pt x="257" y="25"/>
                  <a:pt x="249" y="17"/>
                </a:cubicBezTo>
                <a:lnTo>
                  <a:pt x="249" y="17"/>
                </a:lnTo>
                <a:lnTo>
                  <a:pt x="249" y="17"/>
                </a:lnTo>
                <a:lnTo>
                  <a:pt x="249" y="17"/>
                </a:lnTo>
                <a:cubicBezTo>
                  <a:pt x="249" y="17"/>
                  <a:pt x="249" y="17"/>
                  <a:pt x="249" y="9"/>
                </a:cubicBezTo>
                <a:lnTo>
                  <a:pt x="240" y="9"/>
                </a:lnTo>
                <a:lnTo>
                  <a:pt x="240" y="9"/>
                </a:lnTo>
                <a:lnTo>
                  <a:pt x="240" y="9"/>
                </a:lnTo>
                <a:cubicBezTo>
                  <a:pt x="240" y="9"/>
                  <a:pt x="240" y="9"/>
                  <a:pt x="232" y="9"/>
                </a:cubicBezTo>
                <a:lnTo>
                  <a:pt x="232" y="9"/>
                </a:lnTo>
                <a:cubicBezTo>
                  <a:pt x="232" y="0"/>
                  <a:pt x="232" y="0"/>
                  <a:pt x="232" y="0"/>
                </a:cubicBezTo>
                <a:lnTo>
                  <a:pt x="232" y="0"/>
                </a:lnTo>
                <a:cubicBezTo>
                  <a:pt x="232" y="0"/>
                  <a:pt x="232" y="0"/>
                  <a:pt x="224" y="0"/>
                </a:cubicBezTo>
                <a:lnTo>
                  <a:pt x="224" y="0"/>
                </a:lnTo>
                <a:lnTo>
                  <a:pt x="224" y="0"/>
                </a:lnTo>
                <a:lnTo>
                  <a:pt x="224" y="0"/>
                </a:lnTo>
                <a:cubicBezTo>
                  <a:pt x="215" y="0"/>
                  <a:pt x="215" y="0"/>
                  <a:pt x="215" y="0"/>
                </a:cubicBezTo>
                <a:lnTo>
                  <a:pt x="215" y="0"/>
                </a:lnTo>
                <a:lnTo>
                  <a:pt x="215" y="0"/>
                </a:lnTo>
                <a:lnTo>
                  <a:pt x="207" y="0"/>
                </a:lnTo>
                <a:lnTo>
                  <a:pt x="207" y="0"/>
                </a:ln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83"/>
                  <a:pt x="25" y="108"/>
                  <a:pt x="50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315" y="910"/>
                  <a:pt x="315" y="910"/>
                  <a:pt x="315" y="910"/>
                </a:cubicBezTo>
                <a:cubicBezTo>
                  <a:pt x="273" y="910"/>
                  <a:pt x="273" y="910"/>
                  <a:pt x="273" y="910"/>
                </a:cubicBezTo>
                <a:lnTo>
                  <a:pt x="273" y="910"/>
                </a:lnTo>
                <a:cubicBezTo>
                  <a:pt x="273" y="910"/>
                  <a:pt x="273" y="910"/>
                  <a:pt x="265" y="910"/>
                </a:cubicBezTo>
                <a:lnTo>
                  <a:pt x="265" y="910"/>
                </a:lnTo>
                <a:lnTo>
                  <a:pt x="265" y="910"/>
                </a:lnTo>
                <a:lnTo>
                  <a:pt x="265" y="910"/>
                </a:lnTo>
                <a:cubicBezTo>
                  <a:pt x="257" y="910"/>
                  <a:pt x="257" y="910"/>
                  <a:pt x="257" y="910"/>
                </a:cubicBezTo>
                <a:lnTo>
                  <a:pt x="257" y="910"/>
                </a:lnTo>
                <a:lnTo>
                  <a:pt x="257" y="910"/>
                </a:lnTo>
                <a:lnTo>
                  <a:pt x="249" y="918"/>
                </a:lnTo>
                <a:lnTo>
                  <a:pt x="249" y="918"/>
                </a:lnTo>
                <a:lnTo>
                  <a:pt x="249" y="918"/>
                </a:lnTo>
                <a:cubicBezTo>
                  <a:pt x="249" y="918"/>
                  <a:pt x="249" y="918"/>
                  <a:pt x="240" y="918"/>
                </a:cubicBezTo>
                <a:lnTo>
                  <a:pt x="240" y="918"/>
                </a:lnTo>
                <a:lnTo>
                  <a:pt x="240" y="918"/>
                </a:lnTo>
                <a:cubicBezTo>
                  <a:pt x="240" y="918"/>
                  <a:pt x="240" y="918"/>
                  <a:pt x="240" y="926"/>
                </a:cubicBezTo>
                <a:cubicBezTo>
                  <a:pt x="240" y="926"/>
                  <a:pt x="240" y="926"/>
                  <a:pt x="232" y="926"/>
                </a:cubicBezTo>
                <a:lnTo>
                  <a:pt x="232" y="926"/>
                </a:lnTo>
                <a:lnTo>
                  <a:pt x="232" y="926"/>
                </a:lnTo>
                <a:lnTo>
                  <a:pt x="232" y="926"/>
                </a:lnTo>
                <a:lnTo>
                  <a:pt x="232" y="935"/>
                </a:lnTo>
                <a:lnTo>
                  <a:pt x="232" y="935"/>
                </a:lnTo>
                <a:cubicBezTo>
                  <a:pt x="232" y="935"/>
                  <a:pt x="232" y="935"/>
                  <a:pt x="224" y="935"/>
                </a:cubicBezTo>
                <a:cubicBezTo>
                  <a:pt x="91" y="1150"/>
                  <a:pt x="91" y="1150"/>
                  <a:pt x="91" y="1150"/>
                </a:cubicBezTo>
                <a:lnTo>
                  <a:pt x="91" y="1150"/>
                </a:lnTo>
                <a:lnTo>
                  <a:pt x="91" y="1158"/>
                </a:lnTo>
                <a:cubicBezTo>
                  <a:pt x="83" y="1158"/>
                  <a:pt x="83" y="1158"/>
                  <a:pt x="83" y="1158"/>
                </a:cubicBezTo>
                <a:lnTo>
                  <a:pt x="83" y="1158"/>
                </a:lnTo>
                <a:lnTo>
                  <a:pt x="83" y="1158"/>
                </a:lnTo>
                <a:cubicBezTo>
                  <a:pt x="83" y="1166"/>
                  <a:pt x="83" y="1166"/>
                  <a:pt x="83" y="1166"/>
                </a:cubicBezTo>
                <a:lnTo>
                  <a:pt x="83" y="1166"/>
                </a:lnTo>
                <a:lnTo>
                  <a:pt x="83" y="1166"/>
                </a:lnTo>
                <a:cubicBezTo>
                  <a:pt x="83" y="1174"/>
                  <a:pt x="83" y="1174"/>
                  <a:pt x="83" y="1174"/>
                </a:cubicBezTo>
                <a:lnTo>
                  <a:pt x="83" y="1174"/>
                </a:lnTo>
                <a:lnTo>
                  <a:pt x="83" y="1174"/>
                </a:lnTo>
                <a:lnTo>
                  <a:pt x="83" y="1183"/>
                </a:lnTo>
                <a:lnTo>
                  <a:pt x="83" y="1183"/>
                </a:lnTo>
                <a:lnTo>
                  <a:pt x="83" y="1183"/>
                </a:lnTo>
                <a:lnTo>
                  <a:pt x="83" y="1183"/>
                </a:lnTo>
                <a:lnTo>
                  <a:pt x="83" y="1191"/>
                </a:lnTo>
                <a:lnTo>
                  <a:pt x="83" y="1191"/>
                </a:lnTo>
                <a:lnTo>
                  <a:pt x="83" y="1191"/>
                </a:lnTo>
                <a:cubicBezTo>
                  <a:pt x="83" y="1191"/>
                  <a:pt x="83" y="1191"/>
                  <a:pt x="83" y="1199"/>
                </a:cubicBezTo>
                <a:lnTo>
                  <a:pt x="83" y="1199"/>
                </a:lnTo>
                <a:lnTo>
                  <a:pt x="83" y="1199"/>
                </a:lnTo>
                <a:lnTo>
                  <a:pt x="83" y="1199"/>
                </a:lnTo>
                <a:lnTo>
                  <a:pt x="91" y="1208"/>
                </a:lnTo>
                <a:lnTo>
                  <a:pt x="91" y="1208"/>
                </a:lnTo>
                <a:lnTo>
                  <a:pt x="91" y="1208"/>
                </a:lnTo>
                <a:cubicBezTo>
                  <a:pt x="91" y="1208"/>
                  <a:pt x="91" y="1208"/>
                  <a:pt x="91" y="1216"/>
                </a:cubicBezTo>
                <a:lnTo>
                  <a:pt x="91" y="1216"/>
                </a:lnTo>
                <a:cubicBezTo>
                  <a:pt x="91" y="1216"/>
                  <a:pt x="91" y="1216"/>
                  <a:pt x="100" y="1216"/>
                </a:cubicBezTo>
                <a:lnTo>
                  <a:pt x="100" y="1216"/>
                </a:lnTo>
                <a:lnTo>
                  <a:pt x="100" y="1216"/>
                </a:lnTo>
                <a:lnTo>
                  <a:pt x="100" y="1224"/>
                </a:lnTo>
                <a:lnTo>
                  <a:pt x="100" y="1224"/>
                </a:lnTo>
                <a:lnTo>
                  <a:pt x="108" y="1224"/>
                </a:lnTo>
                <a:lnTo>
                  <a:pt x="108" y="1224"/>
                </a:lnTo>
                <a:lnTo>
                  <a:pt x="108" y="1224"/>
                </a:lnTo>
                <a:lnTo>
                  <a:pt x="108" y="1224"/>
                </a:lnTo>
                <a:cubicBezTo>
                  <a:pt x="108" y="1224"/>
                  <a:pt x="108" y="1224"/>
                  <a:pt x="116" y="1224"/>
                </a:cubicBezTo>
                <a:lnTo>
                  <a:pt x="116" y="1232"/>
                </a:lnTo>
                <a:lnTo>
                  <a:pt x="116" y="1232"/>
                </a:lnTo>
                <a:lnTo>
                  <a:pt x="116" y="1232"/>
                </a:lnTo>
                <a:cubicBezTo>
                  <a:pt x="124" y="1232"/>
                  <a:pt x="124" y="1232"/>
                  <a:pt x="124" y="1232"/>
                </a:cubicBezTo>
                <a:lnTo>
                  <a:pt x="124" y="1232"/>
                </a:lnTo>
                <a:lnTo>
                  <a:pt x="124" y="1232"/>
                </a:lnTo>
                <a:cubicBezTo>
                  <a:pt x="133" y="1232"/>
                  <a:pt x="133" y="1232"/>
                  <a:pt x="133" y="1232"/>
                </a:cubicBezTo>
                <a:lnTo>
                  <a:pt x="133" y="1232"/>
                </a:lnTo>
                <a:lnTo>
                  <a:pt x="133" y="1232"/>
                </a:lnTo>
                <a:cubicBezTo>
                  <a:pt x="356" y="1232"/>
                  <a:pt x="356" y="1232"/>
                  <a:pt x="356" y="1232"/>
                </a:cubicBezTo>
                <a:cubicBezTo>
                  <a:pt x="340" y="1266"/>
                  <a:pt x="331" y="1299"/>
                  <a:pt x="331" y="1340"/>
                </a:cubicBezTo>
                <a:cubicBezTo>
                  <a:pt x="331" y="1455"/>
                  <a:pt x="422" y="1546"/>
                  <a:pt x="538" y="1546"/>
                </a:cubicBezTo>
                <a:cubicBezTo>
                  <a:pt x="654" y="1546"/>
                  <a:pt x="753" y="1455"/>
                  <a:pt x="753" y="1340"/>
                </a:cubicBezTo>
                <a:cubicBezTo>
                  <a:pt x="753" y="1299"/>
                  <a:pt x="745" y="1266"/>
                  <a:pt x="720" y="1232"/>
                </a:cubicBezTo>
                <a:cubicBezTo>
                  <a:pt x="993" y="1232"/>
                  <a:pt x="993" y="1232"/>
                  <a:pt x="993" y="1232"/>
                </a:cubicBezTo>
                <a:cubicBezTo>
                  <a:pt x="976" y="1266"/>
                  <a:pt x="968" y="1299"/>
                  <a:pt x="968" y="1340"/>
                </a:cubicBezTo>
                <a:cubicBezTo>
                  <a:pt x="968" y="1455"/>
                  <a:pt x="1059" y="1546"/>
                  <a:pt x="1175" y="1546"/>
                </a:cubicBezTo>
                <a:cubicBezTo>
                  <a:pt x="1290" y="1546"/>
                  <a:pt x="1390" y="1455"/>
                  <a:pt x="1390" y="1340"/>
                </a:cubicBezTo>
                <a:cubicBezTo>
                  <a:pt x="1390" y="1299"/>
                  <a:pt x="1373" y="1266"/>
                  <a:pt x="1357" y="1232"/>
                </a:cubicBezTo>
                <a:cubicBezTo>
                  <a:pt x="1390" y="1232"/>
                  <a:pt x="1390" y="1232"/>
                  <a:pt x="1390" y="1232"/>
                </a:cubicBezTo>
                <a:cubicBezTo>
                  <a:pt x="1414" y="1232"/>
                  <a:pt x="1439" y="1208"/>
                  <a:pt x="1439" y="1183"/>
                </a:cubicBezTo>
                <a:cubicBezTo>
                  <a:pt x="1439" y="1150"/>
                  <a:pt x="1414" y="1125"/>
                  <a:pt x="1390" y="1125"/>
                </a:cubicBezTo>
                <a:close/>
                <a:moveTo>
                  <a:pt x="645" y="1340"/>
                </a:moveTo>
                <a:lnTo>
                  <a:pt x="645" y="1340"/>
                </a:lnTo>
                <a:cubicBezTo>
                  <a:pt x="645" y="1398"/>
                  <a:pt x="596" y="1439"/>
                  <a:pt x="538" y="1439"/>
                </a:cubicBezTo>
                <a:cubicBezTo>
                  <a:pt x="480" y="1439"/>
                  <a:pt x="439" y="1398"/>
                  <a:pt x="439" y="1340"/>
                </a:cubicBezTo>
                <a:cubicBezTo>
                  <a:pt x="439" y="1282"/>
                  <a:pt x="480" y="1232"/>
                  <a:pt x="538" y="1232"/>
                </a:cubicBezTo>
                <a:cubicBezTo>
                  <a:pt x="596" y="1232"/>
                  <a:pt x="645" y="1282"/>
                  <a:pt x="645" y="1340"/>
                </a:cubicBezTo>
                <a:close/>
                <a:moveTo>
                  <a:pt x="1282" y="1340"/>
                </a:moveTo>
                <a:lnTo>
                  <a:pt x="1282" y="1340"/>
                </a:lnTo>
                <a:cubicBezTo>
                  <a:pt x="1282" y="1398"/>
                  <a:pt x="1233" y="1439"/>
                  <a:pt x="1175" y="1439"/>
                </a:cubicBezTo>
                <a:cubicBezTo>
                  <a:pt x="1117" y="1439"/>
                  <a:pt x="1075" y="1398"/>
                  <a:pt x="1075" y="1340"/>
                </a:cubicBezTo>
                <a:cubicBezTo>
                  <a:pt x="1075" y="1282"/>
                  <a:pt x="1117" y="1232"/>
                  <a:pt x="1175" y="1232"/>
                </a:cubicBezTo>
                <a:cubicBezTo>
                  <a:pt x="1233" y="1232"/>
                  <a:pt x="1282" y="1282"/>
                  <a:pt x="1282" y="1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Google Shape;207;p7">
            <a:extLst>
              <a:ext uri="{FF2B5EF4-FFF2-40B4-BE49-F238E27FC236}">
                <a16:creationId xmlns:a16="http://schemas.microsoft.com/office/drawing/2014/main" id="{199C9E0D-EFBA-4C45-922D-56B3380A0B0C}"/>
              </a:ext>
            </a:extLst>
          </p:cNvPr>
          <p:cNvSpPr txBox="1"/>
          <p:nvPr/>
        </p:nvSpPr>
        <p:spPr>
          <a:xfrm>
            <a:off x="9650711" y="108931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5" name="Google Shape;208;p7">
            <a:extLst>
              <a:ext uri="{FF2B5EF4-FFF2-40B4-BE49-F238E27FC236}">
                <a16:creationId xmlns:a16="http://schemas.microsoft.com/office/drawing/2014/main" id="{285BF097-5C4A-0E42-9130-31ACB879936C}"/>
              </a:ext>
            </a:extLst>
          </p:cNvPr>
          <p:cNvSpPr txBox="1"/>
          <p:nvPr/>
        </p:nvSpPr>
        <p:spPr>
          <a:xfrm>
            <a:off x="2451398" y="24528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264;p9">
            <a:extLst>
              <a:ext uri="{FF2B5EF4-FFF2-40B4-BE49-F238E27FC236}">
                <a16:creationId xmlns:a16="http://schemas.microsoft.com/office/drawing/2014/main" id="{E0EE59DF-5520-5C47-B783-0E4183E7ECE2}"/>
              </a:ext>
            </a:extLst>
          </p:cNvPr>
          <p:cNvSpPr txBox="1"/>
          <p:nvPr/>
        </p:nvSpPr>
        <p:spPr>
          <a:xfrm>
            <a:off x="2501920" y="1037948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265;p9">
            <a:extLst>
              <a:ext uri="{FF2B5EF4-FFF2-40B4-BE49-F238E27FC236}">
                <a16:creationId xmlns:a16="http://schemas.microsoft.com/office/drawing/2014/main" id="{2668202D-0AD8-604D-AA98-CDAF7DA8B788}"/>
              </a:ext>
            </a:extLst>
          </p:cNvPr>
          <p:cNvSpPr/>
          <p:nvPr/>
        </p:nvSpPr>
        <p:spPr>
          <a:xfrm>
            <a:off x="1892880" y="1093798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8" name="Google Shape;264;p9">
            <a:extLst>
              <a:ext uri="{FF2B5EF4-FFF2-40B4-BE49-F238E27FC236}">
                <a16:creationId xmlns:a16="http://schemas.microsoft.com/office/drawing/2014/main" id="{F29DCEF9-96D0-4E41-AC00-F57CEDB8E27A}"/>
              </a:ext>
            </a:extLst>
          </p:cNvPr>
          <p:cNvSpPr txBox="1"/>
          <p:nvPr/>
        </p:nvSpPr>
        <p:spPr>
          <a:xfrm>
            <a:off x="8232215" y="1039823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265;p9">
            <a:extLst>
              <a:ext uri="{FF2B5EF4-FFF2-40B4-BE49-F238E27FC236}">
                <a16:creationId xmlns:a16="http://schemas.microsoft.com/office/drawing/2014/main" id="{17D8A45B-32C8-DD47-B78E-72DA04989924}"/>
              </a:ext>
            </a:extLst>
          </p:cNvPr>
          <p:cNvSpPr/>
          <p:nvPr/>
        </p:nvSpPr>
        <p:spPr>
          <a:xfrm>
            <a:off x="7623175" y="1095673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0" name="Google Shape;264;p9">
            <a:extLst>
              <a:ext uri="{FF2B5EF4-FFF2-40B4-BE49-F238E27FC236}">
                <a16:creationId xmlns:a16="http://schemas.microsoft.com/office/drawing/2014/main" id="{06C541EE-5CC8-4C4E-B4BA-686C6A5951A1}"/>
              </a:ext>
            </a:extLst>
          </p:cNvPr>
          <p:cNvSpPr txBox="1"/>
          <p:nvPr/>
        </p:nvSpPr>
        <p:spPr>
          <a:xfrm>
            <a:off x="14013223" y="1036966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265;p9">
            <a:extLst>
              <a:ext uri="{FF2B5EF4-FFF2-40B4-BE49-F238E27FC236}">
                <a16:creationId xmlns:a16="http://schemas.microsoft.com/office/drawing/2014/main" id="{60AE7986-8B78-D145-B01F-FD8818A7E6B6}"/>
              </a:ext>
            </a:extLst>
          </p:cNvPr>
          <p:cNvSpPr/>
          <p:nvPr/>
        </p:nvSpPr>
        <p:spPr>
          <a:xfrm>
            <a:off x="13404183" y="1092816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2" name="Google Shape;264;p9">
            <a:extLst>
              <a:ext uri="{FF2B5EF4-FFF2-40B4-BE49-F238E27FC236}">
                <a16:creationId xmlns:a16="http://schemas.microsoft.com/office/drawing/2014/main" id="{DCDA4159-7FA4-064F-8C0B-F4D0A2212C5A}"/>
              </a:ext>
            </a:extLst>
          </p:cNvPr>
          <p:cNvSpPr txBox="1"/>
          <p:nvPr/>
        </p:nvSpPr>
        <p:spPr>
          <a:xfrm>
            <a:off x="19686368" y="1039823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265;p9">
            <a:extLst>
              <a:ext uri="{FF2B5EF4-FFF2-40B4-BE49-F238E27FC236}">
                <a16:creationId xmlns:a16="http://schemas.microsoft.com/office/drawing/2014/main" id="{B33C014E-FCAE-8746-B285-EB0ECB586712}"/>
              </a:ext>
            </a:extLst>
          </p:cNvPr>
          <p:cNvSpPr/>
          <p:nvPr/>
        </p:nvSpPr>
        <p:spPr>
          <a:xfrm>
            <a:off x="19077328" y="1095673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Freeform 399">
            <a:extLst>
              <a:ext uri="{FF2B5EF4-FFF2-40B4-BE49-F238E27FC236}">
                <a16:creationId xmlns:a16="http://schemas.microsoft.com/office/drawing/2014/main" id="{0394C071-6DE7-7B40-BF2D-98CD405A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18" y="5978000"/>
            <a:ext cx="5941839" cy="4904"/>
          </a:xfrm>
          <a:custGeom>
            <a:avLst/>
            <a:gdLst>
              <a:gd name="T0" fmla="*/ 0 w 5343"/>
              <a:gd name="T1" fmla="*/ 0 h 1"/>
              <a:gd name="T2" fmla="*/ 5342 w 5343"/>
              <a:gd name="T3" fmla="*/ 0 h 1"/>
              <a:gd name="T4" fmla="*/ 0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0" y="0"/>
                </a:moveTo>
                <a:lnTo>
                  <a:pt x="534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Line 400">
            <a:extLst>
              <a:ext uri="{FF2B5EF4-FFF2-40B4-BE49-F238E27FC236}">
                <a16:creationId xmlns:a16="http://schemas.microsoft.com/office/drawing/2014/main" id="{B432FDA9-07A1-754C-A6A1-F12706AB0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5978000"/>
            <a:ext cx="5936938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Line 401">
            <a:extLst>
              <a:ext uri="{FF2B5EF4-FFF2-40B4-BE49-F238E27FC236}">
                <a16:creationId xmlns:a16="http://schemas.microsoft.com/office/drawing/2014/main" id="{C9D1AF04-F657-434A-994B-576E93824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5978000"/>
            <a:ext cx="5647689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Freeform 402">
            <a:extLst>
              <a:ext uri="{FF2B5EF4-FFF2-40B4-BE49-F238E27FC236}">
                <a16:creationId xmlns:a16="http://schemas.microsoft.com/office/drawing/2014/main" id="{4713A0CD-37BE-9545-BCC8-4668BD03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36" y="5840729"/>
            <a:ext cx="436322" cy="274540"/>
          </a:xfrm>
          <a:custGeom>
            <a:avLst/>
            <a:gdLst>
              <a:gd name="T0" fmla="*/ 74 w 394"/>
              <a:gd name="T1" fmla="*/ 123 h 247"/>
              <a:gd name="T2" fmla="*/ 74 w 394"/>
              <a:gd name="T3" fmla="*/ 123 h 247"/>
              <a:gd name="T4" fmla="*/ 0 w 394"/>
              <a:gd name="T5" fmla="*/ 8 h 247"/>
              <a:gd name="T6" fmla="*/ 0 w 394"/>
              <a:gd name="T7" fmla="*/ 0 h 247"/>
              <a:gd name="T8" fmla="*/ 197 w 394"/>
              <a:gd name="T9" fmla="*/ 82 h 247"/>
              <a:gd name="T10" fmla="*/ 393 w 394"/>
              <a:gd name="T11" fmla="*/ 123 h 247"/>
              <a:gd name="T12" fmla="*/ 197 w 394"/>
              <a:gd name="T13" fmla="*/ 164 h 247"/>
              <a:gd name="T14" fmla="*/ 0 w 394"/>
              <a:gd name="T15" fmla="*/ 246 h 247"/>
              <a:gd name="T16" fmla="*/ 0 w 394"/>
              <a:gd name="T17" fmla="*/ 246 h 247"/>
              <a:gd name="T18" fmla="*/ 74 w 394"/>
              <a:gd name="T19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" h="247">
                <a:moveTo>
                  <a:pt x="74" y="123"/>
                </a:moveTo>
                <a:lnTo>
                  <a:pt x="74" y="123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197" y="82"/>
                  <a:pt x="197" y="82"/>
                  <a:pt x="197" y="82"/>
                </a:cubicBezTo>
                <a:cubicBezTo>
                  <a:pt x="262" y="90"/>
                  <a:pt x="327" y="107"/>
                  <a:pt x="393" y="123"/>
                </a:cubicBezTo>
                <a:cubicBezTo>
                  <a:pt x="327" y="139"/>
                  <a:pt x="262" y="156"/>
                  <a:pt x="197" y="164"/>
                </a:cubicBezTo>
                <a:cubicBezTo>
                  <a:pt x="0" y="246"/>
                  <a:pt x="0" y="246"/>
                  <a:pt x="0" y="246"/>
                </a:cubicBezTo>
                <a:lnTo>
                  <a:pt x="0" y="246"/>
                </a:lnTo>
                <a:lnTo>
                  <a:pt x="74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03">
            <a:extLst>
              <a:ext uri="{FF2B5EF4-FFF2-40B4-BE49-F238E27FC236}">
                <a16:creationId xmlns:a16="http://schemas.microsoft.com/office/drawing/2014/main" id="{48EBAC37-5608-B84D-9A32-33BAA6F7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18" y="8370423"/>
            <a:ext cx="5941839" cy="4904"/>
          </a:xfrm>
          <a:custGeom>
            <a:avLst/>
            <a:gdLst>
              <a:gd name="T0" fmla="*/ 0 w 5343"/>
              <a:gd name="T1" fmla="*/ 0 h 1"/>
              <a:gd name="T2" fmla="*/ 5342 w 5343"/>
              <a:gd name="T3" fmla="*/ 0 h 1"/>
              <a:gd name="T4" fmla="*/ 0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0" y="0"/>
                </a:moveTo>
                <a:lnTo>
                  <a:pt x="534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Line 404">
            <a:extLst>
              <a:ext uri="{FF2B5EF4-FFF2-40B4-BE49-F238E27FC236}">
                <a16:creationId xmlns:a16="http://schemas.microsoft.com/office/drawing/2014/main" id="{629EAC34-D5DF-E248-8FD9-113C411A7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8370423"/>
            <a:ext cx="5936938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05">
            <a:extLst>
              <a:ext uri="{FF2B5EF4-FFF2-40B4-BE49-F238E27FC236}">
                <a16:creationId xmlns:a16="http://schemas.microsoft.com/office/drawing/2014/main" id="{8A211E56-12A1-D541-B2C7-07E71D694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8370423"/>
            <a:ext cx="5647689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Freeform 406">
            <a:extLst>
              <a:ext uri="{FF2B5EF4-FFF2-40B4-BE49-F238E27FC236}">
                <a16:creationId xmlns:a16="http://schemas.microsoft.com/office/drawing/2014/main" id="{754DE7AF-CD86-1E4C-93B5-268EC65C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36" y="8233153"/>
            <a:ext cx="436322" cy="264735"/>
          </a:xfrm>
          <a:custGeom>
            <a:avLst/>
            <a:gdLst>
              <a:gd name="T0" fmla="*/ 74 w 394"/>
              <a:gd name="T1" fmla="*/ 123 h 238"/>
              <a:gd name="T2" fmla="*/ 74 w 394"/>
              <a:gd name="T3" fmla="*/ 123 h 238"/>
              <a:gd name="T4" fmla="*/ 0 w 394"/>
              <a:gd name="T5" fmla="*/ 0 h 238"/>
              <a:gd name="T6" fmla="*/ 0 w 394"/>
              <a:gd name="T7" fmla="*/ 0 h 238"/>
              <a:gd name="T8" fmla="*/ 197 w 394"/>
              <a:gd name="T9" fmla="*/ 74 h 238"/>
              <a:gd name="T10" fmla="*/ 393 w 394"/>
              <a:gd name="T11" fmla="*/ 123 h 238"/>
              <a:gd name="T12" fmla="*/ 197 w 394"/>
              <a:gd name="T13" fmla="*/ 164 h 238"/>
              <a:gd name="T14" fmla="*/ 0 w 394"/>
              <a:gd name="T15" fmla="*/ 237 h 238"/>
              <a:gd name="T16" fmla="*/ 0 w 394"/>
              <a:gd name="T17" fmla="*/ 237 h 238"/>
              <a:gd name="T18" fmla="*/ 74 w 394"/>
              <a:gd name="T19" fmla="*/ 12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" h="238">
                <a:moveTo>
                  <a:pt x="74" y="123"/>
                </a:moveTo>
                <a:lnTo>
                  <a:pt x="74" y="123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97" y="74"/>
                  <a:pt x="197" y="74"/>
                  <a:pt x="197" y="74"/>
                </a:cubicBezTo>
                <a:cubicBezTo>
                  <a:pt x="262" y="90"/>
                  <a:pt x="327" y="106"/>
                  <a:pt x="393" y="123"/>
                </a:cubicBezTo>
                <a:cubicBezTo>
                  <a:pt x="327" y="131"/>
                  <a:pt x="262" y="147"/>
                  <a:pt x="197" y="164"/>
                </a:cubicBezTo>
                <a:cubicBezTo>
                  <a:pt x="0" y="237"/>
                  <a:pt x="0" y="237"/>
                  <a:pt x="0" y="237"/>
                </a:cubicBezTo>
                <a:lnTo>
                  <a:pt x="0" y="237"/>
                </a:lnTo>
                <a:lnTo>
                  <a:pt x="74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7">
            <a:extLst>
              <a:ext uri="{FF2B5EF4-FFF2-40B4-BE49-F238E27FC236}">
                <a16:creationId xmlns:a16="http://schemas.microsoft.com/office/drawing/2014/main" id="{7D64D04E-2EF9-2C4B-BEF7-353F3DD8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18" y="10753042"/>
            <a:ext cx="5941839" cy="4904"/>
          </a:xfrm>
          <a:custGeom>
            <a:avLst/>
            <a:gdLst>
              <a:gd name="T0" fmla="*/ 0 w 5343"/>
              <a:gd name="T1" fmla="*/ 0 h 1"/>
              <a:gd name="T2" fmla="*/ 5342 w 5343"/>
              <a:gd name="T3" fmla="*/ 0 h 1"/>
              <a:gd name="T4" fmla="*/ 0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0" y="0"/>
                </a:moveTo>
                <a:lnTo>
                  <a:pt x="534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Line 408">
            <a:extLst>
              <a:ext uri="{FF2B5EF4-FFF2-40B4-BE49-F238E27FC236}">
                <a16:creationId xmlns:a16="http://schemas.microsoft.com/office/drawing/2014/main" id="{7F0CD02F-603F-D744-A262-BF759110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10753042"/>
            <a:ext cx="5936938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Line 409">
            <a:extLst>
              <a:ext uri="{FF2B5EF4-FFF2-40B4-BE49-F238E27FC236}">
                <a16:creationId xmlns:a16="http://schemas.microsoft.com/office/drawing/2014/main" id="{8E9D686C-97DF-4049-8392-6C856345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10753042"/>
            <a:ext cx="5647689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5" name="Freeform 410">
            <a:extLst>
              <a:ext uri="{FF2B5EF4-FFF2-40B4-BE49-F238E27FC236}">
                <a16:creationId xmlns:a16="http://schemas.microsoft.com/office/drawing/2014/main" id="{9B452E7B-C36F-774B-8D17-280BB4B3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36" y="10625577"/>
            <a:ext cx="436322" cy="264735"/>
          </a:xfrm>
          <a:custGeom>
            <a:avLst/>
            <a:gdLst>
              <a:gd name="T0" fmla="*/ 74 w 394"/>
              <a:gd name="T1" fmla="*/ 114 h 238"/>
              <a:gd name="T2" fmla="*/ 74 w 394"/>
              <a:gd name="T3" fmla="*/ 114 h 238"/>
              <a:gd name="T4" fmla="*/ 0 w 394"/>
              <a:gd name="T5" fmla="*/ 0 h 238"/>
              <a:gd name="T6" fmla="*/ 0 w 394"/>
              <a:gd name="T7" fmla="*/ 0 h 238"/>
              <a:gd name="T8" fmla="*/ 197 w 394"/>
              <a:gd name="T9" fmla="*/ 74 h 238"/>
              <a:gd name="T10" fmla="*/ 393 w 394"/>
              <a:gd name="T11" fmla="*/ 114 h 238"/>
              <a:gd name="T12" fmla="*/ 197 w 394"/>
              <a:gd name="T13" fmla="*/ 164 h 238"/>
              <a:gd name="T14" fmla="*/ 0 w 394"/>
              <a:gd name="T15" fmla="*/ 237 h 238"/>
              <a:gd name="T16" fmla="*/ 0 w 394"/>
              <a:gd name="T17" fmla="*/ 237 h 238"/>
              <a:gd name="T18" fmla="*/ 74 w 394"/>
              <a:gd name="T19" fmla="*/ 11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" h="238">
                <a:moveTo>
                  <a:pt x="74" y="114"/>
                </a:moveTo>
                <a:lnTo>
                  <a:pt x="74" y="11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97" y="74"/>
                  <a:pt x="197" y="74"/>
                  <a:pt x="197" y="74"/>
                </a:cubicBezTo>
                <a:cubicBezTo>
                  <a:pt x="262" y="90"/>
                  <a:pt x="327" y="106"/>
                  <a:pt x="393" y="114"/>
                </a:cubicBezTo>
                <a:cubicBezTo>
                  <a:pt x="327" y="131"/>
                  <a:pt x="262" y="147"/>
                  <a:pt x="197" y="164"/>
                </a:cubicBezTo>
                <a:cubicBezTo>
                  <a:pt x="0" y="237"/>
                  <a:pt x="0" y="237"/>
                  <a:pt x="0" y="237"/>
                </a:cubicBezTo>
                <a:lnTo>
                  <a:pt x="0" y="237"/>
                </a:lnTo>
                <a:lnTo>
                  <a:pt x="74" y="1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11">
            <a:extLst>
              <a:ext uri="{FF2B5EF4-FFF2-40B4-BE49-F238E27FC236}">
                <a16:creationId xmlns:a16="http://schemas.microsoft.com/office/drawing/2014/main" id="{B22C9189-6A9A-BA4C-B380-2184A400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5978000"/>
            <a:ext cx="5941839" cy="4904"/>
          </a:xfrm>
          <a:custGeom>
            <a:avLst/>
            <a:gdLst>
              <a:gd name="T0" fmla="*/ 5342 w 5343"/>
              <a:gd name="T1" fmla="*/ 0 h 1"/>
              <a:gd name="T2" fmla="*/ 0 w 5343"/>
              <a:gd name="T3" fmla="*/ 0 h 1"/>
              <a:gd name="T4" fmla="*/ 5342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5342" y="0"/>
                </a:moveTo>
                <a:lnTo>
                  <a:pt x="0" y="0"/>
                </a:lnTo>
                <a:lnTo>
                  <a:pt x="53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Line 412">
            <a:extLst>
              <a:ext uri="{FF2B5EF4-FFF2-40B4-BE49-F238E27FC236}">
                <a16:creationId xmlns:a16="http://schemas.microsoft.com/office/drawing/2014/main" id="{64711389-8F30-4843-A047-5BF606311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7989" y="5978000"/>
            <a:ext cx="5946740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413">
            <a:extLst>
              <a:ext uri="{FF2B5EF4-FFF2-40B4-BE49-F238E27FC236}">
                <a16:creationId xmlns:a16="http://schemas.microsoft.com/office/drawing/2014/main" id="{AB3B0A59-57EB-D544-8E68-3220BF499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235" y="5978000"/>
            <a:ext cx="5657494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Freeform 414">
            <a:extLst>
              <a:ext uri="{FF2B5EF4-FFF2-40B4-BE49-F238E27FC236}">
                <a16:creationId xmlns:a16="http://schemas.microsoft.com/office/drawing/2014/main" id="{2C1657EA-FAAD-4E40-B333-C1CB8468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5840729"/>
            <a:ext cx="436322" cy="274540"/>
          </a:xfrm>
          <a:custGeom>
            <a:avLst/>
            <a:gdLst>
              <a:gd name="T0" fmla="*/ 327 w 393"/>
              <a:gd name="T1" fmla="*/ 123 h 247"/>
              <a:gd name="T2" fmla="*/ 327 w 393"/>
              <a:gd name="T3" fmla="*/ 123 h 247"/>
              <a:gd name="T4" fmla="*/ 392 w 393"/>
              <a:gd name="T5" fmla="*/ 238 h 247"/>
              <a:gd name="T6" fmla="*/ 392 w 393"/>
              <a:gd name="T7" fmla="*/ 246 h 247"/>
              <a:gd name="T8" fmla="*/ 196 w 393"/>
              <a:gd name="T9" fmla="*/ 164 h 247"/>
              <a:gd name="T10" fmla="*/ 0 w 393"/>
              <a:gd name="T11" fmla="*/ 123 h 247"/>
              <a:gd name="T12" fmla="*/ 196 w 393"/>
              <a:gd name="T13" fmla="*/ 82 h 247"/>
              <a:gd name="T14" fmla="*/ 392 w 393"/>
              <a:gd name="T15" fmla="*/ 0 h 247"/>
              <a:gd name="T16" fmla="*/ 392 w 393"/>
              <a:gd name="T17" fmla="*/ 8 h 247"/>
              <a:gd name="T18" fmla="*/ 327 w 393"/>
              <a:gd name="T19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" h="247">
                <a:moveTo>
                  <a:pt x="327" y="123"/>
                </a:moveTo>
                <a:lnTo>
                  <a:pt x="327" y="123"/>
                </a:lnTo>
                <a:cubicBezTo>
                  <a:pt x="392" y="238"/>
                  <a:pt x="392" y="238"/>
                  <a:pt x="392" y="238"/>
                </a:cubicBezTo>
                <a:cubicBezTo>
                  <a:pt x="392" y="246"/>
                  <a:pt x="392" y="246"/>
                  <a:pt x="392" y="246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31" y="156"/>
                  <a:pt x="65" y="139"/>
                  <a:pt x="0" y="123"/>
                </a:cubicBezTo>
                <a:cubicBezTo>
                  <a:pt x="65" y="107"/>
                  <a:pt x="131" y="90"/>
                  <a:pt x="196" y="82"/>
                </a:cubicBezTo>
                <a:cubicBezTo>
                  <a:pt x="392" y="0"/>
                  <a:pt x="392" y="0"/>
                  <a:pt x="392" y="0"/>
                </a:cubicBezTo>
                <a:cubicBezTo>
                  <a:pt x="392" y="8"/>
                  <a:pt x="392" y="8"/>
                  <a:pt x="392" y="8"/>
                </a:cubicBezTo>
                <a:lnTo>
                  <a:pt x="327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15">
            <a:extLst>
              <a:ext uri="{FF2B5EF4-FFF2-40B4-BE49-F238E27FC236}">
                <a16:creationId xmlns:a16="http://schemas.microsoft.com/office/drawing/2014/main" id="{9F14E42A-F650-5642-A779-AD55F752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8370423"/>
            <a:ext cx="5941839" cy="4904"/>
          </a:xfrm>
          <a:custGeom>
            <a:avLst/>
            <a:gdLst>
              <a:gd name="T0" fmla="*/ 5342 w 5343"/>
              <a:gd name="T1" fmla="*/ 0 h 1"/>
              <a:gd name="T2" fmla="*/ 0 w 5343"/>
              <a:gd name="T3" fmla="*/ 0 h 1"/>
              <a:gd name="T4" fmla="*/ 5342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5342" y="0"/>
                </a:moveTo>
                <a:lnTo>
                  <a:pt x="0" y="0"/>
                </a:lnTo>
                <a:lnTo>
                  <a:pt x="53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Line 416">
            <a:extLst>
              <a:ext uri="{FF2B5EF4-FFF2-40B4-BE49-F238E27FC236}">
                <a16:creationId xmlns:a16="http://schemas.microsoft.com/office/drawing/2014/main" id="{2D1E191C-1F7F-C146-B47F-54E0CA7074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7989" y="8370423"/>
            <a:ext cx="5946740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2" name="Line 417">
            <a:extLst>
              <a:ext uri="{FF2B5EF4-FFF2-40B4-BE49-F238E27FC236}">
                <a16:creationId xmlns:a16="http://schemas.microsoft.com/office/drawing/2014/main" id="{2EFEAC69-58A8-E544-9AB1-AD85933C7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235" y="8370423"/>
            <a:ext cx="5657494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3" name="Freeform 418">
            <a:extLst>
              <a:ext uri="{FF2B5EF4-FFF2-40B4-BE49-F238E27FC236}">
                <a16:creationId xmlns:a16="http://schemas.microsoft.com/office/drawing/2014/main" id="{B0975891-CFB0-444F-9ECE-39566A91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8233153"/>
            <a:ext cx="436322" cy="264735"/>
          </a:xfrm>
          <a:custGeom>
            <a:avLst/>
            <a:gdLst>
              <a:gd name="T0" fmla="*/ 327 w 393"/>
              <a:gd name="T1" fmla="*/ 123 h 238"/>
              <a:gd name="T2" fmla="*/ 327 w 393"/>
              <a:gd name="T3" fmla="*/ 123 h 238"/>
              <a:gd name="T4" fmla="*/ 392 w 393"/>
              <a:gd name="T5" fmla="*/ 237 h 238"/>
              <a:gd name="T6" fmla="*/ 392 w 393"/>
              <a:gd name="T7" fmla="*/ 237 h 238"/>
              <a:gd name="T8" fmla="*/ 196 w 393"/>
              <a:gd name="T9" fmla="*/ 164 h 238"/>
              <a:gd name="T10" fmla="*/ 0 w 393"/>
              <a:gd name="T11" fmla="*/ 123 h 238"/>
              <a:gd name="T12" fmla="*/ 196 w 393"/>
              <a:gd name="T13" fmla="*/ 74 h 238"/>
              <a:gd name="T14" fmla="*/ 392 w 393"/>
              <a:gd name="T15" fmla="*/ 0 h 238"/>
              <a:gd name="T16" fmla="*/ 392 w 393"/>
              <a:gd name="T17" fmla="*/ 0 h 238"/>
              <a:gd name="T18" fmla="*/ 327 w 393"/>
              <a:gd name="T19" fmla="*/ 12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" h="238">
                <a:moveTo>
                  <a:pt x="327" y="123"/>
                </a:moveTo>
                <a:lnTo>
                  <a:pt x="327" y="123"/>
                </a:lnTo>
                <a:cubicBezTo>
                  <a:pt x="392" y="237"/>
                  <a:pt x="392" y="237"/>
                  <a:pt x="392" y="237"/>
                </a:cubicBezTo>
                <a:lnTo>
                  <a:pt x="392" y="237"/>
                </a:lnTo>
                <a:cubicBezTo>
                  <a:pt x="196" y="164"/>
                  <a:pt x="196" y="164"/>
                  <a:pt x="196" y="164"/>
                </a:cubicBezTo>
                <a:cubicBezTo>
                  <a:pt x="131" y="147"/>
                  <a:pt x="65" y="131"/>
                  <a:pt x="0" y="123"/>
                </a:cubicBezTo>
                <a:cubicBezTo>
                  <a:pt x="65" y="106"/>
                  <a:pt x="131" y="90"/>
                  <a:pt x="196" y="74"/>
                </a:cubicBezTo>
                <a:cubicBezTo>
                  <a:pt x="392" y="0"/>
                  <a:pt x="392" y="0"/>
                  <a:pt x="392" y="0"/>
                </a:cubicBezTo>
                <a:lnTo>
                  <a:pt x="392" y="0"/>
                </a:lnTo>
                <a:lnTo>
                  <a:pt x="327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9">
            <a:extLst>
              <a:ext uri="{FF2B5EF4-FFF2-40B4-BE49-F238E27FC236}">
                <a16:creationId xmlns:a16="http://schemas.microsoft.com/office/drawing/2014/main" id="{F1C2EF84-1B0D-3043-BC29-FEAD0253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10753042"/>
            <a:ext cx="5941839" cy="4904"/>
          </a:xfrm>
          <a:custGeom>
            <a:avLst/>
            <a:gdLst>
              <a:gd name="T0" fmla="*/ 5342 w 5343"/>
              <a:gd name="T1" fmla="*/ 0 h 1"/>
              <a:gd name="T2" fmla="*/ 0 w 5343"/>
              <a:gd name="T3" fmla="*/ 0 h 1"/>
              <a:gd name="T4" fmla="*/ 5342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5342" y="0"/>
                </a:moveTo>
                <a:lnTo>
                  <a:pt x="0" y="0"/>
                </a:lnTo>
                <a:lnTo>
                  <a:pt x="53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Line 420">
            <a:extLst>
              <a:ext uri="{FF2B5EF4-FFF2-40B4-BE49-F238E27FC236}">
                <a16:creationId xmlns:a16="http://schemas.microsoft.com/office/drawing/2014/main" id="{67CFA067-4222-C34C-A563-2A81EB89F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7989" y="10753042"/>
            <a:ext cx="5946740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6" name="Line 421">
            <a:extLst>
              <a:ext uri="{FF2B5EF4-FFF2-40B4-BE49-F238E27FC236}">
                <a16:creationId xmlns:a16="http://schemas.microsoft.com/office/drawing/2014/main" id="{5B78CFB4-5BA5-2845-943B-6E6C5ABAF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235" y="10753042"/>
            <a:ext cx="5657494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7" name="Freeform 422">
            <a:extLst>
              <a:ext uri="{FF2B5EF4-FFF2-40B4-BE49-F238E27FC236}">
                <a16:creationId xmlns:a16="http://schemas.microsoft.com/office/drawing/2014/main" id="{A87C4DC2-503B-1A40-99A9-FFF6A6B7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10625577"/>
            <a:ext cx="436322" cy="264735"/>
          </a:xfrm>
          <a:custGeom>
            <a:avLst/>
            <a:gdLst>
              <a:gd name="T0" fmla="*/ 327 w 393"/>
              <a:gd name="T1" fmla="*/ 114 h 238"/>
              <a:gd name="T2" fmla="*/ 327 w 393"/>
              <a:gd name="T3" fmla="*/ 114 h 238"/>
              <a:gd name="T4" fmla="*/ 392 w 393"/>
              <a:gd name="T5" fmla="*/ 237 h 238"/>
              <a:gd name="T6" fmla="*/ 392 w 393"/>
              <a:gd name="T7" fmla="*/ 237 h 238"/>
              <a:gd name="T8" fmla="*/ 196 w 393"/>
              <a:gd name="T9" fmla="*/ 164 h 238"/>
              <a:gd name="T10" fmla="*/ 0 w 393"/>
              <a:gd name="T11" fmla="*/ 114 h 238"/>
              <a:gd name="T12" fmla="*/ 196 w 393"/>
              <a:gd name="T13" fmla="*/ 74 h 238"/>
              <a:gd name="T14" fmla="*/ 392 w 393"/>
              <a:gd name="T15" fmla="*/ 0 h 238"/>
              <a:gd name="T16" fmla="*/ 392 w 393"/>
              <a:gd name="T17" fmla="*/ 0 h 238"/>
              <a:gd name="T18" fmla="*/ 327 w 393"/>
              <a:gd name="T19" fmla="*/ 11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" h="238">
                <a:moveTo>
                  <a:pt x="327" y="114"/>
                </a:moveTo>
                <a:lnTo>
                  <a:pt x="327" y="114"/>
                </a:lnTo>
                <a:cubicBezTo>
                  <a:pt x="392" y="237"/>
                  <a:pt x="392" y="237"/>
                  <a:pt x="392" y="237"/>
                </a:cubicBezTo>
                <a:lnTo>
                  <a:pt x="392" y="237"/>
                </a:lnTo>
                <a:cubicBezTo>
                  <a:pt x="196" y="164"/>
                  <a:pt x="196" y="164"/>
                  <a:pt x="196" y="164"/>
                </a:cubicBezTo>
                <a:cubicBezTo>
                  <a:pt x="131" y="147"/>
                  <a:pt x="65" y="131"/>
                  <a:pt x="0" y="114"/>
                </a:cubicBezTo>
                <a:cubicBezTo>
                  <a:pt x="65" y="106"/>
                  <a:pt x="131" y="90"/>
                  <a:pt x="196" y="74"/>
                </a:cubicBezTo>
                <a:cubicBezTo>
                  <a:pt x="392" y="0"/>
                  <a:pt x="392" y="0"/>
                  <a:pt x="392" y="0"/>
                </a:cubicBezTo>
                <a:lnTo>
                  <a:pt x="392" y="0"/>
                </a:lnTo>
                <a:lnTo>
                  <a:pt x="327" y="1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23">
            <a:extLst>
              <a:ext uri="{FF2B5EF4-FFF2-40B4-BE49-F238E27FC236}">
                <a16:creationId xmlns:a16="http://schemas.microsoft.com/office/drawing/2014/main" id="{87C9B303-DEE9-8149-8650-78970ACD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725" y="4443516"/>
            <a:ext cx="3892591" cy="7603788"/>
          </a:xfrm>
          <a:custGeom>
            <a:avLst/>
            <a:gdLst>
              <a:gd name="T0" fmla="*/ 1751 w 3502"/>
              <a:gd name="T1" fmla="*/ 6839 h 6840"/>
              <a:gd name="T2" fmla="*/ 1751 w 3502"/>
              <a:gd name="T3" fmla="*/ 6839 h 6840"/>
              <a:gd name="T4" fmla="*/ 1562 w 3502"/>
              <a:gd name="T5" fmla="*/ 6766 h 6840"/>
              <a:gd name="T6" fmla="*/ 965 w 3502"/>
              <a:gd name="T7" fmla="*/ 6185 h 6840"/>
              <a:gd name="T8" fmla="*/ 875 w 3502"/>
              <a:gd name="T9" fmla="*/ 5980 h 6840"/>
              <a:gd name="T10" fmla="*/ 965 w 3502"/>
              <a:gd name="T11" fmla="*/ 5784 h 6840"/>
              <a:gd name="T12" fmla="*/ 1170 w 3502"/>
              <a:gd name="T13" fmla="*/ 5596 h 6840"/>
              <a:gd name="T14" fmla="*/ 973 w 3502"/>
              <a:gd name="T15" fmla="*/ 5424 h 6840"/>
              <a:gd name="T16" fmla="*/ 875 w 3502"/>
              <a:gd name="T17" fmla="*/ 5219 h 6840"/>
              <a:gd name="T18" fmla="*/ 973 w 3502"/>
              <a:gd name="T19" fmla="*/ 5015 h 6840"/>
              <a:gd name="T20" fmla="*/ 1211 w 3502"/>
              <a:gd name="T21" fmla="*/ 4810 h 6840"/>
              <a:gd name="T22" fmla="*/ 982 w 3502"/>
              <a:gd name="T23" fmla="*/ 4622 h 6840"/>
              <a:gd name="T24" fmla="*/ 875 w 3502"/>
              <a:gd name="T25" fmla="*/ 4409 h 6840"/>
              <a:gd name="T26" fmla="*/ 875 w 3502"/>
              <a:gd name="T27" fmla="*/ 4049 h 6840"/>
              <a:gd name="T28" fmla="*/ 949 w 3502"/>
              <a:gd name="T29" fmla="*/ 3869 h 6840"/>
              <a:gd name="T30" fmla="*/ 1104 w 3502"/>
              <a:gd name="T31" fmla="*/ 3689 h 6840"/>
              <a:gd name="T32" fmla="*/ 736 w 3502"/>
              <a:gd name="T33" fmla="*/ 3370 h 6840"/>
              <a:gd name="T34" fmla="*/ 646 w 3502"/>
              <a:gd name="T35" fmla="*/ 3108 h 6840"/>
              <a:gd name="T36" fmla="*/ 0 w 3502"/>
              <a:gd name="T37" fmla="*/ 1751 h 6840"/>
              <a:gd name="T38" fmla="*/ 507 w 3502"/>
              <a:gd name="T39" fmla="*/ 516 h 6840"/>
              <a:gd name="T40" fmla="*/ 1743 w 3502"/>
              <a:gd name="T41" fmla="*/ 0 h 6840"/>
              <a:gd name="T42" fmla="*/ 1751 w 3502"/>
              <a:gd name="T43" fmla="*/ 0 h 6840"/>
              <a:gd name="T44" fmla="*/ 2985 w 3502"/>
              <a:gd name="T45" fmla="*/ 516 h 6840"/>
              <a:gd name="T46" fmla="*/ 3501 w 3502"/>
              <a:gd name="T47" fmla="*/ 1751 h 6840"/>
              <a:gd name="T48" fmla="*/ 3263 w 3502"/>
              <a:gd name="T49" fmla="*/ 2634 h 6840"/>
              <a:gd name="T50" fmla="*/ 2830 w 3502"/>
              <a:gd name="T51" fmla="*/ 3125 h 6840"/>
              <a:gd name="T52" fmla="*/ 2756 w 3502"/>
              <a:gd name="T53" fmla="*/ 3386 h 6840"/>
              <a:gd name="T54" fmla="*/ 2593 w 3502"/>
              <a:gd name="T55" fmla="*/ 3542 h 6840"/>
              <a:gd name="T56" fmla="*/ 2593 w 3502"/>
              <a:gd name="T57" fmla="*/ 5988 h 6840"/>
              <a:gd name="T58" fmla="*/ 2511 w 3502"/>
              <a:gd name="T59" fmla="*/ 6177 h 6840"/>
              <a:gd name="T60" fmla="*/ 1946 w 3502"/>
              <a:gd name="T61" fmla="*/ 6757 h 6840"/>
              <a:gd name="T62" fmla="*/ 1751 w 3502"/>
              <a:gd name="T63" fmla="*/ 6839 h 6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2" h="6840">
                <a:moveTo>
                  <a:pt x="1751" y="6839"/>
                </a:moveTo>
                <a:lnTo>
                  <a:pt x="1751" y="6839"/>
                </a:lnTo>
                <a:cubicBezTo>
                  <a:pt x="1677" y="6839"/>
                  <a:pt x="1612" y="6815"/>
                  <a:pt x="1562" y="6766"/>
                </a:cubicBezTo>
                <a:cubicBezTo>
                  <a:pt x="965" y="6185"/>
                  <a:pt x="965" y="6185"/>
                  <a:pt x="965" y="6185"/>
                </a:cubicBezTo>
                <a:cubicBezTo>
                  <a:pt x="908" y="6127"/>
                  <a:pt x="875" y="6054"/>
                  <a:pt x="875" y="5980"/>
                </a:cubicBezTo>
                <a:cubicBezTo>
                  <a:pt x="883" y="5907"/>
                  <a:pt x="916" y="5833"/>
                  <a:pt x="965" y="5784"/>
                </a:cubicBezTo>
                <a:cubicBezTo>
                  <a:pt x="1170" y="5596"/>
                  <a:pt x="1170" y="5596"/>
                  <a:pt x="1170" y="5596"/>
                </a:cubicBezTo>
                <a:cubicBezTo>
                  <a:pt x="973" y="5424"/>
                  <a:pt x="973" y="5424"/>
                  <a:pt x="973" y="5424"/>
                </a:cubicBezTo>
                <a:cubicBezTo>
                  <a:pt x="916" y="5375"/>
                  <a:pt x="883" y="5301"/>
                  <a:pt x="875" y="5219"/>
                </a:cubicBezTo>
                <a:cubicBezTo>
                  <a:pt x="875" y="5138"/>
                  <a:pt x="916" y="5064"/>
                  <a:pt x="973" y="5015"/>
                </a:cubicBezTo>
                <a:cubicBezTo>
                  <a:pt x="1211" y="4810"/>
                  <a:pt x="1211" y="4810"/>
                  <a:pt x="1211" y="4810"/>
                </a:cubicBezTo>
                <a:cubicBezTo>
                  <a:pt x="982" y="4622"/>
                  <a:pt x="982" y="4622"/>
                  <a:pt x="982" y="4622"/>
                </a:cubicBezTo>
                <a:cubicBezTo>
                  <a:pt x="916" y="4573"/>
                  <a:pt x="875" y="4491"/>
                  <a:pt x="875" y="4409"/>
                </a:cubicBezTo>
                <a:cubicBezTo>
                  <a:pt x="875" y="4049"/>
                  <a:pt x="875" y="4049"/>
                  <a:pt x="875" y="4049"/>
                </a:cubicBezTo>
                <a:cubicBezTo>
                  <a:pt x="875" y="3976"/>
                  <a:pt x="900" y="3918"/>
                  <a:pt x="949" y="3869"/>
                </a:cubicBezTo>
                <a:cubicBezTo>
                  <a:pt x="1104" y="3689"/>
                  <a:pt x="1104" y="3689"/>
                  <a:pt x="1104" y="3689"/>
                </a:cubicBezTo>
                <a:cubicBezTo>
                  <a:pt x="736" y="3370"/>
                  <a:pt x="736" y="3370"/>
                  <a:pt x="736" y="3370"/>
                </a:cubicBezTo>
                <a:cubicBezTo>
                  <a:pt x="662" y="3305"/>
                  <a:pt x="630" y="3207"/>
                  <a:pt x="646" y="3108"/>
                </a:cubicBezTo>
                <a:cubicBezTo>
                  <a:pt x="237" y="2773"/>
                  <a:pt x="0" y="2282"/>
                  <a:pt x="0" y="1751"/>
                </a:cubicBezTo>
                <a:cubicBezTo>
                  <a:pt x="0" y="1285"/>
                  <a:pt x="180" y="851"/>
                  <a:pt x="507" y="516"/>
                </a:cubicBezTo>
                <a:cubicBezTo>
                  <a:pt x="842" y="188"/>
                  <a:pt x="1276" y="0"/>
                  <a:pt x="1743" y="0"/>
                </a:cubicBezTo>
                <a:cubicBezTo>
                  <a:pt x="1751" y="0"/>
                  <a:pt x="1751" y="0"/>
                  <a:pt x="1751" y="0"/>
                </a:cubicBezTo>
                <a:cubicBezTo>
                  <a:pt x="2216" y="0"/>
                  <a:pt x="2650" y="180"/>
                  <a:pt x="2985" y="516"/>
                </a:cubicBezTo>
                <a:cubicBezTo>
                  <a:pt x="3321" y="843"/>
                  <a:pt x="3501" y="1285"/>
                  <a:pt x="3501" y="1751"/>
                </a:cubicBezTo>
                <a:cubicBezTo>
                  <a:pt x="3501" y="2062"/>
                  <a:pt x="3419" y="2364"/>
                  <a:pt x="3263" y="2634"/>
                </a:cubicBezTo>
                <a:cubicBezTo>
                  <a:pt x="3149" y="2822"/>
                  <a:pt x="3010" y="2994"/>
                  <a:pt x="2830" y="3125"/>
                </a:cubicBezTo>
                <a:cubicBezTo>
                  <a:pt x="2854" y="3223"/>
                  <a:pt x="2822" y="3321"/>
                  <a:pt x="2756" y="3386"/>
                </a:cubicBezTo>
                <a:cubicBezTo>
                  <a:pt x="2593" y="3542"/>
                  <a:pt x="2593" y="3542"/>
                  <a:pt x="2593" y="3542"/>
                </a:cubicBezTo>
                <a:cubicBezTo>
                  <a:pt x="2593" y="5988"/>
                  <a:pt x="2593" y="5988"/>
                  <a:pt x="2593" y="5988"/>
                </a:cubicBezTo>
                <a:cubicBezTo>
                  <a:pt x="2593" y="6054"/>
                  <a:pt x="2568" y="6127"/>
                  <a:pt x="2511" y="6177"/>
                </a:cubicBezTo>
                <a:cubicBezTo>
                  <a:pt x="1946" y="6757"/>
                  <a:pt x="1946" y="6757"/>
                  <a:pt x="1946" y="6757"/>
                </a:cubicBezTo>
                <a:cubicBezTo>
                  <a:pt x="1897" y="6815"/>
                  <a:pt x="1823" y="6839"/>
                  <a:pt x="1751" y="68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25">
            <a:extLst>
              <a:ext uri="{FF2B5EF4-FFF2-40B4-BE49-F238E27FC236}">
                <a16:creationId xmlns:a16="http://schemas.microsoft.com/office/drawing/2014/main" id="{9B01C8B9-3B48-9142-8477-1A123A7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913" y="5379894"/>
            <a:ext cx="1201116" cy="1201116"/>
          </a:xfrm>
          <a:custGeom>
            <a:avLst/>
            <a:gdLst>
              <a:gd name="T0" fmla="*/ 540 w 1080"/>
              <a:gd name="T1" fmla="*/ 1080 h 1081"/>
              <a:gd name="T2" fmla="*/ 540 w 1080"/>
              <a:gd name="T3" fmla="*/ 1080 h 1081"/>
              <a:gd name="T4" fmla="*/ 0 w 1080"/>
              <a:gd name="T5" fmla="*/ 540 h 1081"/>
              <a:gd name="T6" fmla="*/ 540 w 1080"/>
              <a:gd name="T7" fmla="*/ 0 h 1081"/>
              <a:gd name="T8" fmla="*/ 1079 w 1080"/>
              <a:gd name="T9" fmla="*/ 540 h 1081"/>
              <a:gd name="T10" fmla="*/ 540 w 1080"/>
              <a:gd name="T11" fmla="*/ 108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0" h="1081">
                <a:moveTo>
                  <a:pt x="540" y="1080"/>
                </a:moveTo>
                <a:lnTo>
                  <a:pt x="540" y="1080"/>
                </a:lnTo>
                <a:cubicBezTo>
                  <a:pt x="245" y="1080"/>
                  <a:pt x="0" y="843"/>
                  <a:pt x="0" y="540"/>
                </a:cubicBezTo>
                <a:cubicBezTo>
                  <a:pt x="0" y="245"/>
                  <a:pt x="245" y="0"/>
                  <a:pt x="540" y="0"/>
                </a:cubicBezTo>
                <a:cubicBezTo>
                  <a:pt x="833" y="0"/>
                  <a:pt x="1079" y="245"/>
                  <a:pt x="1079" y="540"/>
                </a:cubicBezTo>
                <a:cubicBezTo>
                  <a:pt x="1079" y="843"/>
                  <a:pt x="833" y="1080"/>
                  <a:pt x="540" y="10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6">
            <a:extLst>
              <a:ext uri="{FF2B5EF4-FFF2-40B4-BE49-F238E27FC236}">
                <a16:creationId xmlns:a16="http://schemas.microsoft.com/office/drawing/2014/main" id="{DFAA9CF4-5DF3-4A42-B1D6-83FA8DE2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181" y="5316163"/>
            <a:ext cx="1328578" cy="1328578"/>
          </a:xfrm>
          <a:custGeom>
            <a:avLst/>
            <a:gdLst>
              <a:gd name="T0" fmla="*/ 598 w 1195"/>
              <a:gd name="T1" fmla="*/ 114 h 1195"/>
              <a:gd name="T2" fmla="*/ 598 w 1195"/>
              <a:gd name="T3" fmla="*/ 114 h 1195"/>
              <a:gd name="T4" fmla="*/ 1088 w 1195"/>
              <a:gd name="T5" fmla="*/ 597 h 1195"/>
              <a:gd name="T6" fmla="*/ 598 w 1195"/>
              <a:gd name="T7" fmla="*/ 1088 h 1195"/>
              <a:gd name="T8" fmla="*/ 107 w 1195"/>
              <a:gd name="T9" fmla="*/ 597 h 1195"/>
              <a:gd name="T10" fmla="*/ 598 w 1195"/>
              <a:gd name="T11" fmla="*/ 114 h 1195"/>
              <a:gd name="T12" fmla="*/ 598 w 1195"/>
              <a:gd name="T13" fmla="*/ 0 h 1195"/>
              <a:gd name="T14" fmla="*/ 598 w 1195"/>
              <a:gd name="T15" fmla="*/ 0 h 1195"/>
              <a:gd name="T16" fmla="*/ 0 w 1195"/>
              <a:gd name="T17" fmla="*/ 597 h 1195"/>
              <a:gd name="T18" fmla="*/ 598 w 1195"/>
              <a:gd name="T19" fmla="*/ 1194 h 1195"/>
              <a:gd name="T20" fmla="*/ 1194 w 1195"/>
              <a:gd name="T21" fmla="*/ 597 h 1195"/>
              <a:gd name="T22" fmla="*/ 598 w 1195"/>
              <a:gd name="T23" fmla="*/ 0 h 1195"/>
              <a:gd name="T24" fmla="*/ 598 w 1195"/>
              <a:gd name="T25" fmla="*/ 114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5" h="1195">
                <a:moveTo>
                  <a:pt x="598" y="114"/>
                </a:moveTo>
                <a:lnTo>
                  <a:pt x="598" y="114"/>
                </a:lnTo>
                <a:cubicBezTo>
                  <a:pt x="867" y="114"/>
                  <a:pt x="1088" y="327"/>
                  <a:pt x="1088" y="597"/>
                </a:cubicBezTo>
                <a:cubicBezTo>
                  <a:pt x="1088" y="867"/>
                  <a:pt x="867" y="1088"/>
                  <a:pt x="598" y="1088"/>
                </a:cubicBezTo>
                <a:cubicBezTo>
                  <a:pt x="328" y="1088"/>
                  <a:pt x="107" y="867"/>
                  <a:pt x="107" y="597"/>
                </a:cubicBezTo>
                <a:cubicBezTo>
                  <a:pt x="107" y="327"/>
                  <a:pt x="328" y="114"/>
                  <a:pt x="598" y="114"/>
                </a:cubicBezTo>
                <a:lnTo>
                  <a:pt x="598" y="0"/>
                </a:lnTo>
                <a:lnTo>
                  <a:pt x="598" y="0"/>
                </a:lnTo>
                <a:cubicBezTo>
                  <a:pt x="270" y="0"/>
                  <a:pt x="0" y="270"/>
                  <a:pt x="0" y="597"/>
                </a:cubicBezTo>
                <a:cubicBezTo>
                  <a:pt x="0" y="924"/>
                  <a:pt x="270" y="1194"/>
                  <a:pt x="598" y="1194"/>
                </a:cubicBezTo>
                <a:cubicBezTo>
                  <a:pt x="924" y="1194"/>
                  <a:pt x="1194" y="924"/>
                  <a:pt x="1194" y="597"/>
                </a:cubicBezTo>
                <a:cubicBezTo>
                  <a:pt x="1194" y="270"/>
                  <a:pt x="924" y="0"/>
                  <a:pt x="598" y="0"/>
                </a:cubicBezTo>
                <a:lnTo>
                  <a:pt x="598" y="1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7">
            <a:extLst>
              <a:ext uri="{FF2B5EF4-FFF2-40B4-BE49-F238E27FC236}">
                <a16:creationId xmlns:a16="http://schemas.microsoft.com/office/drawing/2014/main" id="{16075B91-617C-0E41-BAA3-38081614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340674"/>
            <a:ext cx="892256" cy="818720"/>
          </a:xfrm>
          <a:custGeom>
            <a:avLst/>
            <a:gdLst>
              <a:gd name="T0" fmla="*/ 769 w 803"/>
              <a:gd name="T1" fmla="*/ 107 h 737"/>
              <a:gd name="T2" fmla="*/ 769 w 803"/>
              <a:gd name="T3" fmla="*/ 107 h 737"/>
              <a:gd name="T4" fmla="*/ 736 w 803"/>
              <a:gd name="T5" fmla="*/ 107 h 737"/>
              <a:gd name="T6" fmla="*/ 736 w 803"/>
              <a:gd name="T7" fmla="*/ 41 h 737"/>
              <a:gd name="T8" fmla="*/ 687 w 803"/>
              <a:gd name="T9" fmla="*/ 0 h 737"/>
              <a:gd name="T10" fmla="*/ 41 w 803"/>
              <a:gd name="T11" fmla="*/ 0 h 737"/>
              <a:gd name="T12" fmla="*/ 0 w 803"/>
              <a:gd name="T13" fmla="*/ 41 h 737"/>
              <a:gd name="T14" fmla="*/ 0 w 803"/>
              <a:gd name="T15" fmla="*/ 696 h 737"/>
              <a:gd name="T16" fmla="*/ 41 w 803"/>
              <a:gd name="T17" fmla="*/ 736 h 737"/>
              <a:gd name="T18" fmla="*/ 687 w 803"/>
              <a:gd name="T19" fmla="*/ 736 h 737"/>
              <a:gd name="T20" fmla="*/ 736 w 803"/>
              <a:gd name="T21" fmla="*/ 696 h 737"/>
              <a:gd name="T22" fmla="*/ 736 w 803"/>
              <a:gd name="T23" fmla="*/ 630 h 737"/>
              <a:gd name="T24" fmla="*/ 769 w 803"/>
              <a:gd name="T25" fmla="*/ 630 h 737"/>
              <a:gd name="T26" fmla="*/ 802 w 803"/>
              <a:gd name="T27" fmla="*/ 589 h 737"/>
              <a:gd name="T28" fmla="*/ 802 w 803"/>
              <a:gd name="T29" fmla="*/ 147 h 737"/>
              <a:gd name="T30" fmla="*/ 769 w 803"/>
              <a:gd name="T31" fmla="*/ 107 h 737"/>
              <a:gd name="T32" fmla="*/ 671 w 803"/>
              <a:gd name="T33" fmla="*/ 679 h 737"/>
              <a:gd name="T34" fmla="*/ 671 w 803"/>
              <a:gd name="T35" fmla="*/ 679 h 737"/>
              <a:gd name="T36" fmla="*/ 65 w 803"/>
              <a:gd name="T37" fmla="*/ 679 h 737"/>
              <a:gd name="T38" fmla="*/ 65 w 803"/>
              <a:gd name="T39" fmla="*/ 66 h 737"/>
              <a:gd name="T40" fmla="*/ 671 w 803"/>
              <a:gd name="T41" fmla="*/ 66 h 737"/>
              <a:gd name="T42" fmla="*/ 671 w 803"/>
              <a:gd name="T43" fmla="*/ 107 h 737"/>
              <a:gd name="T44" fmla="*/ 581 w 803"/>
              <a:gd name="T45" fmla="*/ 107 h 737"/>
              <a:gd name="T46" fmla="*/ 540 w 803"/>
              <a:gd name="T47" fmla="*/ 147 h 737"/>
              <a:gd name="T48" fmla="*/ 540 w 803"/>
              <a:gd name="T49" fmla="*/ 589 h 737"/>
              <a:gd name="T50" fmla="*/ 581 w 803"/>
              <a:gd name="T51" fmla="*/ 630 h 737"/>
              <a:gd name="T52" fmla="*/ 671 w 803"/>
              <a:gd name="T53" fmla="*/ 630 h 737"/>
              <a:gd name="T54" fmla="*/ 671 w 803"/>
              <a:gd name="T55" fmla="*/ 679 h 737"/>
              <a:gd name="T56" fmla="*/ 736 w 803"/>
              <a:gd name="T57" fmla="*/ 565 h 737"/>
              <a:gd name="T58" fmla="*/ 736 w 803"/>
              <a:gd name="T59" fmla="*/ 565 h 737"/>
              <a:gd name="T60" fmla="*/ 606 w 803"/>
              <a:gd name="T61" fmla="*/ 565 h 737"/>
              <a:gd name="T62" fmla="*/ 606 w 803"/>
              <a:gd name="T63" fmla="*/ 172 h 737"/>
              <a:gd name="T64" fmla="*/ 736 w 803"/>
              <a:gd name="T65" fmla="*/ 172 h 737"/>
              <a:gd name="T66" fmla="*/ 736 w 803"/>
              <a:gd name="T67" fmla="*/ 565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3" h="737">
                <a:moveTo>
                  <a:pt x="769" y="107"/>
                </a:moveTo>
                <a:lnTo>
                  <a:pt x="769" y="107"/>
                </a:lnTo>
                <a:cubicBezTo>
                  <a:pt x="736" y="107"/>
                  <a:pt x="736" y="107"/>
                  <a:pt x="736" y="107"/>
                </a:cubicBezTo>
                <a:cubicBezTo>
                  <a:pt x="736" y="41"/>
                  <a:pt x="736" y="41"/>
                  <a:pt x="736" y="41"/>
                </a:cubicBezTo>
                <a:cubicBezTo>
                  <a:pt x="736" y="25"/>
                  <a:pt x="712" y="0"/>
                  <a:pt x="68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25"/>
                  <a:pt x="0" y="41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720"/>
                  <a:pt x="16" y="736"/>
                  <a:pt x="41" y="736"/>
                </a:cubicBezTo>
                <a:cubicBezTo>
                  <a:pt x="687" y="736"/>
                  <a:pt x="687" y="736"/>
                  <a:pt x="687" y="736"/>
                </a:cubicBezTo>
                <a:cubicBezTo>
                  <a:pt x="712" y="736"/>
                  <a:pt x="736" y="720"/>
                  <a:pt x="736" y="696"/>
                </a:cubicBezTo>
                <a:cubicBezTo>
                  <a:pt x="736" y="630"/>
                  <a:pt x="736" y="630"/>
                  <a:pt x="736" y="630"/>
                </a:cubicBezTo>
                <a:cubicBezTo>
                  <a:pt x="769" y="630"/>
                  <a:pt x="769" y="630"/>
                  <a:pt x="769" y="630"/>
                </a:cubicBezTo>
                <a:cubicBezTo>
                  <a:pt x="785" y="630"/>
                  <a:pt x="802" y="606"/>
                  <a:pt x="802" y="589"/>
                </a:cubicBezTo>
                <a:cubicBezTo>
                  <a:pt x="802" y="147"/>
                  <a:pt x="802" y="147"/>
                  <a:pt x="802" y="147"/>
                </a:cubicBezTo>
                <a:cubicBezTo>
                  <a:pt x="802" y="123"/>
                  <a:pt x="785" y="107"/>
                  <a:pt x="769" y="107"/>
                </a:cubicBezTo>
                <a:close/>
                <a:moveTo>
                  <a:pt x="671" y="679"/>
                </a:moveTo>
                <a:lnTo>
                  <a:pt x="671" y="679"/>
                </a:lnTo>
                <a:cubicBezTo>
                  <a:pt x="65" y="679"/>
                  <a:pt x="65" y="679"/>
                  <a:pt x="65" y="679"/>
                </a:cubicBezTo>
                <a:cubicBezTo>
                  <a:pt x="65" y="66"/>
                  <a:pt x="65" y="66"/>
                  <a:pt x="65" y="66"/>
                </a:cubicBezTo>
                <a:cubicBezTo>
                  <a:pt x="671" y="66"/>
                  <a:pt x="671" y="66"/>
                  <a:pt x="671" y="66"/>
                </a:cubicBezTo>
                <a:cubicBezTo>
                  <a:pt x="671" y="107"/>
                  <a:pt x="671" y="107"/>
                  <a:pt x="671" y="107"/>
                </a:cubicBezTo>
                <a:cubicBezTo>
                  <a:pt x="581" y="107"/>
                  <a:pt x="581" y="107"/>
                  <a:pt x="581" y="107"/>
                </a:cubicBezTo>
                <a:cubicBezTo>
                  <a:pt x="556" y="107"/>
                  <a:pt x="540" y="123"/>
                  <a:pt x="540" y="147"/>
                </a:cubicBezTo>
                <a:cubicBezTo>
                  <a:pt x="540" y="589"/>
                  <a:pt x="540" y="589"/>
                  <a:pt x="540" y="589"/>
                </a:cubicBezTo>
                <a:cubicBezTo>
                  <a:pt x="540" y="606"/>
                  <a:pt x="556" y="630"/>
                  <a:pt x="581" y="630"/>
                </a:cubicBezTo>
                <a:cubicBezTo>
                  <a:pt x="671" y="630"/>
                  <a:pt x="671" y="630"/>
                  <a:pt x="671" y="630"/>
                </a:cubicBezTo>
                <a:lnTo>
                  <a:pt x="671" y="679"/>
                </a:lnTo>
                <a:close/>
                <a:moveTo>
                  <a:pt x="736" y="565"/>
                </a:moveTo>
                <a:lnTo>
                  <a:pt x="736" y="565"/>
                </a:lnTo>
                <a:cubicBezTo>
                  <a:pt x="606" y="565"/>
                  <a:pt x="606" y="565"/>
                  <a:pt x="606" y="565"/>
                </a:cubicBezTo>
                <a:cubicBezTo>
                  <a:pt x="606" y="172"/>
                  <a:pt x="606" y="172"/>
                  <a:pt x="606" y="172"/>
                </a:cubicBezTo>
                <a:cubicBezTo>
                  <a:pt x="736" y="172"/>
                  <a:pt x="736" y="172"/>
                  <a:pt x="736" y="172"/>
                </a:cubicBezTo>
                <a:lnTo>
                  <a:pt x="736" y="5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8">
            <a:extLst>
              <a:ext uri="{FF2B5EF4-FFF2-40B4-BE49-F238E27FC236}">
                <a16:creationId xmlns:a16="http://schemas.microsoft.com/office/drawing/2014/main" id="{4B28460A-1C11-674A-8C0D-2AD65B52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412" y="5889755"/>
            <a:ext cx="117660" cy="117660"/>
          </a:xfrm>
          <a:custGeom>
            <a:avLst/>
            <a:gdLst>
              <a:gd name="T0" fmla="*/ 57 w 107"/>
              <a:gd name="T1" fmla="*/ 0 h 107"/>
              <a:gd name="T2" fmla="*/ 57 w 107"/>
              <a:gd name="T3" fmla="*/ 0 h 107"/>
              <a:gd name="T4" fmla="*/ 0 w 107"/>
              <a:gd name="T5" fmla="*/ 57 h 107"/>
              <a:gd name="T6" fmla="*/ 57 w 107"/>
              <a:gd name="T7" fmla="*/ 106 h 107"/>
              <a:gd name="T8" fmla="*/ 106 w 107"/>
              <a:gd name="T9" fmla="*/ 57 h 107"/>
              <a:gd name="T10" fmla="*/ 57 w 107"/>
              <a:gd name="T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7">
                <a:moveTo>
                  <a:pt x="57" y="0"/>
                </a:moveTo>
                <a:lnTo>
                  <a:pt x="57" y="0"/>
                </a:lnTo>
                <a:cubicBezTo>
                  <a:pt x="24" y="0"/>
                  <a:pt x="0" y="25"/>
                  <a:pt x="0" y="57"/>
                </a:cubicBezTo>
                <a:cubicBezTo>
                  <a:pt x="0" y="82"/>
                  <a:pt x="24" y="106"/>
                  <a:pt x="57" y="106"/>
                </a:cubicBezTo>
                <a:cubicBezTo>
                  <a:pt x="82" y="106"/>
                  <a:pt x="106" y="82"/>
                  <a:pt x="106" y="57"/>
                </a:cubicBezTo>
                <a:cubicBezTo>
                  <a:pt x="106" y="25"/>
                  <a:pt x="82" y="0"/>
                  <a:pt x="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9">
            <a:extLst>
              <a:ext uri="{FF2B5EF4-FFF2-40B4-BE49-F238E27FC236}">
                <a16:creationId xmlns:a16="http://schemas.microsoft.com/office/drawing/2014/main" id="{817201E5-0BFF-DA4D-B66B-E316F71C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968" y="10390256"/>
            <a:ext cx="1073651" cy="828525"/>
          </a:xfrm>
          <a:custGeom>
            <a:avLst/>
            <a:gdLst>
              <a:gd name="T0" fmla="*/ 917 w 967"/>
              <a:gd name="T1" fmla="*/ 745 h 746"/>
              <a:gd name="T2" fmla="*/ 917 w 967"/>
              <a:gd name="T3" fmla="*/ 745 h 746"/>
              <a:gd name="T4" fmla="*/ 49 w 967"/>
              <a:gd name="T5" fmla="*/ 745 h 746"/>
              <a:gd name="T6" fmla="*/ 0 w 967"/>
              <a:gd name="T7" fmla="*/ 696 h 746"/>
              <a:gd name="T8" fmla="*/ 0 w 967"/>
              <a:gd name="T9" fmla="*/ 49 h 746"/>
              <a:gd name="T10" fmla="*/ 49 w 967"/>
              <a:gd name="T11" fmla="*/ 0 h 746"/>
              <a:gd name="T12" fmla="*/ 368 w 967"/>
              <a:gd name="T13" fmla="*/ 0 h 746"/>
              <a:gd name="T14" fmla="*/ 393 w 967"/>
              <a:gd name="T15" fmla="*/ 17 h 746"/>
              <a:gd name="T16" fmla="*/ 499 w 967"/>
              <a:gd name="T17" fmla="*/ 115 h 746"/>
              <a:gd name="T18" fmla="*/ 917 w 967"/>
              <a:gd name="T19" fmla="*/ 115 h 746"/>
              <a:gd name="T20" fmla="*/ 966 w 967"/>
              <a:gd name="T21" fmla="*/ 164 h 746"/>
              <a:gd name="T22" fmla="*/ 966 w 967"/>
              <a:gd name="T23" fmla="*/ 696 h 746"/>
              <a:gd name="T24" fmla="*/ 917 w 967"/>
              <a:gd name="T25" fmla="*/ 745 h 746"/>
              <a:gd name="T26" fmla="*/ 66 w 967"/>
              <a:gd name="T27" fmla="*/ 679 h 746"/>
              <a:gd name="T28" fmla="*/ 66 w 967"/>
              <a:gd name="T29" fmla="*/ 679 h 746"/>
              <a:gd name="T30" fmla="*/ 900 w 967"/>
              <a:gd name="T31" fmla="*/ 679 h 746"/>
              <a:gd name="T32" fmla="*/ 900 w 967"/>
              <a:gd name="T33" fmla="*/ 180 h 746"/>
              <a:gd name="T34" fmla="*/ 491 w 967"/>
              <a:gd name="T35" fmla="*/ 180 h 746"/>
              <a:gd name="T36" fmla="*/ 458 w 967"/>
              <a:gd name="T37" fmla="*/ 164 h 746"/>
              <a:gd name="T38" fmla="*/ 360 w 967"/>
              <a:gd name="T39" fmla="*/ 66 h 746"/>
              <a:gd name="T40" fmla="*/ 66 w 967"/>
              <a:gd name="T41" fmla="*/ 66 h 746"/>
              <a:gd name="T42" fmla="*/ 66 w 967"/>
              <a:gd name="T43" fmla="*/ 679 h 746"/>
              <a:gd name="T44" fmla="*/ 499 w 967"/>
              <a:gd name="T45" fmla="*/ 123 h 746"/>
              <a:gd name="T46" fmla="*/ 499 w 967"/>
              <a:gd name="T47" fmla="*/ 123 h 746"/>
              <a:gd name="T48" fmla="*/ 368 w 967"/>
              <a:gd name="T49" fmla="*/ 66 h 746"/>
              <a:gd name="T50" fmla="*/ 368 w 967"/>
              <a:gd name="T51" fmla="*/ 6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7" h="746">
                <a:moveTo>
                  <a:pt x="917" y="745"/>
                </a:moveTo>
                <a:lnTo>
                  <a:pt x="917" y="745"/>
                </a:lnTo>
                <a:cubicBezTo>
                  <a:pt x="49" y="745"/>
                  <a:pt x="49" y="745"/>
                  <a:pt x="49" y="745"/>
                </a:cubicBezTo>
                <a:cubicBezTo>
                  <a:pt x="25" y="745"/>
                  <a:pt x="0" y="720"/>
                  <a:pt x="0" y="69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25" y="0"/>
                  <a:pt x="49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76" y="0"/>
                  <a:pt x="385" y="8"/>
                  <a:pt x="393" y="17"/>
                </a:cubicBezTo>
                <a:cubicBezTo>
                  <a:pt x="499" y="115"/>
                  <a:pt x="499" y="115"/>
                  <a:pt x="499" y="115"/>
                </a:cubicBezTo>
                <a:cubicBezTo>
                  <a:pt x="917" y="115"/>
                  <a:pt x="917" y="115"/>
                  <a:pt x="917" y="115"/>
                </a:cubicBezTo>
                <a:cubicBezTo>
                  <a:pt x="941" y="115"/>
                  <a:pt x="966" y="139"/>
                  <a:pt x="966" y="164"/>
                </a:cubicBezTo>
                <a:cubicBezTo>
                  <a:pt x="966" y="696"/>
                  <a:pt x="966" y="696"/>
                  <a:pt x="966" y="696"/>
                </a:cubicBezTo>
                <a:cubicBezTo>
                  <a:pt x="966" y="720"/>
                  <a:pt x="941" y="745"/>
                  <a:pt x="917" y="745"/>
                </a:cubicBezTo>
                <a:close/>
                <a:moveTo>
                  <a:pt x="66" y="679"/>
                </a:moveTo>
                <a:lnTo>
                  <a:pt x="66" y="679"/>
                </a:lnTo>
                <a:cubicBezTo>
                  <a:pt x="900" y="679"/>
                  <a:pt x="900" y="679"/>
                  <a:pt x="900" y="679"/>
                </a:cubicBezTo>
                <a:cubicBezTo>
                  <a:pt x="900" y="180"/>
                  <a:pt x="900" y="180"/>
                  <a:pt x="900" y="180"/>
                </a:cubicBezTo>
                <a:cubicBezTo>
                  <a:pt x="491" y="180"/>
                  <a:pt x="491" y="180"/>
                  <a:pt x="491" y="180"/>
                </a:cubicBezTo>
                <a:cubicBezTo>
                  <a:pt x="475" y="180"/>
                  <a:pt x="467" y="172"/>
                  <a:pt x="458" y="164"/>
                </a:cubicBezTo>
                <a:cubicBezTo>
                  <a:pt x="360" y="66"/>
                  <a:pt x="360" y="66"/>
                  <a:pt x="360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679"/>
                </a:lnTo>
                <a:close/>
                <a:moveTo>
                  <a:pt x="499" y="123"/>
                </a:moveTo>
                <a:lnTo>
                  <a:pt x="499" y="123"/>
                </a:lnTo>
                <a:close/>
                <a:moveTo>
                  <a:pt x="368" y="66"/>
                </a:moveTo>
                <a:lnTo>
                  <a:pt x="368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30">
            <a:extLst>
              <a:ext uri="{FF2B5EF4-FFF2-40B4-BE49-F238E27FC236}">
                <a16:creationId xmlns:a16="http://schemas.microsoft.com/office/drawing/2014/main" id="{58D641F4-5B21-DC45-A0C2-2DB0CA66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42" y="10390256"/>
            <a:ext cx="539276" cy="73539"/>
          </a:xfrm>
          <a:custGeom>
            <a:avLst/>
            <a:gdLst>
              <a:gd name="T0" fmla="*/ 450 w 484"/>
              <a:gd name="T1" fmla="*/ 66 h 67"/>
              <a:gd name="T2" fmla="*/ 450 w 484"/>
              <a:gd name="T3" fmla="*/ 66 h 67"/>
              <a:gd name="T4" fmla="*/ 33 w 484"/>
              <a:gd name="T5" fmla="*/ 66 h 67"/>
              <a:gd name="T6" fmla="*/ 0 w 484"/>
              <a:gd name="T7" fmla="*/ 33 h 67"/>
              <a:gd name="T8" fmla="*/ 33 w 484"/>
              <a:gd name="T9" fmla="*/ 0 h 67"/>
              <a:gd name="T10" fmla="*/ 450 w 484"/>
              <a:gd name="T11" fmla="*/ 0 h 67"/>
              <a:gd name="T12" fmla="*/ 483 w 484"/>
              <a:gd name="T13" fmla="*/ 33 h 67"/>
              <a:gd name="T14" fmla="*/ 450 w 48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67">
                <a:moveTo>
                  <a:pt x="450" y="66"/>
                </a:moveTo>
                <a:lnTo>
                  <a:pt x="450" y="66"/>
                </a:lnTo>
                <a:cubicBezTo>
                  <a:pt x="33" y="66"/>
                  <a:pt x="33" y="66"/>
                  <a:pt x="33" y="66"/>
                </a:cubicBezTo>
                <a:cubicBezTo>
                  <a:pt x="16" y="66"/>
                  <a:pt x="0" y="49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66" y="0"/>
                  <a:pt x="483" y="17"/>
                  <a:pt x="483" y="33"/>
                </a:cubicBezTo>
                <a:cubicBezTo>
                  <a:pt x="483" y="49"/>
                  <a:pt x="466" y="66"/>
                  <a:pt x="450" y="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31">
            <a:extLst>
              <a:ext uri="{FF2B5EF4-FFF2-40B4-BE49-F238E27FC236}">
                <a16:creationId xmlns:a16="http://schemas.microsoft.com/office/drawing/2014/main" id="{6F1E23EB-D928-B649-963D-16CFF205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603" y="7904687"/>
            <a:ext cx="926575" cy="921671"/>
          </a:xfrm>
          <a:custGeom>
            <a:avLst/>
            <a:gdLst>
              <a:gd name="T0" fmla="*/ 785 w 835"/>
              <a:gd name="T1" fmla="*/ 0 h 828"/>
              <a:gd name="T2" fmla="*/ 785 w 835"/>
              <a:gd name="T3" fmla="*/ 0 h 828"/>
              <a:gd name="T4" fmla="*/ 49 w 835"/>
              <a:gd name="T5" fmla="*/ 0 h 828"/>
              <a:gd name="T6" fmla="*/ 0 w 835"/>
              <a:gd name="T7" fmla="*/ 41 h 828"/>
              <a:gd name="T8" fmla="*/ 0 w 835"/>
              <a:gd name="T9" fmla="*/ 205 h 828"/>
              <a:gd name="T10" fmla="*/ 49 w 835"/>
              <a:gd name="T11" fmla="*/ 246 h 828"/>
              <a:gd name="T12" fmla="*/ 49 w 835"/>
              <a:gd name="T13" fmla="*/ 246 h 828"/>
              <a:gd name="T14" fmla="*/ 49 w 835"/>
              <a:gd name="T15" fmla="*/ 786 h 828"/>
              <a:gd name="T16" fmla="*/ 90 w 835"/>
              <a:gd name="T17" fmla="*/ 827 h 828"/>
              <a:gd name="T18" fmla="*/ 744 w 835"/>
              <a:gd name="T19" fmla="*/ 827 h 828"/>
              <a:gd name="T20" fmla="*/ 785 w 835"/>
              <a:gd name="T21" fmla="*/ 786 h 828"/>
              <a:gd name="T22" fmla="*/ 785 w 835"/>
              <a:gd name="T23" fmla="*/ 246 h 828"/>
              <a:gd name="T24" fmla="*/ 785 w 835"/>
              <a:gd name="T25" fmla="*/ 246 h 828"/>
              <a:gd name="T26" fmla="*/ 834 w 835"/>
              <a:gd name="T27" fmla="*/ 205 h 828"/>
              <a:gd name="T28" fmla="*/ 834 w 835"/>
              <a:gd name="T29" fmla="*/ 41 h 828"/>
              <a:gd name="T30" fmla="*/ 785 w 835"/>
              <a:gd name="T31" fmla="*/ 0 h 828"/>
              <a:gd name="T32" fmla="*/ 65 w 835"/>
              <a:gd name="T33" fmla="*/ 66 h 828"/>
              <a:gd name="T34" fmla="*/ 65 w 835"/>
              <a:gd name="T35" fmla="*/ 66 h 828"/>
              <a:gd name="T36" fmla="*/ 769 w 835"/>
              <a:gd name="T37" fmla="*/ 66 h 828"/>
              <a:gd name="T38" fmla="*/ 769 w 835"/>
              <a:gd name="T39" fmla="*/ 181 h 828"/>
              <a:gd name="T40" fmla="*/ 744 w 835"/>
              <a:gd name="T41" fmla="*/ 181 h 828"/>
              <a:gd name="T42" fmla="*/ 662 w 835"/>
              <a:gd name="T43" fmla="*/ 181 h 828"/>
              <a:gd name="T44" fmla="*/ 155 w 835"/>
              <a:gd name="T45" fmla="*/ 181 h 828"/>
              <a:gd name="T46" fmla="*/ 90 w 835"/>
              <a:gd name="T47" fmla="*/ 181 h 828"/>
              <a:gd name="T48" fmla="*/ 65 w 835"/>
              <a:gd name="T49" fmla="*/ 181 h 828"/>
              <a:gd name="T50" fmla="*/ 65 w 835"/>
              <a:gd name="T51" fmla="*/ 66 h 828"/>
              <a:gd name="T52" fmla="*/ 720 w 835"/>
              <a:gd name="T53" fmla="*/ 770 h 828"/>
              <a:gd name="T54" fmla="*/ 720 w 835"/>
              <a:gd name="T55" fmla="*/ 770 h 828"/>
              <a:gd name="T56" fmla="*/ 114 w 835"/>
              <a:gd name="T57" fmla="*/ 770 h 828"/>
              <a:gd name="T58" fmla="*/ 114 w 835"/>
              <a:gd name="T59" fmla="*/ 246 h 828"/>
              <a:gd name="T60" fmla="*/ 155 w 835"/>
              <a:gd name="T61" fmla="*/ 246 h 828"/>
              <a:gd name="T62" fmla="*/ 662 w 835"/>
              <a:gd name="T63" fmla="*/ 246 h 828"/>
              <a:gd name="T64" fmla="*/ 720 w 835"/>
              <a:gd name="T65" fmla="*/ 246 h 828"/>
              <a:gd name="T66" fmla="*/ 720 w 835"/>
              <a:gd name="T67" fmla="*/ 77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5" h="828">
                <a:moveTo>
                  <a:pt x="785" y="0"/>
                </a:moveTo>
                <a:lnTo>
                  <a:pt x="785" y="0"/>
                </a:lnTo>
                <a:cubicBezTo>
                  <a:pt x="49" y="0"/>
                  <a:pt x="49" y="0"/>
                  <a:pt x="49" y="0"/>
                </a:cubicBezTo>
                <a:cubicBezTo>
                  <a:pt x="16" y="0"/>
                  <a:pt x="0" y="17"/>
                  <a:pt x="0" y="41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21"/>
                  <a:pt x="16" y="246"/>
                  <a:pt x="49" y="246"/>
                </a:cubicBezTo>
                <a:lnTo>
                  <a:pt x="49" y="246"/>
                </a:lnTo>
                <a:cubicBezTo>
                  <a:pt x="49" y="786"/>
                  <a:pt x="49" y="786"/>
                  <a:pt x="49" y="786"/>
                </a:cubicBezTo>
                <a:cubicBezTo>
                  <a:pt x="49" y="811"/>
                  <a:pt x="65" y="827"/>
                  <a:pt x="90" y="827"/>
                </a:cubicBezTo>
                <a:cubicBezTo>
                  <a:pt x="744" y="827"/>
                  <a:pt x="744" y="827"/>
                  <a:pt x="744" y="827"/>
                </a:cubicBezTo>
                <a:cubicBezTo>
                  <a:pt x="769" y="827"/>
                  <a:pt x="785" y="811"/>
                  <a:pt x="785" y="786"/>
                </a:cubicBezTo>
                <a:cubicBezTo>
                  <a:pt x="785" y="246"/>
                  <a:pt x="785" y="246"/>
                  <a:pt x="785" y="246"/>
                </a:cubicBezTo>
                <a:lnTo>
                  <a:pt x="785" y="246"/>
                </a:lnTo>
                <a:cubicBezTo>
                  <a:pt x="818" y="246"/>
                  <a:pt x="834" y="221"/>
                  <a:pt x="834" y="205"/>
                </a:cubicBezTo>
                <a:cubicBezTo>
                  <a:pt x="834" y="41"/>
                  <a:pt x="834" y="41"/>
                  <a:pt x="834" y="41"/>
                </a:cubicBezTo>
                <a:cubicBezTo>
                  <a:pt x="834" y="17"/>
                  <a:pt x="818" y="0"/>
                  <a:pt x="785" y="0"/>
                </a:cubicBezTo>
                <a:close/>
                <a:moveTo>
                  <a:pt x="65" y="66"/>
                </a:moveTo>
                <a:lnTo>
                  <a:pt x="65" y="66"/>
                </a:lnTo>
                <a:cubicBezTo>
                  <a:pt x="769" y="66"/>
                  <a:pt x="769" y="66"/>
                  <a:pt x="769" y="66"/>
                </a:cubicBezTo>
                <a:cubicBezTo>
                  <a:pt x="769" y="181"/>
                  <a:pt x="769" y="181"/>
                  <a:pt x="769" y="181"/>
                </a:cubicBezTo>
                <a:cubicBezTo>
                  <a:pt x="744" y="181"/>
                  <a:pt x="744" y="181"/>
                  <a:pt x="744" y="181"/>
                </a:cubicBezTo>
                <a:cubicBezTo>
                  <a:pt x="662" y="181"/>
                  <a:pt x="662" y="181"/>
                  <a:pt x="662" y="181"/>
                </a:cubicBezTo>
                <a:cubicBezTo>
                  <a:pt x="155" y="181"/>
                  <a:pt x="155" y="181"/>
                  <a:pt x="155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65" y="181"/>
                  <a:pt x="65" y="181"/>
                  <a:pt x="65" y="181"/>
                </a:cubicBezTo>
                <a:lnTo>
                  <a:pt x="65" y="66"/>
                </a:lnTo>
                <a:close/>
                <a:moveTo>
                  <a:pt x="720" y="770"/>
                </a:moveTo>
                <a:lnTo>
                  <a:pt x="720" y="770"/>
                </a:lnTo>
                <a:cubicBezTo>
                  <a:pt x="114" y="770"/>
                  <a:pt x="114" y="770"/>
                  <a:pt x="114" y="770"/>
                </a:cubicBezTo>
                <a:cubicBezTo>
                  <a:pt x="114" y="246"/>
                  <a:pt x="114" y="246"/>
                  <a:pt x="114" y="246"/>
                </a:cubicBezTo>
                <a:cubicBezTo>
                  <a:pt x="155" y="246"/>
                  <a:pt x="155" y="246"/>
                  <a:pt x="155" y="246"/>
                </a:cubicBezTo>
                <a:cubicBezTo>
                  <a:pt x="662" y="246"/>
                  <a:pt x="662" y="246"/>
                  <a:pt x="662" y="246"/>
                </a:cubicBezTo>
                <a:cubicBezTo>
                  <a:pt x="720" y="246"/>
                  <a:pt x="720" y="246"/>
                  <a:pt x="720" y="246"/>
                </a:cubicBezTo>
                <a:lnTo>
                  <a:pt x="720" y="7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32">
            <a:extLst>
              <a:ext uri="{FF2B5EF4-FFF2-40B4-BE49-F238E27FC236}">
                <a16:creationId xmlns:a16="http://schemas.microsoft.com/office/drawing/2014/main" id="{B478EF48-C076-0641-BC43-0EFBB9C7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92" y="8282178"/>
            <a:ext cx="201001" cy="63734"/>
          </a:xfrm>
          <a:custGeom>
            <a:avLst/>
            <a:gdLst>
              <a:gd name="T0" fmla="*/ 147 w 181"/>
              <a:gd name="T1" fmla="*/ 0 h 58"/>
              <a:gd name="T2" fmla="*/ 147 w 181"/>
              <a:gd name="T3" fmla="*/ 0 h 58"/>
              <a:gd name="T4" fmla="*/ 33 w 181"/>
              <a:gd name="T5" fmla="*/ 0 h 58"/>
              <a:gd name="T6" fmla="*/ 0 w 181"/>
              <a:gd name="T7" fmla="*/ 33 h 58"/>
              <a:gd name="T8" fmla="*/ 33 w 181"/>
              <a:gd name="T9" fmla="*/ 57 h 58"/>
              <a:gd name="T10" fmla="*/ 147 w 181"/>
              <a:gd name="T11" fmla="*/ 57 h 58"/>
              <a:gd name="T12" fmla="*/ 180 w 181"/>
              <a:gd name="T13" fmla="*/ 33 h 58"/>
              <a:gd name="T14" fmla="*/ 147 w 181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8">
                <a:moveTo>
                  <a:pt x="147" y="0"/>
                </a:moveTo>
                <a:lnTo>
                  <a:pt x="147" y="0"/>
                </a:ln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6"/>
                  <a:pt x="0" y="33"/>
                </a:cubicBezTo>
                <a:cubicBezTo>
                  <a:pt x="0" y="49"/>
                  <a:pt x="16" y="57"/>
                  <a:pt x="33" y="57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64" y="57"/>
                  <a:pt x="180" y="49"/>
                  <a:pt x="180" y="33"/>
                </a:cubicBezTo>
                <a:cubicBezTo>
                  <a:pt x="180" y="16"/>
                  <a:pt x="164" y="0"/>
                  <a:pt x="14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33">
            <a:extLst>
              <a:ext uri="{FF2B5EF4-FFF2-40B4-BE49-F238E27FC236}">
                <a16:creationId xmlns:a16="http://schemas.microsoft.com/office/drawing/2014/main" id="{2D80C35B-79AF-8941-A74B-0CF2A733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373" y="8061567"/>
            <a:ext cx="926575" cy="872646"/>
          </a:xfrm>
          <a:custGeom>
            <a:avLst/>
            <a:gdLst>
              <a:gd name="T0" fmla="*/ 793 w 835"/>
              <a:gd name="T1" fmla="*/ 0 h 787"/>
              <a:gd name="T2" fmla="*/ 793 w 835"/>
              <a:gd name="T3" fmla="*/ 0 h 787"/>
              <a:gd name="T4" fmla="*/ 785 w 835"/>
              <a:gd name="T5" fmla="*/ 0 h 787"/>
              <a:gd name="T6" fmla="*/ 425 w 835"/>
              <a:gd name="T7" fmla="*/ 42 h 787"/>
              <a:gd name="T8" fmla="*/ 417 w 835"/>
              <a:gd name="T9" fmla="*/ 42 h 787"/>
              <a:gd name="T10" fmla="*/ 409 w 835"/>
              <a:gd name="T11" fmla="*/ 42 h 787"/>
              <a:gd name="T12" fmla="*/ 49 w 835"/>
              <a:gd name="T13" fmla="*/ 0 h 787"/>
              <a:gd name="T14" fmla="*/ 41 w 835"/>
              <a:gd name="T15" fmla="*/ 0 h 787"/>
              <a:gd name="T16" fmla="*/ 0 w 835"/>
              <a:gd name="T17" fmla="*/ 42 h 787"/>
              <a:gd name="T18" fmla="*/ 0 w 835"/>
              <a:gd name="T19" fmla="*/ 123 h 787"/>
              <a:gd name="T20" fmla="*/ 0 w 835"/>
              <a:gd name="T21" fmla="*/ 590 h 787"/>
              <a:gd name="T22" fmla="*/ 0 w 835"/>
              <a:gd name="T23" fmla="*/ 655 h 787"/>
              <a:gd name="T24" fmla="*/ 32 w 835"/>
              <a:gd name="T25" fmla="*/ 704 h 787"/>
              <a:gd name="T26" fmla="*/ 401 w 835"/>
              <a:gd name="T27" fmla="*/ 786 h 787"/>
              <a:gd name="T28" fmla="*/ 401 w 835"/>
              <a:gd name="T29" fmla="*/ 786 h 787"/>
              <a:gd name="T30" fmla="*/ 409 w 835"/>
              <a:gd name="T31" fmla="*/ 786 h 787"/>
              <a:gd name="T32" fmla="*/ 425 w 835"/>
              <a:gd name="T33" fmla="*/ 786 h 787"/>
              <a:gd name="T34" fmla="*/ 433 w 835"/>
              <a:gd name="T35" fmla="*/ 786 h 787"/>
              <a:gd name="T36" fmla="*/ 793 w 835"/>
              <a:gd name="T37" fmla="*/ 704 h 787"/>
              <a:gd name="T38" fmla="*/ 834 w 835"/>
              <a:gd name="T39" fmla="*/ 655 h 787"/>
              <a:gd name="T40" fmla="*/ 834 w 835"/>
              <a:gd name="T41" fmla="*/ 508 h 787"/>
              <a:gd name="T42" fmla="*/ 834 w 835"/>
              <a:gd name="T43" fmla="*/ 508 h 787"/>
              <a:gd name="T44" fmla="*/ 834 w 835"/>
              <a:gd name="T45" fmla="*/ 42 h 787"/>
              <a:gd name="T46" fmla="*/ 793 w 835"/>
              <a:gd name="T47" fmla="*/ 0 h 787"/>
              <a:gd name="T48" fmla="*/ 57 w 835"/>
              <a:gd name="T49" fmla="*/ 590 h 787"/>
              <a:gd name="T50" fmla="*/ 57 w 835"/>
              <a:gd name="T51" fmla="*/ 590 h 787"/>
              <a:gd name="T52" fmla="*/ 65 w 835"/>
              <a:gd name="T53" fmla="*/ 123 h 787"/>
              <a:gd name="T54" fmla="*/ 65 w 835"/>
              <a:gd name="T55" fmla="*/ 123 h 787"/>
              <a:gd name="T56" fmla="*/ 65 w 835"/>
              <a:gd name="T57" fmla="*/ 66 h 787"/>
              <a:gd name="T58" fmla="*/ 384 w 835"/>
              <a:gd name="T59" fmla="*/ 99 h 787"/>
              <a:gd name="T60" fmla="*/ 384 w 835"/>
              <a:gd name="T61" fmla="*/ 271 h 787"/>
              <a:gd name="T62" fmla="*/ 384 w 835"/>
              <a:gd name="T63" fmla="*/ 712 h 787"/>
              <a:gd name="T64" fmla="*/ 57 w 835"/>
              <a:gd name="T65" fmla="*/ 639 h 787"/>
              <a:gd name="T66" fmla="*/ 57 w 835"/>
              <a:gd name="T67" fmla="*/ 590 h 787"/>
              <a:gd name="T68" fmla="*/ 769 w 835"/>
              <a:gd name="T69" fmla="*/ 508 h 787"/>
              <a:gd name="T70" fmla="*/ 769 w 835"/>
              <a:gd name="T71" fmla="*/ 508 h 787"/>
              <a:gd name="T72" fmla="*/ 769 w 835"/>
              <a:gd name="T73" fmla="*/ 647 h 787"/>
              <a:gd name="T74" fmla="*/ 450 w 835"/>
              <a:gd name="T75" fmla="*/ 712 h 787"/>
              <a:gd name="T76" fmla="*/ 450 w 835"/>
              <a:gd name="T77" fmla="*/ 271 h 787"/>
              <a:gd name="T78" fmla="*/ 450 w 835"/>
              <a:gd name="T79" fmla="*/ 123 h 787"/>
              <a:gd name="T80" fmla="*/ 450 w 835"/>
              <a:gd name="T81" fmla="*/ 123 h 787"/>
              <a:gd name="T82" fmla="*/ 450 w 835"/>
              <a:gd name="T83" fmla="*/ 107 h 787"/>
              <a:gd name="T84" fmla="*/ 769 w 835"/>
              <a:gd name="T85" fmla="*/ 66 h 787"/>
              <a:gd name="T86" fmla="*/ 769 w 835"/>
              <a:gd name="T87" fmla="*/ 508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35" h="787">
                <a:moveTo>
                  <a:pt x="793" y="0"/>
                </a:moveTo>
                <a:lnTo>
                  <a:pt x="793" y="0"/>
                </a:lnTo>
                <a:cubicBezTo>
                  <a:pt x="785" y="0"/>
                  <a:pt x="785" y="0"/>
                  <a:pt x="785" y="0"/>
                </a:cubicBezTo>
                <a:cubicBezTo>
                  <a:pt x="425" y="42"/>
                  <a:pt x="425" y="42"/>
                  <a:pt x="425" y="42"/>
                </a:cubicBezTo>
                <a:cubicBezTo>
                  <a:pt x="417" y="42"/>
                  <a:pt x="417" y="42"/>
                  <a:pt x="417" y="42"/>
                </a:cubicBezTo>
                <a:lnTo>
                  <a:pt x="409" y="42"/>
                </a:lnTo>
                <a:cubicBezTo>
                  <a:pt x="49" y="0"/>
                  <a:pt x="49" y="0"/>
                  <a:pt x="4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17"/>
                  <a:pt x="0" y="42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90"/>
                  <a:pt x="0" y="590"/>
                  <a:pt x="0" y="590"/>
                </a:cubicBezTo>
                <a:cubicBezTo>
                  <a:pt x="0" y="655"/>
                  <a:pt x="0" y="655"/>
                  <a:pt x="0" y="655"/>
                </a:cubicBezTo>
                <a:cubicBezTo>
                  <a:pt x="0" y="680"/>
                  <a:pt x="16" y="696"/>
                  <a:pt x="32" y="704"/>
                </a:cubicBezTo>
                <a:cubicBezTo>
                  <a:pt x="401" y="786"/>
                  <a:pt x="401" y="786"/>
                  <a:pt x="401" y="786"/>
                </a:cubicBezTo>
                <a:lnTo>
                  <a:pt x="401" y="786"/>
                </a:lnTo>
                <a:cubicBezTo>
                  <a:pt x="409" y="786"/>
                  <a:pt x="409" y="786"/>
                  <a:pt x="409" y="786"/>
                </a:cubicBezTo>
                <a:cubicBezTo>
                  <a:pt x="417" y="786"/>
                  <a:pt x="425" y="786"/>
                  <a:pt x="425" y="786"/>
                </a:cubicBezTo>
                <a:lnTo>
                  <a:pt x="433" y="786"/>
                </a:lnTo>
                <a:cubicBezTo>
                  <a:pt x="793" y="704"/>
                  <a:pt x="793" y="704"/>
                  <a:pt x="793" y="704"/>
                </a:cubicBezTo>
                <a:cubicBezTo>
                  <a:pt x="818" y="696"/>
                  <a:pt x="834" y="680"/>
                  <a:pt x="834" y="655"/>
                </a:cubicBezTo>
                <a:cubicBezTo>
                  <a:pt x="834" y="508"/>
                  <a:pt x="834" y="508"/>
                  <a:pt x="834" y="508"/>
                </a:cubicBezTo>
                <a:lnTo>
                  <a:pt x="834" y="508"/>
                </a:lnTo>
                <a:cubicBezTo>
                  <a:pt x="834" y="42"/>
                  <a:pt x="834" y="42"/>
                  <a:pt x="834" y="42"/>
                </a:cubicBezTo>
                <a:cubicBezTo>
                  <a:pt x="834" y="17"/>
                  <a:pt x="810" y="0"/>
                  <a:pt x="793" y="0"/>
                </a:cubicBezTo>
                <a:close/>
                <a:moveTo>
                  <a:pt x="57" y="590"/>
                </a:moveTo>
                <a:lnTo>
                  <a:pt x="57" y="590"/>
                </a:lnTo>
                <a:cubicBezTo>
                  <a:pt x="65" y="123"/>
                  <a:pt x="65" y="123"/>
                  <a:pt x="65" y="123"/>
                </a:cubicBezTo>
                <a:lnTo>
                  <a:pt x="65" y="123"/>
                </a:lnTo>
                <a:cubicBezTo>
                  <a:pt x="65" y="66"/>
                  <a:pt x="65" y="66"/>
                  <a:pt x="65" y="66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4" y="271"/>
                  <a:pt x="384" y="271"/>
                  <a:pt x="384" y="271"/>
                </a:cubicBezTo>
                <a:cubicBezTo>
                  <a:pt x="384" y="712"/>
                  <a:pt x="384" y="712"/>
                  <a:pt x="384" y="712"/>
                </a:cubicBezTo>
                <a:cubicBezTo>
                  <a:pt x="57" y="639"/>
                  <a:pt x="57" y="639"/>
                  <a:pt x="57" y="639"/>
                </a:cubicBezTo>
                <a:lnTo>
                  <a:pt x="57" y="590"/>
                </a:lnTo>
                <a:close/>
                <a:moveTo>
                  <a:pt x="769" y="508"/>
                </a:moveTo>
                <a:lnTo>
                  <a:pt x="769" y="508"/>
                </a:lnTo>
                <a:cubicBezTo>
                  <a:pt x="769" y="647"/>
                  <a:pt x="769" y="647"/>
                  <a:pt x="769" y="647"/>
                </a:cubicBezTo>
                <a:cubicBezTo>
                  <a:pt x="450" y="712"/>
                  <a:pt x="450" y="712"/>
                  <a:pt x="450" y="712"/>
                </a:cubicBezTo>
                <a:cubicBezTo>
                  <a:pt x="450" y="271"/>
                  <a:pt x="450" y="271"/>
                  <a:pt x="450" y="271"/>
                </a:cubicBezTo>
                <a:cubicBezTo>
                  <a:pt x="450" y="123"/>
                  <a:pt x="450" y="123"/>
                  <a:pt x="450" y="123"/>
                </a:cubicBezTo>
                <a:lnTo>
                  <a:pt x="450" y="123"/>
                </a:lnTo>
                <a:cubicBezTo>
                  <a:pt x="450" y="107"/>
                  <a:pt x="450" y="107"/>
                  <a:pt x="450" y="107"/>
                </a:cubicBezTo>
                <a:cubicBezTo>
                  <a:pt x="769" y="66"/>
                  <a:pt x="769" y="66"/>
                  <a:pt x="769" y="66"/>
                </a:cubicBezTo>
                <a:lnTo>
                  <a:pt x="769" y="5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34">
            <a:extLst>
              <a:ext uri="{FF2B5EF4-FFF2-40B4-BE49-F238E27FC236}">
                <a16:creationId xmlns:a16="http://schemas.microsoft.com/office/drawing/2014/main" id="{F0124E7A-8346-FF40-86BE-20A27F73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2057" y="5218113"/>
            <a:ext cx="1000112" cy="1073648"/>
          </a:xfrm>
          <a:custGeom>
            <a:avLst/>
            <a:gdLst>
              <a:gd name="T0" fmla="*/ 900 w 901"/>
              <a:gd name="T1" fmla="*/ 106 h 966"/>
              <a:gd name="T2" fmla="*/ 900 w 901"/>
              <a:gd name="T3" fmla="*/ 106 h 966"/>
              <a:gd name="T4" fmla="*/ 851 w 901"/>
              <a:gd name="T5" fmla="*/ 73 h 966"/>
              <a:gd name="T6" fmla="*/ 761 w 901"/>
              <a:gd name="T7" fmla="*/ 73 h 966"/>
              <a:gd name="T8" fmla="*/ 761 w 901"/>
              <a:gd name="T9" fmla="*/ 32 h 966"/>
              <a:gd name="T10" fmla="*/ 728 w 901"/>
              <a:gd name="T11" fmla="*/ 0 h 966"/>
              <a:gd name="T12" fmla="*/ 695 w 901"/>
              <a:gd name="T13" fmla="*/ 32 h 966"/>
              <a:gd name="T14" fmla="*/ 695 w 901"/>
              <a:gd name="T15" fmla="*/ 73 h 966"/>
              <a:gd name="T16" fmla="*/ 196 w 901"/>
              <a:gd name="T17" fmla="*/ 73 h 966"/>
              <a:gd name="T18" fmla="*/ 196 w 901"/>
              <a:gd name="T19" fmla="*/ 32 h 966"/>
              <a:gd name="T20" fmla="*/ 164 w 901"/>
              <a:gd name="T21" fmla="*/ 0 h 966"/>
              <a:gd name="T22" fmla="*/ 131 w 901"/>
              <a:gd name="T23" fmla="*/ 32 h 966"/>
              <a:gd name="T24" fmla="*/ 131 w 901"/>
              <a:gd name="T25" fmla="*/ 73 h 966"/>
              <a:gd name="T26" fmla="*/ 41 w 901"/>
              <a:gd name="T27" fmla="*/ 73 h 966"/>
              <a:gd name="T28" fmla="*/ 0 w 901"/>
              <a:gd name="T29" fmla="*/ 106 h 966"/>
              <a:gd name="T30" fmla="*/ 0 w 901"/>
              <a:gd name="T31" fmla="*/ 343 h 966"/>
              <a:gd name="T32" fmla="*/ 0 w 901"/>
              <a:gd name="T33" fmla="*/ 351 h 966"/>
              <a:gd name="T34" fmla="*/ 0 w 901"/>
              <a:gd name="T35" fmla="*/ 368 h 966"/>
              <a:gd name="T36" fmla="*/ 0 w 901"/>
              <a:gd name="T37" fmla="*/ 924 h 966"/>
              <a:gd name="T38" fmla="*/ 41 w 901"/>
              <a:gd name="T39" fmla="*/ 965 h 966"/>
              <a:gd name="T40" fmla="*/ 851 w 901"/>
              <a:gd name="T41" fmla="*/ 965 h 966"/>
              <a:gd name="T42" fmla="*/ 900 w 901"/>
              <a:gd name="T43" fmla="*/ 924 h 966"/>
              <a:gd name="T44" fmla="*/ 900 w 901"/>
              <a:gd name="T45" fmla="*/ 368 h 966"/>
              <a:gd name="T46" fmla="*/ 900 w 901"/>
              <a:gd name="T47" fmla="*/ 351 h 966"/>
              <a:gd name="T48" fmla="*/ 900 w 901"/>
              <a:gd name="T49" fmla="*/ 343 h 966"/>
              <a:gd name="T50" fmla="*/ 900 w 901"/>
              <a:gd name="T51" fmla="*/ 106 h 966"/>
              <a:gd name="T52" fmla="*/ 57 w 901"/>
              <a:gd name="T53" fmla="*/ 130 h 966"/>
              <a:gd name="T54" fmla="*/ 57 w 901"/>
              <a:gd name="T55" fmla="*/ 130 h 966"/>
              <a:gd name="T56" fmla="*/ 131 w 901"/>
              <a:gd name="T57" fmla="*/ 130 h 966"/>
              <a:gd name="T58" fmla="*/ 131 w 901"/>
              <a:gd name="T59" fmla="*/ 171 h 966"/>
              <a:gd name="T60" fmla="*/ 164 w 901"/>
              <a:gd name="T61" fmla="*/ 204 h 966"/>
              <a:gd name="T62" fmla="*/ 196 w 901"/>
              <a:gd name="T63" fmla="*/ 171 h 966"/>
              <a:gd name="T64" fmla="*/ 196 w 901"/>
              <a:gd name="T65" fmla="*/ 130 h 966"/>
              <a:gd name="T66" fmla="*/ 695 w 901"/>
              <a:gd name="T67" fmla="*/ 130 h 966"/>
              <a:gd name="T68" fmla="*/ 695 w 901"/>
              <a:gd name="T69" fmla="*/ 171 h 966"/>
              <a:gd name="T70" fmla="*/ 728 w 901"/>
              <a:gd name="T71" fmla="*/ 204 h 966"/>
              <a:gd name="T72" fmla="*/ 761 w 901"/>
              <a:gd name="T73" fmla="*/ 171 h 966"/>
              <a:gd name="T74" fmla="*/ 761 w 901"/>
              <a:gd name="T75" fmla="*/ 130 h 966"/>
              <a:gd name="T76" fmla="*/ 834 w 901"/>
              <a:gd name="T77" fmla="*/ 130 h 966"/>
              <a:gd name="T78" fmla="*/ 834 w 901"/>
              <a:gd name="T79" fmla="*/ 319 h 966"/>
              <a:gd name="T80" fmla="*/ 57 w 901"/>
              <a:gd name="T81" fmla="*/ 319 h 966"/>
              <a:gd name="T82" fmla="*/ 57 w 901"/>
              <a:gd name="T83" fmla="*/ 130 h 966"/>
              <a:gd name="T84" fmla="*/ 834 w 901"/>
              <a:gd name="T85" fmla="*/ 908 h 966"/>
              <a:gd name="T86" fmla="*/ 834 w 901"/>
              <a:gd name="T87" fmla="*/ 908 h 966"/>
              <a:gd name="T88" fmla="*/ 57 w 901"/>
              <a:gd name="T89" fmla="*/ 908 h 966"/>
              <a:gd name="T90" fmla="*/ 57 w 901"/>
              <a:gd name="T91" fmla="*/ 384 h 966"/>
              <a:gd name="T92" fmla="*/ 834 w 901"/>
              <a:gd name="T93" fmla="*/ 384 h 966"/>
              <a:gd name="T94" fmla="*/ 834 w 901"/>
              <a:gd name="T95" fmla="*/ 908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01" h="966">
                <a:moveTo>
                  <a:pt x="900" y="106"/>
                </a:moveTo>
                <a:lnTo>
                  <a:pt x="900" y="106"/>
                </a:lnTo>
                <a:cubicBezTo>
                  <a:pt x="900" y="81"/>
                  <a:pt x="875" y="73"/>
                  <a:pt x="851" y="73"/>
                </a:cubicBezTo>
                <a:cubicBezTo>
                  <a:pt x="761" y="73"/>
                  <a:pt x="761" y="73"/>
                  <a:pt x="761" y="73"/>
                </a:cubicBezTo>
                <a:cubicBezTo>
                  <a:pt x="761" y="32"/>
                  <a:pt x="761" y="32"/>
                  <a:pt x="761" y="32"/>
                </a:cubicBezTo>
                <a:cubicBezTo>
                  <a:pt x="761" y="16"/>
                  <a:pt x="744" y="0"/>
                  <a:pt x="728" y="0"/>
                </a:cubicBezTo>
                <a:cubicBezTo>
                  <a:pt x="712" y="0"/>
                  <a:pt x="695" y="16"/>
                  <a:pt x="695" y="32"/>
                </a:cubicBezTo>
                <a:cubicBezTo>
                  <a:pt x="695" y="73"/>
                  <a:pt x="695" y="73"/>
                  <a:pt x="695" y="73"/>
                </a:cubicBezTo>
                <a:cubicBezTo>
                  <a:pt x="196" y="73"/>
                  <a:pt x="196" y="73"/>
                  <a:pt x="196" y="73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16"/>
                  <a:pt x="180" y="0"/>
                  <a:pt x="164" y="0"/>
                </a:cubicBezTo>
                <a:cubicBezTo>
                  <a:pt x="147" y="0"/>
                  <a:pt x="131" y="16"/>
                  <a:pt x="131" y="32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16" y="73"/>
                  <a:pt x="0" y="90"/>
                  <a:pt x="0" y="106"/>
                </a:cubicBezTo>
                <a:cubicBezTo>
                  <a:pt x="0" y="343"/>
                  <a:pt x="0" y="343"/>
                  <a:pt x="0" y="343"/>
                </a:cubicBezTo>
                <a:lnTo>
                  <a:pt x="0" y="351"/>
                </a:lnTo>
                <a:cubicBezTo>
                  <a:pt x="0" y="360"/>
                  <a:pt x="0" y="360"/>
                  <a:pt x="0" y="368"/>
                </a:cubicBezTo>
                <a:cubicBezTo>
                  <a:pt x="0" y="924"/>
                  <a:pt x="0" y="924"/>
                  <a:pt x="0" y="924"/>
                </a:cubicBezTo>
                <a:cubicBezTo>
                  <a:pt x="0" y="949"/>
                  <a:pt x="16" y="965"/>
                  <a:pt x="41" y="965"/>
                </a:cubicBezTo>
                <a:cubicBezTo>
                  <a:pt x="851" y="965"/>
                  <a:pt x="851" y="965"/>
                  <a:pt x="851" y="965"/>
                </a:cubicBezTo>
                <a:cubicBezTo>
                  <a:pt x="875" y="965"/>
                  <a:pt x="900" y="949"/>
                  <a:pt x="900" y="924"/>
                </a:cubicBezTo>
                <a:cubicBezTo>
                  <a:pt x="900" y="368"/>
                  <a:pt x="900" y="368"/>
                  <a:pt x="900" y="368"/>
                </a:cubicBezTo>
                <a:cubicBezTo>
                  <a:pt x="900" y="360"/>
                  <a:pt x="900" y="360"/>
                  <a:pt x="900" y="351"/>
                </a:cubicBezTo>
                <a:lnTo>
                  <a:pt x="900" y="343"/>
                </a:lnTo>
                <a:lnTo>
                  <a:pt x="900" y="106"/>
                </a:lnTo>
                <a:close/>
                <a:moveTo>
                  <a:pt x="57" y="130"/>
                </a:moveTo>
                <a:lnTo>
                  <a:pt x="57" y="130"/>
                </a:lnTo>
                <a:cubicBezTo>
                  <a:pt x="131" y="130"/>
                  <a:pt x="131" y="130"/>
                  <a:pt x="131" y="130"/>
                </a:cubicBezTo>
                <a:cubicBezTo>
                  <a:pt x="131" y="171"/>
                  <a:pt x="131" y="171"/>
                  <a:pt x="131" y="171"/>
                </a:cubicBezTo>
                <a:cubicBezTo>
                  <a:pt x="131" y="188"/>
                  <a:pt x="147" y="204"/>
                  <a:pt x="164" y="204"/>
                </a:cubicBezTo>
                <a:cubicBezTo>
                  <a:pt x="180" y="204"/>
                  <a:pt x="196" y="188"/>
                  <a:pt x="196" y="171"/>
                </a:cubicBezTo>
                <a:cubicBezTo>
                  <a:pt x="196" y="130"/>
                  <a:pt x="196" y="130"/>
                  <a:pt x="196" y="130"/>
                </a:cubicBezTo>
                <a:cubicBezTo>
                  <a:pt x="695" y="130"/>
                  <a:pt x="695" y="130"/>
                  <a:pt x="695" y="130"/>
                </a:cubicBezTo>
                <a:cubicBezTo>
                  <a:pt x="695" y="171"/>
                  <a:pt x="695" y="171"/>
                  <a:pt x="695" y="171"/>
                </a:cubicBezTo>
                <a:cubicBezTo>
                  <a:pt x="695" y="188"/>
                  <a:pt x="712" y="204"/>
                  <a:pt x="728" y="204"/>
                </a:cubicBezTo>
                <a:cubicBezTo>
                  <a:pt x="744" y="204"/>
                  <a:pt x="761" y="188"/>
                  <a:pt x="761" y="171"/>
                </a:cubicBezTo>
                <a:cubicBezTo>
                  <a:pt x="761" y="130"/>
                  <a:pt x="761" y="130"/>
                  <a:pt x="761" y="130"/>
                </a:cubicBezTo>
                <a:cubicBezTo>
                  <a:pt x="834" y="130"/>
                  <a:pt x="834" y="130"/>
                  <a:pt x="834" y="130"/>
                </a:cubicBezTo>
                <a:cubicBezTo>
                  <a:pt x="834" y="319"/>
                  <a:pt x="834" y="319"/>
                  <a:pt x="834" y="319"/>
                </a:cubicBezTo>
                <a:cubicBezTo>
                  <a:pt x="57" y="319"/>
                  <a:pt x="57" y="319"/>
                  <a:pt x="57" y="319"/>
                </a:cubicBezTo>
                <a:lnTo>
                  <a:pt x="57" y="130"/>
                </a:lnTo>
                <a:close/>
                <a:moveTo>
                  <a:pt x="834" y="908"/>
                </a:moveTo>
                <a:lnTo>
                  <a:pt x="834" y="908"/>
                </a:lnTo>
                <a:cubicBezTo>
                  <a:pt x="57" y="908"/>
                  <a:pt x="57" y="908"/>
                  <a:pt x="57" y="908"/>
                </a:cubicBezTo>
                <a:cubicBezTo>
                  <a:pt x="57" y="384"/>
                  <a:pt x="57" y="384"/>
                  <a:pt x="57" y="384"/>
                </a:cubicBezTo>
                <a:cubicBezTo>
                  <a:pt x="834" y="384"/>
                  <a:pt x="834" y="384"/>
                  <a:pt x="834" y="384"/>
                </a:cubicBezTo>
                <a:lnTo>
                  <a:pt x="834" y="9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35">
            <a:extLst>
              <a:ext uri="{FF2B5EF4-FFF2-40B4-BE49-F238E27FC236}">
                <a16:creationId xmlns:a16="http://schemas.microsoft.com/office/drawing/2014/main" id="{93A0207B-7779-2747-9DD4-EBBA4224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913" y="5433823"/>
            <a:ext cx="382396" cy="63731"/>
          </a:xfrm>
          <a:custGeom>
            <a:avLst/>
            <a:gdLst>
              <a:gd name="T0" fmla="*/ 311 w 345"/>
              <a:gd name="T1" fmla="*/ 0 h 58"/>
              <a:gd name="T2" fmla="*/ 311 w 345"/>
              <a:gd name="T3" fmla="*/ 0 h 58"/>
              <a:gd name="T4" fmla="*/ 33 w 345"/>
              <a:gd name="T5" fmla="*/ 0 h 58"/>
              <a:gd name="T6" fmla="*/ 0 w 345"/>
              <a:gd name="T7" fmla="*/ 33 h 58"/>
              <a:gd name="T8" fmla="*/ 33 w 345"/>
              <a:gd name="T9" fmla="*/ 57 h 58"/>
              <a:gd name="T10" fmla="*/ 311 w 345"/>
              <a:gd name="T11" fmla="*/ 57 h 58"/>
              <a:gd name="T12" fmla="*/ 344 w 345"/>
              <a:gd name="T13" fmla="*/ 33 h 58"/>
              <a:gd name="T14" fmla="*/ 311 w 34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58">
                <a:moveTo>
                  <a:pt x="311" y="0"/>
                </a:moveTo>
                <a:lnTo>
                  <a:pt x="311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33"/>
                </a:cubicBezTo>
                <a:cubicBezTo>
                  <a:pt x="0" y="49"/>
                  <a:pt x="17" y="57"/>
                  <a:pt x="33" y="57"/>
                </a:cubicBezTo>
                <a:cubicBezTo>
                  <a:pt x="311" y="57"/>
                  <a:pt x="311" y="57"/>
                  <a:pt x="311" y="57"/>
                </a:cubicBezTo>
                <a:cubicBezTo>
                  <a:pt x="327" y="57"/>
                  <a:pt x="344" y="49"/>
                  <a:pt x="344" y="33"/>
                </a:cubicBezTo>
                <a:cubicBezTo>
                  <a:pt x="344" y="8"/>
                  <a:pt x="327" y="0"/>
                  <a:pt x="31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6">
            <a:extLst>
              <a:ext uri="{FF2B5EF4-FFF2-40B4-BE49-F238E27FC236}">
                <a16:creationId xmlns:a16="http://schemas.microsoft.com/office/drawing/2014/main" id="{1E467A4C-CDB1-424D-AC71-F8E55560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182" y="5796608"/>
            <a:ext cx="225515" cy="308856"/>
          </a:xfrm>
          <a:custGeom>
            <a:avLst/>
            <a:gdLst>
              <a:gd name="T0" fmla="*/ 98 w 205"/>
              <a:gd name="T1" fmla="*/ 156 h 280"/>
              <a:gd name="T2" fmla="*/ 98 w 205"/>
              <a:gd name="T3" fmla="*/ 156 h 280"/>
              <a:gd name="T4" fmla="*/ 16 w 205"/>
              <a:gd name="T5" fmla="*/ 213 h 280"/>
              <a:gd name="T6" fmla="*/ 0 w 205"/>
              <a:gd name="T7" fmla="*/ 246 h 280"/>
              <a:gd name="T8" fmla="*/ 32 w 205"/>
              <a:gd name="T9" fmla="*/ 279 h 280"/>
              <a:gd name="T10" fmla="*/ 180 w 205"/>
              <a:gd name="T11" fmla="*/ 279 h 280"/>
              <a:gd name="T12" fmla="*/ 204 w 205"/>
              <a:gd name="T13" fmla="*/ 254 h 280"/>
              <a:gd name="T14" fmla="*/ 180 w 205"/>
              <a:gd name="T15" fmla="*/ 221 h 280"/>
              <a:gd name="T16" fmla="*/ 90 w 205"/>
              <a:gd name="T17" fmla="*/ 221 h 280"/>
              <a:gd name="T18" fmla="*/ 131 w 205"/>
              <a:gd name="T19" fmla="*/ 188 h 280"/>
              <a:gd name="T20" fmla="*/ 204 w 205"/>
              <a:gd name="T21" fmla="*/ 82 h 280"/>
              <a:gd name="T22" fmla="*/ 204 w 205"/>
              <a:gd name="T23" fmla="*/ 82 h 280"/>
              <a:gd name="T24" fmla="*/ 106 w 205"/>
              <a:gd name="T25" fmla="*/ 0 h 280"/>
              <a:gd name="T26" fmla="*/ 16 w 205"/>
              <a:gd name="T27" fmla="*/ 41 h 280"/>
              <a:gd name="T28" fmla="*/ 8 w 205"/>
              <a:gd name="T29" fmla="*/ 58 h 280"/>
              <a:gd name="T30" fmla="*/ 41 w 205"/>
              <a:gd name="T31" fmla="*/ 82 h 280"/>
              <a:gd name="T32" fmla="*/ 57 w 205"/>
              <a:gd name="T33" fmla="*/ 74 h 280"/>
              <a:gd name="T34" fmla="*/ 106 w 205"/>
              <a:gd name="T35" fmla="*/ 49 h 280"/>
              <a:gd name="T36" fmla="*/ 139 w 205"/>
              <a:gd name="T37" fmla="*/ 90 h 280"/>
              <a:gd name="T38" fmla="*/ 98 w 205"/>
              <a:gd name="T39" fmla="*/ 15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5" h="280">
                <a:moveTo>
                  <a:pt x="98" y="156"/>
                </a:moveTo>
                <a:lnTo>
                  <a:pt x="98" y="156"/>
                </a:lnTo>
                <a:cubicBezTo>
                  <a:pt x="16" y="213"/>
                  <a:pt x="16" y="213"/>
                  <a:pt x="16" y="213"/>
                </a:cubicBezTo>
                <a:cubicBezTo>
                  <a:pt x="8" y="221"/>
                  <a:pt x="0" y="237"/>
                  <a:pt x="0" y="246"/>
                </a:cubicBezTo>
                <a:cubicBezTo>
                  <a:pt x="0" y="262"/>
                  <a:pt x="16" y="279"/>
                  <a:pt x="32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96" y="279"/>
                  <a:pt x="204" y="262"/>
                  <a:pt x="204" y="254"/>
                </a:cubicBezTo>
                <a:cubicBezTo>
                  <a:pt x="204" y="237"/>
                  <a:pt x="196" y="221"/>
                  <a:pt x="180" y="221"/>
                </a:cubicBezTo>
                <a:cubicBezTo>
                  <a:pt x="90" y="221"/>
                  <a:pt x="90" y="221"/>
                  <a:pt x="90" y="221"/>
                </a:cubicBezTo>
                <a:cubicBezTo>
                  <a:pt x="131" y="188"/>
                  <a:pt x="131" y="188"/>
                  <a:pt x="131" y="188"/>
                </a:cubicBezTo>
                <a:cubicBezTo>
                  <a:pt x="180" y="148"/>
                  <a:pt x="204" y="131"/>
                  <a:pt x="204" y="82"/>
                </a:cubicBezTo>
                <a:lnTo>
                  <a:pt x="204" y="82"/>
                </a:lnTo>
                <a:cubicBezTo>
                  <a:pt x="204" y="33"/>
                  <a:pt x="163" y="0"/>
                  <a:pt x="106" y="0"/>
                </a:cubicBezTo>
                <a:cubicBezTo>
                  <a:pt x="65" y="0"/>
                  <a:pt x="41" y="8"/>
                  <a:pt x="16" y="41"/>
                </a:cubicBezTo>
                <a:cubicBezTo>
                  <a:pt x="16" y="41"/>
                  <a:pt x="8" y="49"/>
                  <a:pt x="8" y="58"/>
                </a:cubicBezTo>
                <a:cubicBezTo>
                  <a:pt x="8" y="74"/>
                  <a:pt x="24" y="82"/>
                  <a:pt x="41" y="82"/>
                </a:cubicBezTo>
                <a:cubicBezTo>
                  <a:pt x="49" y="82"/>
                  <a:pt x="57" y="82"/>
                  <a:pt x="57" y="74"/>
                </a:cubicBezTo>
                <a:cubicBezTo>
                  <a:pt x="74" y="58"/>
                  <a:pt x="90" y="49"/>
                  <a:pt x="106" y="49"/>
                </a:cubicBezTo>
                <a:cubicBezTo>
                  <a:pt x="123" y="49"/>
                  <a:pt x="139" y="66"/>
                  <a:pt x="139" y="90"/>
                </a:cubicBezTo>
                <a:cubicBezTo>
                  <a:pt x="139" y="107"/>
                  <a:pt x="131" y="123"/>
                  <a:pt x="98" y="1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7">
            <a:extLst>
              <a:ext uri="{FF2B5EF4-FFF2-40B4-BE49-F238E27FC236}">
                <a16:creationId xmlns:a16="http://schemas.microsoft.com/office/drawing/2014/main" id="{5EB11C1D-BDE2-6447-9DF9-BBCECA6B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624" y="5796608"/>
            <a:ext cx="220614" cy="308856"/>
          </a:xfrm>
          <a:custGeom>
            <a:avLst/>
            <a:gdLst>
              <a:gd name="T0" fmla="*/ 25 w 198"/>
              <a:gd name="T1" fmla="*/ 49 h 280"/>
              <a:gd name="T2" fmla="*/ 25 w 198"/>
              <a:gd name="T3" fmla="*/ 49 h 280"/>
              <a:gd name="T4" fmla="*/ 131 w 198"/>
              <a:gd name="T5" fmla="*/ 49 h 280"/>
              <a:gd name="T6" fmla="*/ 25 w 198"/>
              <a:gd name="T7" fmla="*/ 229 h 280"/>
              <a:gd name="T8" fmla="*/ 25 w 198"/>
              <a:gd name="T9" fmla="*/ 254 h 280"/>
              <a:gd name="T10" fmla="*/ 50 w 198"/>
              <a:gd name="T11" fmla="*/ 279 h 280"/>
              <a:gd name="T12" fmla="*/ 82 w 198"/>
              <a:gd name="T13" fmla="*/ 254 h 280"/>
              <a:gd name="T14" fmla="*/ 189 w 198"/>
              <a:gd name="T15" fmla="*/ 58 h 280"/>
              <a:gd name="T16" fmla="*/ 197 w 198"/>
              <a:gd name="T17" fmla="*/ 25 h 280"/>
              <a:gd name="T18" fmla="*/ 172 w 198"/>
              <a:gd name="T19" fmla="*/ 0 h 280"/>
              <a:gd name="T20" fmla="*/ 25 w 198"/>
              <a:gd name="T21" fmla="*/ 0 h 280"/>
              <a:gd name="T22" fmla="*/ 0 w 198"/>
              <a:gd name="T23" fmla="*/ 25 h 280"/>
              <a:gd name="T24" fmla="*/ 25 w 198"/>
              <a:gd name="T25" fmla="*/ 4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280">
                <a:moveTo>
                  <a:pt x="25" y="49"/>
                </a:moveTo>
                <a:lnTo>
                  <a:pt x="25" y="49"/>
                </a:lnTo>
                <a:cubicBezTo>
                  <a:pt x="131" y="49"/>
                  <a:pt x="131" y="49"/>
                  <a:pt x="131" y="49"/>
                </a:cubicBezTo>
                <a:cubicBezTo>
                  <a:pt x="25" y="229"/>
                  <a:pt x="25" y="229"/>
                  <a:pt x="25" y="229"/>
                </a:cubicBezTo>
                <a:cubicBezTo>
                  <a:pt x="25" y="237"/>
                  <a:pt x="25" y="246"/>
                  <a:pt x="25" y="254"/>
                </a:cubicBezTo>
                <a:cubicBezTo>
                  <a:pt x="25" y="270"/>
                  <a:pt x="33" y="279"/>
                  <a:pt x="50" y="279"/>
                </a:cubicBezTo>
                <a:cubicBezTo>
                  <a:pt x="66" y="279"/>
                  <a:pt x="74" y="270"/>
                  <a:pt x="82" y="254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97" y="49"/>
                  <a:pt x="197" y="41"/>
                  <a:pt x="197" y="25"/>
                </a:cubicBezTo>
                <a:cubicBezTo>
                  <a:pt x="197" y="8"/>
                  <a:pt x="189" y="0"/>
                  <a:pt x="17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17"/>
                  <a:pt x="0" y="25"/>
                </a:cubicBezTo>
                <a:cubicBezTo>
                  <a:pt x="0" y="41"/>
                  <a:pt x="9" y="49"/>
                  <a:pt x="25" y="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8">
            <a:extLst>
              <a:ext uri="{FF2B5EF4-FFF2-40B4-BE49-F238E27FC236}">
                <a16:creationId xmlns:a16="http://schemas.microsoft.com/office/drawing/2014/main" id="{E4398B78-52C0-1643-B18F-0C44B2D7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2447" y="10355940"/>
            <a:ext cx="1029527" cy="902061"/>
          </a:xfrm>
          <a:custGeom>
            <a:avLst/>
            <a:gdLst>
              <a:gd name="T0" fmla="*/ 925 w 926"/>
              <a:gd name="T1" fmla="*/ 189 h 811"/>
              <a:gd name="T2" fmla="*/ 925 w 926"/>
              <a:gd name="T3" fmla="*/ 189 h 811"/>
              <a:gd name="T4" fmla="*/ 925 w 926"/>
              <a:gd name="T5" fmla="*/ 172 h 811"/>
              <a:gd name="T6" fmla="*/ 917 w 926"/>
              <a:gd name="T7" fmla="*/ 164 h 811"/>
              <a:gd name="T8" fmla="*/ 778 w 926"/>
              <a:gd name="T9" fmla="*/ 9 h 811"/>
              <a:gd name="T10" fmla="*/ 753 w 926"/>
              <a:gd name="T11" fmla="*/ 0 h 811"/>
              <a:gd name="T12" fmla="*/ 181 w 926"/>
              <a:gd name="T13" fmla="*/ 0 h 811"/>
              <a:gd name="T14" fmla="*/ 156 w 926"/>
              <a:gd name="T15" fmla="*/ 9 h 811"/>
              <a:gd name="T16" fmla="*/ 17 w 926"/>
              <a:gd name="T17" fmla="*/ 164 h 811"/>
              <a:gd name="T18" fmla="*/ 9 w 926"/>
              <a:gd name="T19" fmla="*/ 172 h 811"/>
              <a:gd name="T20" fmla="*/ 0 w 926"/>
              <a:gd name="T21" fmla="*/ 189 h 811"/>
              <a:gd name="T22" fmla="*/ 99 w 926"/>
              <a:gd name="T23" fmla="*/ 320 h 811"/>
              <a:gd name="T24" fmla="*/ 99 w 926"/>
              <a:gd name="T25" fmla="*/ 762 h 811"/>
              <a:gd name="T26" fmla="*/ 139 w 926"/>
              <a:gd name="T27" fmla="*/ 810 h 811"/>
              <a:gd name="T28" fmla="*/ 328 w 926"/>
              <a:gd name="T29" fmla="*/ 810 h 811"/>
              <a:gd name="T30" fmla="*/ 606 w 926"/>
              <a:gd name="T31" fmla="*/ 810 h 811"/>
              <a:gd name="T32" fmla="*/ 786 w 926"/>
              <a:gd name="T33" fmla="*/ 810 h 811"/>
              <a:gd name="T34" fmla="*/ 835 w 926"/>
              <a:gd name="T35" fmla="*/ 762 h 811"/>
              <a:gd name="T36" fmla="*/ 835 w 926"/>
              <a:gd name="T37" fmla="*/ 320 h 811"/>
              <a:gd name="T38" fmla="*/ 925 w 926"/>
              <a:gd name="T39" fmla="*/ 189 h 811"/>
              <a:gd name="T40" fmla="*/ 352 w 926"/>
              <a:gd name="T41" fmla="*/ 745 h 811"/>
              <a:gd name="T42" fmla="*/ 352 w 926"/>
              <a:gd name="T43" fmla="*/ 745 h 811"/>
              <a:gd name="T44" fmla="*/ 352 w 926"/>
              <a:gd name="T45" fmla="*/ 549 h 811"/>
              <a:gd name="T46" fmla="*/ 582 w 926"/>
              <a:gd name="T47" fmla="*/ 549 h 811"/>
              <a:gd name="T48" fmla="*/ 582 w 926"/>
              <a:gd name="T49" fmla="*/ 745 h 811"/>
              <a:gd name="T50" fmla="*/ 352 w 926"/>
              <a:gd name="T51" fmla="*/ 745 h 811"/>
              <a:gd name="T52" fmla="*/ 639 w 926"/>
              <a:gd name="T53" fmla="*/ 745 h 811"/>
              <a:gd name="T54" fmla="*/ 639 w 926"/>
              <a:gd name="T55" fmla="*/ 745 h 811"/>
              <a:gd name="T56" fmla="*/ 639 w 926"/>
              <a:gd name="T57" fmla="*/ 524 h 811"/>
              <a:gd name="T58" fmla="*/ 606 w 926"/>
              <a:gd name="T59" fmla="*/ 491 h 811"/>
              <a:gd name="T60" fmla="*/ 328 w 926"/>
              <a:gd name="T61" fmla="*/ 491 h 811"/>
              <a:gd name="T62" fmla="*/ 287 w 926"/>
              <a:gd name="T63" fmla="*/ 524 h 811"/>
              <a:gd name="T64" fmla="*/ 287 w 926"/>
              <a:gd name="T65" fmla="*/ 745 h 811"/>
              <a:gd name="T66" fmla="*/ 156 w 926"/>
              <a:gd name="T67" fmla="*/ 745 h 811"/>
              <a:gd name="T68" fmla="*/ 156 w 926"/>
              <a:gd name="T69" fmla="*/ 328 h 811"/>
              <a:gd name="T70" fmla="*/ 246 w 926"/>
              <a:gd name="T71" fmla="*/ 279 h 811"/>
              <a:gd name="T72" fmla="*/ 361 w 926"/>
              <a:gd name="T73" fmla="*/ 328 h 811"/>
              <a:gd name="T74" fmla="*/ 467 w 926"/>
              <a:gd name="T75" fmla="*/ 279 h 811"/>
              <a:gd name="T76" fmla="*/ 573 w 926"/>
              <a:gd name="T77" fmla="*/ 328 h 811"/>
              <a:gd name="T78" fmla="*/ 680 w 926"/>
              <a:gd name="T79" fmla="*/ 279 h 811"/>
              <a:gd name="T80" fmla="*/ 770 w 926"/>
              <a:gd name="T81" fmla="*/ 328 h 811"/>
              <a:gd name="T82" fmla="*/ 770 w 926"/>
              <a:gd name="T83" fmla="*/ 745 h 811"/>
              <a:gd name="T84" fmla="*/ 639 w 926"/>
              <a:gd name="T85" fmla="*/ 745 h 811"/>
              <a:gd name="T86" fmla="*/ 786 w 926"/>
              <a:gd name="T87" fmla="*/ 271 h 811"/>
              <a:gd name="T88" fmla="*/ 786 w 926"/>
              <a:gd name="T89" fmla="*/ 271 h 811"/>
              <a:gd name="T90" fmla="*/ 712 w 926"/>
              <a:gd name="T91" fmla="*/ 189 h 811"/>
              <a:gd name="T92" fmla="*/ 680 w 926"/>
              <a:gd name="T93" fmla="*/ 164 h 811"/>
              <a:gd name="T94" fmla="*/ 647 w 926"/>
              <a:gd name="T95" fmla="*/ 189 h 811"/>
              <a:gd name="T96" fmla="*/ 573 w 926"/>
              <a:gd name="T97" fmla="*/ 271 h 811"/>
              <a:gd name="T98" fmla="*/ 500 w 926"/>
              <a:gd name="T99" fmla="*/ 189 h 811"/>
              <a:gd name="T100" fmla="*/ 467 w 926"/>
              <a:gd name="T101" fmla="*/ 164 h 811"/>
              <a:gd name="T102" fmla="*/ 434 w 926"/>
              <a:gd name="T103" fmla="*/ 189 h 811"/>
              <a:gd name="T104" fmla="*/ 361 w 926"/>
              <a:gd name="T105" fmla="*/ 271 h 811"/>
              <a:gd name="T106" fmla="*/ 279 w 926"/>
              <a:gd name="T107" fmla="*/ 189 h 811"/>
              <a:gd name="T108" fmla="*/ 246 w 926"/>
              <a:gd name="T109" fmla="*/ 164 h 811"/>
              <a:gd name="T110" fmla="*/ 221 w 926"/>
              <a:gd name="T111" fmla="*/ 189 h 811"/>
              <a:gd name="T112" fmla="*/ 139 w 926"/>
              <a:gd name="T113" fmla="*/ 271 h 811"/>
              <a:gd name="T114" fmla="*/ 66 w 926"/>
              <a:gd name="T115" fmla="*/ 205 h 811"/>
              <a:gd name="T116" fmla="*/ 189 w 926"/>
              <a:gd name="T117" fmla="*/ 58 h 811"/>
              <a:gd name="T118" fmla="*/ 737 w 926"/>
              <a:gd name="T119" fmla="*/ 58 h 811"/>
              <a:gd name="T120" fmla="*/ 860 w 926"/>
              <a:gd name="T121" fmla="*/ 205 h 811"/>
              <a:gd name="T122" fmla="*/ 786 w 926"/>
              <a:gd name="T123" fmla="*/ 271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6" h="811">
                <a:moveTo>
                  <a:pt x="925" y="189"/>
                </a:moveTo>
                <a:lnTo>
                  <a:pt x="925" y="189"/>
                </a:lnTo>
                <a:cubicBezTo>
                  <a:pt x="925" y="189"/>
                  <a:pt x="925" y="181"/>
                  <a:pt x="925" y="172"/>
                </a:cubicBezTo>
                <a:cubicBezTo>
                  <a:pt x="917" y="172"/>
                  <a:pt x="917" y="172"/>
                  <a:pt x="917" y="164"/>
                </a:cubicBezTo>
                <a:cubicBezTo>
                  <a:pt x="778" y="9"/>
                  <a:pt x="778" y="9"/>
                  <a:pt x="778" y="9"/>
                </a:cubicBezTo>
                <a:cubicBezTo>
                  <a:pt x="770" y="0"/>
                  <a:pt x="761" y="0"/>
                  <a:pt x="753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72" y="0"/>
                  <a:pt x="164" y="0"/>
                  <a:pt x="156" y="9"/>
                </a:cubicBezTo>
                <a:cubicBezTo>
                  <a:pt x="17" y="164"/>
                  <a:pt x="17" y="164"/>
                  <a:pt x="17" y="164"/>
                </a:cubicBezTo>
                <a:cubicBezTo>
                  <a:pt x="9" y="164"/>
                  <a:pt x="9" y="172"/>
                  <a:pt x="9" y="172"/>
                </a:cubicBezTo>
                <a:cubicBezTo>
                  <a:pt x="9" y="181"/>
                  <a:pt x="0" y="181"/>
                  <a:pt x="0" y="189"/>
                </a:cubicBezTo>
                <a:cubicBezTo>
                  <a:pt x="0" y="254"/>
                  <a:pt x="41" y="303"/>
                  <a:pt x="99" y="320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9" y="786"/>
                  <a:pt x="115" y="810"/>
                  <a:pt x="139" y="810"/>
                </a:cubicBezTo>
                <a:cubicBezTo>
                  <a:pt x="328" y="810"/>
                  <a:pt x="328" y="810"/>
                  <a:pt x="328" y="810"/>
                </a:cubicBezTo>
                <a:cubicBezTo>
                  <a:pt x="606" y="810"/>
                  <a:pt x="606" y="810"/>
                  <a:pt x="606" y="810"/>
                </a:cubicBezTo>
                <a:cubicBezTo>
                  <a:pt x="786" y="810"/>
                  <a:pt x="786" y="810"/>
                  <a:pt x="786" y="810"/>
                </a:cubicBezTo>
                <a:cubicBezTo>
                  <a:pt x="811" y="810"/>
                  <a:pt x="835" y="786"/>
                  <a:pt x="835" y="762"/>
                </a:cubicBezTo>
                <a:cubicBezTo>
                  <a:pt x="835" y="320"/>
                  <a:pt x="835" y="320"/>
                  <a:pt x="835" y="320"/>
                </a:cubicBezTo>
                <a:cubicBezTo>
                  <a:pt x="884" y="303"/>
                  <a:pt x="925" y="254"/>
                  <a:pt x="925" y="189"/>
                </a:cubicBezTo>
                <a:close/>
                <a:moveTo>
                  <a:pt x="352" y="745"/>
                </a:moveTo>
                <a:lnTo>
                  <a:pt x="352" y="745"/>
                </a:lnTo>
                <a:cubicBezTo>
                  <a:pt x="352" y="549"/>
                  <a:pt x="352" y="549"/>
                  <a:pt x="352" y="549"/>
                </a:cubicBezTo>
                <a:cubicBezTo>
                  <a:pt x="582" y="549"/>
                  <a:pt x="582" y="549"/>
                  <a:pt x="582" y="549"/>
                </a:cubicBezTo>
                <a:cubicBezTo>
                  <a:pt x="582" y="745"/>
                  <a:pt x="582" y="745"/>
                  <a:pt x="582" y="745"/>
                </a:cubicBezTo>
                <a:lnTo>
                  <a:pt x="352" y="745"/>
                </a:lnTo>
                <a:close/>
                <a:moveTo>
                  <a:pt x="639" y="745"/>
                </a:moveTo>
                <a:lnTo>
                  <a:pt x="639" y="745"/>
                </a:lnTo>
                <a:cubicBezTo>
                  <a:pt x="639" y="524"/>
                  <a:pt x="639" y="524"/>
                  <a:pt x="639" y="524"/>
                </a:cubicBezTo>
                <a:cubicBezTo>
                  <a:pt x="639" y="508"/>
                  <a:pt x="622" y="491"/>
                  <a:pt x="606" y="491"/>
                </a:cubicBezTo>
                <a:cubicBezTo>
                  <a:pt x="328" y="491"/>
                  <a:pt x="328" y="491"/>
                  <a:pt x="328" y="491"/>
                </a:cubicBezTo>
                <a:cubicBezTo>
                  <a:pt x="303" y="491"/>
                  <a:pt x="287" y="508"/>
                  <a:pt x="287" y="524"/>
                </a:cubicBezTo>
                <a:cubicBezTo>
                  <a:pt x="287" y="745"/>
                  <a:pt x="287" y="745"/>
                  <a:pt x="287" y="745"/>
                </a:cubicBezTo>
                <a:cubicBezTo>
                  <a:pt x="156" y="745"/>
                  <a:pt x="156" y="745"/>
                  <a:pt x="156" y="745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97" y="328"/>
                  <a:pt x="230" y="303"/>
                  <a:pt x="246" y="279"/>
                </a:cubicBezTo>
                <a:cubicBezTo>
                  <a:pt x="279" y="311"/>
                  <a:pt x="312" y="328"/>
                  <a:pt x="361" y="328"/>
                </a:cubicBezTo>
                <a:cubicBezTo>
                  <a:pt x="401" y="328"/>
                  <a:pt x="442" y="311"/>
                  <a:pt x="467" y="279"/>
                </a:cubicBezTo>
                <a:cubicBezTo>
                  <a:pt x="491" y="311"/>
                  <a:pt x="532" y="328"/>
                  <a:pt x="573" y="328"/>
                </a:cubicBezTo>
                <a:cubicBezTo>
                  <a:pt x="614" y="328"/>
                  <a:pt x="655" y="311"/>
                  <a:pt x="680" y="279"/>
                </a:cubicBezTo>
                <a:cubicBezTo>
                  <a:pt x="704" y="303"/>
                  <a:pt x="737" y="328"/>
                  <a:pt x="770" y="328"/>
                </a:cubicBezTo>
                <a:cubicBezTo>
                  <a:pt x="770" y="745"/>
                  <a:pt x="770" y="745"/>
                  <a:pt x="770" y="745"/>
                </a:cubicBezTo>
                <a:lnTo>
                  <a:pt x="639" y="745"/>
                </a:lnTo>
                <a:close/>
                <a:moveTo>
                  <a:pt x="786" y="271"/>
                </a:moveTo>
                <a:lnTo>
                  <a:pt x="786" y="271"/>
                </a:lnTo>
                <a:cubicBezTo>
                  <a:pt x="745" y="271"/>
                  <a:pt x="712" y="238"/>
                  <a:pt x="712" y="189"/>
                </a:cubicBezTo>
                <a:cubicBezTo>
                  <a:pt x="712" y="172"/>
                  <a:pt x="696" y="164"/>
                  <a:pt x="680" y="164"/>
                </a:cubicBezTo>
                <a:cubicBezTo>
                  <a:pt x="663" y="164"/>
                  <a:pt x="647" y="172"/>
                  <a:pt x="647" y="189"/>
                </a:cubicBezTo>
                <a:cubicBezTo>
                  <a:pt x="647" y="238"/>
                  <a:pt x="614" y="271"/>
                  <a:pt x="573" y="271"/>
                </a:cubicBezTo>
                <a:cubicBezTo>
                  <a:pt x="532" y="271"/>
                  <a:pt x="500" y="238"/>
                  <a:pt x="500" y="189"/>
                </a:cubicBezTo>
                <a:cubicBezTo>
                  <a:pt x="500" y="172"/>
                  <a:pt x="483" y="164"/>
                  <a:pt x="467" y="164"/>
                </a:cubicBezTo>
                <a:cubicBezTo>
                  <a:pt x="451" y="164"/>
                  <a:pt x="434" y="172"/>
                  <a:pt x="434" y="189"/>
                </a:cubicBezTo>
                <a:cubicBezTo>
                  <a:pt x="434" y="238"/>
                  <a:pt x="401" y="271"/>
                  <a:pt x="361" y="271"/>
                </a:cubicBezTo>
                <a:cubicBezTo>
                  <a:pt x="312" y="271"/>
                  <a:pt x="279" y="238"/>
                  <a:pt x="279" y="189"/>
                </a:cubicBezTo>
                <a:cubicBezTo>
                  <a:pt x="279" y="172"/>
                  <a:pt x="270" y="164"/>
                  <a:pt x="246" y="164"/>
                </a:cubicBezTo>
                <a:cubicBezTo>
                  <a:pt x="230" y="164"/>
                  <a:pt x="221" y="172"/>
                  <a:pt x="221" y="189"/>
                </a:cubicBezTo>
                <a:cubicBezTo>
                  <a:pt x="221" y="238"/>
                  <a:pt x="181" y="271"/>
                  <a:pt x="139" y="271"/>
                </a:cubicBezTo>
                <a:cubicBezTo>
                  <a:pt x="107" y="271"/>
                  <a:pt x="74" y="238"/>
                  <a:pt x="66" y="205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737" y="58"/>
                  <a:pt x="737" y="58"/>
                  <a:pt x="737" y="58"/>
                </a:cubicBezTo>
                <a:cubicBezTo>
                  <a:pt x="860" y="205"/>
                  <a:pt x="860" y="205"/>
                  <a:pt x="860" y="205"/>
                </a:cubicBezTo>
                <a:cubicBezTo>
                  <a:pt x="860" y="238"/>
                  <a:pt x="827" y="271"/>
                  <a:pt x="786" y="2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Google Shape;207;p7">
            <a:extLst>
              <a:ext uri="{FF2B5EF4-FFF2-40B4-BE49-F238E27FC236}">
                <a16:creationId xmlns:a16="http://schemas.microsoft.com/office/drawing/2014/main" id="{62F8C592-87B3-674F-9736-5DC52A79BA6E}"/>
              </a:ext>
            </a:extLst>
          </p:cNvPr>
          <p:cNvSpPr txBox="1"/>
          <p:nvPr/>
        </p:nvSpPr>
        <p:spPr>
          <a:xfrm>
            <a:off x="9650711" y="108931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5" name="Google Shape;208;p7">
            <a:extLst>
              <a:ext uri="{FF2B5EF4-FFF2-40B4-BE49-F238E27FC236}">
                <a16:creationId xmlns:a16="http://schemas.microsoft.com/office/drawing/2014/main" id="{0828FDF1-ABD6-7B46-AFC7-4350BDECF065}"/>
              </a:ext>
            </a:extLst>
          </p:cNvPr>
          <p:cNvSpPr txBox="1"/>
          <p:nvPr/>
        </p:nvSpPr>
        <p:spPr>
          <a:xfrm>
            <a:off x="2451398" y="24528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265;p9">
            <a:extLst>
              <a:ext uri="{FF2B5EF4-FFF2-40B4-BE49-F238E27FC236}">
                <a16:creationId xmlns:a16="http://schemas.microsoft.com/office/drawing/2014/main" id="{8765A5D5-96CF-A540-ACAB-1AD584CCA874}"/>
              </a:ext>
            </a:extLst>
          </p:cNvPr>
          <p:cNvSpPr/>
          <p:nvPr/>
        </p:nvSpPr>
        <p:spPr>
          <a:xfrm>
            <a:off x="1268181" y="555073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77" name="Google Shape;264;p9">
            <a:extLst>
              <a:ext uri="{FF2B5EF4-FFF2-40B4-BE49-F238E27FC236}">
                <a16:creationId xmlns:a16="http://schemas.microsoft.com/office/drawing/2014/main" id="{6C11D0BA-C305-3D48-9702-FD8D35FE1CCE}"/>
              </a:ext>
            </a:extLst>
          </p:cNvPr>
          <p:cNvSpPr txBox="1"/>
          <p:nvPr/>
        </p:nvSpPr>
        <p:spPr>
          <a:xfrm>
            <a:off x="2545296" y="500703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265;p9">
            <a:extLst>
              <a:ext uri="{FF2B5EF4-FFF2-40B4-BE49-F238E27FC236}">
                <a16:creationId xmlns:a16="http://schemas.microsoft.com/office/drawing/2014/main" id="{C6240504-B929-DF44-9F9E-21A9099728D6}"/>
              </a:ext>
            </a:extLst>
          </p:cNvPr>
          <p:cNvSpPr/>
          <p:nvPr/>
        </p:nvSpPr>
        <p:spPr>
          <a:xfrm>
            <a:off x="1248571" y="81188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79" name="Google Shape;264;p9">
            <a:extLst>
              <a:ext uri="{FF2B5EF4-FFF2-40B4-BE49-F238E27FC236}">
                <a16:creationId xmlns:a16="http://schemas.microsoft.com/office/drawing/2014/main" id="{D5DC516D-E7D4-8C4D-AE0B-A30901F58BCE}"/>
              </a:ext>
            </a:extLst>
          </p:cNvPr>
          <p:cNvSpPr txBox="1"/>
          <p:nvPr/>
        </p:nvSpPr>
        <p:spPr>
          <a:xfrm>
            <a:off x="2525686" y="75751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265;p9">
            <a:extLst>
              <a:ext uri="{FF2B5EF4-FFF2-40B4-BE49-F238E27FC236}">
                <a16:creationId xmlns:a16="http://schemas.microsoft.com/office/drawing/2014/main" id="{7AC254CA-FD15-484C-874C-F9C0750F6F4C}"/>
              </a:ext>
            </a:extLst>
          </p:cNvPr>
          <p:cNvSpPr/>
          <p:nvPr/>
        </p:nvSpPr>
        <p:spPr>
          <a:xfrm>
            <a:off x="1288393" y="1058703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1" name="Google Shape;264;p9">
            <a:extLst>
              <a:ext uri="{FF2B5EF4-FFF2-40B4-BE49-F238E27FC236}">
                <a16:creationId xmlns:a16="http://schemas.microsoft.com/office/drawing/2014/main" id="{F85E68D9-85F0-264B-B596-68BB6350DE47}"/>
              </a:ext>
            </a:extLst>
          </p:cNvPr>
          <p:cNvSpPr txBox="1"/>
          <p:nvPr/>
        </p:nvSpPr>
        <p:spPr>
          <a:xfrm>
            <a:off x="2565508" y="1004334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265;p9">
            <a:extLst>
              <a:ext uri="{FF2B5EF4-FFF2-40B4-BE49-F238E27FC236}">
                <a16:creationId xmlns:a16="http://schemas.microsoft.com/office/drawing/2014/main" id="{B0A0B858-FB19-E04C-ACE0-FACF7A32B36D}"/>
              </a:ext>
            </a:extLst>
          </p:cNvPr>
          <p:cNvSpPr/>
          <p:nvPr/>
        </p:nvSpPr>
        <p:spPr>
          <a:xfrm>
            <a:off x="19470726" y="550361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3" name="Google Shape;264;p9">
            <a:extLst>
              <a:ext uri="{FF2B5EF4-FFF2-40B4-BE49-F238E27FC236}">
                <a16:creationId xmlns:a16="http://schemas.microsoft.com/office/drawing/2014/main" id="{2160F8D3-0535-0347-AF2E-D7217899D5FE}"/>
              </a:ext>
            </a:extLst>
          </p:cNvPr>
          <p:cNvSpPr txBox="1"/>
          <p:nvPr/>
        </p:nvSpPr>
        <p:spPr>
          <a:xfrm>
            <a:off x="19506873" y="495991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265;p9">
            <a:extLst>
              <a:ext uri="{FF2B5EF4-FFF2-40B4-BE49-F238E27FC236}">
                <a16:creationId xmlns:a16="http://schemas.microsoft.com/office/drawing/2014/main" id="{93D23952-24C5-1644-877F-97F16BAFFE65}"/>
              </a:ext>
            </a:extLst>
          </p:cNvPr>
          <p:cNvSpPr/>
          <p:nvPr/>
        </p:nvSpPr>
        <p:spPr>
          <a:xfrm>
            <a:off x="19485903" y="817600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5" name="Google Shape;264;p9">
            <a:extLst>
              <a:ext uri="{FF2B5EF4-FFF2-40B4-BE49-F238E27FC236}">
                <a16:creationId xmlns:a16="http://schemas.microsoft.com/office/drawing/2014/main" id="{BA6A8449-C8B2-0349-898A-65E7B65D1053}"/>
              </a:ext>
            </a:extLst>
          </p:cNvPr>
          <p:cNvSpPr txBox="1"/>
          <p:nvPr/>
        </p:nvSpPr>
        <p:spPr>
          <a:xfrm>
            <a:off x="19522050" y="763230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265;p9">
            <a:extLst>
              <a:ext uri="{FF2B5EF4-FFF2-40B4-BE49-F238E27FC236}">
                <a16:creationId xmlns:a16="http://schemas.microsoft.com/office/drawing/2014/main" id="{8B7C11B6-BB53-854B-A6AE-E905ECBDF61A}"/>
              </a:ext>
            </a:extLst>
          </p:cNvPr>
          <p:cNvSpPr/>
          <p:nvPr/>
        </p:nvSpPr>
        <p:spPr>
          <a:xfrm>
            <a:off x="19468301" y="1052444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6A6E897E-BB2E-B347-BD1D-F77BBF3DE018}"/>
              </a:ext>
            </a:extLst>
          </p:cNvPr>
          <p:cNvSpPr txBox="1"/>
          <p:nvPr/>
        </p:nvSpPr>
        <p:spPr>
          <a:xfrm>
            <a:off x="19504448" y="998074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F24C6BC1-AE69-5347-824E-116A39A6B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085" y="3870454"/>
            <a:ext cx="5178211" cy="5173602"/>
          </a:xfrm>
          <a:custGeom>
            <a:avLst/>
            <a:gdLst>
              <a:gd name="T0" fmla="*/ 4954 w 4955"/>
              <a:gd name="T1" fmla="*/ 2477 h 4954"/>
              <a:gd name="T2" fmla="*/ 4954 w 4955"/>
              <a:gd name="T3" fmla="*/ 2477 h 4954"/>
              <a:gd name="T4" fmla="*/ 2477 w 4955"/>
              <a:gd name="T5" fmla="*/ 4953 h 4954"/>
              <a:gd name="T6" fmla="*/ 0 w 4955"/>
              <a:gd name="T7" fmla="*/ 2477 h 4954"/>
              <a:gd name="T8" fmla="*/ 2477 w 4955"/>
              <a:gd name="T9" fmla="*/ 0 h 4954"/>
              <a:gd name="T10" fmla="*/ 4954 w 4955"/>
              <a:gd name="T11" fmla="*/ 2477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5" h="4954">
                <a:moveTo>
                  <a:pt x="4954" y="2477"/>
                </a:moveTo>
                <a:lnTo>
                  <a:pt x="4954" y="2477"/>
                </a:lnTo>
                <a:cubicBezTo>
                  <a:pt x="4954" y="3841"/>
                  <a:pt x="3842" y="4953"/>
                  <a:pt x="2477" y="4953"/>
                </a:cubicBezTo>
                <a:cubicBezTo>
                  <a:pt x="1112" y="4953"/>
                  <a:pt x="0" y="3841"/>
                  <a:pt x="0" y="2477"/>
                </a:cubicBezTo>
                <a:cubicBezTo>
                  <a:pt x="0" y="1112"/>
                  <a:pt x="1112" y="0"/>
                  <a:pt x="2477" y="0"/>
                </a:cubicBezTo>
                <a:cubicBezTo>
                  <a:pt x="3842" y="0"/>
                  <a:pt x="4954" y="1112"/>
                  <a:pt x="4954" y="24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2EF6D87E-FC59-974C-B700-BBAEE01F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085" y="7800180"/>
            <a:ext cx="5178211" cy="5164391"/>
          </a:xfrm>
          <a:custGeom>
            <a:avLst/>
            <a:gdLst>
              <a:gd name="T0" fmla="*/ 4954 w 4955"/>
              <a:gd name="T1" fmla="*/ 2468 h 4945"/>
              <a:gd name="T2" fmla="*/ 4954 w 4955"/>
              <a:gd name="T3" fmla="*/ 2468 h 4945"/>
              <a:gd name="T4" fmla="*/ 2477 w 4955"/>
              <a:gd name="T5" fmla="*/ 4944 h 4945"/>
              <a:gd name="T6" fmla="*/ 0 w 4955"/>
              <a:gd name="T7" fmla="*/ 2468 h 4945"/>
              <a:gd name="T8" fmla="*/ 2477 w 4955"/>
              <a:gd name="T9" fmla="*/ 0 h 4945"/>
              <a:gd name="T10" fmla="*/ 4954 w 4955"/>
              <a:gd name="T11" fmla="*/ 2468 h 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5" h="4945">
                <a:moveTo>
                  <a:pt x="4954" y="2468"/>
                </a:moveTo>
                <a:lnTo>
                  <a:pt x="4954" y="2468"/>
                </a:lnTo>
                <a:cubicBezTo>
                  <a:pt x="4954" y="3833"/>
                  <a:pt x="3842" y="4944"/>
                  <a:pt x="2477" y="4944"/>
                </a:cubicBezTo>
                <a:cubicBezTo>
                  <a:pt x="1112" y="4944"/>
                  <a:pt x="0" y="3833"/>
                  <a:pt x="0" y="2468"/>
                </a:cubicBezTo>
                <a:cubicBezTo>
                  <a:pt x="0" y="1103"/>
                  <a:pt x="1112" y="0"/>
                  <a:pt x="2477" y="0"/>
                </a:cubicBezTo>
                <a:cubicBezTo>
                  <a:pt x="3842" y="0"/>
                  <a:pt x="4954" y="1103"/>
                  <a:pt x="4954" y="2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FAB3D171-CFA9-2D4B-98CF-DE354895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376" y="3870454"/>
            <a:ext cx="5168997" cy="5173602"/>
          </a:xfrm>
          <a:custGeom>
            <a:avLst/>
            <a:gdLst>
              <a:gd name="T0" fmla="*/ 4945 w 4946"/>
              <a:gd name="T1" fmla="*/ 2477 h 4954"/>
              <a:gd name="T2" fmla="*/ 4945 w 4946"/>
              <a:gd name="T3" fmla="*/ 2477 h 4954"/>
              <a:gd name="T4" fmla="*/ 2468 w 4946"/>
              <a:gd name="T5" fmla="*/ 4953 h 4954"/>
              <a:gd name="T6" fmla="*/ 0 w 4946"/>
              <a:gd name="T7" fmla="*/ 2477 h 4954"/>
              <a:gd name="T8" fmla="*/ 2468 w 4946"/>
              <a:gd name="T9" fmla="*/ 0 h 4954"/>
              <a:gd name="T10" fmla="*/ 4945 w 4946"/>
              <a:gd name="T11" fmla="*/ 2477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6" h="4954">
                <a:moveTo>
                  <a:pt x="4945" y="2477"/>
                </a:moveTo>
                <a:lnTo>
                  <a:pt x="4945" y="2477"/>
                </a:lnTo>
                <a:cubicBezTo>
                  <a:pt x="4945" y="3841"/>
                  <a:pt x="3842" y="4953"/>
                  <a:pt x="2468" y="4953"/>
                </a:cubicBezTo>
                <a:cubicBezTo>
                  <a:pt x="1104" y="4953"/>
                  <a:pt x="0" y="3841"/>
                  <a:pt x="0" y="2477"/>
                </a:cubicBezTo>
                <a:cubicBezTo>
                  <a:pt x="0" y="1112"/>
                  <a:pt x="1104" y="0"/>
                  <a:pt x="2468" y="0"/>
                </a:cubicBezTo>
                <a:cubicBezTo>
                  <a:pt x="3842" y="0"/>
                  <a:pt x="4945" y="1112"/>
                  <a:pt x="4945" y="24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E168A5D2-9930-C445-9193-21701DF1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376" y="7800180"/>
            <a:ext cx="5168997" cy="5164391"/>
          </a:xfrm>
          <a:custGeom>
            <a:avLst/>
            <a:gdLst>
              <a:gd name="T0" fmla="*/ 4945 w 4946"/>
              <a:gd name="T1" fmla="*/ 2468 h 4945"/>
              <a:gd name="T2" fmla="*/ 4945 w 4946"/>
              <a:gd name="T3" fmla="*/ 2468 h 4945"/>
              <a:gd name="T4" fmla="*/ 2468 w 4946"/>
              <a:gd name="T5" fmla="*/ 4944 h 4945"/>
              <a:gd name="T6" fmla="*/ 0 w 4946"/>
              <a:gd name="T7" fmla="*/ 2468 h 4945"/>
              <a:gd name="T8" fmla="*/ 2468 w 4946"/>
              <a:gd name="T9" fmla="*/ 0 h 4945"/>
              <a:gd name="T10" fmla="*/ 4945 w 4946"/>
              <a:gd name="T11" fmla="*/ 2468 h 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6" h="4945">
                <a:moveTo>
                  <a:pt x="4945" y="2468"/>
                </a:moveTo>
                <a:lnTo>
                  <a:pt x="4945" y="2468"/>
                </a:lnTo>
                <a:cubicBezTo>
                  <a:pt x="4945" y="3833"/>
                  <a:pt x="3842" y="4944"/>
                  <a:pt x="2468" y="4944"/>
                </a:cubicBezTo>
                <a:cubicBezTo>
                  <a:pt x="1104" y="4944"/>
                  <a:pt x="0" y="3833"/>
                  <a:pt x="0" y="2468"/>
                </a:cubicBezTo>
                <a:cubicBezTo>
                  <a:pt x="0" y="1103"/>
                  <a:pt x="1104" y="0"/>
                  <a:pt x="2468" y="0"/>
                </a:cubicBezTo>
                <a:cubicBezTo>
                  <a:pt x="3842" y="0"/>
                  <a:pt x="4945" y="1103"/>
                  <a:pt x="4945" y="24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E723A599-F6F1-F148-8E6F-9C4BBF93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201" y="5874475"/>
            <a:ext cx="6320734" cy="3920515"/>
          </a:xfrm>
          <a:custGeom>
            <a:avLst/>
            <a:gdLst>
              <a:gd name="T0" fmla="*/ 6047 w 6048"/>
              <a:gd name="T1" fmla="*/ 3750 h 3751"/>
              <a:gd name="T2" fmla="*/ 0 w 6048"/>
              <a:gd name="T3" fmla="*/ 3750 h 3751"/>
              <a:gd name="T4" fmla="*/ 0 w 6048"/>
              <a:gd name="T5" fmla="*/ 0 h 3751"/>
              <a:gd name="T6" fmla="*/ 6047 w 6048"/>
              <a:gd name="T7" fmla="*/ 0 h 3751"/>
              <a:gd name="T8" fmla="*/ 6047 w 6048"/>
              <a:gd name="T9" fmla="*/ 3750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8" h="3751">
                <a:moveTo>
                  <a:pt x="6047" y="3750"/>
                </a:moveTo>
                <a:lnTo>
                  <a:pt x="0" y="3750"/>
                </a:lnTo>
                <a:lnTo>
                  <a:pt x="0" y="0"/>
                </a:lnTo>
                <a:lnTo>
                  <a:pt x="6047" y="0"/>
                </a:lnTo>
                <a:lnTo>
                  <a:pt x="6047" y="375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0BA286E7-71B2-0443-B34F-6918B83C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748" y="5616486"/>
            <a:ext cx="6915032" cy="4427279"/>
          </a:xfrm>
          <a:custGeom>
            <a:avLst/>
            <a:gdLst>
              <a:gd name="T0" fmla="*/ 6282 w 6617"/>
              <a:gd name="T1" fmla="*/ 4238 h 4239"/>
              <a:gd name="T2" fmla="*/ 6282 w 6617"/>
              <a:gd name="T3" fmla="*/ 4238 h 4239"/>
              <a:gd name="T4" fmla="*/ 325 w 6617"/>
              <a:gd name="T5" fmla="*/ 4238 h 4239"/>
              <a:gd name="T6" fmla="*/ 0 w 6617"/>
              <a:gd name="T7" fmla="*/ 3922 h 4239"/>
              <a:gd name="T8" fmla="*/ 0 w 6617"/>
              <a:gd name="T9" fmla="*/ 316 h 4239"/>
              <a:gd name="T10" fmla="*/ 325 w 6617"/>
              <a:gd name="T11" fmla="*/ 0 h 4239"/>
              <a:gd name="T12" fmla="*/ 6282 w 6617"/>
              <a:gd name="T13" fmla="*/ 0 h 4239"/>
              <a:gd name="T14" fmla="*/ 6616 w 6617"/>
              <a:gd name="T15" fmla="*/ 316 h 4239"/>
              <a:gd name="T16" fmla="*/ 6616 w 6617"/>
              <a:gd name="T17" fmla="*/ 3922 h 4239"/>
              <a:gd name="T18" fmla="*/ 6282 w 6617"/>
              <a:gd name="T19" fmla="*/ 4238 h 4239"/>
              <a:gd name="T20" fmla="*/ 425 w 6617"/>
              <a:gd name="T21" fmla="*/ 3814 h 4239"/>
              <a:gd name="T22" fmla="*/ 425 w 6617"/>
              <a:gd name="T23" fmla="*/ 3814 h 4239"/>
              <a:gd name="T24" fmla="*/ 6182 w 6617"/>
              <a:gd name="T25" fmla="*/ 3814 h 4239"/>
              <a:gd name="T26" fmla="*/ 6182 w 6617"/>
              <a:gd name="T27" fmla="*/ 425 h 4239"/>
              <a:gd name="T28" fmla="*/ 425 w 6617"/>
              <a:gd name="T29" fmla="*/ 425 h 4239"/>
              <a:gd name="T30" fmla="*/ 425 w 6617"/>
              <a:gd name="T31" fmla="*/ 3814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17" h="4239">
                <a:moveTo>
                  <a:pt x="6282" y="4238"/>
                </a:moveTo>
                <a:lnTo>
                  <a:pt x="6282" y="4238"/>
                </a:lnTo>
                <a:cubicBezTo>
                  <a:pt x="325" y="4238"/>
                  <a:pt x="325" y="4238"/>
                  <a:pt x="325" y="4238"/>
                </a:cubicBezTo>
                <a:cubicBezTo>
                  <a:pt x="144" y="4238"/>
                  <a:pt x="0" y="4094"/>
                  <a:pt x="0" y="3922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35"/>
                  <a:pt x="144" y="0"/>
                  <a:pt x="325" y="0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471" y="0"/>
                  <a:pt x="6616" y="135"/>
                  <a:pt x="6616" y="316"/>
                </a:cubicBezTo>
                <a:cubicBezTo>
                  <a:pt x="6616" y="3922"/>
                  <a:pt x="6616" y="3922"/>
                  <a:pt x="6616" y="3922"/>
                </a:cubicBezTo>
                <a:cubicBezTo>
                  <a:pt x="6616" y="4094"/>
                  <a:pt x="6471" y="4238"/>
                  <a:pt x="6282" y="4238"/>
                </a:cubicBezTo>
                <a:close/>
                <a:moveTo>
                  <a:pt x="425" y="3814"/>
                </a:moveTo>
                <a:lnTo>
                  <a:pt x="425" y="3814"/>
                </a:lnTo>
                <a:cubicBezTo>
                  <a:pt x="6182" y="3814"/>
                  <a:pt x="6182" y="3814"/>
                  <a:pt x="6182" y="3814"/>
                </a:cubicBezTo>
                <a:cubicBezTo>
                  <a:pt x="6182" y="425"/>
                  <a:pt x="6182" y="425"/>
                  <a:pt x="6182" y="425"/>
                </a:cubicBezTo>
                <a:cubicBezTo>
                  <a:pt x="425" y="425"/>
                  <a:pt x="425" y="425"/>
                  <a:pt x="425" y="425"/>
                </a:cubicBezTo>
                <a:lnTo>
                  <a:pt x="425" y="38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45DE7BFA-81B3-1440-8688-3D18A8B1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747" y="10444569"/>
            <a:ext cx="8499819" cy="446875"/>
          </a:xfrm>
          <a:custGeom>
            <a:avLst/>
            <a:gdLst>
              <a:gd name="T0" fmla="*/ 7918 w 8136"/>
              <a:gd name="T1" fmla="*/ 425 h 426"/>
              <a:gd name="T2" fmla="*/ 7918 w 8136"/>
              <a:gd name="T3" fmla="*/ 425 h 426"/>
              <a:gd name="T4" fmla="*/ 208 w 8136"/>
              <a:gd name="T5" fmla="*/ 425 h 426"/>
              <a:gd name="T6" fmla="*/ 0 w 8136"/>
              <a:gd name="T7" fmla="*/ 217 h 426"/>
              <a:gd name="T8" fmla="*/ 208 w 8136"/>
              <a:gd name="T9" fmla="*/ 0 h 426"/>
              <a:gd name="T10" fmla="*/ 7918 w 8136"/>
              <a:gd name="T11" fmla="*/ 0 h 426"/>
              <a:gd name="T12" fmla="*/ 8135 w 8136"/>
              <a:gd name="T13" fmla="*/ 217 h 426"/>
              <a:gd name="T14" fmla="*/ 7918 w 8136"/>
              <a:gd name="T15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6" h="426">
                <a:moveTo>
                  <a:pt x="7918" y="425"/>
                </a:moveTo>
                <a:lnTo>
                  <a:pt x="7918" y="425"/>
                </a:lnTo>
                <a:cubicBezTo>
                  <a:pt x="208" y="425"/>
                  <a:pt x="208" y="425"/>
                  <a:pt x="208" y="425"/>
                </a:cubicBezTo>
                <a:cubicBezTo>
                  <a:pt x="91" y="425"/>
                  <a:pt x="0" y="334"/>
                  <a:pt x="0" y="217"/>
                </a:cubicBezTo>
                <a:cubicBezTo>
                  <a:pt x="0" y="90"/>
                  <a:pt x="91" y="0"/>
                  <a:pt x="208" y="0"/>
                </a:cubicBezTo>
                <a:cubicBezTo>
                  <a:pt x="7918" y="0"/>
                  <a:pt x="7918" y="0"/>
                  <a:pt x="7918" y="0"/>
                </a:cubicBezTo>
                <a:cubicBezTo>
                  <a:pt x="8045" y="0"/>
                  <a:pt x="8135" y="90"/>
                  <a:pt x="8135" y="217"/>
                </a:cubicBezTo>
                <a:cubicBezTo>
                  <a:pt x="8135" y="334"/>
                  <a:pt x="8045" y="425"/>
                  <a:pt x="7918" y="4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9">
            <a:extLst>
              <a:ext uri="{FF2B5EF4-FFF2-40B4-BE49-F238E27FC236}">
                <a16:creationId xmlns:a16="http://schemas.microsoft.com/office/drawing/2014/main" id="{2D62CBC9-3326-3E4B-81D7-82BD5176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377" y="6570126"/>
            <a:ext cx="2879345" cy="2437074"/>
          </a:xfrm>
          <a:custGeom>
            <a:avLst/>
            <a:gdLst>
              <a:gd name="T0" fmla="*/ 2711 w 2757"/>
              <a:gd name="T1" fmla="*/ 984 h 2332"/>
              <a:gd name="T2" fmla="*/ 2711 w 2757"/>
              <a:gd name="T3" fmla="*/ 984 h 2332"/>
              <a:gd name="T4" fmla="*/ 1438 w 2757"/>
              <a:gd name="T5" fmla="*/ 27 h 2332"/>
              <a:gd name="T6" fmla="*/ 1329 w 2757"/>
              <a:gd name="T7" fmla="*/ 27 h 2332"/>
              <a:gd name="T8" fmla="*/ 54 w 2757"/>
              <a:gd name="T9" fmla="*/ 984 h 2332"/>
              <a:gd name="T10" fmla="*/ 36 w 2757"/>
              <a:gd name="T11" fmla="*/ 1102 h 2332"/>
              <a:gd name="T12" fmla="*/ 154 w 2757"/>
              <a:gd name="T13" fmla="*/ 1120 h 2332"/>
              <a:gd name="T14" fmla="*/ 335 w 2757"/>
              <a:gd name="T15" fmla="*/ 984 h 2332"/>
              <a:gd name="T16" fmla="*/ 335 w 2757"/>
              <a:gd name="T17" fmla="*/ 2204 h 2332"/>
              <a:gd name="T18" fmla="*/ 461 w 2757"/>
              <a:gd name="T19" fmla="*/ 2331 h 2332"/>
              <a:gd name="T20" fmla="*/ 985 w 2757"/>
              <a:gd name="T21" fmla="*/ 2331 h 2332"/>
              <a:gd name="T22" fmla="*/ 1771 w 2757"/>
              <a:gd name="T23" fmla="*/ 2331 h 2332"/>
              <a:gd name="T24" fmla="*/ 2304 w 2757"/>
              <a:gd name="T25" fmla="*/ 2331 h 2332"/>
              <a:gd name="T26" fmla="*/ 2422 w 2757"/>
              <a:gd name="T27" fmla="*/ 2204 h 2332"/>
              <a:gd name="T28" fmla="*/ 2422 w 2757"/>
              <a:gd name="T29" fmla="*/ 984 h 2332"/>
              <a:gd name="T30" fmla="*/ 2603 w 2757"/>
              <a:gd name="T31" fmla="*/ 1120 h 2332"/>
              <a:gd name="T32" fmla="*/ 2657 w 2757"/>
              <a:gd name="T33" fmla="*/ 1138 h 2332"/>
              <a:gd name="T34" fmla="*/ 2729 w 2757"/>
              <a:gd name="T35" fmla="*/ 1102 h 2332"/>
              <a:gd name="T36" fmla="*/ 2711 w 2757"/>
              <a:gd name="T37" fmla="*/ 984 h 2332"/>
              <a:gd name="T38" fmla="*/ 1699 w 2757"/>
              <a:gd name="T39" fmla="*/ 2159 h 2332"/>
              <a:gd name="T40" fmla="*/ 1699 w 2757"/>
              <a:gd name="T41" fmla="*/ 2159 h 2332"/>
              <a:gd name="T42" fmla="*/ 1058 w 2757"/>
              <a:gd name="T43" fmla="*/ 2159 h 2332"/>
              <a:gd name="T44" fmla="*/ 1058 w 2757"/>
              <a:gd name="T45" fmla="*/ 1608 h 2332"/>
              <a:gd name="T46" fmla="*/ 1699 w 2757"/>
              <a:gd name="T47" fmla="*/ 1608 h 2332"/>
              <a:gd name="T48" fmla="*/ 1699 w 2757"/>
              <a:gd name="T49" fmla="*/ 2159 h 2332"/>
              <a:gd name="T50" fmla="*/ 2250 w 2757"/>
              <a:gd name="T51" fmla="*/ 2159 h 2332"/>
              <a:gd name="T52" fmla="*/ 2250 w 2757"/>
              <a:gd name="T53" fmla="*/ 2159 h 2332"/>
              <a:gd name="T54" fmla="*/ 1879 w 2757"/>
              <a:gd name="T55" fmla="*/ 2159 h 2332"/>
              <a:gd name="T56" fmla="*/ 1879 w 2757"/>
              <a:gd name="T57" fmla="*/ 1544 h 2332"/>
              <a:gd name="T58" fmla="*/ 1771 w 2757"/>
              <a:gd name="T59" fmla="*/ 1436 h 2332"/>
              <a:gd name="T60" fmla="*/ 985 w 2757"/>
              <a:gd name="T61" fmla="*/ 1436 h 2332"/>
              <a:gd name="T62" fmla="*/ 886 w 2757"/>
              <a:gd name="T63" fmla="*/ 1544 h 2332"/>
              <a:gd name="T64" fmla="*/ 886 w 2757"/>
              <a:gd name="T65" fmla="*/ 2159 h 2332"/>
              <a:gd name="T66" fmla="*/ 515 w 2757"/>
              <a:gd name="T67" fmla="*/ 2159 h 2332"/>
              <a:gd name="T68" fmla="*/ 515 w 2757"/>
              <a:gd name="T69" fmla="*/ 857 h 2332"/>
              <a:gd name="T70" fmla="*/ 1383 w 2757"/>
              <a:gd name="T71" fmla="*/ 208 h 2332"/>
              <a:gd name="T72" fmla="*/ 2250 w 2757"/>
              <a:gd name="T73" fmla="*/ 857 h 2332"/>
              <a:gd name="T74" fmla="*/ 2250 w 2757"/>
              <a:gd name="T75" fmla="*/ 2159 h 2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7" h="2332">
                <a:moveTo>
                  <a:pt x="2711" y="984"/>
                </a:moveTo>
                <a:lnTo>
                  <a:pt x="2711" y="984"/>
                </a:lnTo>
                <a:cubicBezTo>
                  <a:pt x="1438" y="27"/>
                  <a:pt x="1438" y="27"/>
                  <a:pt x="1438" y="27"/>
                </a:cubicBezTo>
                <a:cubicBezTo>
                  <a:pt x="1401" y="0"/>
                  <a:pt x="1356" y="0"/>
                  <a:pt x="1329" y="27"/>
                </a:cubicBezTo>
                <a:cubicBezTo>
                  <a:pt x="54" y="984"/>
                  <a:pt x="54" y="984"/>
                  <a:pt x="54" y="984"/>
                </a:cubicBezTo>
                <a:cubicBezTo>
                  <a:pt x="9" y="1011"/>
                  <a:pt x="0" y="1065"/>
                  <a:pt x="36" y="1102"/>
                </a:cubicBezTo>
                <a:cubicBezTo>
                  <a:pt x="63" y="1147"/>
                  <a:pt x="118" y="1147"/>
                  <a:pt x="154" y="1120"/>
                </a:cubicBezTo>
                <a:cubicBezTo>
                  <a:pt x="335" y="984"/>
                  <a:pt x="335" y="984"/>
                  <a:pt x="335" y="984"/>
                </a:cubicBezTo>
                <a:cubicBezTo>
                  <a:pt x="335" y="2204"/>
                  <a:pt x="335" y="2204"/>
                  <a:pt x="335" y="2204"/>
                </a:cubicBezTo>
                <a:cubicBezTo>
                  <a:pt x="335" y="2277"/>
                  <a:pt x="398" y="2331"/>
                  <a:pt x="461" y="2331"/>
                </a:cubicBezTo>
                <a:cubicBezTo>
                  <a:pt x="985" y="2331"/>
                  <a:pt x="985" y="2331"/>
                  <a:pt x="985" y="2331"/>
                </a:cubicBezTo>
                <a:cubicBezTo>
                  <a:pt x="1771" y="2331"/>
                  <a:pt x="1771" y="2331"/>
                  <a:pt x="1771" y="2331"/>
                </a:cubicBezTo>
                <a:cubicBezTo>
                  <a:pt x="2304" y="2331"/>
                  <a:pt x="2304" y="2331"/>
                  <a:pt x="2304" y="2331"/>
                </a:cubicBezTo>
                <a:cubicBezTo>
                  <a:pt x="2368" y="2331"/>
                  <a:pt x="2422" y="2277"/>
                  <a:pt x="2422" y="2204"/>
                </a:cubicBezTo>
                <a:cubicBezTo>
                  <a:pt x="2422" y="984"/>
                  <a:pt x="2422" y="984"/>
                  <a:pt x="2422" y="984"/>
                </a:cubicBezTo>
                <a:cubicBezTo>
                  <a:pt x="2603" y="1120"/>
                  <a:pt x="2603" y="1120"/>
                  <a:pt x="2603" y="1120"/>
                </a:cubicBezTo>
                <a:cubicBezTo>
                  <a:pt x="2621" y="1138"/>
                  <a:pt x="2639" y="1138"/>
                  <a:pt x="2657" y="1138"/>
                </a:cubicBezTo>
                <a:cubicBezTo>
                  <a:pt x="2684" y="1138"/>
                  <a:pt x="2711" y="1129"/>
                  <a:pt x="2729" y="1102"/>
                </a:cubicBezTo>
                <a:cubicBezTo>
                  <a:pt x="2756" y="1065"/>
                  <a:pt x="2747" y="1011"/>
                  <a:pt x="2711" y="984"/>
                </a:cubicBezTo>
                <a:close/>
                <a:moveTo>
                  <a:pt x="1699" y="2159"/>
                </a:moveTo>
                <a:lnTo>
                  <a:pt x="1699" y="2159"/>
                </a:lnTo>
                <a:cubicBezTo>
                  <a:pt x="1058" y="2159"/>
                  <a:pt x="1058" y="2159"/>
                  <a:pt x="1058" y="2159"/>
                </a:cubicBezTo>
                <a:cubicBezTo>
                  <a:pt x="1058" y="1608"/>
                  <a:pt x="1058" y="1608"/>
                  <a:pt x="1058" y="1608"/>
                </a:cubicBezTo>
                <a:cubicBezTo>
                  <a:pt x="1699" y="1608"/>
                  <a:pt x="1699" y="1608"/>
                  <a:pt x="1699" y="1608"/>
                </a:cubicBezTo>
                <a:lnTo>
                  <a:pt x="1699" y="2159"/>
                </a:lnTo>
                <a:close/>
                <a:moveTo>
                  <a:pt x="2250" y="2159"/>
                </a:moveTo>
                <a:lnTo>
                  <a:pt x="2250" y="2159"/>
                </a:lnTo>
                <a:cubicBezTo>
                  <a:pt x="1879" y="2159"/>
                  <a:pt x="1879" y="2159"/>
                  <a:pt x="1879" y="2159"/>
                </a:cubicBezTo>
                <a:cubicBezTo>
                  <a:pt x="1879" y="1544"/>
                  <a:pt x="1879" y="1544"/>
                  <a:pt x="1879" y="1544"/>
                </a:cubicBezTo>
                <a:cubicBezTo>
                  <a:pt x="1879" y="1481"/>
                  <a:pt x="1834" y="1436"/>
                  <a:pt x="1771" y="1436"/>
                </a:cubicBezTo>
                <a:cubicBezTo>
                  <a:pt x="985" y="1436"/>
                  <a:pt x="985" y="1436"/>
                  <a:pt x="985" y="1436"/>
                </a:cubicBezTo>
                <a:cubicBezTo>
                  <a:pt x="931" y="1436"/>
                  <a:pt x="886" y="1481"/>
                  <a:pt x="886" y="1544"/>
                </a:cubicBezTo>
                <a:cubicBezTo>
                  <a:pt x="886" y="2159"/>
                  <a:pt x="886" y="2159"/>
                  <a:pt x="886" y="2159"/>
                </a:cubicBezTo>
                <a:cubicBezTo>
                  <a:pt x="515" y="2159"/>
                  <a:pt x="515" y="2159"/>
                  <a:pt x="515" y="2159"/>
                </a:cubicBezTo>
                <a:cubicBezTo>
                  <a:pt x="515" y="857"/>
                  <a:pt x="515" y="857"/>
                  <a:pt x="515" y="857"/>
                </a:cubicBezTo>
                <a:cubicBezTo>
                  <a:pt x="1383" y="208"/>
                  <a:pt x="1383" y="208"/>
                  <a:pt x="1383" y="208"/>
                </a:cubicBezTo>
                <a:cubicBezTo>
                  <a:pt x="2250" y="857"/>
                  <a:pt x="2250" y="857"/>
                  <a:pt x="2250" y="857"/>
                </a:cubicBezTo>
                <a:lnTo>
                  <a:pt x="2250" y="21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98" name="Freeform 327">
            <a:extLst>
              <a:ext uri="{FF2B5EF4-FFF2-40B4-BE49-F238E27FC236}">
                <a16:creationId xmlns:a16="http://schemas.microsoft.com/office/drawing/2014/main" id="{13105D43-CC59-D64C-BE11-6D46E6D3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754" y="4708919"/>
            <a:ext cx="953637" cy="1031957"/>
          </a:xfrm>
          <a:custGeom>
            <a:avLst/>
            <a:gdLst>
              <a:gd name="T0" fmla="*/ 705 w 914"/>
              <a:gd name="T1" fmla="*/ 985 h 986"/>
              <a:gd name="T2" fmla="*/ 570 w 914"/>
              <a:gd name="T3" fmla="*/ 967 h 986"/>
              <a:gd name="T4" fmla="*/ 525 w 914"/>
              <a:gd name="T5" fmla="*/ 958 h 986"/>
              <a:gd name="T6" fmla="*/ 226 w 914"/>
              <a:gd name="T7" fmla="*/ 895 h 986"/>
              <a:gd name="T8" fmla="*/ 55 w 914"/>
              <a:gd name="T9" fmla="*/ 859 h 986"/>
              <a:gd name="T10" fmla="*/ 64 w 914"/>
              <a:gd name="T11" fmla="*/ 443 h 986"/>
              <a:gd name="T12" fmla="*/ 245 w 914"/>
              <a:gd name="T13" fmla="*/ 434 h 986"/>
              <a:gd name="T14" fmla="*/ 380 w 914"/>
              <a:gd name="T15" fmla="*/ 253 h 986"/>
              <a:gd name="T16" fmla="*/ 353 w 914"/>
              <a:gd name="T17" fmla="*/ 99 h 986"/>
              <a:gd name="T18" fmla="*/ 507 w 914"/>
              <a:gd name="T19" fmla="*/ 27 h 986"/>
              <a:gd name="T20" fmla="*/ 606 w 914"/>
              <a:gd name="T21" fmla="*/ 271 h 986"/>
              <a:gd name="T22" fmla="*/ 597 w 914"/>
              <a:gd name="T23" fmla="*/ 352 h 986"/>
              <a:gd name="T24" fmla="*/ 823 w 914"/>
              <a:gd name="T25" fmla="*/ 389 h 986"/>
              <a:gd name="T26" fmla="*/ 877 w 914"/>
              <a:gd name="T27" fmla="*/ 560 h 986"/>
              <a:gd name="T28" fmla="*/ 868 w 914"/>
              <a:gd name="T29" fmla="*/ 714 h 986"/>
              <a:gd name="T30" fmla="*/ 823 w 914"/>
              <a:gd name="T31" fmla="*/ 850 h 986"/>
              <a:gd name="T32" fmla="*/ 796 w 914"/>
              <a:gd name="T33" fmla="*/ 958 h 986"/>
              <a:gd name="T34" fmla="*/ 543 w 914"/>
              <a:gd name="T35" fmla="*/ 895 h 986"/>
              <a:gd name="T36" fmla="*/ 588 w 914"/>
              <a:gd name="T37" fmla="*/ 904 h 986"/>
              <a:gd name="T38" fmla="*/ 751 w 914"/>
              <a:gd name="T39" fmla="*/ 913 h 986"/>
              <a:gd name="T40" fmla="*/ 751 w 914"/>
              <a:gd name="T41" fmla="*/ 850 h 986"/>
              <a:gd name="T42" fmla="*/ 769 w 914"/>
              <a:gd name="T43" fmla="*/ 804 h 986"/>
              <a:gd name="T44" fmla="*/ 796 w 914"/>
              <a:gd name="T45" fmla="*/ 723 h 986"/>
              <a:gd name="T46" fmla="*/ 814 w 914"/>
              <a:gd name="T47" fmla="*/ 669 h 986"/>
              <a:gd name="T48" fmla="*/ 841 w 914"/>
              <a:gd name="T49" fmla="*/ 624 h 986"/>
              <a:gd name="T50" fmla="*/ 796 w 914"/>
              <a:gd name="T51" fmla="*/ 560 h 986"/>
              <a:gd name="T52" fmla="*/ 841 w 914"/>
              <a:gd name="T53" fmla="*/ 497 h 986"/>
              <a:gd name="T54" fmla="*/ 733 w 914"/>
              <a:gd name="T55" fmla="*/ 443 h 986"/>
              <a:gd name="T56" fmla="*/ 543 w 914"/>
              <a:gd name="T57" fmla="*/ 262 h 986"/>
              <a:gd name="T58" fmla="*/ 443 w 914"/>
              <a:gd name="T59" fmla="*/ 72 h 986"/>
              <a:gd name="T60" fmla="*/ 425 w 914"/>
              <a:gd name="T61" fmla="*/ 99 h 986"/>
              <a:gd name="T62" fmla="*/ 362 w 914"/>
              <a:gd name="T63" fmla="*/ 398 h 986"/>
              <a:gd name="T64" fmla="*/ 254 w 914"/>
              <a:gd name="T65" fmla="*/ 497 h 986"/>
              <a:gd name="T66" fmla="*/ 127 w 914"/>
              <a:gd name="T67" fmla="*/ 488 h 986"/>
              <a:gd name="T68" fmla="*/ 64 w 914"/>
              <a:gd name="T69" fmla="*/ 660 h 986"/>
              <a:gd name="T70" fmla="*/ 172 w 914"/>
              <a:gd name="T71" fmla="*/ 840 h 986"/>
              <a:gd name="T72" fmla="*/ 272 w 914"/>
              <a:gd name="T73" fmla="*/ 814 h 986"/>
              <a:gd name="T74" fmla="*/ 335 w 914"/>
              <a:gd name="T75" fmla="*/ 823 h 986"/>
              <a:gd name="T76" fmla="*/ 534 w 914"/>
              <a:gd name="T77" fmla="*/ 895 h 986"/>
              <a:gd name="T78" fmla="*/ 416 w 914"/>
              <a:gd name="T79" fmla="*/ 9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4" h="986">
                <a:moveTo>
                  <a:pt x="705" y="985"/>
                </a:moveTo>
                <a:lnTo>
                  <a:pt x="705" y="985"/>
                </a:lnTo>
                <a:cubicBezTo>
                  <a:pt x="696" y="985"/>
                  <a:pt x="688" y="985"/>
                  <a:pt x="679" y="985"/>
                </a:cubicBezTo>
                <a:cubicBezTo>
                  <a:pt x="633" y="976"/>
                  <a:pt x="597" y="967"/>
                  <a:pt x="570" y="967"/>
                </a:cubicBezTo>
                <a:cubicBezTo>
                  <a:pt x="561" y="958"/>
                  <a:pt x="552" y="958"/>
                  <a:pt x="534" y="958"/>
                </a:cubicBezTo>
                <a:lnTo>
                  <a:pt x="525" y="958"/>
                </a:lnTo>
                <a:cubicBezTo>
                  <a:pt x="471" y="958"/>
                  <a:pt x="380" y="940"/>
                  <a:pt x="308" y="877"/>
                </a:cubicBezTo>
                <a:cubicBezTo>
                  <a:pt x="290" y="877"/>
                  <a:pt x="245" y="886"/>
                  <a:pt x="226" y="895"/>
                </a:cubicBezTo>
                <a:cubicBezTo>
                  <a:pt x="208" y="895"/>
                  <a:pt x="199" y="895"/>
                  <a:pt x="190" y="904"/>
                </a:cubicBezTo>
                <a:cubicBezTo>
                  <a:pt x="145" y="913"/>
                  <a:pt x="91" y="895"/>
                  <a:pt x="55" y="859"/>
                </a:cubicBezTo>
                <a:cubicBezTo>
                  <a:pt x="18" y="814"/>
                  <a:pt x="0" y="750"/>
                  <a:pt x="0" y="660"/>
                </a:cubicBezTo>
                <a:cubicBezTo>
                  <a:pt x="0" y="542"/>
                  <a:pt x="37" y="479"/>
                  <a:pt x="64" y="443"/>
                </a:cubicBezTo>
                <a:cubicBezTo>
                  <a:pt x="82" y="425"/>
                  <a:pt x="109" y="416"/>
                  <a:pt x="127" y="425"/>
                </a:cubicBezTo>
                <a:cubicBezTo>
                  <a:pt x="245" y="434"/>
                  <a:pt x="245" y="434"/>
                  <a:pt x="245" y="434"/>
                </a:cubicBezTo>
                <a:cubicBezTo>
                  <a:pt x="263" y="416"/>
                  <a:pt x="281" y="389"/>
                  <a:pt x="308" y="361"/>
                </a:cubicBezTo>
                <a:cubicBezTo>
                  <a:pt x="371" y="280"/>
                  <a:pt x="380" y="262"/>
                  <a:pt x="380" y="253"/>
                </a:cubicBezTo>
                <a:cubicBezTo>
                  <a:pt x="380" y="163"/>
                  <a:pt x="371" y="144"/>
                  <a:pt x="362" y="127"/>
                </a:cubicBezTo>
                <a:cubicBezTo>
                  <a:pt x="362" y="117"/>
                  <a:pt x="362" y="108"/>
                  <a:pt x="353" y="99"/>
                </a:cubicBezTo>
                <a:cubicBezTo>
                  <a:pt x="344" y="63"/>
                  <a:pt x="371" y="27"/>
                  <a:pt x="416" y="9"/>
                </a:cubicBezTo>
                <a:cubicBezTo>
                  <a:pt x="443" y="0"/>
                  <a:pt x="480" y="9"/>
                  <a:pt x="507" y="27"/>
                </a:cubicBezTo>
                <a:cubicBezTo>
                  <a:pt x="543" y="45"/>
                  <a:pt x="570" y="81"/>
                  <a:pt x="597" y="127"/>
                </a:cubicBezTo>
                <a:cubicBezTo>
                  <a:pt x="615" y="163"/>
                  <a:pt x="606" y="217"/>
                  <a:pt x="606" y="271"/>
                </a:cubicBezTo>
                <a:cubicBezTo>
                  <a:pt x="597" y="289"/>
                  <a:pt x="597" y="307"/>
                  <a:pt x="597" y="325"/>
                </a:cubicBezTo>
                <a:cubicBezTo>
                  <a:pt x="597" y="343"/>
                  <a:pt x="597" y="343"/>
                  <a:pt x="597" y="352"/>
                </a:cubicBezTo>
                <a:cubicBezTo>
                  <a:pt x="642" y="380"/>
                  <a:pt x="679" y="380"/>
                  <a:pt x="733" y="380"/>
                </a:cubicBezTo>
                <a:cubicBezTo>
                  <a:pt x="760" y="380"/>
                  <a:pt x="787" y="380"/>
                  <a:pt x="823" y="389"/>
                </a:cubicBezTo>
                <a:cubicBezTo>
                  <a:pt x="877" y="398"/>
                  <a:pt x="904" y="434"/>
                  <a:pt x="904" y="506"/>
                </a:cubicBezTo>
                <a:cubicBezTo>
                  <a:pt x="904" y="524"/>
                  <a:pt x="886" y="542"/>
                  <a:pt x="877" y="560"/>
                </a:cubicBezTo>
                <a:cubicBezTo>
                  <a:pt x="896" y="578"/>
                  <a:pt x="913" y="597"/>
                  <a:pt x="913" y="624"/>
                </a:cubicBezTo>
                <a:cubicBezTo>
                  <a:pt x="913" y="669"/>
                  <a:pt x="886" y="696"/>
                  <a:pt x="868" y="714"/>
                </a:cubicBezTo>
                <a:cubicBezTo>
                  <a:pt x="877" y="732"/>
                  <a:pt x="886" y="759"/>
                  <a:pt x="877" y="786"/>
                </a:cubicBezTo>
                <a:cubicBezTo>
                  <a:pt x="868" y="814"/>
                  <a:pt x="850" y="840"/>
                  <a:pt x="823" y="850"/>
                </a:cubicBezTo>
                <a:lnTo>
                  <a:pt x="823" y="859"/>
                </a:lnTo>
                <a:cubicBezTo>
                  <a:pt x="832" y="895"/>
                  <a:pt x="823" y="931"/>
                  <a:pt x="796" y="958"/>
                </a:cubicBezTo>
                <a:cubicBezTo>
                  <a:pt x="769" y="976"/>
                  <a:pt x="742" y="985"/>
                  <a:pt x="705" y="985"/>
                </a:cubicBezTo>
                <a:close/>
                <a:moveTo>
                  <a:pt x="543" y="895"/>
                </a:moveTo>
                <a:lnTo>
                  <a:pt x="543" y="895"/>
                </a:lnTo>
                <a:cubicBezTo>
                  <a:pt x="561" y="895"/>
                  <a:pt x="570" y="895"/>
                  <a:pt x="588" y="904"/>
                </a:cubicBezTo>
                <a:cubicBezTo>
                  <a:pt x="606" y="904"/>
                  <a:pt x="642" y="913"/>
                  <a:pt x="679" y="922"/>
                </a:cubicBezTo>
                <a:cubicBezTo>
                  <a:pt x="733" y="922"/>
                  <a:pt x="742" y="913"/>
                  <a:pt x="751" y="913"/>
                </a:cubicBezTo>
                <a:cubicBezTo>
                  <a:pt x="760" y="895"/>
                  <a:pt x="769" y="886"/>
                  <a:pt x="760" y="868"/>
                </a:cubicBezTo>
                <a:cubicBezTo>
                  <a:pt x="760" y="859"/>
                  <a:pt x="751" y="850"/>
                  <a:pt x="751" y="850"/>
                </a:cubicBezTo>
                <a:cubicBezTo>
                  <a:pt x="751" y="840"/>
                  <a:pt x="751" y="831"/>
                  <a:pt x="751" y="823"/>
                </a:cubicBezTo>
                <a:cubicBezTo>
                  <a:pt x="751" y="814"/>
                  <a:pt x="760" y="804"/>
                  <a:pt x="769" y="804"/>
                </a:cubicBezTo>
                <a:cubicBezTo>
                  <a:pt x="796" y="795"/>
                  <a:pt x="814" y="786"/>
                  <a:pt x="814" y="777"/>
                </a:cubicBezTo>
                <a:cubicBezTo>
                  <a:pt x="823" y="759"/>
                  <a:pt x="805" y="732"/>
                  <a:pt x="796" y="723"/>
                </a:cubicBezTo>
                <a:cubicBezTo>
                  <a:pt x="787" y="714"/>
                  <a:pt x="787" y="705"/>
                  <a:pt x="787" y="687"/>
                </a:cubicBezTo>
                <a:cubicBezTo>
                  <a:pt x="796" y="678"/>
                  <a:pt x="796" y="669"/>
                  <a:pt x="814" y="669"/>
                </a:cubicBezTo>
                <a:cubicBezTo>
                  <a:pt x="814" y="669"/>
                  <a:pt x="823" y="669"/>
                  <a:pt x="832" y="660"/>
                </a:cubicBezTo>
                <a:cubicBezTo>
                  <a:pt x="841" y="651"/>
                  <a:pt x="841" y="642"/>
                  <a:pt x="841" y="624"/>
                </a:cubicBezTo>
                <a:cubicBezTo>
                  <a:pt x="841" y="624"/>
                  <a:pt x="841" y="606"/>
                  <a:pt x="805" y="587"/>
                </a:cubicBezTo>
                <a:cubicBezTo>
                  <a:pt x="796" y="578"/>
                  <a:pt x="796" y="569"/>
                  <a:pt x="796" y="560"/>
                </a:cubicBezTo>
                <a:cubicBezTo>
                  <a:pt x="796" y="551"/>
                  <a:pt x="796" y="533"/>
                  <a:pt x="805" y="533"/>
                </a:cubicBezTo>
                <a:cubicBezTo>
                  <a:pt x="823" y="524"/>
                  <a:pt x="841" y="506"/>
                  <a:pt x="841" y="497"/>
                </a:cubicBezTo>
                <a:cubicBezTo>
                  <a:pt x="841" y="452"/>
                  <a:pt x="823" y="452"/>
                  <a:pt x="814" y="443"/>
                </a:cubicBezTo>
                <a:cubicBezTo>
                  <a:pt x="787" y="443"/>
                  <a:pt x="760" y="443"/>
                  <a:pt x="733" y="443"/>
                </a:cubicBezTo>
                <a:cubicBezTo>
                  <a:pt x="669" y="443"/>
                  <a:pt x="615" y="443"/>
                  <a:pt x="561" y="398"/>
                </a:cubicBezTo>
                <a:cubicBezTo>
                  <a:pt x="525" y="370"/>
                  <a:pt x="534" y="316"/>
                  <a:pt x="543" y="262"/>
                </a:cubicBezTo>
                <a:cubicBezTo>
                  <a:pt x="543" y="226"/>
                  <a:pt x="552" y="181"/>
                  <a:pt x="543" y="163"/>
                </a:cubicBezTo>
                <a:cubicBezTo>
                  <a:pt x="516" y="99"/>
                  <a:pt x="471" y="63"/>
                  <a:pt x="443" y="72"/>
                </a:cubicBezTo>
                <a:cubicBezTo>
                  <a:pt x="425" y="72"/>
                  <a:pt x="416" y="81"/>
                  <a:pt x="416" y="90"/>
                </a:cubicBezTo>
                <a:lnTo>
                  <a:pt x="425" y="99"/>
                </a:lnTo>
                <a:cubicBezTo>
                  <a:pt x="434" y="127"/>
                  <a:pt x="443" y="153"/>
                  <a:pt x="443" y="262"/>
                </a:cubicBezTo>
                <a:cubicBezTo>
                  <a:pt x="443" y="280"/>
                  <a:pt x="434" y="316"/>
                  <a:pt x="362" y="398"/>
                </a:cubicBezTo>
                <a:cubicBezTo>
                  <a:pt x="317" y="443"/>
                  <a:pt x="281" y="488"/>
                  <a:pt x="281" y="488"/>
                </a:cubicBezTo>
                <a:cubicBezTo>
                  <a:pt x="272" y="488"/>
                  <a:pt x="263" y="497"/>
                  <a:pt x="254" y="497"/>
                </a:cubicBezTo>
                <a:cubicBezTo>
                  <a:pt x="127" y="488"/>
                  <a:pt x="127" y="488"/>
                  <a:pt x="127" y="488"/>
                </a:cubicBezTo>
                <a:lnTo>
                  <a:pt x="127" y="488"/>
                </a:lnTo>
                <a:cubicBezTo>
                  <a:pt x="118" y="488"/>
                  <a:pt x="118" y="488"/>
                  <a:pt x="109" y="488"/>
                </a:cubicBezTo>
                <a:cubicBezTo>
                  <a:pt x="91" y="506"/>
                  <a:pt x="64" y="560"/>
                  <a:pt x="64" y="660"/>
                </a:cubicBezTo>
                <a:cubicBezTo>
                  <a:pt x="64" y="732"/>
                  <a:pt x="82" y="786"/>
                  <a:pt x="109" y="823"/>
                </a:cubicBezTo>
                <a:cubicBezTo>
                  <a:pt x="118" y="840"/>
                  <a:pt x="145" y="850"/>
                  <a:pt x="172" y="840"/>
                </a:cubicBezTo>
                <a:cubicBezTo>
                  <a:pt x="181" y="840"/>
                  <a:pt x="190" y="831"/>
                  <a:pt x="208" y="831"/>
                </a:cubicBezTo>
                <a:cubicBezTo>
                  <a:pt x="217" y="831"/>
                  <a:pt x="245" y="823"/>
                  <a:pt x="272" y="814"/>
                </a:cubicBezTo>
                <a:cubicBezTo>
                  <a:pt x="281" y="814"/>
                  <a:pt x="290" y="814"/>
                  <a:pt x="299" y="814"/>
                </a:cubicBezTo>
                <a:cubicBezTo>
                  <a:pt x="308" y="814"/>
                  <a:pt x="326" y="814"/>
                  <a:pt x="335" y="823"/>
                </a:cubicBezTo>
                <a:cubicBezTo>
                  <a:pt x="371" y="850"/>
                  <a:pt x="416" y="868"/>
                  <a:pt x="443" y="886"/>
                </a:cubicBezTo>
                <a:cubicBezTo>
                  <a:pt x="480" y="895"/>
                  <a:pt x="516" y="895"/>
                  <a:pt x="534" y="895"/>
                </a:cubicBezTo>
                <a:lnTo>
                  <a:pt x="543" y="895"/>
                </a:lnTo>
                <a:close/>
                <a:moveTo>
                  <a:pt x="416" y="90"/>
                </a:moveTo>
                <a:lnTo>
                  <a:pt x="416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8">
            <a:extLst>
              <a:ext uri="{FF2B5EF4-FFF2-40B4-BE49-F238E27FC236}">
                <a16:creationId xmlns:a16="http://schemas.microsoft.com/office/drawing/2014/main" id="{BA9523F4-B95D-5947-8279-0C32243A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637" y="8882814"/>
            <a:ext cx="575870" cy="999706"/>
          </a:xfrm>
          <a:custGeom>
            <a:avLst/>
            <a:gdLst>
              <a:gd name="T0" fmla="*/ 452 w 553"/>
              <a:gd name="T1" fmla="*/ 958 h 959"/>
              <a:gd name="T2" fmla="*/ 452 w 553"/>
              <a:gd name="T3" fmla="*/ 958 h 959"/>
              <a:gd name="T4" fmla="*/ 100 w 553"/>
              <a:gd name="T5" fmla="*/ 958 h 959"/>
              <a:gd name="T6" fmla="*/ 0 w 553"/>
              <a:gd name="T7" fmla="*/ 858 h 959"/>
              <a:gd name="T8" fmla="*/ 0 w 553"/>
              <a:gd name="T9" fmla="*/ 99 h 959"/>
              <a:gd name="T10" fmla="*/ 100 w 553"/>
              <a:gd name="T11" fmla="*/ 0 h 959"/>
              <a:gd name="T12" fmla="*/ 452 w 553"/>
              <a:gd name="T13" fmla="*/ 0 h 959"/>
              <a:gd name="T14" fmla="*/ 552 w 553"/>
              <a:gd name="T15" fmla="*/ 99 h 959"/>
              <a:gd name="T16" fmla="*/ 552 w 553"/>
              <a:gd name="T17" fmla="*/ 858 h 959"/>
              <a:gd name="T18" fmla="*/ 452 w 553"/>
              <a:gd name="T19" fmla="*/ 958 h 959"/>
              <a:gd name="T20" fmla="*/ 100 w 553"/>
              <a:gd name="T21" fmla="*/ 63 h 959"/>
              <a:gd name="T22" fmla="*/ 100 w 553"/>
              <a:gd name="T23" fmla="*/ 63 h 959"/>
              <a:gd name="T24" fmla="*/ 64 w 553"/>
              <a:gd name="T25" fmla="*/ 99 h 959"/>
              <a:gd name="T26" fmla="*/ 64 w 553"/>
              <a:gd name="T27" fmla="*/ 858 h 959"/>
              <a:gd name="T28" fmla="*/ 100 w 553"/>
              <a:gd name="T29" fmla="*/ 894 h 959"/>
              <a:gd name="T30" fmla="*/ 452 w 553"/>
              <a:gd name="T31" fmla="*/ 894 h 959"/>
              <a:gd name="T32" fmla="*/ 488 w 553"/>
              <a:gd name="T33" fmla="*/ 858 h 959"/>
              <a:gd name="T34" fmla="*/ 488 w 553"/>
              <a:gd name="T35" fmla="*/ 99 h 959"/>
              <a:gd name="T36" fmla="*/ 452 w 553"/>
              <a:gd name="T37" fmla="*/ 63 h 959"/>
              <a:gd name="T38" fmla="*/ 100 w 553"/>
              <a:gd name="T39" fmla="*/ 63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3" h="959">
                <a:moveTo>
                  <a:pt x="452" y="958"/>
                </a:moveTo>
                <a:lnTo>
                  <a:pt x="452" y="958"/>
                </a:lnTo>
                <a:cubicBezTo>
                  <a:pt x="100" y="958"/>
                  <a:pt x="100" y="958"/>
                  <a:pt x="100" y="958"/>
                </a:cubicBezTo>
                <a:cubicBezTo>
                  <a:pt x="45" y="958"/>
                  <a:pt x="0" y="912"/>
                  <a:pt x="0" y="8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507" y="0"/>
                  <a:pt x="552" y="45"/>
                  <a:pt x="552" y="99"/>
                </a:cubicBezTo>
                <a:cubicBezTo>
                  <a:pt x="552" y="858"/>
                  <a:pt x="552" y="858"/>
                  <a:pt x="552" y="858"/>
                </a:cubicBezTo>
                <a:cubicBezTo>
                  <a:pt x="552" y="912"/>
                  <a:pt x="507" y="958"/>
                  <a:pt x="452" y="958"/>
                </a:cubicBez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64" y="81"/>
                  <a:pt x="64" y="99"/>
                </a:cubicBezTo>
                <a:cubicBezTo>
                  <a:pt x="64" y="858"/>
                  <a:pt x="64" y="858"/>
                  <a:pt x="64" y="858"/>
                </a:cubicBezTo>
                <a:cubicBezTo>
                  <a:pt x="64" y="876"/>
                  <a:pt x="82" y="894"/>
                  <a:pt x="100" y="894"/>
                </a:cubicBezTo>
                <a:cubicBezTo>
                  <a:pt x="452" y="894"/>
                  <a:pt x="452" y="894"/>
                  <a:pt x="452" y="894"/>
                </a:cubicBezTo>
                <a:cubicBezTo>
                  <a:pt x="470" y="894"/>
                  <a:pt x="488" y="876"/>
                  <a:pt x="488" y="858"/>
                </a:cubicBezTo>
                <a:cubicBezTo>
                  <a:pt x="488" y="99"/>
                  <a:pt x="488" y="99"/>
                  <a:pt x="488" y="99"/>
                </a:cubicBezTo>
                <a:cubicBezTo>
                  <a:pt x="488" y="81"/>
                  <a:pt x="470" y="63"/>
                  <a:pt x="452" y="63"/>
                </a:cubicBezTo>
                <a:lnTo>
                  <a:pt x="100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9">
            <a:extLst>
              <a:ext uri="{FF2B5EF4-FFF2-40B4-BE49-F238E27FC236}">
                <a16:creationId xmlns:a16="http://schemas.microsoft.com/office/drawing/2014/main" id="{8EB3E1DB-899A-2647-AECB-A2A7E418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412" y="9679815"/>
            <a:ext cx="78320" cy="78320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4" y="0"/>
                  <a:pt x="72" y="18"/>
                  <a:pt x="72" y="36"/>
                </a:cubicBezTo>
                <a:cubicBezTo>
                  <a:pt x="72" y="54"/>
                  <a:pt x="64" y="72"/>
                  <a:pt x="3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0">
            <a:extLst>
              <a:ext uri="{FF2B5EF4-FFF2-40B4-BE49-F238E27FC236}">
                <a16:creationId xmlns:a16="http://schemas.microsoft.com/office/drawing/2014/main" id="{D5FB3E4E-C260-5A4F-9A5A-D45DF069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557" y="9007200"/>
            <a:ext cx="161245" cy="36856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18 w 155"/>
              <a:gd name="T9" fmla="*/ 0 h 37"/>
              <a:gd name="T10" fmla="*/ 136 w 155"/>
              <a:gd name="T11" fmla="*/ 0 h 37"/>
              <a:gd name="T12" fmla="*/ 154 w 155"/>
              <a:gd name="T13" fmla="*/ 18 h 37"/>
              <a:gd name="T14" fmla="*/ 136 w 15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1">
            <a:extLst>
              <a:ext uri="{FF2B5EF4-FFF2-40B4-BE49-F238E27FC236}">
                <a16:creationId xmlns:a16="http://schemas.microsoft.com/office/drawing/2014/main" id="{343792BC-5EAE-7E4C-8A9E-C707F453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603" y="9080912"/>
            <a:ext cx="1050384" cy="1031957"/>
          </a:xfrm>
          <a:custGeom>
            <a:avLst/>
            <a:gdLst>
              <a:gd name="T0" fmla="*/ 786 w 1004"/>
              <a:gd name="T1" fmla="*/ 986 h 987"/>
              <a:gd name="T2" fmla="*/ 786 w 1004"/>
              <a:gd name="T3" fmla="*/ 986 h 987"/>
              <a:gd name="T4" fmla="*/ 641 w 1004"/>
              <a:gd name="T5" fmla="*/ 949 h 987"/>
              <a:gd name="T6" fmla="*/ 524 w 1004"/>
              <a:gd name="T7" fmla="*/ 868 h 987"/>
              <a:gd name="T8" fmla="*/ 461 w 1004"/>
              <a:gd name="T9" fmla="*/ 823 h 987"/>
              <a:gd name="T10" fmla="*/ 262 w 1004"/>
              <a:gd name="T11" fmla="*/ 633 h 987"/>
              <a:gd name="T12" fmla="*/ 135 w 1004"/>
              <a:gd name="T13" fmla="*/ 479 h 987"/>
              <a:gd name="T14" fmla="*/ 81 w 1004"/>
              <a:gd name="T15" fmla="*/ 407 h 987"/>
              <a:gd name="T16" fmla="*/ 81 w 1004"/>
              <a:gd name="T17" fmla="*/ 398 h 987"/>
              <a:gd name="T18" fmla="*/ 9 w 1004"/>
              <a:gd name="T19" fmla="*/ 253 h 987"/>
              <a:gd name="T20" fmla="*/ 36 w 1004"/>
              <a:gd name="T21" fmla="*/ 118 h 987"/>
              <a:gd name="T22" fmla="*/ 162 w 1004"/>
              <a:gd name="T23" fmla="*/ 9 h 987"/>
              <a:gd name="T24" fmla="*/ 253 w 1004"/>
              <a:gd name="T25" fmla="*/ 0 h 987"/>
              <a:gd name="T26" fmla="*/ 280 w 1004"/>
              <a:gd name="T27" fmla="*/ 18 h 987"/>
              <a:gd name="T28" fmla="*/ 343 w 1004"/>
              <a:gd name="T29" fmla="*/ 118 h 987"/>
              <a:gd name="T30" fmla="*/ 407 w 1004"/>
              <a:gd name="T31" fmla="*/ 244 h 987"/>
              <a:gd name="T32" fmla="*/ 370 w 1004"/>
              <a:gd name="T33" fmla="*/ 335 h 987"/>
              <a:gd name="T34" fmla="*/ 352 w 1004"/>
              <a:gd name="T35" fmla="*/ 380 h 987"/>
              <a:gd name="T36" fmla="*/ 379 w 1004"/>
              <a:gd name="T37" fmla="*/ 434 h 987"/>
              <a:gd name="T38" fmla="*/ 470 w 1004"/>
              <a:gd name="T39" fmla="*/ 534 h 987"/>
              <a:gd name="T40" fmla="*/ 615 w 1004"/>
              <a:gd name="T41" fmla="*/ 651 h 987"/>
              <a:gd name="T42" fmla="*/ 678 w 1004"/>
              <a:gd name="T43" fmla="*/ 624 h 987"/>
              <a:gd name="T44" fmla="*/ 768 w 1004"/>
              <a:gd name="T45" fmla="*/ 597 h 987"/>
              <a:gd name="T46" fmla="*/ 895 w 1004"/>
              <a:gd name="T47" fmla="*/ 660 h 987"/>
              <a:gd name="T48" fmla="*/ 976 w 1004"/>
              <a:gd name="T49" fmla="*/ 723 h 987"/>
              <a:gd name="T50" fmla="*/ 994 w 1004"/>
              <a:gd name="T51" fmla="*/ 751 h 987"/>
              <a:gd name="T52" fmla="*/ 958 w 1004"/>
              <a:gd name="T53" fmla="*/ 913 h 987"/>
              <a:gd name="T54" fmla="*/ 804 w 1004"/>
              <a:gd name="T55" fmla="*/ 986 h 987"/>
              <a:gd name="T56" fmla="*/ 786 w 1004"/>
              <a:gd name="T57" fmla="*/ 986 h 987"/>
              <a:gd name="T58" fmla="*/ 217 w 1004"/>
              <a:gd name="T59" fmla="*/ 64 h 987"/>
              <a:gd name="T60" fmla="*/ 217 w 1004"/>
              <a:gd name="T61" fmla="*/ 64 h 987"/>
              <a:gd name="T62" fmla="*/ 180 w 1004"/>
              <a:gd name="T63" fmla="*/ 73 h 987"/>
              <a:gd name="T64" fmla="*/ 90 w 1004"/>
              <a:gd name="T65" fmla="*/ 145 h 987"/>
              <a:gd name="T66" fmla="*/ 126 w 1004"/>
              <a:gd name="T67" fmla="*/ 362 h 987"/>
              <a:gd name="T68" fmla="*/ 135 w 1004"/>
              <a:gd name="T69" fmla="*/ 371 h 987"/>
              <a:gd name="T70" fmla="*/ 190 w 1004"/>
              <a:gd name="T71" fmla="*/ 443 h 987"/>
              <a:gd name="T72" fmla="*/ 307 w 1004"/>
              <a:gd name="T73" fmla="*/ 597 h 987"/>
              <a:gd name="T74" fmla="*/ 497 w 1004"/>
              <a:gd name="T75" fmla="*/ 769 h 987"/>
              <a:gd name="T76" fmla="*/ 560 w 1004"/>
              <a:gd name="T77" fmla="*/ 823 h 987"/>
              <a:gd name="T78" fmla="*/ 795 w 1004"/>
              <a:gd name="T79" fmla="*/ 922 h 987"/>
              <a:gd name="T80" fmla="*/ 904 w 1004"/>
              <a:gd name="T81" fmla="*/ 868 h 987"/>
              <a:gd name="T82" fmla="*/ 931 w 1004"/>
              <a:gd name="T83" fmla="*/ 769 h 987"/>
              <a:gd name="T84" fmla="*/ 858 w 1004"/>
              <a:gd name="T85" fmla="*/ 705 h 987"/>
              <a:gd name="T86" fmla="*/ 759 w 1004"/>
              <a:gd name="T87" fmla="*/ 660 h 987"/>
              <a:gd name="T88" fmla="*/ 714 w 1004"/>
              <a:gd name="T89" fmla="*/ 678 h 987"/>
              <a:gd name="T90" fmla="*/ 605 w 1004"/>
              <a:gd name="T91" fmla="*/ 715 h 987"/>
              <a:gd name="T92" fmla="*/ 479 w 1004"/>
              <a:gd name="T93" fmla="*/ 633 h 987"/>
              <a:gd name="T94" fmla="*/ 343 w 1004"/>
              <a:gd name="T95" fmla="*/ 488 h 987"/>
              <a:gd name="T96" fmla="*/ 289 w 1004"/>
              <a:gd name="T97" fmla="*/ 371 h 987"/>
              <a:gd name="T98" fmla="*/ 289 w 1004"/>
              <a:gd name="T99" fmla="*/ 371 h 987"/>
              <a:gd name="T100" fmla="*/ 316 w 1004"/>
              <a:gd name="T101" fmla="*/ 299 h 987"/>
              <a:gd name="T102" fmla="*/ 343 w 1004"/>
              <a:gd name="T103" fmla="*/ 244 h 987"/>
              <a:gd name="T104" fmla="*/ 235 w 1004"/>
              <a:gd name="T105" fmla="*/ 64 h 987"/>
              <a:gd name="T106" fmla="*/ 217 w 1004"/>
              <a:gd name="T107" fmla="*/ 64 h 987"/>
              <a:gd name="T108" fmla="*/ 759 w 1004"/>
              <a:gd name="T109" fmla="*/ 660 h 987"/>
              <a:gd name="T110" fmla="*/ 759 w 1004"/>
              <a:gd name="T111" fmla="*/ 660 h 987"/>
              <a:gd name="T112" fmla="*/ 352 w 1004"/>
              <a:gd name="T113" fmla="*/ 380 h 987"/>
              <a:gd name="T114" fmla="*/ 352 w 1004"/>
              <a:gd name="T115" fmla="*/ 38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4" h="987">
                <a:moveTo>
                  <a:pt x="786" y="986"/>
                </a:moveTo>
                <a:lnTo>
                  <a:pt x="786" y="986"/>
                </a:lnTo>
                <a:cubicBezTo>
                  <a:pt x="741" y="986"/>
                  <a:pt x="687" y="977"/>
                  <a:pt x="641" y="949"/>
                </a:cubicBezTo>
                <a:cubicBezTo>
                  <a:pt x="587" y="922"/>
                  <a:pt x="551" y="895"/>
                  <a:pt x="524" y="868"/>
                </a:cubicBezTo>
                <a:cubicBezTo>
                  <a:pt x="506" y="859"/>
                  <a:pt x="488" y="841"/>
                  <a:pt x="461" y="823"/>
                </a:cubicBezTo>
                <a:cubicBezTo>
                  <a:pt x="388" y="769"/>
                  <a:pt x="325" y="705"/>
                  <a:pt x="262" y="633"/>
                </a:cubicBezTo>
                <a:cubicBezTo>
                  <a:pt x="217" y="588"/>
                  <a:pt x="171" y="534"/>
                  <a:pt x="135" y="479"/>
                </a:cubicBezTo>
                <a:cubicBezTo>
                  <a:pt x="117" y="452"/>
                  <a:pt x="99" y="434"/>
                  <a:pt x="81" y="407"/>
                </a:cubicBezTo>
                <a:cubicBezTo>
                  <a:pt x="81" y="398"/>
                  <a:pt x="81" y="398"/>
                  <a:pt x="81" y="398"/>
                </a:cubicBezTo>
                <a:cubicBezTo>
                  <a:pt x="45" y="353"/>
                  <a:pt x="18" y="299"/>
                  <a:pt x="9" y="253"/>
                </a:cubicBezTo>
                <a:cubicBezTo>
                  <a:pt x="0" y="199"/>
                  <a:pt x="9" y="154"/>
                  <a:pt x="36" y="118"/>
                </a:cubicBezTo>
                <a:cubicBezTo>
                  <a:pt x="63" y="64"/>
                  <a:pt x="108" y="27"/>
                  <a:pt x="162" y="9"/>
                </a:cubicBezTo>
                <a:cubicBezTo>
                  <a:pt x="199" y="0"/>
                  <a:pt x="235" y="0"/>
                  <a:pt x="253" y="0"/>
                </a:cubicBezTo>
                <a:cubicBezTo>
                  <a:pt x="262" y="9"/>
                  <a:pt x="271" y="9"/>
                  <a:pt x="280" y="18"/>
                </a:cubicBezTo>
                <a:cubicBezTo>
                  <a:pt x="289" y="27"/>
                  <a:pt x="316" y="73"/>
                  <a:pt x="343" y="118"/>
                </a:cubicBezTo>
                <a:cubicBezTo>
                  <a:pt x="398" y="190"/>
                  <a:pt x="407" y="226"/>
                  <a:pt x="407" y="244"/>
                </a:cubicBezTo>
                <a:cubicBezTo>
                  <a:pt x="407" y="271"/>
                  <a:pt x="388" y="299"/>
                  <a:pt x="370" y="335"/>
                </a:cubicBezTo>
                <a:cubicBezTo>
                  <a:pt x="361" y="353"/>
                  <a:pt x="352" y="371"/>
                  <a:pt x="352" y="380"/>
                </a:cubicBezTo>
                <a:cubicBezTo>
                  <a:pt x="352" y="380"/>
                  <a:pt x="352" y="398"/>
                  <a:pt x="379" y="434"/>
                </a:cubicBezTo>
                <a:cubicBezTo>
                  <a:pt x="407" y="461"/>
                  <a:pt x="434" y="498"/>
                  <a:pt x="470" y="534"/>
                </a:cubicBezTo>
                <a:cubicBezTo>
                  <a:pt x="533" y="606"/>
                  <a:pt x="596" y="651"/>
                  <a:pt x="615" y="651"/>
                </a:cubicBezTo>
                <a:cubicBezTo>
                  <a:pt x="632" y="651"/>
                  <a:pt x="660" y="633"/>
                  <a:pt x="678" y="624"/>
                </a:cubicBezTo>
                <a:cubicBezTo>
                  <a:pt x="714" y="606"/>
                  <a:pt x="741" y="597"/>
                  <a:pt x="768" y="597"/>
                </a:cubicBezTo>
                <a:cubicBezTo>
                  <a:pt x="804" y="597"/>
                  <a:pt x="858" y="633"/>
                  <a:pt x="895" y="660"/>
                </a:cubicBezTo>
                <a:cubicBezTo>
                  <a:pt x="931" y="687"/>
                  <a:pt x="967" y="715"/>
                  <a:pt x="976" y="723"/>
                </a:cubicBezTo>
                <a:cubicBezTo>
                  <a:pt x="985" y="732"/>
                  <a:pt x="994" y="741"/>
                  <a:pt x="994" y="751"/>
                </a:cubicBezTo>
                <a:cubicBezTo>
                  <a:pt x="1003" y="814"/>
                  <a:pt x="985" y="868"/>
                  <a:pt x="958" y="913"/>
                </a:cubicBezTo>
                <a:cubicBezTo>
                  <a:pt x="922" y="958"/>
                  <a:pt x="868" y="986"/>
                  <a:pt x="804" y="986"/>
                </a:cubicBezTo>
                <a:cubicBezTo>
                  <a:pt x="795" y="986"/>
                  <a:pt x="795" y="986"/>
                  <a:pt x="786" y="986"/>
                </a:cubicBezTo>
                <a:close/>
                <a:moveTo>
                  <a:pt x="217" y="64"/>
                </a:moveTo>
                <a:lnTo>
                  <a:pt x="217" y="64"/>
                </a:lnTo>
                <a:cubicBezTo>
                  <a:pt x="208" y="64"/>
                  <a:pt x="190" y="64"/>
                  <a:pt x="180" y="73"/>
                </a:cubicBezTo>
                <a:cubicBezTo>
                  <a:pt x="135" y="82"/>
                  <a:pt x="108" y="109"/>
                  <a:pt x="90" y="145"/>
                </a:cubicBezTo>
                <a:cubicBezTo>
                  <a:pt x="54" y="199"/>
                  <a:pt x="72" y="281"/>
                  <a:pt x="126" y="362"/>
                </a:cubicBezTo>
                <a:cubicBezTo>
                  <a:pt x="135" y="371"/>
                  <a:pt x="135" y="371"/>
                  <a:pt x="135" y="371"/>
                </a:cubicBezTo>
                <a:cubicBezTo>
                  <a:pt x="153" y="389"/>
                  <a:pt x="171" y="416"/>
                  <a:pt x="190" y="443"/>
                </a:cubicBezTo>
                <a:cubicBezTo>
                  <a:pt x="226" y="498"/>
                  <a:pt x="262" y="543"/>
                  <a:pt x="307" y="597"/>
                </a:cubicBezTo>
                <a:cubicBezTo>
                  <a:pt x="370" y="660"/>
                  <a:pt x="434" y="715"/>
                  <a:pt x="497" y="769"/>
                </a:cubicBezTo>
                <a:cubicBezTo>
                  <a:pt x="524" y="787"/>
                  <a:pt x="542" y="805"/>
                  <a:pt x="560" y="823"/>
                </a:cubicBezTo>
                <a:cubicBezTo>
                  <a:pt x="605" y="859"/>
                  <a:pt x="705" y="931"/>
                  <a:pt x="795" y="922"/>
                </a:cubicBezTo>
                <a:cubicBezTo>
                  <a:pt x="840" y="922"/>
                  <a:pt x="886" y="904"/>
                  <a:pt x="904" y="868"/>
                </a:cubicBezTo>
                <a:cubicBezTo>
                  <a:pt x="931" y="841"/>
                  <a:pt x="940" y="814"/>
                  <a:pt x="931" y="769"/>
                </a:cubicBezTo>
                <a:cubicBezTo>
                  <a:pt x="922" y="760"/>
                  <a:pt x="886" y="732"/>
                  <a:pt x="858" y="705"/>
                </a:cubicBezTo>
                <a:cubicBezTo>
                  <a:pt x="795" y="660"/>
                  <a:pt x="768" y="660"/>
                  <a:pt x="759" y="660"/>
                </a:cubicBezTo>
                <a:cubicBezTo>
                  <a:pt x="750" y="660"/>
                  <a:pt x="723" y="669"/>
                  <a:pt x="714" y="678"/>
                </a:cubicBezTo>
                <a:cubicBezTo>
                  <a:pt x="678" y="696"/>
                  <a:pt x="641" y="715"/>
                  <a:pt x="605" y="715"/>
                </a:cubicBezTo>
                <a:cubicBezTo>
                  <a:pt x="596" y="715"/>
                  <a:pt x="569" y="715"/>
                  <a:pt x="479" y="633"/>
                </a:cubicBezTo>
                <a:cubicBezTo>
                  <a:pt x="434" y="588"/>
                  <a:pt x="379" y="534"/>
                  <a:pt x="343" y="488"/>
                </a:cubicBezTo>
                <a:cubicBezTo>
                  <a:pt x="316" y="452"/>
                  <a:pt x="280" y="407"/>
                  <a:pt x="289" y="371"/>
                </a:cubicBezTo>
                <a:lnTo>
                  <a:pt x="289" y="371"/>
                </a:lnTo>
                <a:cubicBezTo>
                  <a:pt x="289" y="344"/>
                  <a:pt x="307" y="326"/>
                  <a:pt x="316" y="299"/>
                </a:cubicBezTo>
                <a:cubicBezTo>
                  <a:pt x="325" y="281"/>
                  <a:pt x="343" y="253"/>
                  <a:pt x="343" y="244"/>
                </a:cubicBezTo>
                <a:cubicBezTo>
                  <a:pt x="343" y="217"/>
                  <a:pt x="298" y="145"/>
                  <a:pt x="235" y="64"/>
                </a:cubicBezTo>
                <a:cubicBezTo>
                  <a:pt x="235" y="64"/>
                  <a:pt x="226" y="64"/>
                  <a:pt x="217" y="64"/>
                </a:cubicBezTo>
                <a:close/>
                <a:moveTo>
                  <a:pt x="759" y="660"/>
                </a:moveTo>
                <a:lnTo>
                  <a:pt x="759" y="660"/>
                </a:lnTo>
                <a:close/>
                <a:moveTo>
                  <a:pt x="352" y="380"/>
                </a:moveTo>
                <a:lnTo>
                  <a:pt x="352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2">
            <a:extLst>
              <a:ext uri="{FF2B5EF4-FFF2-40B4-BE49-F238E27FC236}">
                <a16:creationId xmlns:a16="http://schemas.microsoft.com/office/drawing/2014/main" id="{874C7D74-69F1-2040-BA97-0034BC2D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8426" y="4930052"/>
            <a:ext cx="1022743" cy="843070"/>
          </a:xfrm>
          <a:custGeom>
            <a:avLst/>
            <a:gdLst>
              <a:gd name="T0" fmla="*/ 886 w 977"/>
              <a:gd name="T1" fmla="*/ 90 h 805"/>
              <a:gd name="T2" fmla="*/ 886 w 977"/>
              <a:gd name="T3" fmla="*/ 90 h 805"/>
              <a:gd name="T4" fmla="*/ 660 w 977"/>
              <a:gd name="T5" fmla="*/ 0 h 805"/>
              <a:gd name="T6" fmla="*/ 307 w 977"/>
              <a:gd name="T7" fmla="*/ 0 h 805"/>
              <a:gd name="T8" fmla="*/ 90 w 977"/>
              <a:gd name="T9" fmla="*/ 90 h 805"/>
              <a:gd name="T10" fmla="*/ 0 w 977"/>
              <a:gd name="T11" fmla="*/ 307 h 805"/>
              <a:gd name="T12" fmla="*/ 36 w 977"/>
              <a:gd name="T13" fmla="*/ 470 h 805"/>
              <a:gd name="T14" fmla="*/ 135 w 977"/>
              <a:gd name="T15" fmla="*/ 569 h 805"/>
              <a:gd name="T16" fmla="*/ 99 w 977"/>
              <a:gd name="T17" fmla="*/ 768 h 805"/>
              <a:gd name="T18" fmla="*/ 108 w 977"/>
              <a:gd name="T19" fmla="*/ 795 h 805"/>
              <a:gd name="T20" fmla="*/ 126 w 977"/>
              <a:gd name="T21" fmla="*/ 804 h 805"/>
              <a:gd name="T22" fmla="*/ 135 w 977"/>
              <a:gd name="T23" fmla="*/ 804 h 805"/>
              <a:gd name="T24" fmla="*/ 461 w 977"/>
              <a:gd name="T25" fmla="*/ 669 h 805"/>
              <a:gd name="T26" fmla="*/ 669 w 977"/>
              <a:gd name="T27" fmla="*/ 623 h 805"/>
              <a:gd name="T28" fmla="*/ 886 w 977"/>
              <a:gd name="T29" fmla="*/ 533 h 805"/>
              <a:gd name="T30" fmla="*/ 976 w 977"/>
              <a:gd name="T31" fmla="*/ 307 h 805"/>
              <a:gd name="T32" fmla="*/ 886 w 977"/>
              <a:gd name="T33" fmla="*/ 90 h 805"/>
              <a:gd name="T34" fmla="*/ 840 w 977"/>
              <a:gd name="T35" fmla="*/ 488 h 805"/>
              <a:gd name="T36" fmla="*/ 840 w 977"/>
              <a:gd name="T37" fmla="*/ 488 h 805"/>
              <a:gd name="T38" fmla="*/ 669 w 977"/>
              <a:gd name="T39" fmla="*/ 560 h 805"/>
              <a:gd name="T40" fmla="*/ 434 w 977"/>
              <a:gd name="T41" fmla="*/ 615 h 805"/>
              <a:gd name="T42" fmla="*/ 171 w 977"/>
              <a:gd name="T43" fmla="*/ 723 h 805"/>
              <a:gd name="T44" fmla="*/ 199 w 977"/>
              <a:gd name="T45" fmla="*/ 560 h 805"/>
              <a:gd name="T46" fmla="*/ 181 w 977"/>
              <a:gd name="T47" fmla="*/ 524 h 805"/>
              <a:gd name="T48" fmla="*/ 181 w 977"/>
              <a:gd name="T49" fmla="*/ 524 h 805"/>
              <a:gd name="T50" fmla="*/ 90 w 977"/>
              <a:gd name="T51" fmla="*/ 434 h 805"/>
              <a:gd name="T52" fmla="*/ 63 w 977"/>
              <a:gd name="T53" fmla="*/ 307 h 805"/>
              <a:gd name="T54" fmla="*/ 135 w 977"/>
              <a:gd name="T55" fmla="*/ 135 h 805"/>
              <a:gd name="T56" fmla="*/ 307 w 977"/>
              <a:gd name="T57" fmla="*/ 63 h 805"/>
              <a:gd name="T58" fmla="*/ 660 w 977"/>
              <a:gd name="T59" fmla="*/ 63 h 805"/>
              <a:gd name="T60" fmla="*/ 840 w 977"/>
              <a:gd name="T61" fmla="*/ 135 h 805"/>
              <a:gd name="T62" fmla="*/ 913 w 977"/>
              <a:gd name="T63" fmla="*/ 307 h 805"/>
              <a:gd name="T64" fmla="*/ 913 w 977"/>
              <a:gd name="T65" fmla="*/ 307 h 805"/>
              <a:gd name="T66" fmla="*/ 840 w 977"/>
              <a:gd name="T67" fmla="*/ 488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77" h="805">
                <a:moveTo>
                  <a:pt x="886" y="90"/>
                </a:moveTo>
                <a:lnTo>
                  <a:pt x="886" y="90"/>
                </a:lnTo>
                <a:cubicBezTo>
                  <a:pt x="822" y="27"/>
                  <a:pt x="750" y="0"/>
                  <a:pt x="660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226" y="0"/>
                  <a:pt x="144" y="27"/>
                  <a:pt x="90" y="90"/>
                </a:cubicBezTo>
                <a:cubicBezTo>
                  <a:pt x="27" y="144"/>
                  <a:pt x="0" y="226"/>
                  <a:pt x="0" y="307"/>
                </a:cubicBezTo>
                <a:cubicBezTo>
                  <a:pt x="0" y="361"/>
                  <a:pt x="9" y="416"/>
                  <a:pt x="36" y="470"/>
                </a:cubicBezTo>
                <a:cubicBezTo>
                  <a:pt x="63" y="506"/>
                  <a:pt x="90" y="542"/>
                  <a:pt x="135" y="569"/>
                </a:cubicBezTo>
                <a:cubicBezTo>
                  <a:pt x="108" y="678"/>
                  <a:pt x="99" y="759"/>
                  <a:pt x="99" y="768"/>
                </a:cubicBezTo>
                <a:cubicBezTo>
                  <a:pt x="99" y="777"/>
                  <a:pt x="99" y="786"/>
                  <a:pt x="108" y="795"/>
                </a:cubicBezTo>
                <a:cubicBezTo>
                  <a:pt x="117" y="795"/>
                  <a:pt x="117" y="804"/>
                  <a:pt x="126" y="804"/>
                </a:cubicBezTo>
                <a:cubicBezTo>
                  <a:pt x="135" y="804"/>
                  <a:pt x="135" y="804"/>
                  <a:pt x="135" y="804"/>
                </a:cubicBezTo>
                <a:cubicBezTo>
                  <a:pt x="144" y="795"/>
                  <a:pt x="307" y="741"/>
                  <a:pt x="461" y="669"/>
                </a:cubicBezTo>
                <a:cubicBezTo>
                  <a:pt x="524" y="642"/>
                  <a:pt x="596" y="623"/>
                  <a:pt x="669" y="623"/>
                </a:cubicBezTo>
                <a:cubicBezTo>
                  <a:pt x="750" y="623"/>
                  <a:pt x="831" y="587"/>
                  <a:pt x="886" y="533"/>
                </a:cubicBezTo>
                <a:cubicBezTo>
                  <a:pt x="949" y="470"/>
                  <a:pt x="976" y="398"/>
                  <a:pt x="976" y="307"/>
                </a:cubicBezTo>
                <a:cubicBezTo>
                  <a:pt x="976" y="226"/>
                  <a:pt x="949" y="153"/>
                  <a:pt x="886" y="90"/>
                </a:cubicBezTo>
                <a:close/>
                <a:moveTo>
                  <a:pt x="840" y="488"/>
                </a:moveTo>
                <a:lnTo>
                  <a:pt x="840" y="488"/>
                </a:lnTo>
                <a:cubicBezTo>
                  <a:pt x="795" y="533"/>
                  <a:pt x="732" y="560"/>
                  <a:pt x="669" y="560"/>
                </a:cubicBezTo>
                <a:cubicBezTo>
                  <a:pt x="587" y="560"/>
                  <a:pt x="506" y="578"/>
                  <a:pt x="434" y="615"/>
                </a:cubicBezTo>
                <a:cubicBezTo>
                  <a:pt x="325" y="660"/>
                  <a:pt x="226" y="696"/>
                  <a:pt x="171" y="723"/>
                </a:cubicBezTo>
                <a:cubicBezTo>
                  <a:pt x="171" y="678"/>
                  <a:pt x="181" y="623"/>
                  <a:pt x="199" y="560"/>
                </a:cubicBezTo>
                <a:cubicBezTo>
                  <a:pt x="199" y="542"/>
                  <a:pt x="199" y="533"/>
                  <a:pt x="181" y="524"/>
                </a:cubicBezTo>
                <a:lnTo>
                  <a:pt x="181" y="524"/>
                </a:lnTo>
                <a:cubicBezTo>
                  <a:pt x="144" y="506"/>
                  <a:pt x="117" y="470"/>
                  <a:pt x="90" y="434"/>
                </a:cubicBezTo>
                <a:cubicBezTo>
                  <a:pt x="72" y="398"/>
                  <a:pt x="63" y="352"/>
                  <a:pt x="63" y="307"/>
                </a:cubicBezTo>
                <a:cubicBezTo>
                  <a:pt x="63" y="244"/>
                  <a:pt x="90" y="181"/>
                  <a:pt x="135" y="135"/>
                </a:cubicBezTo>
                <a:cubicBezTo>
                  <a:pt x="181" y="90"/>
                  <a:pt x="244" y="63"/>
                  <a:pt x="307" y="63"/>
                </a:cubicBezTo>
                <a:cubicBezTo>
                  <a:pt x="660" y="63"/>
                  <a:pt x="660" y="63"/>
                  <a:pt x="660" y="63"/>
                </a:cubicBezTo>
                <a:cubicBezTo>
                  <a:pt x="732" y="63"/>
                  <a:pt x="795" y="90"/>
                  <a:pt x="840" y="135"/>
                </a:cubicBezTo>
                <a:cubicBezTo>
                  <a:pt x="886" y="181"/>
                  <a:pt x="913" y="244"/>
                  <a:pt x="913" y="307"/>
                </a:cubicBezTo>
                <a:lnTo>
                  <a:pt x="913" y="307"/>
                </a:lnTo>
                <a:cubicBezTo>
                  <a:pt x="913" y="379"/>
                  <a:pt x="886" y="443"/>
                  <a:pt x="840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3">
            <a:extLst>
              <a:ext uri="{FF2B5EF4-FFF2-40B4-BE49-F238E27FC236}">
                <a16:creationId xmlns:a16="http://schemas.microsoft.com/office/drawing/2014/main" id="{940761BF-6F13-3843-94E1-098FF45A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2501" y="5174219"/>
            <a:ext cx="142817" cy="133603"/>
          </a:xfrm>
          <a:custGeom>
            <a:avLst/>
            <a:gdLst>
              <a:gd name="T0" fmla="*/ 63 w 136"/>
              <a:gd name="T1" fmla="*/ 0 h 127"/>
              <a:gd name="T2" fmla="*/ 63 w 136"/>
              <a:gd name="T3" fmla="*/ 0 h 127"/>
              <a:gd name="T4" fmla="*/ 0 w 136"/>
              <a:gd name="T5" fmla="*/ 63 h 127"/>
              <a:gd name="T6" fmla="*/ 63 w 136"/>
              <a:gd name="T7" fmla="*/ 126 h 127"/>
              <a:gd name="T8" fmla="*/ 135 w 136"/>
              <a:gd name="T9" fmla="*/ 63 h 127"/>
              <a:gd name="T10" fmla="*/ 63 w 13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27">
                <a:moveTo>
                  <a:pt x="63" y="0"/>
                </a:moveTo>
                <a:lnTo>
                  <a:pt x="63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63" y="126"/>
                </a:cubicBezTo>
                <a:cubicBezTo>
                  <a:pt x="99" y="126"/>
                  <a:pt x="135" y="99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4">
            <a:extLst>
              <a:ext uri="{FF2B5EF4-FFF2-40B4-BE49-F238E27FC236}">
                <a16:creationId xmlns:a16="http://schemas.microsoft.com/office/drawing/2014/main" id="{CE4D0D32-F7DA-F44E-95D1-BD08A0BD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0693" y="5174219"/>
            <a:ext cx="142814" cy="142817"/>
          </a:xfrm>
          <a:custGeom>
            <a:avLst/>
            <a:gdLst>
              <a:gd name="T0" fmla="*/ 72 w 136"/>
              <a:gd name="T1" fmla="*/ 0 h 136"/>
              <a:gd name="T2" fmla="*/ 72 w 136"/>
              <a:gd name="T3" fmla="*/ 0 h 136"/>
              <a:gd name="T4" fmla="*/ 0 w 136"/>
              <a:gd name="T5" fmla="*/ 72 h 136"/>
              <a:gd name="T6" fmla="*/ 72 w 136"/>
              <a:gd name="T7" fmla="*/ 135 h 136"/>
              <a:gd name="T8" fmla="*/ 135 w 136"/>
              <a:gd name="T9" fmla="*/ 72 h 136"/>
              <a:gd name="T10" fmla="*/ 72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99"/>
                  <a:pt x="36" y="135"/>
                  <a:pt x="72" y="135"/>
                </a:cubicBezTo>
                <a:cubicBezTo>
                  <a:pt x="108" y="135"/>
                  <a:pt x="135" y="99"/>
                  <a:pt x="135" y="72"/>
                </a:cubicBezTo>
                <a:cubicBezTo>
                  <a:pt x="135" y="36"/>
                  <a:pt x="108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5">
            <a:extLst>
              <a:ext uri="{FF2B5EF4-FFF2-40B4-BE49-F238E27FC236}">
                <a16:creationId xmlns:a16="http://schemas.microsoft.com/office/drawing/2014/main" id="{33E0D694-7054-B549-AF3A-976EA92C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3490" y="5174219"/>
            <a:ext cx="133600" cy="133603"/>
          </a:xfrm>
          <a:custGeom>
            <a:avLst/>
            <a:gdLst>
              <a:gd name="T0" fmla="*/ 64 w 128"/>
              <a:gd name="T1" fmla="*/ 0 h 127"/>
              <a:gd name="T2" fmla="*/ 64 w 128"/>
              <a:gd name="T3" fmla="*/ 0 h 127"/>
              <a:gd name="T4" fmla="*/ 0 w 128"/>
              <a:gd name="T5" fmla="*/ 63 h 127"/>
              <a:gd name="T6" fmla="*/ 64 w 128"/>
              <a:gd name="T7" fmla="*/ 126 h 127"/>
              <a:gd name="T8" fmla="*/ 127 w 128"/>
              <a:gd name="T9" fmla="*/ 63 h 127"/>
              <a:gd name="T10" fmla="*/ 64 w 128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7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9"/>
                  <a:pt x="28" y="126"/>
                  <a:pt x="64" y="126"/>
                </a:cubicBezTo>
                <a:cubicBezTo>
                  <a:pt x="100" y="126"/>
                  <a:pt x="127" y="99"/>
                  <a:pt x="127" y="63"/>
                </a:cubicBezTo>
                <a:cubicBezTo>
                  <a:pt x="127" y="27"/>
                  <a:pt x="100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Google Shape;207;p7">
            <a:extLst>
              <a:ext uri="{FF2B5EF4-FFF2-40B4-BE49-F238E27FC236}">
                <a16:creationId xmlns:a16="http://schemas.microsoft.com/office/drawing/2014/main" id="{3B873BEC-B473-1B40-98D5-0D6A729BFBA1}"/>
              </a:ext>
            </a:extLst>
          </p:cNvPr>
          <p:cNvSpPr txBox="1"/>
          <p:nvPr/>
        </p:nvSpPr>
        <p:spPr>
          <a:xfrm>
            <a:off x="9650711" y="6892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8" name="Google Shape;208;p7">
            <a:extLst>
              <a:ext uri="{FF2B5EF4-FFF2-40B4-BE49-F238E27FC236}">
                <a16:creationId xmlns:a16="http://schemas.microsoft.com/office/drawing/2014/main" id="{F4CA6F8C-7B1D-704B-8D58-03D5560B6DCC}"/>
              </a:ext>
            </a:extLst>
          </p:cNvPr>
          <p:cNvSpPr txBox="1"/>
          <p:nvPr/>
        </p:nvSpPr>
        <p:spPr>
          <a:xfrm>
            <a:off x="2451398" y="20527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264;p9">
            <a:extLst>
              <a:ext uri="{FF2B5EF4-FFF2-40B4-BE49-F238E27FC236}">
                <a16:creationId xmlns:a16="http://schemas.microsoft.com/office/drawing/2014/main" id="{206D17D1-3960-EC44-9A12-D967CA34770B}"/>
              </a:ext>
            </a:extLst>
          </p:cNvPr>
          <p:cNvSpPr txBox="1"/>
          <p:nvPr/>
        </p:nvSpPr>
        <p:spPr>
          <a:xfrm>
            <a:off x="5305977" y="577317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265;p9">
            <a:extLst>
              <a:ext uri="{FF2B5EF4-FFF2-40B4-BE49-F238E27FC236}">
                <a16:creationId xmlns:a16="http://schemas.microsoft.com/office/drawing/2014/main" id="{3A11AEBB-CAD5-A14D-9C78-81F6FD999680}"/>
              </a:ext>
            </a:extLst>
          </p:cNvPr>
          <p:cNvSpPr/>
          <p:nvPr/>
        </p:nvSpPr>
        <p:spPr>
          <a:xfrm>
            <a:off x="5090523" y="632365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1" name="Google Shape;264;p9">
            <a:extLst>
              <a:ext uri="{FF2B5EF4-FFF2-40B4-BE49-F238E27FC236}">
                <a16:creationId xmlns:a16="http://schemas.microsoft.com/office/drawing/2014/main" id="{C4B18CFF-2942-0B43-BC60-709BC9C6BC60}"/>
              </a:ext>
            </a:extLst>
          </p:cNvPr>
          <p:cNvSpPr txBox="1"/>
          <p:nvPr/>
        </p:nvSpPr>
        <p:spPr>
          <a:xfrm>
            <a:off x="5225022" y="9980372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265;p9">
            <a:extLst>
              <a:ext uri="{FF2B5EF4-FFF2-40B4-BE49-F238E27FC236}">
                <a16:creationId xmlns:a16="http://schemas.microsoft.com/office/drawing/2014/main" id="{90EB97C1-41B8-6C47-BF2B-986AFD7C885E}"/>
              </a:ext>
            </a:extLst>
          </p:cNvPr>
          <p:cNvSpPr/>
          <p:nvPr/>
        </p:nvSpPr>
        <p:spPr>
          <a:xfrm>
            <a:off x="5009568" y="10530854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3" name="Google Shape;264;p9">
            <a:extLst>
              <a:ext uri="{FF2B5EF4-FFF2-40B4-BE49-F238E27FC236}">
                <a16:creationId xmlns:a16="http://schemas.microsoft.com/office/drawing/2014/main" id="{1E38A1BB-8167-8D47-996A-634172364FA7}"/>
              </a:ext>
            </a:extLst>
          </p:cNvPr>
          <p:cNvSpPr txBox="1"/>
          <p:nvPr/>
        </p:nvSpPr>
        <p:spPr>
          <a:xfrm>
            <a:off x="16410020" y="578991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265;p9">
            <a:extLst>
              <a:ext uri="{FF2B5EF4-FFF2-40B4-BE49-F238E27FC236}">
                <a16:creationId xmlns:a16="http://schemas.microsoft.com/office/drawing/2014/main" id="{11724BF3-6B1C-4D44-8E16-43951A8B183D}"/>
              </a:ext>
            </a:extLst>
          </p:cNvPr>
          <p:cNvSpPr/>
          <p:nvPr/>
        </p:nvSpPr>
        <p:spPr>
          <a:xfrm>
            <a:off x="16194566" y="634039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5" name="Google Shape;264;p9">
            <a:extLst>
              <a:ext uri="{FF2B5EF4-FFF2-40B4-BE49-F238E27FC236}">
                <a16:creationId xmlns:a16="http://schemas.microsoft.com/office/drawing/2014/main" id="{B9888C45-DA67-C14D-8B63-43437847C276}"/>
              </a:ext>
            </a:extLst>
          </p:cNvPr>
          <p:cNvSpPr txBox="1"/>
          <p:nvPr/>
        </p:nvSpPr>
        <p:spPr>
          <a:xfrm>
            <a:off x="16625474" y="10296133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265;p9">
            <a:extLst>
              <a:ext uri="{FF2B5EF4-FFF2-40B4-BE49-F238E27FC236}">
                <a16:creationId xmlns:a16="http://schemas.microsoft.com/office/drawing/2014/main" id="{806D5A3C-D2FE-DE4E-8180-15184BD6504E}"/>
              </a:ext>
            </a:extLst>
          </p:cNvPr>
          <p:cNvSpPr/>
          <p:nvPr/>
        </p:nvSpPr>
        <p:spPr>
          <a:xfrm>
            <a:off x="16410020" y="10846615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>
            <a:extLst>
              <a:ext uri="{FF2B5EF4-FFF2-40B4-BE49-F238E27FC236}">
                <a16:creationId xmlns:a16="http://schemas.microsoft.com/office/drawing/2014/main" id="{2CA78270-DA72-F341-A15A-DA208134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64" y="2687880"/>
            <a:ext cx="12823185" cy="1950818"/>
          </a:xfrm>
          <a:custGeom>
            <a:avLst/>
            <a:gdLst>
              <a:gd name="T0" fmla="*/ 3977803 w 11477"/>
              <a:gd name="T1" fmla="*/ 628290 h 1745"/>
              <a:gd name="T2" fmla="*/ 0 w 11477"/>
              <a:gd name="T3" fmla="*/ 628290 h 1745"/>
              <a:gd name="T4" fmla="*/ 0 w 11477"/>
              <a:gd name="T5" fmla="*/ 0 h 1745"/>
              <a:gd name="T6" fmla="*/ 4131903 w 11477"/>
              <a:gd name="T7" fmla="*/ 0 h 1745"/>
              <a:gd name="T8" fmla="*/ 3977803 w 11477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77" h="1745">
                <a:moveTo>
                  <a:pt x="11048" y="1744"/>
                </a:moveTo>
                <a:lnTo>
                  <a:pt x="0" y="1744"/>
                </a:lnTo>
                <a:lnTo>
                  <a:pt x="0" y="0"/>
                </a:lnTo>
                <a:lnTo>
                  <a:pt x="11476" y="0"/>
                </a:lnTo>
                <a:lnTo>
                  <a:pt x="11048" y="17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2">
            <a:extLst>
              <a:ext uri="{FF2B5EF4-FFF2-40B4-BE49-F238E27FC236}">
                <a16:creationId xmlns:a16="http://schemas.microsoft.com/office/drawing/2014/main" id="{9CD41BA0-C4D7-BE44-80D7-DD36CBB5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86" y="4835751"/>
            <a:ext cx="12084235" cy="1950818"/>
          </a:xfrm>
          <a:custGeom>
            <a:avLst/>
            <a:gdLst>
              <a:gd name="T0" fmla="*/ 3748723 w 10819"/>
              <a:gd name="T1" fmla="*/ 628290 h 1745"/>
              <a:gd name="T2" fmla="*/ 0 w 10819"/>
              <a:gd name="T3" fmla="*/ 628290 h 1745"/>
              <a:gd name="T4" fmla="*/ 0 w 10819"/>
              <a:gd name="T5" fmla="*/ 0 h 1745"/>
              <a:gd name="T6" fmla="*/ 3893777 w 10819"/>
              <a:gd name="T7" fmla="*/ 0 h 1745"/>
              <a:gd name="T8" fmla="*/ 3748723 w 10819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19" h="1745">
                <a:moveTo>
                  <a:pt x="10415" y="1744"/>
                </a:moveTo>
                <a:lnTo>
                  <a:pt x="0" y="1744"/>
                </a:lnTo>
                <a:lnTo>
                  <a:pt x="0" y="0"/>
                </a:lnTo>
                <a:lnTo>
                  <a:pt x="10818" y="0"/>
                </a:lnTo>
                <a:lnTo>
                  <a:pt x="10415" y="17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2846E8A7-8D20-7342-9D8E-7A8504272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85" y="6988546"/>
            <a:ext cx="13118763" cy="1950818"/>
          </a:xfrm>
          <a:custGeom>
            <a:avLst/>
            <a:gdLst>
              <a:gd name="T0" fmla="*/ 4082047 w 11741"/>
              <a:gd name="T1" fmla="*/ 628290 h 1745"/>
              <a:gd name="T2" fmla="*/ 0 w 11741"/>
              <a:gd name="T3" fmla="*/ 628290 h 1745"/>
              <a:gd name="T4" fmla="*/ 435678 w 11741"/>
              <a:gd name="T5" fmla="*/ 65207 h 1745"/>
              <a:gd name="T6" fmla="*/ 4227153 w 11741"/>
              <a:gd name="T7" fmla="*/ 0 h 1745"/>
              <a:gd name="T8" fmla="*/ 4082047 w 11741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41" h="1745">
                <a:moveTo>
                  <a:pt x="11337" y="1744"/>
                </a:moveTo>
                <a:lnTo>
                  <a:pt x="0" y="1744"/>
                </a:lnTo>
                <a:lnTo>
                  <a:pt x="1210" y="181"/>
                </a:lnTo>
                <a:lnTo>
                  <a:pt x="11740" y="0"/>
                </a:lnTo>
                <a:lnTo>
                  <a:pt x="11337" y="17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ED067B9B-3E71-C349-BF3F-73B24B2E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86" y="9136417"/>
            <a:ext cx="12084235" cy="1950818"/>
          </a:xfrm>
          <a:custGeom>
            <a:avLst/>
            <a:gdLst>
              <a:gd name="T0" fmla="*/ 3748723 w 10819"/>
              <a:gd name="T1" fmla="*/ 628290 h 1745"/>
              <a:gd name="T2" fmla="*/ 0 w 10819"/>
              <a:gd name="T3" fmla="*/ 628290 h 1745"/>
              <a:gd name="T4" fmla="*/ 0 w 10819"/>
              <a:gd name="T5" fmla="*/ 0 h 1745"/>
              <a:gd name="T6" fmla="*/ 3893777 w 10819"/>
              <a:gd name="T7" fmla="*/ 0 h 1745"/>
              <a:gd name="T8" fmla="*/ 3748723 w 10819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19" h="1745">
                <a:moveTo>
                  <a:pt x="10415" y="1744"/>
                </a:moveTo>
                <a:lnTo>
                  <a:pt x="0" y="1744"/>
                </a:lnTo>
                <a:lnTo>
                  <a:pt x="0" y="0"/>
                </a:lnTo>
                <a:lnTo>
                  <a:pt x="10818" y="0"/>
                </a:lnTo>
                <a:lnTo>
                  <a:pt x="10415" y="174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4DECA215-76AF-2748-9D9D-C9C6CF80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64" y="3525353"/>
            <a:ext cx="6985507" cy="4596245"/>
          </a:xfrm>
          <a:custGeom>
            <a:avLst/>
            <a:gdLst>
              <a:gd name="T0" fmla="*/ 0 w 6253"/>
              <a:gd name="T1" fmla="*/ 0 h 4113"/>
              <a:gd name="T2" fmla="*/ 2250715 w 6253"/>
              <a:gd name="T3" fmla="*/ 0 h 4113"/>
              <a:gd name="T4" fmla="*/ 1936796 w 6253"/>
              <a:gd name="T5" fmla="*/ 1480777 h 4113"/>
              <a:gd name="T6" fmla="*/ 260279 w 6253"/>
              <a:gd name="T7" fmla="*/ 1445126 h 4113"/>
              <a:gd name="T8" fmla="*/ 0 w 6253"/>
              <a:gd name="T9" fmla="*/ 0 h 4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53" h="4113">
                <a:moveTo>
                  <a:pt x="0" y="0"/>
                </a:moveTo>
                <a:lnTo>
                  <a:pt x="6252" y="0"/>
                </a:lnTo>
                <a:lnTo>
                  <a:pt x="5380" y="4112"/>
                </a:lnTo>
                <a:lnTo>
                  <a:pt x="723" y="4013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7">
            <a:extLst>
              <a:ext uri="{FF2B5EF4-FFF2-40B4-BE49-F238E27FC236}">
                <a16:creationId xmlns:a16="http://schemas.microsoft.com/office/drawing/2014/main" id="{FC5733F1-967E-794B-9DC5-8ABF61E2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868" y="4249518"/>
            <a:ext cx="3542015" cy="2985343"/>
          </a:xfrm>
          <a:custGeom>
            <a:avLst/>
            <a:gdLst>
              <a:gd name="T0" fmla="*/ 1120161 w 3169"/>
              <a:gd name="T1" fmla="*/ 402373 h 2673"/>
              <a:gd name="T2" fmla="*/ 1120161 w 3169"/>
              <a:gd name="T3" fmla="*/ 402373 h 2673"/>
              <a:gd name="T4" fmla="*/ 592857 w 3169"/>
              <a:gd name="T5" fmla="*/ 8638 h 2673"/>
              <a:gd name="T6" fmla="*/ 548195 w 3169"/>
              <a:gd name="T7" fmla="*/ 8638 h 2673"/>
              <a:gd name="T8" fmla="*/ 20890 w 3169"/>
              <a:gd name="T9" fmla="*/ 402373 h 2673"/>
              <a:gd name="T10" fmla="*/ 11886 w 3169"/>
              <a:gd name="T11" fmla="*/ 452760 h 2673"/>
              <a:gd name="T12" fmla="*/ 65193 w 3169"/>
              <a:gd name="T13" fmla="*/ 461758 h 2673"/>
              <a:gd name="T14" fmla="*/ 139390 w 3169"/>
              <a:gd name="T15" fmla="*/ 405612 h 2673"/>
              <a:gd name="T16" fmla="*/ 139390 w 3169"/>
              <a:gd name="T17" fmla="*/ 908399 h 2673"/>
              <a:gd name="T18" fmla="*/ 189815 w 3169"/>
              <a:gd name="T19" fmla="*/ 961665 h 2673"/>
              <a:gd name="T20" fmla="*/ 405923 w 3169"/>
              <a:gd name="T21" fmla="*/ 961665 h 2673"/>
              <a:gd name="T22" fmla="*/ 731887 w 3169"/>
              <a:gd name="T23" fmla="*/ 961665 h 2673"/>
              <a:gd name="T24" fmla="*/ 951237 w 3169"/>
              <a:gd name="T25" fmla="*/ 961665 h 2673"/>
              <a:gd name="T26" fmla="*/ 1001662 w 3169"/>
              <a:gd name="T27" fmla="*/ 908399 h 2673"/>
              <a:gd name="T28" fmla="*/ 1001662 w 3169"/>
              <a:gd name="T29" fmla="*/ 405612 h 2673"/>
              <a:gd name="T30" fmla="*/ 1075859 w 3169"/>
              <a:gd name="T31" fmla="*/ 461758 h 2673"/>
              <a:gd name="T32" fmla="*/ 1099271 w 3169"/>
              <a:gd name="T33" fmla="*/ 467516 h 2673"/>
              <a:gd name="T34" fmla="*/ 1129166 w 3169"/>
              <a:gd name="T35" fmla="*/ 452760 h 2673"/>
              <a:gd name="T36" fmla="*/ 1120161 w 3169"/>
              <a:gd name="T37" fmla="*/ 402373 h 2673"/>
              <a:gd name="T38" fmla="*/ 702352 w 3169"/>
              <a:gd name="T39" fmla="*/ 887885 h 2673"/>
              <a:gd name="T40" fmla="*/ 702352 w 3169"/>
              <a:gd name="T41" fmla="*/ 887885 h 2673"/>
              <a:gd name="T42" fmla="*/ 438700 w 3169"/>
              <a:gd name="T43" fmla="*/ 887885 h 2673"/>
              <a:gd name="T44" fmla="*/ 438700 w 3169"/>
              <a:gd name="T45" fmla="*/ 662944 h 2673"/>
              <a:gd name="T46" fmla="*/ 702352 w 3169"/>
              <a:gd name="T47" fmla="*/ 662944 h 2673"/>
              <a:gd name="T48" fmla="*/ 702352 w 3169"/>
              <a:gd name="T49" fmla="*/ 887885 h 2673"/>
              <a:gd name="T50" fmla="*/ 927465 w 3169"/>
              <a:gd name="T51" fmla="*/ 887885 h 2673"/>
              <a:gd name="T52" fmla="*/ 927465 w 3169"/>
              <a:gd name="T53" fmla="*/ 887885 h 2673"/>
              <a:gd name="T54" fmla="*/ 776549 w 3169"/>
              <a:gd name="T55" fmla="*/ 887885 h 2673"/>
              <a:gd name="T56" fmla="*/ 776549 w 3169"/>
              <a:gd name="T57" fmla="*/ 633432 h 2673"/>
              <a:gd name="T58" fmla="*/ 731887 w 3169"/>
              <a:gd name="T59" fmla="*/ 589164 h 2673"/>
              <a:gd name="T60" fmla="*/ 405923 w 3169"/>
              <a:gd name="T61" fmla="*/ 589164 h 2673"/>
              <a:gd name="T62" fmla="*/ 364503 w 3169"/>
              <a:gd name="T63" fmla="*/ 633432 h 2673"/>
              <a:gd name="T64" fmla="*/ 364503 w 3169"/>
              <a:gd name="T65" fmla="*/ 887885 h 2673"/>
              <a:gd name="T66" fmla="*/ 213587 w 3169"/>
              <a:gd name="T67" fmla="*/ 887885 h 2673"/>
              <a:gd name="T68" fmla="*/ 213587 w 3169"/>
              <a:gd name="T69" fmla="*/ 349107 h 2673"/>
              <a:gd name="T70" fmla="*/ 569085 w 3169"/>
              <a:gd name="T71" fmla="*/ 82778 h 2673"/>
              <a:gd name="T72" fmla="*/ 927465 w 3169"/>
              <a:gd name="T73" fmla="*/ 349107 h 2673"/>
              <a:gd name="T74" fmla="*/ 927465 w 3169"/>
              <a:gd name="T75" fmla="*/ 887885 h 267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169" h="2673">
                <a:moveTo>
                  <a:pt x="3110" y="1118"/>
                </a:moveTo>
                <a:lnTo>
                  <a:pt x="3110" y="1118"/>
                </a:lnTo>
                <a:cubicBezTo>
                  <a:pt x="1646" y="24"/>
                  <a:pt x="1646" y="24"/>
                  <a:pt x="1646" y="24"/>
                </a:cubicBezTo>
                <a:cubicBezTo>
                  <a:pt x="1613" y="0"/>
                  <a:pt x="1555" y="0"/>
                  <a:pt x="1522" y="24"/>
                </a:cubicBezTo>
                <a:cubicBezTo>
                  <a:pt x="58" y="1118"/>
                  <a:pt x="58" y="1118"/>
                  <a:pt x="58" y="1118"/>
                </a:cubicBezTo>
                <a:cubicBezTo>
                  <a:pt x="8" y="1151"/>
                  <a:pt x="0" y="1217"/>
                  <a:pt x="33" y="1258"/>
                </a:cubicBezTo>
                <a:cubicBezTo>
                  <a:pt x="66" y="1307"/>
                  <a:pt x="132" y="1316"/>
                  <a:pt x="181" y="1283"/>
                </a:cubicBezTo>
                <a:cubicBezTo>
                  <a:pt x="387" y="1127"/>
                  <a:pt x="387" y="1127"/>
                  <a:pt x="387" y="1127"/>
                </a:cubicBezTo>
                <a:cubicBezTo>
                  <a:pt x="387" y="2524"/>
                  <a:pt x="387" y="2524"/>
                  <a:pt x="387" y="2524"/>
                </a:cubicBezTo>
                <a:cubicBezTo>
                  <a:pt x="387" y="2606"/>
                  <a:pt x="453" y="2672"/>
                  <a:pt x="527" y="2672"/>
                </a:cubicBezTo>
                <a:cubicBezTo>
                  <a:pt x="1127" y="2672"/>
                  <a:pt x="1127" y="2672"/>
                  <a:pt x="1127" y="2672"/>
                </a:cubicBezTo>
                <a:cubicBezTo>
                  <a:pt x="2032" y="2672"/>
                  <a:pt x="2032" y="2672"/>
                  <a:pt x="2032" y="2672"/>
                </a:cubicBezTo>
                <a:cubicBezTo>
                  <a:pt x="2641" y="2672"/>
                  <a:pt x="2641" y="2672"/>
                  <a:pt x="2641" y="2672"/>
                </a:cubicBezTo>
                <a:cubicBezTo>
                  <a:pt x="2715" y="2672"/>
                  <a:pt x="2781" y="2606"/>
                  <a:pt x="2781" y="2524"/>
                </a:cubicBezTo>
                <a:cubicBezTo>
                  <a:pt x="2781" y="1127"/>
                  <a:pt x="2781" y="1127"/>
                  <a:pt x="2781" y="1127"/>
                </a:cubicBezTo>
                <a:cubicBezTo>
                  <a:pt x="2987" y="1283"/>
                  <a:pt x="2987" y="1283"/>
                  <a:pt x="2987" y="1283"/>
                </a:cubicBezTo>
                <a:cubicBezTo>
                  <a:pt x="3011" y="1299"/>
                  <a:pt x="3028" y="1299"/>
                  <a:pt x="3052" y="1299"/>
                </a:cubicBezTo>
                <a:cubicBezTo>
                  <a:pt x="3085" y="1299"/>
                  <a:pt x="3110" y="1291"/>
                  <a:pt x="3135" y="1258"/>
                </a:cubicBezTo>
                <a:cubicBezTo>
                  <a:pt x="3168" y="1217"/>
                  <a:pt x="3160" y="1151"/>
                  <a:pt x="3110" y="1118"/>
                </a:cubicBezTo>
                <a:close/>
                <a:moveTo>
                  <a:pt x="1950" y="2467"/>
                </a:moveTo>
                <a:lnTo>
                  <a:pt x="1950" y="2467"/>
                </a:lnTo>
                <a:cubicBezTo>
                  <a:pt x="1218" y="2467"/>
                  <a:pt x="1218" y="2467"/>
                  <a:pt x="1218" y="2467"/>
                </a:cubicBezTo>
                <a:cubicBezTo>
                  <a:pt x="1218" y="1842"/>
                  <a:pt x="1218" y="1842"/>
                  <a:pt x="1218" y="1842"/>
                </a:cubicBezTo>
                <a:cubicBezTo>
                  <a:pt x="1950" y="1842"/>
                  <a:pt x="1950" y="1842"/>
                  <a:pt x="1950" y="1842"/>
                </a:cubicBezTo>
                <a:lnTo>
                  <a:pt x="1950" y="2467"/>
                </a:lnTo>
                <a:close/>
                <a:moveTo>
                  <a:pt x="2575" y="2467"/>
                </a:moveTo>
                <a:lnTo>
                  <a:pt x="2575" y="2467"/>
                </a:lnTo>
                <a:cubicBezTo>
                  <a:pt x="2156" y="2467"/>
                  <a:pt x="2156" y="2467"/>
                  <a:pt x="2156" y="2467"/>
                </a:cubicBezTo>
                <a:cubicBezTo>
                  <a:pt x="2156" y="1760"/>
                  <a:pt x="2156" y="1760"/>
                  <a:pt x="2156" y="1760"/>
                </a:cubicBezTo>
                <a:cubicBezTo>
                  <a:pt x="2156" y="1694"/>
                  <a:pt x="2098" y="1637"/>
                  <a:pt x="2032" y="1637"/>
                </a:cubicBezTo>
                <a:cubicBezTo>
                  <a:pt x="1127" y="1637"/>
                  <a:pt x="1127" y="1637"/>
                  <a:pt x="1127" y="1637"/>
                </a:cubicBezTo>
                <a:cubicBezTo>
                  <a:pt x="1061" y="1637"/>
                  <a:pt x="1012" y="1694"/>
                  <a:pt x="1012" y="1760"/>
                </a:cubicBezTo>
                <a:cubicBezTo>
                  <a:pt x="1012" y="2467"/>
                  <a:pt x="1012" y="2467"/>
                  <a:pt x="1012" y="2467"/>
                </a:cubicBezTo>
                <a:cubicBezTo>
                  <a:pt x="593" y="2467"/>
                  <a:pt x="593" y="2467"/>
                  <a:pt x="593" y="2467"/>
                </a:cubicBezTo>
                <a:cubicBezTo>
                  <a:pt x="593" y="970"/>
                  <a:pt x="593" y="970"/>
                  <a:pt x="593" y="970"/>
                </a:cubicBezTo>
                <a:cubicBezTo>
                  <a:pt x="1580" y="230"/>
                  <a:pt x="1580" y="230"/>
                  <a:pt x="1580" y="230"/>
                </a:cubicBezTo>
                <a:cubicBezTo>
                  <a:pt x="2575" y="970"/>
                  <a:pt x="2575" y="970"/>
                  <a:pt x="2575" y="970"/>
                </a:cubicBezTo>
                <a:lnTo>
                  <a:pt x="2575" y="2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8">
            <a:extLst>
              <a:ext uri="{FF2B5EF4-FFF2-40B4-BE49-F238E27FC236}">
                <a16:creationId xmlns:a16="http://schemas.microsoft.com/office/drawing/2014/main" id="{37C83FD6-41CD-F34E-8C1A-634A2197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08" y="1988344"/>
            <a:ext cx="9054557" cy="9739312"/>
          </a:xfrm>
          <a:custGeom>
            <a:avLst/>
            <a:gdLst>
              <a:gd name="T0" fmla="*/ 610205 w 8105"/>
              <a:gd name="T1" fmla="*/ 2060172 h 8720"/>
              <a:gd name="T2" fmla="*/ 2431461 w 8105"/>
              <a:gd name="T3" fmla="*/ 2060172 h 8720"/>
              <a:gd name="T4" fmla="*/ 2452341 w 8105"/>
              <a:gd name="T5" fmla="*/ 2057293 h 8720"/>
              <a:gd name="T6" fmla="*/ 2473221 w 8105"/>
              <a:gd name="T7" fmla="*/ 2054413 h 8720"/>
              <a:gd name="T8" fmla="*/ 2493741 w 8105"/>
              <a:gd name="T9" fmla="*/ 2042536 h 8720"/>
              <a:gd name="T10" fmla="*/ 2508501 w 8105"/>
              <a:gd name="T11" fmla="*/ 2030659 h 8720"/>
              <a:gd name="T12" fmla="*/ 2520382 w 8105"/>
              <a:gd name="T13" fmla="*/ 2015902 h 8720"/>
              <a:gd name="T14" fmla="*/ 2532262 w 8105"/>
              <a:gd name="T15" fmla="*/ 1995387 h 8720"/>
              <a:gd name="T16" fmla="*/ 2538382 w 8105"/>
              <a:gd name="T17" fmla="*/ 1977391 h 8720"/>
              <a:gd name="T18" fmla="*/ 2867065 w 8105"/>
              <a:gd name="T19" fmla="*/ 535918 h 8720"/>
              <a:gd name="T20" fmla="*/ 2867065 w 8105"/>
              <a:gd name="T21" fmla="*/ 521162 h 8720"/>
              <a:gd name="T22" fmla="*/ 2864185 w 8105"/>
              <a:gd name="T23" fmla="*/ 497407 h 8720"/>
              <a:gd name="T24" fmla="*/ 2855184 w 8105"/>
              <a:gd name="T25" fmla="*/ 479771 h 8720"/>
              <a:gd name="T26" fmla="*/ 2846184 w 8105"/>
              <a:gd name="T27" fmla="*/ 461775 h 8720"/>
              <a:gd name="T28" fmla="*/ 2831424 w 8105"/>
              <a:gd name="T29" fmla="*/ 447018 h 8720"/>
              <a:gd name="T30" fmla="*/ 2816664 w 8105"/>
              <a:gd name="T31" fmla="*/ 432262 h 8720"/>
              <a:gd name="T32" fmla="*/ 2795784 w 8105"/>
              <a:gd name="T33" fmla="*/ 423264 h 8720"/>
              <a:gd name="T34" fmla="*/ 2781024 w 8105"/>
              <a:gd name="T35" fmla="*/ 420384 h 8720"/>
              <a:gd name="T36" fmla="*/ 2760504 w 8105"/>
              <a:gd name="T37" fmla="*/ 417505 h 8720"/>
              <a:gd name="T38" fmla="*/ 775807 w 8105"/>
              <a:gd name="T39" fmla="*/ 630577 h 8720"/>
              <a:gd name="T40" fmla="*/ 530285 w 8105"/>
              <a:gd name="T41" fmla="*/ 88900 h 8720"/>
              <a:gd name="T42" fmla="*/ 524164 w 8105"/>
              <a:gd name="T43" fmla="*/ 70904 h 8720"/>
              <a:gd name="T44" fmla="*/ 518404 w 8105"/>
              <a:gd name="T45" fmla="*/ 53268 h 8720"/>
              <a:gd name="T46" fmla="*/ 506524 w 8105"/>
              <a:gd name="T47" fmla="*/ 38511 h 8720"/>
              <a:gd name="T48" fmla="*/ 485644 w 8105"/>
              <a:gd name="T49" fmla="*/ 20515 h 8720"/>
              <a:gd name="T50" fmla="*/ 468004 w 8105"/>
              <a:gd name="T51" fmla="*/ 11877 h 8720"/>
              <a:gd name="T52" fmla="*/ 452884 w 8105"/>
              <a:gd name="T53" fmla="*/ 5759 h 8720"/>
              <a:gd name="T54" fmla="*/ 432364 w 8105"/>
              <a:gd name="T55" fmla="*/ 2879 h 8720"/>
              <a:gd name="T56" fmla="*/ 0 w 8105"/>
              <a:gd name="T57" fmla="*/ 109415 h 8720"/>
              <a:gd name="T58" fmla="*/ 553685 w 8105"/>
              <a:gd name="T59" fmla="*/ 1847100 h 8720"/>
              <a:gd name="T60" fmla="*/ 536045 w 8105"/>
              <a:gd name="T61" fmla="*/ 1847100 h 8720"/>
              <a:gd name="T62" fmla="*/ 518404 w 8105"/>
              <a:gd name="T63" fmla="*/ 1853219 h 8720"/>
              <a:gd name="T64" fmla="*/ 494644 w 8105"/>
              <a:gd name="T65" fmla="*/ 1861857 h 8720"/>
              <a:gd name="T66" fmla="*/ 479884 w 8105"/>
              <a:gd name="T67" fmla="*/ 1876974 h 8720"/>
              <a:gd name="T68" fmla="*/ 468004 w 8105"/>
              <a:gd name="T69" fmla="*/ 1888491 h 8720"/>
              <a:gd name="T70" fmla="*/ 180722 w 8105"/>
              <a:gd name="T71" fmla="*/ 2335869 h 8720"/>
              <a:gd name="T72" fmla="*/ 171721 w 8105"/>
              <a:gd name="T73" fmla="*/ 2356385 h 8720"/>
              <a:gd name="T74" fmla="*/ 165601 w 8105"/>
              <a:gd name="T75" fmla="*/ 2377260 h 8720"/>
              <a:gd name="T76" fmla="*/ 165601 w 8105"/>
              <a:gd name="T77" fmla="*/ 2392017 h 8720"/>
              <a:gd name="T78" fmla="*/ 168841 w 8105"/>
              <a:gd name="T79" fmla="*/ 2412892 h 8720"/>
              <a:gd name="T80" fmla="*/ 174601 w 8105"/>
              <a:gd name="T81" fmla="*/ 2433407 h 8720"/>
              <a:gd name="T82" fmla="*/ 183602 w 8105"/>
              <a:gd name="T83" fmla="*/ 2451043 h 8720"/>
              <a:gd name="T84" fmla="*/ 198362 w 8105"/>
              <a:gd name="T85" fmla="*/ 2465800 h 8720"/>
              <a:gd name="T86" fmla="*/ 213122 w 8105"/>
              <a:gd name="T87" fmla="*/ 2480916 h 8720"/>
              <a:gd name="T88" fmla="*/ 231122 w 8105"/>
              <a:gd name="T89" fmla="*/ 2489554 h 8720"/>
              <a:gd name="T90" fmla="*/ 251642 w 8105"/>
              <a:gd name="T91" fmla="*/ 2495673 h 8720"/>
              <a:gd name="T92" fmla="*/ 272522 w 8105"/>
              <a:gd name="T93" fmla="*/ 2498552 h 8720"/>
              <a:gd name="T94" fmla="*/ 1095849 w 8105"/>
              <a:gd name="T95" fmla="*/ 3138127 h 8720"/>
              <a:gd name="T96" fmla="*/ 1954817 w 8105"/>
              <a:gd name="T97" fmla="*/ 2708745 h 8720"/>
              <a:gd name="T98" fmla="*/ 2807664 w 8105"/>
              <a:gd name="T99" fmla="*/ 2498552 h 8720"/>
              <a:gd name="T100" fmla="*/ 1306091 w 8105"/>
              <a:gd name="T101" fmla="*/ 2708745 h 8720"/>
              <a:gd name="T102" fmla="*/ 1306091 w 8105"/>
              <a:gd name="T103" fmla="*/ 2708745 h 8720"/>
              <a:gd name="T104" fmla="*/ 2167939 w 8105"/>
              <a:gd name="T105" fmla="*/ 2708745 h 87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05" h="8720">
                <a:moveTo>
                  <a:pt x="7799" y="6342"/>
                </a:moveTo>
                <a:lnTo>
                  <a:pt x="7799" y="6342"/>
                </a:lnTo>
                <a:cubicBezTo>
                  <a:pt x="1300" y="6342"/>
                  <a:pt x="1300" y="6342"/>
                  <a:pt x="1300" y="6342"/>
                </a:cubicBezTo>
                <a:cubicBezTo>
                  <a:pt x="1695" y="5724"/>
                  <a:pt x="1695" y="5724"/>
                  <a:pt x="1695" y="5724"/>
                </a:cubicBezTo>
                <a:cubicBezTo>
                  <a:pt x="2155" y="5724"/>
                  <a:pt x="2155" y="5724"/>
                  <a:pt x="2155" y="5724"/>
                </a:cubicBezTo>
                <a:cubicBezTo>
                  <a:pt x="6754" y="5724"/>
                  <a:pt x="6754" y="5724"/>
                  <a:pt x="6754" y="5724"/>
                </a:cubicBezTo>
                <a:lnTo>
                  <a:pt x="6763" y="5724"/>
                </a:lnTo>
                <a:cubicBezTo>
                  <a:pt x="6771" y="5724"/>
                  <a:pt x="6779" y="5724"/>
                  <a:pt x="6787" y="5724"/>
                </a:cubicBezTo>
                <a:lnTo>
                  <a:pt x="6796" y="5724"/>
                </a:lnTo>
                <a:cubicBezTo>
                  <a:pt x="6804" y="5724"/>
                  <a:pt x="6812" y="5724"/>
                  <a:pt x="6812" y="5716"/>
                </a:cubicBezTo>
                <a:cubicBezTo>
                  <a:pt x="6820" y="5716"/>
                  <a:pt x="6820" y="5716"/>
                  <a:pt x="6829" y="5716"/>
                </a:cubicBezTo>
                <a:cubicBezTo>
                  <a:pt x="6829" y="5716"/>
                  <a:pt x="6837" y="5716"/>
                  <a:pt x="6845" y="5716"/>
                </a:cubicBezTo>
                <a:cubicBezTo>
                  <a:pt x="6845" y="5708"/>
                  <a:pt x="6853" y="5708"/>
                  <a:pt x="6853" y="5708"/>
                </a:cubicBezTo>
                <a:cubicBezTo>
                  <a:pt x="6862" y="5708"/>
                  <a:pt x="6862" y="5708"/>
                  <a:pt x="6870" y="5708"/>
                </a:cubicBezTo>
                <a:cubicBezTo>
                  <a:pt x="6870" y="5700"/>
                  <a:pt x="6878" y="5700"/>
                  <a:pt x="6878" y="5700"/>
                </a:cubicBezTo>
                <a:cubicBezTo>
                  <a:pt x="6886" y="5700"/>
                  <a:pt x="6886" y="5692"/>
                  <a:pt x="6894" y="5692"/>
                </a:cubicBezTo>
                <a:lnTo>
                  <a:pt x="6903" y="5692"/>
                </a:lnTo>
                <a:cubicBezTo>
                  <a:pt x="6911" y="5683"/>
                  <a:pt x="6919" y="5675"/>
                  <a:pt x="6927" y="5675"/>
                </a:cubicBezTo>
                <a:cubicBezTo>
                  <a:pt x="6927" y="5675"/>
                  <a:pt x="6927" y="5667"/>
                  <a:pt x="6936" y="5667"/>
                </a:cubicBezTo>
                <a:lnTo>
                  <a:pt x="6944" y="5659"/>
                </a:lnTo>
                <a:cubicBezTo>
                  <a:pt x="6952" y="5659"/>
                  <a:pt x="6952" y="5651"/>
                  <a:pt x="6952" y="5651"/>
                </a:cubicBezTo>
                <a:cubicBezTo>
                  <a:pt x="6960" y="5651"/>
                  <a:pt x="6960" y="5642"/>
                  <a:pt x="6968" y="5642"/>
                </a:cubicBezTo>
                <a:cubicBezTo>
                  <a:pt x="6968" y="5634"/>
                  <a:pt x="6968" y="5634"/>
                  <a:pt x="6977" y="5634"/>
                </a:cubicBezTo>
                <a:cubicBezTo>
                  <a:pt x="6977" y="5626"/>
                  <a:pt x="6985" y="5626"/>
                  <a:pt x="6985" y="5618"/>
                </a:cubicBezTo>
                <a:cubicBezTo>
                  <a:pt x="6985" y="5618"/>
                  <a:pt x="6993" y="5618"/>
                  <a:pt x="6993" y="5609"/>
                </a:cubicBezTo>
                <a:lnTo>
                  <a:pt x="7001" y="5601"/>
                </a:lnTo>
                <a:cubicBezTo>
                  <a:pt x="7001" y="5593"/>
                  <a:pt x="7010" y="5593"/>
                  <a:pt x="7010" y="5593"/>
                </a:cubicBezTo>
                <a:cubicBezTo>
                  <a:pt x="7010" y="5585"/>
                  <a:pt x="7018" y="5577"/>
                  <a:pt x="7018" y="5577"/>
                </a:cubicBezTo>
                <a:cubicBezTo>
                  <a:pt x="7018" y="5568"/>
                  <a:pt x="7018" y="5568"/>
                  <a:pt x="7026" y="5568"/>
                </a:cubicBezTo>
                <a:cubicBezTo>
                  <a:pt x="7026" y="5560"/>
                  <a:pt x="7026" y="5552"/>
                  <a:pt x="7034" y="5544"/>
                </a:cubicBezTo>
                <a:cubicBezTo>
                  <a:pt x="7034" y="5544"/>
                  <a:pt x="7034" y="5544"/>
                  <a:pt x="7034" y="5535"/>
                </a:cubicBezTo>
                <a:cubicBezTo>
                  <a:pt x="7042" y="5535"/>
                  <a:pt x="7042" y="5527"/>
                  <a:pt x="7042" y="5519"/>
                </a:cubicBezTo>
                <a:cubicBezTo>
                  <a:pt x="7042" y="5511"/>
                  <a:pt x="7042" y="5511"/>
                  <a:pt x="7051" y="5502"/>
                </a:cubicBezTo>
                <a:lnTo>
                  <a:pt x="7051" y="5494"/>
                </a:lnTo>
                <a:cubicBezTo>
                  <a:pt x="7956" y="1522"/>
                  <a:pt x="7956" y="1522"/>
                  <a:pt x="7956" y="1522"/>
                </a:cubicBezTo>
                <a:cubicBezTo>
                  <a:pt x="7956" y="1513"/>
                  <a:pt x="7956" y="1505"/>
                  <a:pt x="7956" y="1505"/>
                </a:cubicBezTo>
                <a:cubicBezTo>
                  <a:pt x="7956" y="1497"/>
                  <a:pt x="7956" y="1489"/>
                  <a:pt x="7964" y="1489"/>
                </a:cubicBezTo>
                <a:cubicBezTo>
                  <a:pt x="7964" y="1481"/>
                  <a:pt x="7964" y="1481"/>
                  <a:pt x="7964" y="1472"/>
                </a:cubicBezTo>
                <a:cubicBezTo>
                  <a:pt x="7964" y="1472"/>
                  <a:pt x="7964" y="1464"/>
                  <a:pt x="7964" y="1456"/>
                </a:cubicBezTo>
                <a:lnTo>
                  <a:pt x="7964" y="1448"/>
                </a:lnTo>
                <a:cubicBezTo>
                  <a:pt x="7964" y="1439"/>
                  <a:pt x="7964" y="1431"/>
                  <a:pt x="7964" y="1431"/>
                </a:cubicBezTo>
                <a:cubicBezTo>
                  <a:pt x="7964" y="1423"/>
                  <a:pt x="7964" y="1423"/>
                  <a:pt x="7956" y="1415"/>
                </a:cubicBezTo>
                <a:cubicBezTo>
                  <a:pt x="7956" y="1407"/>
                  <a:pt x="7956" y="1407"/>
                  <a:pt x="7956" y="1398"/>
                </a:cubicBezTo>
                <a:cubicBezTo>
                  <a:pt x="7956" y="1390"/>
                  <a:pt x="7956" y="1390"/>
                  <a:pt x="7956" y="1382"/>
                </a:cubicBezTo>
                <a:lnTo>
                  <a:pt x="7948" y="1374"/>
                </a:lnTo>
                <a:cubicBezTo>
                  <a:pt x="7948" y="1366"/>
                  <a:pt x="7948" y="1357"/>
                  <a:pt x="7948" y="1357"/>
                </a:cubicBezTo>
                <a:cubicBezTo>
                  <a:pt x="7948" y="1349"/>
                  <a:pt x="7939" y="1349"/>
                  <a:pt x="7939" y="1341"/>
                </a:cubicBezTo>
                <a:cubicBezTo>
                  <a:pt x="7939" y="1341"/>
                  <a:pt x="7939" y="1333"/>
                  <a:pt x="7931" y="1333"/>
                </a:cubicBezTo>
                <a:cubicBezTo>
                  <a:pt x="7931" y="1324"/>
                  <a:pt x="7931" y="1324"/>
                  <a:pt x="7931" y="1316"/>
                </a:cubicBezTo>
                <a:cubicBezTo>
                  <a:pt x="7923" y="1316"/>
                  <a:pt x="7923" y="1308"/>
                  <a:pt x="7923" y="1308"/>
                </a:cubicBezTo>
                <a:cubicBezTo>
                  <a:pt x="7915" y="1300"/>
                  <a:pt x="7915" y="1300"/>
                  <a:pt x="7915" y="1291"/>
                </a:cubicBezTo>
                <a:lnTo>
                  <a:pt x="7906" y="1283"/>
                </a:lnTo>
                <a:cubicBezTo>
                  <a:pt x="7906" y="1275"/>
                  <a:pt x="7898" y="1275"/>
                  <a:pt x="7898" y="1267"/>
                </a:cubicBezTo>
                <a:lnTo>
                  <a:pt x="7890" y="1258"/>
                </a:lnTo>
                <a:cubicBezTo>
                  <a:pt x="7882" y="1258"/>
                  <a:pt x="7882" y="1250"/>
                  <a:pt x="7882" y="1250"/>
                </a:cubicBezTo>
                <a:cubicBezTo>
                  <a:pt x="7873" y="1242"/>
                  <a:pt x="7873" y="1242"/>
                  <a:pt x="7865" y="1242"/>
                </a:cubicBezTo>
                <a:cubicBezTo>
                  <a:pt x="7865" y="1234"/>
                  <a:pt x="7857" y="1234"/>
                  <a:pt x="7857" y="1225"/>
                </a:cubicBezTo>
                <a:cubicBezTo>
                  <a:pt x="7857" y="1225"/>
                  <a:pt x="7849" y="1225"/>
                  <a:pt x="7849" y="1217"/>
                </a:cubicBezTo>
                <a:cubicBezTo>
                  <a:pt x="7840" y="1217"/>
                  <a:pt x="7840" y="1217"/>
                  <a:pt x="7832" y="1209"/>
                </a:cubicBezTo>
                <a:cubicBezTo>
                  <a:pt x="7832" y="1209"/>
                  <a:pt x="7824" y="1209"/>
                  <a:pt x="7824" y="1201"/>
                </a:cubicBezTo>
                <a:cubicBezTo>
                  <a:pt x="7816" y="1201"/>
                  <a:pt x="7816" y="1201"/>
                  <a:pt x="7808" y="1193"/>
                </a:cubicBezTo>
                <a:lnTo>
                  <a:pt x="7799" y="1193"/>
                </a:lnTo>
                <a:cubicBezTo>
                  <a:pt x="7791" y="1184"/>
                  <a:pt x="7791" y="1184"/>
                  <a:pt x="7783" y="1184"/>
                </a:cubicBezTo>
                <a:cubicBezTo>
                  <a:pt x="7783" y="1176"/>
                  <a:pt x="7775" y="1176"/>
                  <a:pt x="7766" y="1176"/>
                </a:cubicBezTo>
                <a:lnTo>
                  <a:pt x="7758" y="1176"/>
                </a:lnTo>
                <a:cubicBezTo>
                  <a:pt x="7750" y="1168"/>
                  <a:pt x="7742" y="1168"/>
                  <a:pt x="7742" y="1168"/>
                </a:cubicBezTo>
                <a:cubicBezTo>
                  <a:pt x="7734" y="1168"/>
                  <a:pt x="7734" y="1168"/>
                  <a:pt x="7734" y="1168"/>
                </a:cubicBezTo>
                <a:lnTo>
                  <a:pt x="7725" y="1168"/>
                </a:lnTo>
                <a:cubicBezTo>
                  <a:pt x="7725" y="1160"/>
                  <a:pt x="7717" y="1160"/>
                  <a:pt x="7709" y="1160"/>
                </a:cubicBezTo>
                <a:lnTo>
                  <a:pt x="7701" y="1160"/>
                </a:lnTo>
                <a:cubicBezTo>
                  <a:pt x="7692" y="1160"/>
                  <a:pt x="7692" y="1160"/>
                  <a:pt x="7684" y="1160"/>
                </a:cubicBezTo>
                <a:cubicBezTo>
                  <a:pt x="7676" y="1160"/>
                  <a:pt x="7676" y="1160"/>
                  <a:pt x="7668" y="1160"/>
                </a:cubicBezTo>
                <a:cubicBezTo>
                  <a:pt x="2155" y="1160"/>
                  <a:pt x="2155" y="1160"/>
                  <a:pt x="2155" y="1160"/>
                </a:cubicBezTo>
                <a:cubicBezTo>
                  <a:pt x="1991" y="1160"/>
                  <a:pt x="1859" y="1291"/>
                  <a:pt x="1859" y="1456"/>
                </a:cubicBezTo>
                <a:cubicBezTo>
                  <a:pt x="1859" y="1620"/>
                  <a:pt x="1991" y="1752"/>
                  <a:pt x="2155" y="1752"/>
                </a:cubicBezTo>
                <a:cubicBezTo>
                  <a:pt x="7289" y="1752"/>
                  <a:pt x="7289" y="1752"/>
                  <a:pt x="7289" y="1752"/>
                </a:cubicBezTo>
                <a:cubicBezTo>
                  <a:pt x="6524" y="5132"/>
                  <a:pt x="6524" y="5132"/>
                  <a:pt x="6524" y="5132"/>
                </a:cubicBezTo>
                <a:cubicBezTo>
                  <a:pt x="2402" y="5132"/>
                  <a:pt x="2402" y="5132"/>
                  <a:pt x="2402" y="5132"/>
                </a:cubicBezTo>
                <a:cubicBezTo>
                  <a:pt x="1473" y="247"/>
                  <a:pt x="1473" y="247"/>
                  <a:pt x="1473" y="247"/>
                </a:cubicBezTo>
                <a:cubicBezTo>
                  <a:pt x="1473" y="238"/>
                  <a:pt x="1473" y="230"/>
                  <a:pt x="1464" y="222"/>
                </a:cubicBezTo>
                <a:lnTo>
                  <a:pt x="1464" y="214"/>
                </a:lnTo>
                <a:cubicBezTo>
                  <a:pt x="1464" y="205"/>
                  <a:pt x="1464" y="205"/>
                  <a:pt x="1456" y="197"/>
                </a:cubicBezTo>
                <a:cubicBezTo>
                  <a:pt x="1456" y="189"/>
                  <a:pt x="1456" y="189"/>
                  <a:pt x="1456" y="189"/>
                </a:cubicBezTo>
                <a:cubicBezTo>
                  <a:pt x="1456" y="181"/>
                  <a:pt x="1448" y="181"/>
                  <a:pt x="1448" y="172"/>
                </a:cubicBezTo>
                <a:cubicBezTo>
                  <a:pt x="1448" y="164"/>
                  <a:pt x="1448" y="164"/>
                  <a:pt x="1440" y="156"/>
                </a:cubicBezTo>
                <a:cubicBezTo>
                  <a:pt x="1440" y="156"/>
                  <a:pt x="1440" y="156"/>
                  <a:pt x="1440" y="148"/>
                </a:cubicBezTo>
                <a:cubicBezTo>
                  <a:pt x="1431" y="148"/>
                  <a:pt x="1431" y="140"/>
                  <a:pt x="1423" y="131"/>
                </a:cubicBezTo>
                <a:cubicBezTo>
                  <a:pt x="1415" y="123"/>
                  <a:pt x="1415" y="115"/>
                  <a:pt x="1407" y="115"/>
                </a:cubicBezTo>
                <a:cubicBezTo>
                  <a:pt x="1407" y="107"/>
                  <a:pt x="1407" y="107"/>
                  <a:pt x="1407" y="107"/>
                </a:cubicBezTo>
                <a:cubicBezTo>
                  <a:pt x="1399" y="98"/>
                  <a:pt x="1399" y="98"/>
                  <a:pt x="1390" y="90"/>
                </a:cubicBezTo>
                <a:lnTo>
                  <a:pt x="1382" y="82"/>
                </a:lnTo>
                <a:cubicBezTo>
                  <a:pt x="1374" y="82"/>
                  <a:pt x="1374" y="74"/>
                  <a:pt x="1374" y="74"/>
                </a:cubicBezTo>
                <a:cubicBezTo>
                  <a:pt x="1366" y="66"/>
                  <a:pt x="1357" y="66"/>
                  <a:pt x="1349" y="57"/>
                </a:cubicBezTo>
                <a:cubicBezTo>
                  <a:pt x="1341" y="49"/>
                  <a:pt x="1333" y="41"/>
                  <a:pt x="1324" y="41"/>
                </a:cubicBezTo>
                <a:cubicBezTo>
                  <a:pt x="1316" y="33"/>
                  <a:pt x="1308" y="33"/>
                  <a:pt x="1300" y="33"/>
                </a:cubicBezTo>
                <a:cubicBezTo>
                  <a:pt x="1300" y="24"/>
                  <a:pt x="1300" y="24"/>
                  <a:pt x="1300" y="24"/>
                </a:cubicBezTo>
                <a:cubicBezTo>
                  <a:pt x="1291" y="24"/>
                  <a:pt x="1283" y="24"/>
                  <a:pt x="1275" y="16"/>
                </a:cubicBezTo>
                <a:cubicBezTo>
                  <a:pt x="1275" y="16"/>
                  <a:pt x="1275" y="16"/>
                  <a:pt x="1267" y="16"/>
                </a:cubicBezTo>
                <a:lnTo>
                  <a:pt x="1258" y="16"/>
                </a:lnTo>
                <a:cubicBezTo>
                  <a:pt x="1250" y="8"/>
                  <a:pt x="1242" y="8"/>
                  <a:pt x="1242" y="8"/>
                </a:cubicBezTo>
                <a:cubicBezTo>
                  <a:pt x="1234" y="8"/>
                  <a:pt x="1234" y="8"/>
                  <a:pt x="1234" y="8"/>
                </a:cubicBezTo>
                <a:cubicBezTo>
                  <a:pt x="1226" y="8"/>
                  <a:pt x="1217" y="8"/>
                  <a:pt x="1209" y="8"/>
                </a:cubicBezTo>
                <a:cubicBezTo>
                  <a:pt x="1209" y="8"/>
                  <a:pt x="1209" y="8"/>
                  <a:pt x="1201" y="8"/>
                </a:cubicBezTo>
                <a:cubicBezTo>
                  <a:pt x="1193" y="0"/>
                  <a:pt x="1184" y="0"/>
                  <a:pt x="1184" y="0"/>
                </a:cubicBezTo>
                <a:lnTo>
                  <a:pt x="1176" y="0"/>
                </a:lnTo>
                <a:cubicBezTo>
                  <a:pt x="296" y="0"/>
                  <a:pt x="296" y="0"/>
                  <a:pt x="296" y="0"/>
                </a:cubicBezTo>
                <a:cubicBezTo>
                  <a:pt x="131" y="0"/>
                  <a:pt x="0" y="140"/>
                  <a:pt x="0" y="304"/>
                </a:cubicBezTo>
                <a:cubicBezTo>
                  <a:pt x="0" y="469"/>
                  <a:pt x="131" y="600"/>
                  <a:pt x="296" y="600"/>
                </a:cubicBezTo>
                <a:cubicBezTo>
                  <a:pt x="929" y="600"/>
                  <a:pt x="929" y="600"/>
                  <a:pt x="929" y="600"/>
                </a:cubicBezTo>
                <a:cubicBezTo>
                  <a:pt x="1793" y="5132"/>
                  <a:pt x="1793" y="5132"/>
                  <a:pt x="1793" y="5132"/>
                </a:cubicBezTo>
                <a:cubicBezTo>
                  <a:pt x="1538" y="5132"/>
                  <a:pt x="1538" y="5132"/>
                  <a:pt x="1538" y="5132"/>
                </a:cubicBezTo>
                <a:cubicBezTo>
                  <a:pt x="1530" y="5132"/>
                  <a:pt x="1530" y="5132"/>
                  <a:pt x="1530" y="5132"/>
                </a:cubicBezTo>
                <a:cubicBezTo>
                  <a:pt x="1522" y="5132"/>
                  <a:pt x="1522" y="5132"/>
                  <a:pt x="1514" y="5132"/>
                </a:cubicBezTo>
                <a:lnTo>
                  <a:pt x="1505" y="5132"/>
                </a:lnTo>
                <a:cubicBezTo>
                  <a:pt x="1497" y="5132"/>
                  <a:pt x="1489" y="5132"/>
                  <a:pt x="1489" y="5132"/>
                </a:cubicBezTo>
                <a:cubicBezTo>
                  <a:pt x="1481" y="5132"/>
                  <a:pt x="1481" y="5132"/>
                  <a:pt x="1473" y="5132"/>
                </a:cubicBezTo>
                <a:cubicBezTo>
                  <a:pt x="1473" y="5140"/>
                  <a:pt x="1464" y="5140"/>
                  <a:pt x="1464" y="5140"/>
                </a:cubicBezTo>
                <a:cubicBezTo>
                  <a:pt x="1456" y="5140"/>
                  <a:pt x="1448" y="5140"/>
                  <a:pt x="1448" y="5140"/>
                </a:cubicBezTo>
                <a:cubicBezTo>
                  <a:pt x="1440" y="5140"/>
                  <a:pt x="1440" y="5149"/>
                  <a:pt x="1440" y="5149"/>
                </a:cubicBezTo>
                <a:cubicBezTo>
                  <a:pt x="1431" y="5149"/>
                  <a:pt x="1423" y="5149"/>
                  <a:pt x="1415" y="5157"/>
                </a:cubicBezTo>
                <a:lnTo>
                  <a:pt x="1407" y="5157"/>
                </a:lnTo>
                <a:cubicBezTo>
                  <a:pt x="1399" y="5157"/>
                  <a:pt x="1399" y="5165"/>
                  <a:pt x="1390" y="5165"/>
                </a:cubicBezTo>
                <a:cubicBezTo>
                  <a:pt x="1390" y="5165"/>
                  <a:pt x="1382" y="5173"/>
                  <a:pt x="1374" y="5173"/>
                </a:cubicBezTo>
                <a:cubicBezTo>
                  <a:pt x="1374" y="5173"/>
                  <a:pt x="1374" y="5182"/>
                  <a:pt x="1366" y="5182"/>
                </a:cubicBezTo>
                <a:cubicBezTo>
                  <a:pt x="1366" y="5182"/>
                  <a:pt x="1357" y="5190"/>
                  <a:pt x="1349" y="5190"/>
                </a:cubicBezTo>
                <a:cubicBezTo>
                  <a:pt x="1349" y="5198"/>
                  <a:pt x="1349" y="5198"/>
                  <a:pt x="1341" y="5198"/>
                </a:cubicBezTo>
                <a:cubicBezTo>
                  <a:pt x="1341" y="5198"/>
                  <a:pt x="1333" y="5206"/>
                  <a:pt x="1333" y="5215"/>
                </a:cubicBezTo>
                <a:cubicBezTo>
                  <a:pt x="1324" y="5215"/>
                  <a:pt x="1324" y="5215"/>
                  <a:pt x="1324" y="5215"/>
                </a:cubicBezTo>
                <a:cubicBezTo>
                  <a:pt x="1316" y="5223"/>
                  <a:pt x="1316" y="5223"/>
                  <a:pt x="1316" y="5231"/>
                </a:cubicBezTo>
                <a:cubicBezTo>
                  <a:pt x="1308" y="5231"/>
                  <a:pt x="1308" y="5239"/>
                  <a:pt x="1300" y="5239"/>
                </a:cubicBezTo>
                <a:lnTo>
                  <a:pt x="1300" y="5247"/>
                </a:lnTo>
                <a:cubicBezTo>
                  <a:pt x="1291" y="5256"/>
                  <a:pt x="1291" y="5256"/>
                  <a:pt x="1283" y="5264"/>
                </a:cubicBezTo>
                <a:cubicBezTo>
                  <a:pt x="510" y="6481"/>
                  <a:pt x="510" y="6481"/>
                  <a:pt x="510" y="6481"/>
                </a:cubicBezTo>
                <a:lnTo>
                  <a:pt x="502" y="6490"/>
                </a:lnTo>
                <a:cubicBezTo>
                  <a:pt x="502" y="6490"/>
                  <a:pt x="493" y="6498"/>
                  <a:pt x="493" y="6506"/>
                </a:cubicBezTo>
                <a:lnTo>
                  <a:pt x="493" y="6514"/>
                </a:lnTo>
                <a:cubicBezTo>
                  <a:pt x="485" y="6522"/>
                  <a:pt x="485" y="6522"/>
                  <a:pt x="485" y="6531"/>
                </a:cubicBezTo>
                <a:cubicBezTo>
                  <a:pt x="477" y="6539"/>
                  <a:pt x="477" y="6539"/>
                  <a:pt x="477" y="6547"/>
                </a:cubicBezTo>
                <a:lnTo>
                  <a:pt x="477" y="6555"/>
                </a:lnTo>
                <a:cubicBezTo>
                  <a:pt x="469" y="6564"/>
                  <a:pt x="469" y="6572"/>
                  <a:pt x="469" y="6572"/>
                </a:cubicBezTo>
                <a:cubicBezTo>
                  <a:pt x="469" y="6580"/>
                  <a:pt x="469" y="6580"/>
                  <a:pt x="469" y="6588"/>
                </a:cubicBezTo>
                <a:cubicBezTo>
                  <a:pt x="469" y="6588"/>
                  <a:pt x="460" y="6597"/>
                  <a:pt x="460" y="6605"/>
                </a:cubicBezTo>
                <a:lnTo>
                  <a:pt x="460" y="6613"/>
                </a:lnTo>
                <a:cubicBezTo>
                  <a:pt x="460" y="6621"/>
                  <a:pt x="460" y="6629"/>
                  <a:pt x="460" y="6629"/>
                </a:cubicBezTo>
                <a:cubicBezTo>
                  <a:pt x="460" y="6638"/>
                  <a:pt x="460" y="6638"/>
                  <a:pt x="460" y="6638"/>
                </a:cubicBezTo>
                <a:cubicBezTo>
                  <a:pt x="460" y="6646"/>
                  <a:pt x="460" y="6646"/>
                  <a:pt x="460" y="6646"/>
                </a:cubicBezTo>
                <a:cubicBezTo>
                  <a:pt x="460" y="6654"/>
                  <a:pt x="460" y="6654"/>
                  <a:pt x="460" y="6662"/>
                </a:cubicBezTo>
                <a:cubicBezTo>
                  <a:pt x="460" y="6671"/>
                  <a:pt x="460" y="6671"/>
                  <a:pt x="460" y="6679"/>
                </a:cubicBezTo>
                <a:cubicBezTo>
                  <a:pt x="460" y="6679"/>
                  <a:pt x="460" y="6687"/>
                  <a:pt x="469" y="6687"/>
                </a:cubicBezTo>
                <a:cubicBezTo>
                  <a:pt x="469" y="6695"/>
                  <a:pt x="469" y="6695"/>
                  <a:pt x="469" y="6704"/>
                </a:cubicBezTo>
                <a:cubicBezTo>
                  <a:pt x="469" y="6712"/>
                  <a:pt x="469" y="6712"/>
                  <a:pt x="469" y="6712"/>
                </a:cubicBezTo>
                <a:cubicBezTo>
                  <a:pt x="469" y="6720"/>
                  <a:pt x="477" y="6728"/>
                  <a:pt x="477" y="6736"/>
                </a:cubicBezTo>
                <a:cubicBezTo>
                  <a:pt x="477" y="6736"/>
                  <a:pt x="477" y="6736"/>
                  <a:pt x="477" y="6745"/>
                </a:cubicBezTo>
                <a:cubicBezTo>
                  <a:pt x="477" y="6745"/>
                  <a:pt x="485" y="6753"/>
                  <a:pt x="485" y="6761"/>
                </a:cubicBezTo>
                <a:cubicBezTo>
                  <a:pt x="485" y="6761"/>
                  <a:pt x="485" y="6769"/>
                  <a:pt x="493" y="6769"/>
                </a:cubicBezTo>
                <a:cubicBezTo>
                  <a:pt x="493" y="6778"/>
                  <a:pt x="493" y="6778"/>
                  <a:pt x="502" y="6786"/>
                </a:cubicBezTo>
                <a:cubicBezTo>
                  <a:pt x="502" y="6786"/>
                  <a:pt x="502" y="6794"/>
                  <a:pt x="510" y="6802"/>
                </a:cubicBezTo>
                <a:cubicBezTo>
                  <a:pt x="510" y="6802"/>
                  <a:pt x="510" y="6802"/>
                  <a:pt x="510" y="6810"/>
                </a:cubicBezTo>
                <a:cubicBezTo>
                  <a:pt x="518" y="6810"/>
                  <a:pt x="518" y="6819"/>
                  <a:pt x="526" y="6827"/>
                </a:cubicBezTo>
                <a:cubicBezTo>
                  <a:pt x="526" y="6827"/>
                  <a:pt x="526" y="6827"/>
                  <a:pt x="526" y="6835"/>
                </a:cubicBezTo>
                <a:cubicBezTo>
                  <a:pt x="534" y="6835"/>
                  <a:pt x="534" y="6843"/>
                  <a:pt x="543" y="6843"/>
                </a:cubicBezTo>
                <a:cubicBezTo>
                  <a:pt x="543" y="6851"/>
                  <a:pt x="543" y="6851"/>
                  <a:pt x="551" y="6851"/>
                </a:cubicBezTo>
                <a:cubicBezTo>
                  <a:pt x="551" y="6860"/>
                  <a:pt x="559" y="6860"/>
                  <a:pt x="559" y="6860"/>
                </a:cubicBezTo>
                <a:cubicBezTo>
                  <a:pt x="567" y="6868"/>
                  <a:pt x="567" y="6868"/>
                  <a:pt x="567" y="6876"/>
                </a:cubicBezTo>
                <a:cubicBezTo>
                  <a:pt x="576" y="6876"/>
                  <a:pt x="576" y="6876"/>
                  <a:pt x="584" y="6884"/>
                </a:cubicBezTo>
                <a:cubicBezTo>
                  <a:pt x="584" y="6884"/>
                  <a:pt x="592" y="6884"/>
                  <a:pt x="592" y="6893"/>
                </a:cubicBezTo>
                <a:cubicBezTo>
                  <a:pt x="600" y="6893"/>
                  <a:pt x="600" y="6893"/>
                  <a:pt x="600" y="6893"/>
                </a:cubicBezTo>
                <a:cubicBezTo>
                  <a:pt x="600" y="6893"/>
                  <a:pt x="609" y="6901"/>
                  <a:pt x="617" y="6901"/>
                </a:cubicBezTo>
                <a:cubicBezTo>
                  <a:pt x="625" y="6909"/>
                  <a:pt x="633" y="6909"/>
                  <a:pt x="642" y="6917"/>
                </a:cubicBezTo>
                <a:cubicBezTo>
                  <a:pt x="642" y="6917"/>
                  <a:pt x="642" y="6917"/>
                  <a:pt x="650" y="6917"/>
                </a:cubicBezTo>
                <a:cubicBezTo>
                  <a:pt x="658" y="6917"/>
                  <a:pt x="658" y="6926"/>
                  <a:pt x="666" y="6926"/>
                </a:cubicBezTo>
                <a:lnTo>
                  <a:pt x="675" y="6926"/>
                </a:lnTo>
                <a:cubicBezTo>
                  <a:pt x="683" y="6926"/>
                  <a:pt x="691" y="6934"/>
                  <a:pt x="699" y="6934"/>
                </a:cubicBezTo>
                <a:cubicBezTo>
                  <a:pt x="707" y="6934"/>
                  <a:pt x="716" y="6934"/>
                  <a:pt x="724" y="6934"/>
                </a:cubicBezTo>
                <a:lnTo>
                  <a:pt x="732" y="6934"/>
                </a:lnTo>
                <a:cubicBezTo>
                  <a:pt x="740" y="6942"/>
                  <a:pt x="749" y="6942"/>
                  <a:pt x="757" y="6942"/>
                </a:cubicBezTo>
                <a:cubicBezTo>
                  <a:pt x="2015" y="6942"/>
                  <a:pt x="2015" y="6942"/>
                  <a:pt x="2015" y="6942"/>
                </a:cubicBezTo>
                <a:cubicBezTo>
                  <a:pt x="1917" y="7115"/>
                  <a:pt x="1859" y="7312"/>
                  <a:pt x="1859" y="7526"/>
                </a:cubicBezTo>
                <a:cubicBezTo>
                  <a:pt x="1859" y="8184"/>
                  <a:pt x="2386" y="8719"/>
                  <a:pt x="3044" y="8719"/>
                </a:cubicBezTo>
                <a:cubicBezTo>
                  <a:pt x="3694" y="8719"/>
                  <a:pt x="4229" y="8184"/>
                  <a:pt x="4229" y="7526"/>
                </a:cubicBezTo>
                <a:cubicBezTo>
                  <a:pt x="4229" y="7312"/>
                  <a:pt x="4171" y="7115"/>
                  <a:pt x="4072" y="6942"/>
                </a:cubicBezTo>
                <a:cubicBezTo>
                  <a:pt x="5586" y="6942"/>
                  <a:pt x="5586" y="6942"/>
                  <a:pt x="5586" y="6942"/>
                </a:cubicBezTo>
                <a:cubicBezTo>
                  <a:pt x="5488" y="7115"/>
                  <a:pt x="5430" y="7312"/>
                  <a:pt x="5430" y="7526"/>
                </a:cubicBezTo>
                <a:cubicBezTo>
                  <a:pt x="5430" y="8184"/>
                  <a:pt x="5965" y="8719"/>
                  <a:pt x="6615" y="8719"/>
                </a:cubicBezTo>
                <a:cubicBezTo>
                  <a:pt x="7273" y="8719"/>
                  <a:pt x="7799" y="8184"/>
                  <a:pt x="7799" y="7526"/>
                </a:cubicBezTo>
                <a:cubicBezTo>
                  <a:pt x="7799" y="7312"/>
                  <a:pt x="7742" y="7115"/>
                  <a:pt x="7643" y="6942"/>
                </a:cubicBezTo>
                <a:cubicBezTo>
                  <a:pt x="7799" y="6942"/>
                  <a:pt x="7799" y="6942"/>
                  <a:pt x="7799" y="6942"/>
                </a:cubicBezTo>
                <a:cubicBezTo>
                  <a:pt x="7964" y="6942"/>
                  <a:pt x="8104" y="6802"/>
                  <a:pt x="8104" y="6638"/>
                </a:cubicBezTo>
                <a:cubicBezTo>
                  <a:pt x="8104" y="6473"/>
                  <a:pt x="7964" y="6342"/>
                  <a:pt x="7799" y="6342"/>
                </a:cubicBezTo>
                <a:close/>
                <a:moveTo>
                  <a:pt x="3628" y="7526"/>
                </a:moveTo>
                <a:lnTo>
                  <a:pt x="3628" y="7526"/>
                </a:lnTo>
                <a:cubicBezTo>
                  <a:pt x="3628" y="7855"/>
                  <a:pt x="3365" y="8119"/>
                  <a:pt x="3044" y="8119"/>
                </a:cubicBezTo>
                <a:cubicBezTo>
                  <a:pt x="2715" y="8119"/>
                  <a:pt x="2452" y="7855"/>
                  <a:pt x="2452" y="7526"/>
                </a:cubicBezTo>
                <a:cubicBezTo>
                  <a:pt x="2452" y="7205"/>
                  <a:pt x="2715" y="6942"/>
                  <a:pt x="3044" y="6942"/>
                </a:cubicBezTo>
                <a:cubicBezTo>
                  <a:pt x="3365" y="6942"/>
                  <a:pt x="3628" y="7205"/>
                  <a:pt x="3628" y="7526"/>
                </a:cubicBezTo>
                <a:close/>
                <a:moveTo>
                  <a:pt x="7207" y="7526"/>
                </a:moveTo>
                <a:lnTo>
                  <a:pt x="7207" y="7526"/>
                </a:lnTo>
                <a:cubicBezTo>
                  <a:pt x="7207" y="7855"/>
                  <a:pt x="6944" y="8119"/>
                  <a:pt x="6615" y="8119"/>
                </a:cubicBezTo>
                <a:cubicBezTo>
                  <a:pt x="6294" y="8119"/>
                  <a:pt x="6022" y="7855"/>
                  <a:pt x="6022" y="7526"/>
                </a:cubicBezTo>
                <a:cubicBezTo>
                  <a:pt x="6022" y="7205"/>
                  <a:pt x="6294" y="6942"/>
                  <a:pt x="6615" y="6942"/>
                </a:cubicBezTo>
                <a:cubicBezTo>
                  <a:pt x="6944" y="6942"/>
                  <a:pt x="7207" y="7205"/>
                  <a:pt x="7207" y="752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Google Shape;265;p9">
            <a:extLst>
              <a:ext uri="{FF2B5EF4-FFF2-40B4-BE49-F238E27FC236}">
                <a16:creationId xmlns:a16="http://schemas.microsoft.com/office/drawing/2014/main" id="{FCC541F3-1877-5247-B103-8436C7B014FB}"/>
              </a:ext>
            </a:extLst>
          </p:cNvPr>
          <p:cNvSpPr/>
          <p:nvPr/>
        </p:nvSpPr>
        <p:spPr>
          <a:xfrm>
            <a:off x="10559062" y="344505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56" name="Google Shape;264;p9">
            <a:extLst>
              <a:ext uri="{FF2B5EF4-FFF2-40B4-BE49-F238E27FC236}">
                <a16:creationId xmlns:a16="http://schemas.microsoft.com/office/drawing/2014/main" id="{C2D83A31-1A00-554A-B745-BC24E426EC82}"/>
              </a:ext>
            </a:extLst>
          </p:cNvPr>
          <p:cNvSpPr txBox="1"/>
          <p:nvPr/>
        </p:nvSpPr>
        <p:spPr>
          <a:xfrm>
            <a:off x="10595209" y="290136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265;p9">
            <a:extLst>
              <a:ext uri="{FF2B5EF4-FFF2-40B4-BE49-F238E27FC236}">
                <a16:creationId xmlns:a16="http://schemas.microsoft.com/office/drawing/2014/main" id="{1BA33556-7A2C-F446-A70B-6947265B0509}"/>
              </a:ext>
            </a:extLst>
          </p:cNvPr>
          <p:cNvSpPr/>
          <p:nvPr/>
        </p:nvSpPr>
        <p:spPr>
          <a:xfrm>
            <a:off x="10569677" y="55845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58" name="Google Shape;264;p9">
            <a:extLst>
              <a:ext uri="{FF2B5EF4-FFF2-40B4-BE49-F238E27FC236}">
                <a16:creationId xmlns:a16="http://schemas.microsoft.com/office/drawing/2014/main" id="{ABF1D2D9-EE1C-E846-B3E8-4DD73EF25D92}"/>
              </a:ext>
            </a:extLst>
          </p:cNvPr>
          <p:cNvSpPr txBox="1"/>
          <p:nvPr/>
        </p:nvSpPr>
        <p:spPr>
          <a:xfrm>
            <a:off x="10605824" y="50408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265;p9">
            <a:extLst>
              <a:ext uri="{FF2B5EF4-FFF2-40B4-BE49-F238E27FC236}">
                <a16:creationId xmlns:a16="http://schemas.microsoft.com/office/drawing/2014/main" id="{255CEC4A-E07F-9946-A2B7-2240FF9138B1}"/>
              </a:ext>
            </a:extLst>
          </p:cNvPr>
          <p:cNvSpPr/>
          <p:nvPr/>
        </p:nvSpPr>
        <p:spPr>
          <a:xfrm>
            <a:off x="10549973" y="775846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0" name="Google Shape;264;p9">
            <a:extLst>
              <a:ext uri="{FF2B5EF4-FFF2-40B4-BE49-F238E27FC236}">
                <a16:creationId xmlns:a16="http://schemas.microsoft.com/office/drawing/2014/main" id="{75D08D20-86BA-5448-9544-1DD8A4F56771}"/>
              </a:ext>
            </a:extLst>
          </p:cNvPr>
          <p:cNvSpPr txBox="1"/>
          <p:nvPr/>
        </p:nvSpPr>
        <p:spPr>
          <a:xfrm>
            <a:off x="10586120" y="721477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265;p9">
            <a:extLst>
              <a:ext uri="{FF2B5EF4-FFF2-40B4-BE49-F238E27FC236}">
                <a16:creationId xmlns:a16="http://schemas.microsoft.com/office/drawing/2014/main" id="{9BBFBDE8-62F8-F447-87C2-13309BDBAEA7}"/>
              </a:ext>
            </a:extLst>
          </p:cNvPr>
          <p:cNvSpPr/>
          <p:nvPr/>
        </p:nvSpPr>
        <p:spPr>
          <a:xfrm>
            <a:off x="10592181" y="990389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2" name="Google Shape;264;p9">
            <a:extLst>
              <a:ext uri="{FF2B5EF4-FFF2-40B4-BE49-F238E27FC236}">
                <a16:creationId xmlns:a16="http://schemas.microsoft.com/office/drawing/2014/main" id="{1F69E457-8D96-FA4B-9293-6D062BE6E27B}"/>
              </a:ext>
            </a:extLst>
          </p:cNvPr>
          <p:cNvSpPr txBox="1"/>
          <p:nvPr/>
        </p:nvSpPr>
        <p:spPr>
          <a:xfrm>
            <a:off x="10628328" y="936019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207;p7">
            <a:extLst>
              <a:ext uri="{FF2B5EF4-FFF2-40B4-BE49-F238E27FC236}">
                <a16:creationId xmlns:a16="http://schemas.microsoft.com/office/drawing/2014/main" id="{94E0DEE4-BCF3-0F4D-9037-AA3CE967A0C2}"/>
              </a:ext>
            </a:extLst>
          </p:cNvPr>
          <p:cNvSpPr txBox="1"/>
          <p:nvPr/>
        </p:nvSpPr>
        <p:spPr>
          <a:xfrm>
            <a:off x="16789003" y="4365397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4" name="Google Shape;208;p7">
            <a:extLst>
              <a:ext uri="{FF2B5EF4-FFF2-40B4-BE49-F238E27FC236}">
                <a16:creationId xmlns:a16="http://schemas.microsoft.com/office/drawing/2014/main" id="{75A0E211-B3AF-D342-A189-575B9DE8C5AF}"/>
              </a:ext>
            </a:extLst>
          </p:cNvPr>
          <p:cNvSpPr txBox="1"/>
          <p:nvPr/>
        </p:nvSpPr>
        <p:spPr>
          <a:xfrm>
            <a:off x="16782581" y="592375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reeform 280">
            <a:extLst>
              <a:ext uri="{FF2B5EF4-FFF2-40B4-BE49-F238E27FC236}">
                <a16:creationId xmlns:a16="http://schemas.microsoft.com/office/drawing/2014/main" id="{5CE022FC-2512-FE44-B874-77F08050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19" y="4126189"/>
            <a:ext cx="6885404" cy="6043748"/>
          </a:xfrm>
          <a:custGeom>
            <a:avLst/>
            <a:gdLst>
              <a:gd name="T0" fmla="*/ 2298340 w 6387"/>
              <a:gd name="T1" fmla="*/ 486339 h 5605"/>
              <a:gd name="T2" fmla="*/ 2298340 w 6387"/>
              <a:gd name="T3" fmla="*/ 486339 h 5605"/>
              <a:gd name="T4" fmla="*/ 2286823 w 6387"/>
              <a:gd name="T5" fmla="*/ 442421 h 5605"/>
              <a:gd name="T6" fmla="*/ 2272067 w 6387"/>
              <a:gd name="T7" fmla="*/ 419022 h 5605"/>
              <a:gd name="T8" fmla="*/ 1923681 w 6387"/>
              <a:gd name="T9" fmla="*/ 26639 h 5605"/>
              <a:gd name="T10" fmla="*/ 1865017 w 6387"/>
              <a:gd name="T11" fmla="*/ 0 h 5605"/>
              <a:gd name="T12" fmla="*/ 436202 w 6387"/>
              <a:gd name="T13" fmla="*/ 0 h 5605"/>
              <a:gd name="T14" fmla="*/ 377538 w 6387"/>
              <a:gd name="T15" fmla="*/ 26639 h 5605"/>
              <a:gd name="T16" fmla="*/ 23394 w 6387"/>
              <a:gd name="T17" fmla="*/ 421902 h 5605"/>
              <a:gd name="T18" fmla="*/ 20514 w 6387"/>
              <a:gd name="T19" fmla="*/ 430541 h 5605"/>
              <a:gd name="T20" fmla="*/ 0 w 6387"/>
              <a:gd name="T21" fmla="*/ 486339 h 5605"/>
              <a:gd name="T22" fmla="*/ 231418 w 6387"/>
              <a:gd name="T23" fmla="*/ 811405 h 5605"/>
              <a:gd name="T24" fmla="*/ 231418 w 6387"/>
              <a:gd name="T25" fmla="*/ 1908997 h 5605"/>
              <a:gd name="T26" fmla="*/ 339748 w 6387"/>
              <a:gd name="T27" fmla="*/ 2017352 h 5605"/>
              <a:gd name="T28" fmla="*/ 802224 w 6387"/>
              <a:gd name="T29" fmla="*/ 2017352 h 5605"/>
              <a:gd name="T30" fmla="*/ 1496116 w 6387"/>
              <a:gd name="T31" fmla="*/ 2017352 h 5605"/>
              <a:gd name="T32" fmla="*/ 1958592 w 6387"/>
              <a:gd name="T33" fmla="*/ 2017352 h 5605"/>
              <a:gd name="T34" fmla="*/ 2070162 w 6387"/>
              <a:gd name="T35" fmla="*/ 1908997 h 5605"/>
              <a:gd name="T36" fmla="*/ 2070162 w 6387"/>
              <a:gd name="T37" fmla="*/ 811405 h 5605"/>
              <a:gd name="T38" fmla="*/ 2298340 w 6387"/>
              <a:gd name="T39" fmla="*/ 486339 h 5605"/>
              <a:gd name="T40" fmla="*/ 1586812 w 6387"/>
              <a:gd name="T41" fmla="*/ 1862199 h 5605"/>
              <a:gd name="T42" fmla="*/ 1586812 w 6387"/>
              <a:gd name="T43" fmla="*/ 1862199 h 5605"/>
              <a:gd name="T44" fmla="*/ 1586812 w 6387"/>
              <a:gd name="T45" fmla="*/ 1320422 h 5605"/>
              <a:gd name="T46" fmla="*/ 1496116 w 6387"/>
              <a:gd name="T47" fmla="*/ 1226826 h 5605"/>
              <a:gd name="T48" fmla="*/ 802224 w 6387"/>
              <a:gd name="T49" fmla="*/ 1226826 h 5605"/>
              <a:gd name="T50" fmla="*/ 708649 w 6387"/>
              <a:gd name="T51" fmla="*/ 1320422 h 5605"/>
              <a:gd name="T52" fmla="*/ 708649 w 6387"/>
              <a:gd name="T53" fmla="*/ 1862199 h 5605"/>
              <a:gd name="T54" fmla="*/ 386536 w 6387"/>
              <a:gd name="T55" fmla="*/ 1862199 h 5605"/>
              <a:gd name="T56" fmla="*/ 386536 w 6387"/>
              <a:gd name="T57" fmla="*/ 828684 h 5605"/>
              <a:gd name="T58" fmla="*/ 615074 w 6387"/>
              <a:gd name="T59" fmla="*/ 703049 h 5605"/>
              <a:gd name="T60" fmla="*/ 881402 w 6387"/>
              <a:gd name="T61" fmla="*/ 831564 h 5605"/>
              <a:gd name="T62" fmla="*/ 1150610 w 6387"/>
              <a:gd name="T63" fmla="*/ 703049 h 5605"/>
              <a:gd name="T64" fmla="*/ 1416938 w 6387"/>
              <a:gd name="T65" fmla="*/ 831564 h 5605"/>
              <a:gd name="T66" fmla="*/ 1686505 w 6387"/>
              <a:gd name="T67" fmla="*/ 703049 h 5605"/>
              <a:gd name="T68" fmla="*/ 1911804 w 6387"/>
              <a:gd name="T69" fmla="*/ 828684 h 5605"/>
              <a:gd name="T70" fmla="*/ 1911804 w 6387"/>
              <a:gd name="T71" fmla="*/ 1862199 h 5605"/>
              <a:gd name="T72" fmla="*/ 1586812 w 6387"/>
              <a:gd name="T73" fmla="*/ 1862199 h 56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87" h="5605">
                <a:moveTo>
                  <a:pt x="6386" y="1351"/>
                </a:moveTo>
                <a:lnTo>
                  <a:pt x="6386" y="1351"/>
                </a:lnTo>
                <a:cubicBezTo>
                  <a:pt x="6386" y="1310"/>
                  <a:pt x="6378" y="1269"/>
                  <a:pt x="6354" y="1229"/>
                </a:cubicBezTo>
                <a:cubicBezTo>
                  <a:pt x="6346" y="1204"/>
                  <a:pt x="6329" y="1188"/>
                  <a:pt x="6313" y="1164"/>
                </a:cubicBezTo>
                <a:cubicBezTo>
                  <a:pt x="5345" y="74"/>
                  <a:pt x="5345" y="74"/>
                  <a:pt x="5345" y="74"/>
                </a:cubicBezTo>
                <a:cubicBezTo>
                  <a:pt x="5304" y="25"/>
                  <a:pt x="5239" y="0"/>
                  <a:pt x="5182" y="0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1147" y="0"/>
                  <a:pt x="1090" y="25"/>
                  <a:pt x="1049" y="74"/>
                </a:cubicBezTo>
                <a:cubicBezTo>
                  <a:pt x="65" y="1172"/>
                  <a:pt x="65" y="1172"/>
                  <a:pt x="65" y="1172"/>
                </a:cubicBezTo>
                <a:cubicBezTo>
                  <a:pt x="65" y="1180"/>
                  <a:pt x="57" y="1188"/>
                  <a:pt x="57" y="1196"/>
                </a:cubicBezTo>
                <a:cubicBezTo>
                  <a:pt x="16" y="1245"/>
                  <a:pt x="0" y="1294"/>
                  <a:pt x="0" y="1351"/>
                </a:cubicBezTo>
                <a:cubicBezTo>
                  <a:pt x="0" y="1766"/>
                  <a:pt x="268" y="2124"/>
                  <a:pt x="643" y="2254"/>
                </a:cubicBezTo>
                <a:cubicBezTo>
                  <a:pt x="643" y="5303"/>
                  <a:pt x="643" y="5303"/>
                  <a:pt x="643" y="5303"/>
                </a:cubicBezTo>
                <a:cubicBezTo>
                  <a:pt x="643" y="5474"/>
                  <a:pt x="781" y="5604"/>
                  <a:pt x="944" y="5604"/>
                </a:cubicBezTo>
                <a:cubicBezTo>
                  <a:pt x="2229" y="5604"/>
                  <a:pt x="2229" y="5604"/>
                  <a:pt x="2229" y="5604"/>
                </a:cubicBezTo>
                <a:cubicBezTo>
                  <a:pt x="4157" y="5604"/>
                  <a:pt x="4157" y="5604"/>
                  <a:pt x="4157" y="5604"/>
                </a:cubicBezTo>
                <a:cubicBezTo>
                  <a:pt x="5442" y="5604"/>
                  <a:pt x="5442" y="5604"/>
                  <a:pt x="5442" y="5604"/>
                </a:cubicBezTo>
                <a:cubicBezTo>
                  <a:pt x="5613" y="5604"/>
                  <a:pt x="5752" y="5474"/>
                  <a:pt x="5752" y="5303"/>
                </a:cubicBezTo>
                <a:cubicBezTo>
                  <a:pt x="5752" y="2254"/>
                  <a:pt x="5752" y="2254"/>
                  <a:pt x="5752" y="2254"/>
                </a:cubicBezTo>
                <a:cubicBezTo>
                  <a:pt x="6118" y="2124"/>
                  <a:pt x="6386" y="1766"/>
                  <a:pt x="6386" y="1351"/>
                </a:cubicBezTo>
                <a:close/>
                <a:moveTo>
                  <a:pt x="4409" y="5173"/>
                </a:moveTo>
                <a:lnTo>
                  <a:pt x="4409" y="5173"/>
                </a:lnTo>
                <a:cubicBezTo>
                  <a:pt x="4409" y="3668"/>
                  <a:pt x="4409" y="3668"/>
                  <a:pt x="4409" y="3668"/>
                </a:cubicBezTo>
                <a:cubicBezTo>
                  <a:pt x="4409" y="3522"/>
                  <a:pt x="4295" y="3408"/>
                  <a:pt x="4157" y="3408"/>
                </a:cubicBezTo>
                <a:cubicBezTo>
                  <a:pt x="2229" y="3408"/>
                  <a:pt x="2229" y="3408"/>
                  <a:pt x="2229" y="3408"/>
                </a:cubicBezTo>
                <a:cubicBezTo>
                  <a:pt x="2083" y="3408"/>
                  <a:pt x="1969" y="3522"/>
                  <a:pt x="1969" y="3668"/>
                </a:cubicBezTo>
                <a:cubicBezTo>
                  <a:pt x="1969" y="5173"/>
                  <a:pt x="1969" y="5173"/>
                  <a:pt x="1969" y="5173"/>
                </a:cubicBezTo>
                <a:cubicBezTo>
                  <a:pt x="1074" y="5173"/>
                  <a:pt x="1074" y="5173"/>
                  <a:pt x="1074" y="5173"/>
                </a:cubicBezTo>
                <a:cubicBezTo>
                  <a:pt x="1074" y="2302"/>
                  <a:pt x="1074" y="2302"/>
                  <a:pt x="1074" y="2302"/>
                </a:cubicBezTo>
                <a:cubicBezTo>
                  <a:pt x="1326" y="2270"/>
                  <a:pt x="1554" y="2140"/>
                  <a:pt x="1709" y="1953"/>
                </a:cubicBezTo>
                <a:cubicBezTo>
                  <a:pt x="1879" y="2172"/>
                  <a:pt x="2148" y="2310"/>
                  <a:pt x="2449" y="2310"/>
                </a:cubicBezTo>
                <a:cubicBezTo>
                  <a:pt x="2750" y="2310"/>
                  <a:pt x="3018" y="2172"/>
                  <a:pt x="3197" y="1953"/>
                </a:cubicBezTo>
                <a:cubicBezTo>
                  <a:pt x="3368" y="2172"/>
                  <a:pt x="3637" y="2310"/>
                  <a:pt x="3937" y="2310"/>
                </a:cubicBezTo>
                <a:cubicBezTo>
                  <a:pt x="4238" y="2310"/>
                  <a:pt x="4507" y="2172"/>
                  <a:pt x="4686" y="1953"/>
                </a:cubicBezTo>
                <a:cubicBezTo>
                  <a:pt x="4841" y="2140"/>
                  <a:pt x="5060" y="2270"/>
                  <a:pt x="5312" y="2302"/>
                </a:cubicBezTo>
                <a:cubicBezTo>
                  <a:pt x="5312" y="5173"/>
                  <a:pt x="5312" y="5173"/>
                  <a:pt x="5312" y="5173"/>
                </a:cubicBezTo>
                <a:lnTo>
                  <a:pt x="4409" y="51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1">
            <a:extLst>
              <a:ext uri="{FF2B5EF4-FFF2-40B4-BE49-F238E27FC236}">
                <a16:creationId xmlns:a16="http://schemas.microsoft.com/office/drawing/2014/main" id="{5500B44B-20AB-2244-94EA-745D0DB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368" y="4126189"/>
            <a:ext cx="6894914" cy="6043748"/>
          </a:xfrm>
          <a:custGeom>
            <a:avLst/>
            <a:gdLst>
              <a:gd name="T0" fmla="*/ 2301515 w 6394"/>
              <a:gd name="T1" fmla="*/ 486339 h 5605"/>
              <a:gd name="T2" fmla="*/ 2301515 w 6394"/>
              <a:gd name="T3" fmla="*/ 486339 h 5605"/>
              <a:gd name="T4" fmla="*/ 2289635 w 6394"/>
              <a:gd name="T5" fmla="*/ 442421 h 5605"/>
              <a:gd name="T6" fmla="*/ 2272355 w 6394"/>
              <a:gd name="T7" fmla="*/ 419022 h 5605"/>
              <a:gd name="T8" fmla="*/ 1923869 w 6394"/>
              <a:gd name="T9" fmla="*/ 26639 h 5605"/>
              <a:gd name="T10" fmla="*/ 1865188 w 6394"/>
              <a:gd name="T11" fmla="*/ 0 h 5605"/>
              <a:gd name="T12" fmla="*/ 436327 w 6394"/>
              <a:gd name="T13" fmla="*/ 0 h 5605"/>
              <a:gd name="T14" fmla="*/ 377646 w 6394"/>
              <a:gd name="T15" fmla="*/ 26639 h 5605"/>
              <a:gd name="T16" fmla="*/ 26280 w 6394"/>
              <a:gd name="T17" fmla="*/ 421902 h 5605"/>
              <a:gd name="T18" fmla="*/ 20520 w 6394"/>
              <a:gd name="T19" fmla="*/ 430541 h 5605"/>
              <a:gd name="T20" fmla="*/ 0 w 6394"/>
              <a:gd name="T21" fmla="*/ 486339 h 5605"/>
              <a:gd name="T22" fmla="*/ 231484 w 6394"/>
              <a:gd name="T23" fmla="*/ 811405 h 5605"/>
              <a:gd name="T24" fmla="*/ 231484 w 6394"/>
              <a:gd name="T25" fmla="*/ 1908997 h 5605"/>
              <a:gd name="T26" fmla="*/ 339485 w 6394"/>
              <a:gd name="T27" fmla="*/ 2017352 h 5605"/>
              <a:gd name="T28" fmla="*/ 802452 w 6394"/>
              <a:gd name="T29" fmla="*/ 2017352 h 5605"/>
              <a:gd name="T30" fmla="*/ 1496183 w 6394"/>
              <a:gd name="T31" fmla="*/ 2017352 h 5605"/>
              <a:gd name="T32" fmla="*/ 1961670 w 6394"/>
              <a:gd name="T33" fmla="*/ 2017352 h 5605"/>
              <a:gd name="T34" fmla="*/ 2070031 w 6394"/>
              <a:gd name="T35" fmla="*/ 1908997 h 5605"/>
              <a:gd name="T36" fmla="*/ 2070031 w 6394"/>
              <a:gd name="T37" fmla="*/ 811405 h 5605"/>
              <a:gd name="T38" fmla="*/ 2301515 w 6394"/>
              <a:gd name="T39" fmla="*/ 486339 h 5605"/>
              <a:gd name="T40" fmla="*/ 1589784 w 6394"/>
              <a:gd name="T41" fmla="*/ 1862199 h 5605"/>
              <a:gd name="T42" fmla="*/ 1589784 w 6394"/>
              <a:gd name="T43" fmla="*/ 1862199 h 5605"/>
              <a:gd name="T44" fmla="*/ 1589784 w 6394"/>
              <a:gd name="T45" fmla="*/ 1320422 h 5605"/>
              <a:gd name="T46" fmla="*/ 1496183 w 6394"/>
              <a:gd name="T47" fmla="*/ 1226826 h 5605"/>
              <a:gd name="T48" fmla="*/ 802452 w 6394"/>
              <a:gd name="T49" fmla="*/ 1226826 h 5605"/>
              <a:gd name="T50" fmla="*/ 711731 w 6394"/>
              <a:gd name="T51" fmla="*/ 1320422 h 5605"/>
              <a:gd name="T52" fmla="*/ 711731 w 6394"/>
              <a:gd name="T53" fmla="*/ 1862199 h 5605"/>
              <a:gd name="T54" fmla="*/ 386646 w 6394"/>
              <a:gd name="T55" fmla="*/ 1862199 h 5605"/>
              <a:gd name="T56" fmla="*/ 386646 w 6394"/>
              <a:gd name="T57" fmla="*/ 828684 h 5605"/>
              <a:gd name="T58" fmla="*/ 614889 w 6394"/>
              <a:gd name="T59" fmla="*/ 703049 h 5605"/>
              <a:gd name="T60" fmla="*/ 881293 w 6394"/>
              <a:gd name="T61" fmla="*/ 831564 h 5605"/>
              <a:gd name="T62" fmla="*/ 1150938 w 6394"/>
              <a:gd name="T63" fmla="*/ 703049 h 5605"/>
              <a:gd name="T64" fmla="*/ 1419862 w 6394"/>
              <a:gd name="T65" fmla="*/ 831564 h 5605"/>
              <a:gd name="T66" fmla="*/ 1686626 w 6394"/>
              <a:gd name="T67" fmla="*/ 703049 h 5605"/>
              <a:gd name="T68" fmla="*/ 1914869 w 6394"/>
              <a:gd name="T69" fmla="*/ 828684 h 5605"/>
              <a:gd name="T70" fmla="*/ 1914869 w 6394"/>
              <a:gd name="T71" fmla="*/ 1862199 h 5605"/>
              <a:gd name="T72" fmla="*/ 1589784 w 6394"/>
              <a:gd name="T73" fmla="*/ 1862199 h 56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94" h="5605">
                <a:moveTo>
                  <a:pt x="6393" y="1351"/>
                </a:moveTo>
                <a:lnTo>
                  <a:pt x="6393" y="1351"/>
                </a:lnTo>
                <a:cubicBezTo>
                  <a:pt x="6393" y="1310"/>
                  <a:pt x="6377" y="1269"/>
                  <a:pt x="6360" y="1229"/>
                </a:cubicBezTo>
                <a:cubicBezTo>
                  <a:pt x="6344" y="1204"/>
                  <a:pt x="6336" y="1188"/>
                  <a:pt x="6312" y="1164"/>
                </a:cubicBezTo>
                <a:cubicBezTo>
                  <a:pt x="5344" y="74"/>
                  <a:pt x="5344" y="74"/>
                  <a:pt x="5344" y="74"/>
                </a:cubicBezTo>
                <a:cubicBezTo>
                  <a:pt x="5303" y="25"/>
                  <a:pt x="5246" y="0"/>
                  <a:pt x="5181" y="0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1147" y="0"/>
                  <a:pt x="1090" y="25"/>
                  <a:pt x="1049" y="74"/>
                </a:cubicBezTo>
                <a:cubicBezTo>
                  <a:pt x="73" y="1172"/>
                  <a:pt x="73" y="1172"/>
                  <a:pt x="73" y="1172"/>
                </a:cubicBezTo>
                <a:cubicBezTo>
                  <a:pt x="65" y="1180"/>
                  <a:pt x="57" y="1188"/>
                  <a:pt x="57" y="1196"/>
                </a:cubicBezTo>
                <a:cubicBezTo>
                  <a:pt x="24" y="1245"/>
                  <a:pt x="0" y="1294"/>
                  <a:pt x="0" y="1351"/>
                </a:cubicBezTo>
                <a:cubicBezTo>
                  <a:pt x="0" y="1766"/>
                  <a:pt x="268" y="2124"/>
                  <a:pt x="643" y="2254"/>
                </a:cubicBezTo>
                <a:cubicBezTo>
                  <a:pt x="643" y="5303"/>
                  <a:pt x="643" y="5303"/>
                  <a:pt x="643" y="5303"/>
                </a:cubicBezTo>
                <a:cubicBezTo>
                  <a:pt x="643" y="5474"/>
                  <a:pt x="781" y="5604"/>
                  <a:pt x="943" y="5604"/>
                </a:cubicBezTo>
                <a:cubicBezTo>
                  <a:pt x="2229" y="5604"/>
                  <a:pt x="2229" y="5604"/>
                  <a:pt x="2229" y="5604"/>
                </a:cubicBezTo>
                <a:cubicBezTo>
                  <a:pt x="4156" y="5604"/>
                  <a:pt x="4156" y="5604"/>
                  <a:pt x="4156" y="5604"/>
                </a:cubicBezTo>
                <a:cubicBezTo>
                  <a:pt x="5449" y="5604"/>
                  <a:pt x="5449" y="5604"/>
                  <a:pt x="5449" y="5604"/>
                </a:cubicBezTo>
                <a:cubicBezTo>
                  <a:pt x="5612" y="5604"/>
                  <a:pt x="5750" y="5474"/>
                  <a:pt x="5750" y="5303"/>
                </a:cubicBezTo>
                <a:cubicBezTo>
                  <a:pt x="5750" y="2254"/>
                  <a:pt x="5750" y="2254"/>
                  <a:pt x="5750" y="2254"/>
                </a:cubicBezTo>
                <a:cubicBezTo>
                  <a:pt x="6125" y="2124"/>
                  <a:pt x="6393" y="1766"/>
                  <a:pt x="6393" y="1351"/>
                </a:cubicBezTo>
                <a:close/>
                <a:moveTo>
                  <a:pt x="4416" y="5173"/>
                </a:moveTo>
                <a:lnTo>
                  <a:pt x="4416" y="5173"/>
                </a:lnTo>
                <a:cubicBezTo>
                  <a:pt x="4416" y="3668"/>
                  <a:pt x="4416" y="3668"/>
                  <a:pt x="4416" y="3668"/>
                </a:cubicBezTo>
                <a:cubicBezTo>
                  <a:pt x="4416" y="3522"/>
                  <a:pt x="4302" y="3408"/>
                  <a:pt x="4156" y="3408"/>
                </a:cubicBezTo>
                <a:cubicBezTo>
                  <a:pt x="2229" y="3408"/>
                  <a:pt x="2229" y="3408"/>
                  <a:pt x="2229" y="3408"/>
                </a:cubicBezTo>
                <a:cubicBezTo>
                  <a:pt x="2090" y="3408"/>
                  <a:pt x="1977" y="3522"/>
                  <a:pt x="1977" y="3668"/>
                </a:cubicBezTo>
                <a:cubicBezTo>
                  <a:pt x="1977" y="5173"/>
                  <a:pt x="1977" y="5173"/>
                  <a:pt x="1977" y="5173"/>
                </a:cubicBezTo>
                <a:cubicBezTo>
                  <a:pt x="1074" y="5173"/>
                  <a:pt x="1074" y="5173"/>
                  <a:pt x="1074" y="5173"/>
                </a:cubicBezTo>
                <a:cubicBezTo>
                  <a:pt x="1074" y="2302"/>
                  <a:pt x="1074" y="2302"/>
                  <a:pt x="1074" y="2302"/>
                </a:cubicBezTo>
                <a:cubicBezTo>
                  <a:pt x="1334" y="2270"/>
                  <a:pt x="1554" y="2140"/>
                  <a:pt x="1708" y="1953"/>
                </a:cubicBezTo>
                <a:cubicBezTo>
                  <a:pt x="1887" y="2172"/>
                  <a:pt x="2156" y="2310"/>
                  <a:pt x="2448" y="2310"/>
                </a:cubicBezTo>
                <a:cubicBezTo>
                  <a:pt x="2749" y="2310"/>
                  <a:pt x="3018" y="2172"/>
                  <a:pt x="3197" y="1953"/>
                </a:cubicBezTo>
                <a:cubicBezTo>
                  <a:pt x="3375" y="2172"/>
                  <a:pt x="3643" y="2310"/>
                  <a:pt x="3944" y="2310"/>
                </a:cubicBezTo>
                <a:cubicBezTo>
                  <a:pt x="4237" y="2310"/>
                  <a:pt x="4506" y="2172"/>
                  <a:pt x="4685" y="1953"/>
                </a:cubicBezTo>
                <a:cubicBezTo>
                  <a:pt x="4839" y="2140"/>
                  <a:pt x="5059" y="2270"/>
                  <a:pt x="5319" y="2302"/>
                </a:cubicBezTo>
                <a:cubicBezTo>
                  <a:pt x="5319" y="5173"/>
                  <a:pt x="5319" y="5173"/>
                  <a:pt x="5319" y="5173"/>
                </a:cubicBezTo>
                <a:lnTo>
                  <a:pt x="4416" y="51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2">
            <a:extLst>
              <a:ext uri="{FF2B5EF4-FFF2-40B4-BE49-F238E27FC236}">
                <a16:creationId xmlns:a16="http://schemas.microsoft.com/office/drawing/2014/main" id="{1EF503C8-5BA7-4F40-9C07-AD460538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4528" y="4126189"/>
            <a:ext cx="6885404" cy="6043748"/>
          </a:xfrm>
          <a:custGeom>
            <a:avLst/>
            <a:gdLst>
              <a:gd name="T0" fmla="*/ 2298340 w 6387"/>
              <a:gd name="T1" fmla="*/ 486339 h 5605"/>
              <a:gd name="T2" fmla="*/ 2298340 w 6387"/>
              <a:gd name="T3" fmla="*/ 486339 h 5605"/>
              <a:gd name="T4" fmla="*/ 2286463 w 6387"/>
              <a:gd name="T5" fmla="*/ 442421 h 5605"/>
              <a:gd name="T6" fmla="*/ 2272067 w 6387"/>
              <a:gd name="T7" fmla="*/ 419022 h 5605"/>
              <a:gd name="T8" fmla="*/ 1920442 w 6387"/>
              <a:gd name="T9" fmla="*/ 26639 h 5605"/>
              <a:gd name="T10" fmla="*/ 1862138 w 6387"/>
              <a:gd name="T11" fmla="*/ 0 h 5605"/>
              <a:gd name="T12" fmla="*/ 433323 w 6387"/>
              <a:gd name="T13" fmla="*/ 0 h 5605"/>
              <a:gd name="T14" fmla="*/ 377538 w 6387"/>
              <a:gd name="T15" fmla="*/ 26639 h 5605"/>
              <a:gd name="T16" fmla="*/ 23394 w 6387"/>
              <a:gd name="T17" fmla="*/ 421902 h 5605"/>
              <a:gd name="T18" fmla="*/ 17275 w 6387"/>
              <a:gd name="T19" fmla="*/ 430541 h 5605"/>
              <a:gd name="T20" fmla="*/ 0 w 6387"/>
              <a:gd name="T21" fmla="*/ 486339 h 5605"/>
              <a:gd name="T22" fmla="*/ 231058 w 6387"/>
              <a:gd name="T23" fmla="*/ 811405 h 5605"/>
              <a:gd name="T24" fmla="*/ 231058 w 6387"/>
              <a:gd name="T25" fmla="*/ 1908997 h 5605"/>
              <a:gd name="T26" fmla="*/ 339388 w 6387"/>
              <a:gd name="T27" fmla="*/ 2017352 h 5605"/>
              <a:gd name="T28" fmla="*/ 798984 w 6387"/>
              <a:gd name="T29" fmla="*/ 2017352 h 5605"/>
              <a:gd name="T30" fmla="*/ 1496116 w 6387"/>
              <a:gd name="T31" fmla="*/ 2017352 h 5605"/>
              <a:gd name="T32" fmla="*/ 1958592 w 6387"/>
              <a:gd name="T33" fmla="*/ 2017352 h 5605"/>
              <a:gd name="T34" fmla="*/ 2066923 w 6387"/>
              <a:gd name="T35" fmla="*/ 1908997 h 5605"/>
              <a:gd name="T36" fmla="*/ 2066923 w 6387"/>
              <a:gd name="T37" fmla="*/ 811405 h 5605"/>
              <a:gd name="T38" fmla="*/ 2298340 w 6387"/>
              <a:gd name="T39" fmla="*/ 486339 h 5605"/>
              <a:gd name="T40" fmla="*/ 1586812 w 6387"/>
              <a:gd name="T41" fmla="*/ 1862199 h 5605"/>
              <a:gd name="T42" fmla="*/ 1586812 w 6387"/>
              <a:gd name="T43" fmla="*/ 1862199 h 5605"/>
              <a:gd name="T44" fmla="*/ 1586812 w 6387"/>
              <a:gd name="T45" fmla="*/ 1320422 h 5605"/>
              <a:gd name="T46" fmla="*/ 1496116 w 6387"/>
              <a:gd name="T47" fmla="*/ 1226826 h 5605"/>
              <a:gd name="T48" fmla="*/ 798984 w 6387"/>
              <a:gd name="T49" fmla="*/ 1226826 h 5605"/>
              <a:gd name="T50" fmla="*/ 708289 w 6387"/>
              <a:gd name="T51" fmla="*/ 1320422 h 5605"/>
              <a:gd name="T52" fmla="*/ 708289 w 6387"/>
              <a:gd name="T53" fmla="*/ 1862199 h 5605"/>
              <a:gd name="T54" fmla="*/ 386176 w 6387"/>
              <a:gd name="T55" fmla="*/ 1862199 h 5605"/>
              <a:gd name="T56" fmla="*/ 386176 w 6387"/>
              <a:gd name="T57" fmla="*/ 828684 h 5605"/>
              <a:gd name="T58" fmla="*/ 611835 w 6387"/>
              <a:gd name="T59" fmla="*/ 703049 h 5605"/>
              <a:gd name="T60" fmla="*/ 881042 w 6387"/>
              <a:gd name="T61" fmla="*/ 831564 h 5605"/>
              <a:gd name="T62" fmla="*/ 1147730 w 6387"/>
              <a:gd name="T63" fmla="*/ 703049 h 5605"/>
              <a:gd name="T64" fmla="*/ 1416938 w 6387"/>
              <a:gd name="T65" fmla="*/ 831564 h 5605"/>
              <a:gd name="T66" fmla="*/ 1683266 w 6387"/>
              <a:gd name="T67" fmla="*/ 703049 h 5605"/>
              <a:gd name="T68" fmla="*/ 1911804 w 6387"/>
              <a:gd name="T69" fmla="*/ 828684 h 5605"/>
              <a:gd name="T70" fmla="*/ 1911804 w 6387"/>
              <a:gd name="T71" fmla="*/ 1862199 h 5605"/>
              <a:gd name="T72" fmla="*/ 1586812 w 6387"/>
              <a:gd name="T73" fmla="*/ 1862199 h 56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87" h="5605">
                <a:moveTo>
                  <a:pt x="6386" y="1351"/>
                </a:moveTo>
                <a:lnTo>
                  <a:pt x="6386" y="1351"/>
                </a:lnTo>
                <a:cubicBezTo>
                  <a:pt x="6386" y="1310"/>
                  <a:pt x="6378" y="1269"/>
                  <a:pt x="6353" y="1229"/>
                </a:cubicBezTo>
                <a:cubicBezTo>
                  <a:pt x="6345" y="1204"/>
                  <a:pt x="6329" y="1188"/>
                  <a:pt x="6313" y="1164"/>
                </a:cubicBezTo>
                <a:cubicBezTo>
                  <a:pt x="5336" y="74"/>
                  <a:pt x="5336" y="74"/>
                  <a:pt x="5336" y="74"/>
                </a:cubicBezTo>
                <a:cubicBezTo>
                  <a:pt x="5296" y="25"/>
                  <a:pt x="5239" y="0"/>
                  <a:pt x="5174" y="0"/>
                </a:cubicBezTo>
                <a:cubicBezTo>
                  <a:pt x="1204" y="0"/>
                  <a:pt x="1204" y="0"/>
                  <a:pt x="1204" y="0"/>
                </a:cubicBezTo>
                <a:cubicBezTo>
                  <a:pt x="1147" y="0"/>
                  <a:pt x="1090" y="25"/>
                  <a:pt x="1049" y="74"/>
                </a:cubicBezTo>
                <a:cubicBezTo>
                  <a:pt x="65" y="1172"/>
                  <a:pt x="65" y="1172"/>
                  <a:pt x="65" y="1172"/>
                </a:cubicBezTo>
                <a:cubicBezTo>
                  <a:pt x="65" y="1180"/>
                  <a:pt x="57" y="1188"/>
                  <a:pt x="48" y="1196"/>
                </a:cubicBezTo>
                <a:cubicBezTo>
                  <a:pt x="16" y="1245"/>
                  <a:pt x="0" y="1294"/>
                  <a:pt x="0" y="1351"/>
                </a:cubicBezTo>
                <a:cubicBezTo>
                  <a:pt x="0" y="1766"/>
                  <a:pt x="268" y="2124"/>
                  <a:pt x="642" y="2254"/>
                </a:cubicBezTo>
                <a:cubicBezTo>
                  <a:pt x="642" y="5303"/>
                  <a:pt x="642" y="5303"/>
                  <a:pt x="642" y="5303"/>
                </a:cubicBezTo>
                <a:cubicBezTo>
                  <a:pt x="642" y="5474"/>
                  <a:pt x="773" y="5604"/>
                  <a:pt x="943" y="5604"/>
                </a:cubicBezTo>
                <a:cubicBezTo>
                  <a:pt x="2220" y="5604"/>
                  <a:pt x="2220" y="5604"/>
                  <a:pt x="2220" y="5604"/>
                </a:cubicBezTo>
                <a:cubicBezTo>
                  <a:pt x="4157" y="5604"/>
                  <a:pt x="4157" y="5604"/>
                  <a:pt x="4157" y="5604"/>
                </a:cubicBezTo>
                <a:cubicBezTo>
                  <a:pt x="5442" y="5604"/>
                  <a:pt x="5442" y="5604"/>
                  <a:pt x="5442" y="5604"/>
                </a:cubicBezTo>
                <a:cubicBezTo>
                  <a:pt x="5613" y="5604"/>
                  <a:pt x="5743" y="5474"/>
                  <a:pt x="5743" y="5303"/>
                </a:cubicBezTo>
                <a:cubicBezTo>
                  <a:pt x="5743" y="2254"/>
                  <a:pt x="5743" y="2254"/>
                  <a:pt x="5743" y="2254"/>
                </a:cubicBezTo>
                <a:cubicBezTo>
                  <a:pt x="6117" y="2124"/>
                  <a:pt x="6386" y="1766"/>
                  <a:pt x="6386" y="1351"/>
                </a:cubicBezTo>
                <a:close/>
                <a:moveTo>
                  <a:pt x="4409" y="5173"/>
                </a:moveTo>
                <a:lnTo>
                  <a:pt x="4409" y="5173"/>
                </a:lnTo>
                <a:cubicBezTo>
                  <a:pt x="4409" y="3668"/>
                  <a:pt x="4409" y="3668"/>
                  <a:pt x="4409" y="3668"/>
                </a:cubicBezTo>
                <a:cubicBezTo>
                  <a:pt x="4409" y="3522"/>
                  <a:pt x="4295" y="3408"/>
                  <a:pt x="4157" y="3408"/>
                </a:cubicBezTo>
                <a:cubicBezTo>
                  <a:pt x="2220" y="3408"/>
                  <a:pt x="2220" y="3408"/>
                  <a:pt x="2220" y="3408"/>
                </a:cubicBezTo>
                <a:cubicBezTo>
                  <a:pt x="2082" y="3408"/>
                  <a:pt x="1968" y="3522"/>
                  <a:pt x="1968" y="3668"/>
                </a:cubicBezTo>
                <a:cubicBezTo>
                  <a:pt x="1968" y="5173"/>
                  <a:pt x="1968" y="5173"/>
                  <a:pt x="1968" y="5173"/>
                </a:cubicBezTo>
                <a:cubicBezTo>
                  <a:pt x="1073" y="5173"/>
                  <a:pt x="1073" y="5173"/>
                  <a:pt x="1073" y="5173"/>
                </a:cubicBezTo>
                <a:cubicBezTo>
                  <a:pt x="1073" y="2302"/>
                  <a:pt x="1073" y="2302"/>
                  <a:pt x="1073" y="2302"/>
                </a:cubicBezTo>
                <a:cubicBezTo>
                  <a:pt x="1326" y="2270"/>
                  <a:pt x="1545" y="2140"/>
                  <a:pt x="1700" y="1953"/>
                </a:cubicBezTo>
                <a:cubicBezTo>
                  <a:pt x="1879" y="2172"/>
                  <a:pt x="2147" y="2310"/>
                  <a:pt x="2448" y="2310"/>
                </a:cubicBezTo>
                <a:cubicBezTo>
                  <a:pt x="2749" y="2310"/>
                  <a:pt x="3018" y="2172"/>
                  <a:pt x="3189" y="1953"/>
                </a:cubicBezTo>
                <a:cubicBezTo>
                  <a:pt x="3367" y="2172"/>
                  <a:pt x="3636" y="2310"/>
                  <a:pt x="3937" y="2310"/>
                </a:cubicBezTo>
                <a:cubicBezTo>
                  <a:pt x="4238" y="2310"/>
                  <a:pt x="4506" y="2172"/>
                  <a:pt x="4677" y="1953"/>
                </a:cubicBezTo>
                <a:cubicBezTo>
                  <a:pt x="4832" y="2140"/>
                  <a:pt x="5060" y="2270"/>
                  <a:pt x="5312" y="2302"/>
                </a:cubicBezTo>
                <a:cubicBezTo>
                  <a:pt x="5312" y="5173"/>
                  <a:pt x="5312" y="5173"/>
                  <a:pt x="5312" y="5173"/>
                </a:cubicBezTo>
                <a:lnTo>
                  <a:pt x="4409" y="51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3">
            <a:extLst>
              <a:ext uri="{FF2B5EF4-FFF2-40B4-BE49-F238E27FC236}">
                <a16:creationId xmlns:a16="http://schemas.microsoft.com/office/drawing/2014/main" id="{C8C9BAAD-C855-2D4F-BA1F-1820E67D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616" y="8077686"/>
            <a:ext cx="1150737" cy="1745128"/>
          </a:xfrm>
          <a:custGeom>
            <a:avLst/>
            <a:gdLst>
              <a:gd name="T0" fmla="*/ 325432 w 1066"/>
              <a:gd name="T1" fmla="*/ 0 h 1620"/>
              <a:gd name="T2" fmla="*/ 325432 w 1066"/>
              <a:gd name="T3" fmla="*/ 0 h 1620"/>
              <a:gd name="T4" fmla="*/ 55500 w 1066"/>
              <a:gd name="T5" fmla="*/ 0 h 1620"/>
              <a:gd name="T6" fmla="*/ 0 w 1066"/>
              <a:gd name="T7" fmla="*/ 58621 h 1620"/>
              <a:gd name="T8" fmla="*/ 0 w 1066"/>
              <a:gd name="T9" fmla="*/ 523632 h 1620"/>
              <a:gd name="T10" fmla="*/ 55500 w 1066"/>
              <a:gd name="T11" fmla="*/ 582253 h 1620"/>
              <a:gd name="T12" fmla="*/ 325432 w 1066"/>
              <a:gd name="T13" fmla="*/ 582253 h 1620"/>
              <a:gd name="T14" fmla="*/ 383815 w 1066"/>
              <a:gd name="T15" fmla="*/ 523632 h 1620"/>
              <a:gd name="T16" fmla="*/ 383815 w 1066"/>
              <a:gd name="T17" fmla="*/ 58621 h 1620"/>
              <a:gd name="T18" fmla="*/ 325432 w 1066"/>
              <a:gd name="T19" fmla="*/ 0 h 1620"/>
              <a:gd name="T20" fmla="*/ 345974 w 1066"/>
              <a:gd name="T21" fmla="*/ 523632 h 1620"/>
              <a:gd name="T22" fmla="*/ 345974 w 1066"/>
              <a:gd name="T23" fmla="*/ 523632 h 1620"/>
              <a:gd name="T24" fmla="*/ 325432 w 1066"/>
              <a:gd name="T25" fmla="*/ 544132 h 1620"/>
              <a:gd name="T26" fmla="*/ 55500 w 1066"/>
              <a:gd name="T27" fmla="*/ 544132 h 1620"/>
              <a:gd name="T28" fmla="*/ 38201 w 1066"/>
              <a:gd name="T29" fmla="*/ 523632 h 1620"/>
              <a:gd name="T30" fmla="*/ 38201 w 1066"/>
              <a:gd name="T31" fmla="*/ 58621 h 1620"/>
              <a:gd name="T32" fmla="*/ 55500 w 1066"/>
              <a:gd name="T33" fmla="*/ 38122 h 1620"/>
              <a:gd name="T34" fmla="*/ 325432 w 1066"/>
              <a:gd name="T35" fmla="*/ 38122 h 1620"/>
              <a:gd name="T36" fmla="*/ 345974 w 1066"/>
              <a:gd name="T37" fmla="*/ 58621 h 1620"/>
              <a:gd name="T38" fmla="*/ 345974 w 1066"/>
              <a:gd name="T39" fmla="*/ 523632 h 16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66" h="1620">
                <a:moveTo>
                  <a:pt x="903" y="0"/>
                </a:moveTo>
                <a:lnTo>
                  <a:pt x="903" y="0"/>
                </a:lnTo>
                <a:cubicBezTo>
                  <a:pt x="154" y="0"/>
                  <a:pt x="154" y="0"/>
                  <a:pt x="154" y="0"/>
                </a:cubicBezTo>
                <a:cubicBezTo>
                  <a:pt x="73" y="0"/>
                  <a:pt x="0" y="73"/>
                  <a:pt x="0" y="163"/>
                </a:cubicBezTo>
                <a:cubicBezTo>
                  <a:pt x="0" y="1456"/>
                  <a:pt x="0" y="1456"/>
                  <a:pt x="0" y="1456"/>
                </a:cubicBezTo>
                <a:cubicBezTo>
                  <a:pt x="0" y="1546"/>
                  <a:pt x="73" y="1619"/>
                  <a:pt x="154" y="1619"/>
                </a:cubicBezTo>
                <a:cubicBezTo>
                  <a:pt x="903" y="1619"/>
                  <a:pt x="903" y="1619"/>
                  <a:pt x="903" y="1619"/>
                </a:cubicBezTo>
                <a:cubicBezTo>
                  <a:pt x="992" y="1619"/>
                  <a:pt x="1065" y="1546"/>
                  <a:pt x="1065" y="1456"/>
                </a:cubicBezTo>
                <a:cubicBezTo>
                  <a:pt x="1065" y="163"/>
                  <a:pt x="1065" y="163"/>
                  <a:pt x="1065" y="163"/>
                </a:cubicBezTo>
                <a:cubicBezTo>
                  <a:pt x="1065" y="73"/>
                  <a:pt x="992" y="0"/>
                  <a:pt x="903" y="0"/>
                </a:cubicBezTo>
                <a:close/>
                <a:moveTo>
                  <a:pt x="960" y="1456"/>
                </a:moveTo>
                <a:lnTo>
                  <a:pt x="960" y="1456"/>
                </a:lnTo>
                <a:cubicBezTo>
                  <a:pt x="960" y="1489"/>
                  <a:pt x="935" y="1513"/>
                  <a:pt x="903" y="1513"/>
                </a:cubicBezTo>
                <a:cubicBezTo>
                  <a:pt x="154" y="1513"/>
                  <a:pt x="154" y="1513"/>
                  <a:pt x="154" y="1513"/>
                </a:cubicBezTo>
                <a:cubicBezTo>
                  <a:pt x="130" y="1513"/>
                  <a:pt x="106" y="1489"/>
                  <a:pt x="106" y="1456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30"/>
                  <a:pt x="130" y="106"/>
                  <a:pt x="154" y="106"/>
                </a:cubicBezTo>
                <a:cubicBezTo>
                  <a:pt x="903" y="106"/>
                  <a:pt x="903" y="106"/>
                  <a:pt x="903" y="106"/>
                </a:cubicBezTo>
                <a:cubicBezTo>
                  <a:pt x="935" y="106"/>
                  <a:pt x="960" y="130"/>
                  <a:pt x="960" y="163"/>
                </a:cubicBezTo>
                <a:lnTo>
                  <a:pt x="960" y="14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4">
            <a:extLst>
              <a:ext uri="{FF2B5EF4-FFF2-40B4-BE49-F238E27FC236}">
                <a16:creationId xmlns:a16="http://schemas.microsoft.com/office/drawing/2014/main" id="{B78E6CEB-40F0-6D41-BBED-80665C59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9489956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3490 h 123"/>
              <a:gd name="T6" fmla="*/ 23490 w 123"/>
              <a:gd name="T7" fmla="*/ 44089 h 123"/>
              <a:gd name="T8" fmla="*/ 44089 w 123"/>
              <a:gd name="T9" fmla="*/ 23490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4"/>
                  <a:pt x="0" y="65"/>
                </a:cubicBezTo>
                <a:cubicBezTo>
                  <a:pt x="0" y="97"/>
                  <a:pt x="33" y="122"/>
                  <a:pt x="65" y="122"/>
                </a:cubicBezTo>
                <a:cubicBezTo>
                  <a:pt x="98" y="122"/>
                  <a:pt x="122" y="97"/>
                  <a:pt x="122" y="65"/>
                </a:cubicBezTo>
                <a:cubicBezTo>
                  <a:pt x="122" y="24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5">
            <a:extLst>
              <a:ext uri="{FF2B5EF4-FFF2-40B4-BE49-F238E27FC236}">
                <a16:creationId xmlns:a16="http://schemas.microsoft.com/office/drawing/2014/main" id="{A12B74F3-6B69-314A-8297-3430AF4F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8149" y="9499467"/>
            <a:ext cx="423204" cy="114123"/>
          </a:xfrm>
          <a:custGeom>
            <a:avLst/>
            <a:gdLst>
              <a:gd name="T0" fmla="*/ 123581 w 391"/>
              <a:gd name="T1" fmla="*/ 0 h 107"/>
              <a:gd name="T2" fmla="*/ 123581 w 391"/>
              <a:gd name="T3" fmla="*/ 0 h 107"/>
              <a:gd name="T4" fmla="*/ 17706 w 391"/>
              <a:gd name="T5" fmla="*/ 0 h 107"/>
              <a:gd name="T6" fmla="*/ 0 w 391"/>
              <a:gd name="T7" fmla="*/ 20296 h 107"/>
              <a:gd name="T8" fmla="*/ 17706 w 391"/>
              <a:gd name="T9" fmla="*/ 37744 h 107"/>
              <a:gd name="T10" fmla="*/ 123581 w 391"/>
              <a:gd name="T11" fmla="*/ 37744 h 107"/>
              <a:gd name="T12" fmla="*/ 140926 w 391"/>
              <a:gd name="T13" fmla="*/ 20296 h 107"/>
              <a:gd name="T14" fmla="*/ 123581 w 391"/>
              <a:gd name="T15" fmla="*/ 0 h 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1" h="107">
                <a:moveTo>
                  <a:pt x="342" y="0"/>
                </a:moveTo>
                <a:lnTo>
                  <a:pt x="342" y="0"/>
                </a:lnTo>
                <a:cubicBezTo>
                  <a:pt x="49" y="0"/>
                  <a:pt x="49" y="0"/>
                  <a:pt x="49" y="0"/>
                </a:cubicBezTo>
                <a:cubicBezTo>
                  <a:pt x="24" y="0"/>
                  <a:pt x="0" y="24"/>
                  <a:pt x="0" y="57"/>
                </a:cubicBezTo>
                <a:cubicBezTo>
                  <a:pt x="0" y="81"/>
                  <a:pt x="24" y="106"/>
                  <a:pt x="49" y="106"/>
                </a:cubicBezTo>
                <a:cubicBezTo>
                  <a:pt x="342" y="106"/>
                  <a:pt x="342" y="106"/>
                  <a:pt x="342" y="106"/>
                </a:cubicBezTo>
                <a:cubicBezTo>
                  <a:pt x="366" y="106"/>
                  <a:pt x="390" y="81"/>
                  <a:pt x="390" y="57"/>
                </a:cubicBezTo>
                <a:cubicBezTo>
                  <a:pt x="390" y="24"/>
                  <a:pt x="366" y="0"/>
                  <a:pt x="34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6">
            <a:extLst>
              <a:ext uri="{FF2B5EF4-FFF2-40B4-BE49-F238E27FC236}">
                <a16:creationId xmlns:a16="http://schemas.microsoft.com/office/drawing/2014/main" id="{048485EC-9AD5-9849-8440-220DE4EA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311" y="8263137"/>
            <a:ext cx="775085" cy="380409"/>
          </a:xfrm>
          <a:custGeom>
            <a:avLst/>
            <a:gdLst>
              <a:gd name="T0" fmla="*/ 8662 w 717"/>
              <a:gd name="T1" fmla="*/ 126638 h 351"/>
              <a:gd name="T2" fmla="*/ 8662 w 717"/>
              <a:gd name="T3" fmla="*/ 126638 h 351"/>
              <a:gd name="T4" fmla="*/ 249380 w 717"/>
              <a:gd name="T5" fmla="*/ 126638 h 351"/>
              <a:gd name="T6" fmla="*/ 258402 w 717"/>
              <a:gd name="T7" fmla="*/ 120487 h 351"/>
              <a:gd name="T8" fmla="*/ 258402 w 717"/>
              <a:gd name="T9" fmla="*/ 5789 h 351"/>
              <a:gd name="T10" fmla="*/ 249380 w 717"/>
              <a:gd name="T11" fmla="*/ 0 h 351"/>
              <a:gd name="T12" fmla="*/ 8662 w 717"/>
              <a:gd name="T13" fmla="*/ 0 h 351"/>
              <a:gd name="T14" fmla="*/ 0 w 717"/>
              <a:gd name="T15" fmla="*/ 5789 h 351"/>
              <a:gd name="T16" fmla="*/ 0 w 717"/>
              <a:gd name="T17" fmla="*/ 120487 h 351"/>
              <a:gd name="T18" fmla="*/ 8662 w 717"/>
              <a:gd name="T19" fmla="*/ 126638 h 351"/>
              <a:gd name="T20" fmla="*/ 26345 w 717"/>
              <a:gd name="T21" fmla="*/ 17729 h 351"/>
              <a:gd name="T22" fmla="*/ 26345 w 717"/>
              <a:gd name="T23" fmla="*/ 17729 h 351"/>
              <a:gd name="T24" fmla="*/ 231696 w 717"/>
              <a:gd name="T25" fmla="*/ 17729 h 351"/>
              <a:gd name="T26" fmla="*/ 237831 w 717"/>
              <a:gd name="T27" fmla="*/ 26413 h 351"/>
              <a:gd name="T28" fmla="*/ 237831 w 717"/>
              <a:gd name="T29" fmla="*/ 99863 h 351"/>
              <a:gd name="T30" fmla="*/ 231696 w 717"/>
              <a:gd name="T31" fmla="*/ 108909 h 351"/>
              <a:gd name="T32" fmla="*/ 26345 w 717"/>
              <a:gd name="T33" fmla="*/ 108909 h 351"/>
              <a:gd name="T34" fmla="*/ 20571 w 717"/>
              <a:gd name="T35" fmla="*/ 99863 h 351"/>
              <a:gd name="T36" fmla="*/ 20571 w 717"/>
              <a:gd name="T37" fmla="*/ 26413 h 351"/>
              <a:gd name="T38" fmla="*/ 26345 w 717"/>
              <a:gd name="T39" fmla="*/ 17729 h 35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17" h="351">
                <a:moveTo>
                  <a:pt x="24" y="350"/>
                </a:moveTo>
                <a:lnTo>
                  <a:pt x="24" y="350"/>
                </a:lnTo>
                <a:cubicBezTo>
                  <a:pt x="691" y="350"/>
                  <a:pt x="691" y="350"/>
                  <a:pt x="691" y="350"/>
                </a:cubicBezTo>
                <a:cubicBezTo>
                  <a:pt x="708" y="350"/>
                  <a:pt x="716" y="342"/>
                  <a:pt x="716" y="333"/>
                </a:cubicBezTo>
                <a:cubicBezTo>
                  <a:pt x="716" y="16"/>
                  <a:pt x="716" y="16"/>
                  <a:pt x="716" y="16"/>
                </a:cubicBezTo>
                <a:cubicBezTo>
                  <a:pt x="716" y="8"/>
                  <a:pt x="708" y="0"/>
                  <a:pt x="6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42"/>
                  <a:pt x="8" y="350"/>
                  <a:pt x="24" y="350"/>
                </a:cubicBezTo>
                <a:close/>
                <a:moveTo>
                  <a:pt x="73" y="49"/>
                </a:moveTo>
                <a:lnTo>
                  <a:pt x="73" y="49"/>
                </a:lnTo>
                <a:cubicBezTo>
                  <a:pt x="642" y="49"/>
                  <a:pt x="642" y="49"/>
                  <a:pt x="642" y="49"/>
                </a:cubicBezTo>
                <a:cubicBezTo>
                  <a:pt x="651" y="49"/>
                  <a:pt x="659" y="57"/>
                  <a:pt x="659" y="73"/>
                </a:cubicBezTo>
                <a:cubicBezTo>
                  <a:pt x="659" y="276"/>
                  <a:pt x="659" y="276"/>
                  <a:pt x="659" y="276"/>
                </a:cubicBezTo>
                <a:cubicBezTo>
                  <a:pt x="659" y="293"/>
                  <a:pt x="651" y="301"/>
                  <a:pt x="642" y="301"/>
                </a:cubicBezTo>
                <a:cubicBezTo>
                  <a:pt x="73" y="301"/>
                  <a:pt x="73" y="301"/>
                  <a:pt x="73" y="301"/>
                </a:cubicBezTo>
                <a:cubicBezTo>
                  <a:pt x="65" y="301"/>
                  <a:pt x="57" y="293"/>
                  <a:pt x="57" y="276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57"/>
                  <a:pt x="65" y="49"/>
                  <a:pt x="73" y="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7">
            <a:extLst>
              <a:ext uri="{FF2B5EF4-FFF2-40B4-BE49-F238E27FC236}">
                <a16:creationId xmlns:a16="http://schemas.microsoft.com/office/drawing/2014/main" id="{1A631ADC-FAC4-BC46-974E-D83490B6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9195139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0599 h 123"/>
              <a:gd name="T6" fmla="*/ 23490 w 123"/>
              <a:gd name="T7" fmla="*/ 44089 h 123"/>
              <a:gd name="T8" fmla="*/ 44089 w 123"/>
              <a:gd name="T9" fmla="*/ 20599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5"/>
                  <a:pt x="0" y="57"/>
                </a:cubicBezTo>
                <a:cubicBezTo>
                  <a:pt x="0" y="90"/>
                  <a:pt x="33" y="122"/>
                  <a:pt x="65" y="122"/>
                </a:cubicBezTo>
                <a:cubicBezTo>
                  <a:pt x="98" y="122"/>
                  <a:pt x="122" y="90"/>
                  <a:pt x="122" y="57"/>
                </a:cubicBezTo>
                <a:cubicBezTo>
                  <a:pt x="122" y="25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8">
            <a:extLst>
              <a:ext uri="{FF2B5EF4-FFF2-40B4-BE49-F238E27FC236}">
                <a16:creationId xmlns:a16="http://schemas.microsoft.com/office/drawing/2014/main" id="{B4F51AEE-A1A0-7840-9BBA-967D5C4EE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8981158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3490 h 123"/>
              <a:gd name="T6" fmla="*/ 23490 w 123"/>
              <a:gd name="T7" fmla="*/ 44089 h 123"/>
              <a:gd name="T8" fmla="*/ 44089 w 123"/>
              <a:gd name="T9" fmla="*/ 23490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4"/>
                  <a:pt x="0" y="65"/>
                </a:cubicBezTo>
                <a:cubicBezTo>
                  <a:pt x="0" y="98"/>
                  <a:pt x="33" y="122"/>
                  <a:pt x="65" y="122"/>
                </a:cubicBezTo>
                <a:cubicBezTo>
                  <a:pt x="98" y="122"/>
                  <a:pt x="122" y="98"/>
                  <a:pt x="122" y="65"/>
                </a:cubicBezTo>
                <a:cubicBezTo>
                  <a:pt x="122" y="24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9">
            <a:extLst>
              <a:ext uri="{FF2B5EF4-FFF2-40B4-BE49-F238E27FC236}">
                <a16:creationId xmlns:a16="http://schemas.microsoft.com/office/drawing/2014/main" id="{6368DDE3-53EC-5645-A63B-37F75F14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15" y="8981158"/>
            <a:ext cx="133143" cy="133143"/>
          </a:xfrm>
          <a:custGeom>
            <a:avLst/>
            <a:gdLst>
              <a:gd name="T0" fmla="*/ 20599 w 123"/>
              <a:gd name="T1" fmla="*/ 44089 h 123"/>
              <a:gd name="T2" fmla="*/ 20599 w 123"/>
              <a:gd name="T3" fmla="*/ 44089 h 123"/>
              <a:gd name="T4" fmla="*/ 44089 w 123"/>
              <a:gd name="T5" fmla="*/ 23490 h 123"/>
              <a:gd name="T6" fmla="*/ 20599 w 123"/>
              <a:gd name="T7" fmla="*/ 0 h 123"/>
              <a:gd name="T8" fmla="*/ 0 w 123"/>
              <a:gd name="T9" fmla="*/ 23490 h 123"/>
              <a:gd name="T10" fmla="*/ 20599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57" y="122"/>
                </a:moveTo>
                <a:lnTo>
                  <a:pt x="57" y="122"/>
                </a:lnTo>
                <a:cubicBezTo>
                  <a:pt x="89" y="122"/>
                  <a:pt x="122" y="98"/>
                  <a:pt x="122" y="65"/>
                </a:cubicBezTo>
                <a:cubicBezTo>
                  <a:pt x="122" y="24"/>
                  <a:pt x="89" y="0"/>
                  <a:pt x="57" y="0"/>
                </a:cubicBezTo>
                <a:cubicBezTo>
                  <a:pt x="24" y="0"/>
                  <a:pt x="0" y="24"/>
                  <a:pt x="0" y="65"/>
                </a:cubicBezTo>
                <a:cubicBezTo>
                  <a:pt x="0" y="98"/>
                  <a:pt x="24" y="122"/>
                  <a:pt x="57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90">
            <a:extLst>
              <a:ext uri="{FF2B5EF4-FFF2-40B4-BE49-F238E27FC236}">
                <a16:creationId xmlns:a16="http://schemas.microsoft.com/office/drawing/2014/main" id="{E67836A0-FC90-7247-BBAE-2A97201A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639" y="8981158"/>
            <a:ext cx="133143" cy="133143"/>
          </a:xfrm>
          <a:custGeom>
            <a:avLst/>
            <a:gdLst>
              <a:gd name="T0" fmla="*/ 23490 w 123"/>
              <a:gd name="T1" fmla="*/ 44089 h 123"/>
              <a:gd name="T2" fmla="*/ 23490 w 123"/>
              <a:gd name="T3" fmla="*/ 44089 h 123"/>
              <a:gd name="T4" fmla="*/ 44089 w 123"/>
              <a:gd name="T5" fmla="*/ 23490 h 123"/>
              <a:gd name="T6" fmla="*/ 23490 w 123"/>
              <a:gd name="T7" fmla="*/ 0 h 123"/>
              <a:gd name="T8" fmla="*/ 0 w 123"/>
              <a:gd name="T9" fmla="*/ 23490 h 123"/>
              <a:gd name="T10" fmla="*/ 23490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122"/>
                </a:moveTo>
                <a:lnTo>
                  <a:pt x="65" y="122"/>
                </a:lnTo>
                <a:cubicBezTo>
                  <a:pt x="97" y="122"/>
                  <a:pt x="122" y="98"/>
                  <a:pt x="122" y="65"/>
                </a:cubicBezTo>
                <a:cubicBezTo>
                  <a:pt x="122" y="24"/>
                  <a:pt x="97" y="0"/>
                  <a:pt x="65" y="0"/>
                </a:cubicBezTo>
                <a:cubicBezTo>
                  <a:pt x="32" y="0"/>
                  <a:pt x="0" y="24"/>
                  <a:pt x="0" y="65"/>
                </a:cubicBezTo>
                <a:cubicBezTo>
                  <a:pt x="0" y="98"/>
                  <a:pt x="32" y="122"/>
                  <a:pt x="65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91">
            <a:extLst>
              <a:ext uri="{FF2B5EF4-FFF2-40B4-BE49-F238E27FC236}">
                <a16:creationId xmlns:a16="http://schemas.microsoft.com/office/drawing/2014/main" id="{BE14668D-65BC-8644-9466-C1A109E5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15" y="9195139"/>
            <a:ext cx="123633" cy="133143"/>
          </a:xfrm>
          <a:custGeom>
            <a:avLst/>
            <a:gdLst>
              <a:gd name="T0" fmla="*/ 20458 w 115"/>
              <a:gd name="T1" fmla="*/ 44089 h 123"/>
              <a:gd name="T2" fmla="*/ 20458 w 115"/>
              <a:gd name="T3" fmla="*/ 44089 h 123"/>
              <a:gd name="T4" fmla="*/ 40916 w 115"/>
              <a:gd name="T5" fmla="*/ 20599 h 123"/>
              <a:gd name="T6" fmla="*/ 20458 w 115"/>
              <a:gd name="T7" fmla="*/ 0 h 123"/>
              <a:gd name="T8" fmla="*/ 0 w 115"/>
              <a:gd name="T9" fmla="*/ 20599 h 123"/>
              <a:gd name="T10" fmla="*/ 20458 w 115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23">
                <a:moveTo>
                  <a:pt x="57" y="122"/>
                </a:moveTo>
                <a:lnTo>
                  <a:pt x="57" y="122"/>
                </a:lnTo>
                <a:cubicBezTo>
                  <a:pt x="89" y="122"/>
                  <a:pt x="114" y="90"/>
                  <a:pt x="114" y="57"/>
                </a:cubicBezTo>
                <a:cubicBezTo>
                  <a:pt x="114" y="25"/>
                  <a:pt x="89" y="0"/>
                  <a:pt x="57" y="0"/>
                </a:cubicBezTo>
                <a:cubicBezTo>
                  <a:pt x="24" y="0"/>
                  <a:pt x="0" y="25"/>
                  <a:pt x="0" y="57"/>
                </a:cubicBezTo>
                <a:cubicBezTo>
                  <a:pt x="0" y="90"/>
                  <a:pt x="24" y="122"/>
                  <a:pt x="57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92">
            <a:extLst>
              <a:ext uri="{FF2B5EF4-FFF2-40B4-BE49-F238E27FC236}">
                <a16:creationId xmlns:a16="http://schemas.microsoft.com/office/drawing/2014/main" id="{D2F03416-E248-3D4B-BE46-38C6E673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639" y="9195139"/>
            <a:ext cx="133143" cy="133143"/>
          </a:xfrm>
          <a:custGeom>
            <a:avLst/>
            <a:gdLst>
              <a:gd name="T0" fmla="*/ 23490 w 123"/>
              <a:gd name="T1" fmla="*/ 44089 h 123"/>
              <a:gd name="T2" fmla="*/ 23490 w 123"/>
              <a:gd name="T3" fmla="*/ 44089 h 123"/>
              <a:gd name="T4" fmla="*/ 44089 w 123"/>
              <a:gd name="T5" fmla="*/ 20599 h 123"/>
              <a:gd name="T6" fmla="*/ 23490 w 123"/>
              <a:gd name="T7" fmla="*/ 0 h 123"/>
              <a:gd name="T8" fmla="*/ 0 w 123"/>
              <a:gd name="T9" fmla="*/ 20599 h 123"/>
              <a:gd name="T10" fmla="*/ 23490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122"/>
                </a:moveTo>
                <a:lnTo>
                  <a:pt x="65" y="122"/>
                </a:lnTo>
                <a:cubicBezTo>
                  <a:pt x="97" y="122"/>
                  <a:pt x="122" y="90"/>
                  <a:pt x="122" y="57"/>
                </a:cubicBezTo>
                <a:cubicBezTo>
                  <a:pt x="122" y="25"/>
                  <a:pt x="97" y="0"/>
                  <a:pt x="65" y="0"/>
                </a:cubicBezTo>
                <a:cubicBezTo>
                  <a:pt x="32" y="0"/>
                  <a:pt x="0" y="25"/>
                  <a:pt x="0" y="57"/>
                </a:cubicBezTo>
                <a:cubicBezTo>
                  <a:pt x="0" y="90"/>
                  <a:pt x="32" y="122"/>
                  <a:pt x="65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93">
            <a:extLst>
              <a:ext uri="{FF2B5EF4-FFF2-40B4-BE49-F238E27FC236}">
                <a16:creationId xmlns:a16="http://schemas.microsoft.com/office/drawing/2014/main" id="{8187F3FD-0E47-C745-AB10-0A1978F2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8781443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0599 h 123"/>
              <a:gd name="T6" fmla="*/ 23490 w 123"/>
              <a:gd name="T7" fmla="*/ 44089 h 123"/>
              <a:gd name="T8" fmla="*/ 44089 w 123"/>
              <a:gd name="T9" fmla="*/ 20599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4"/>
                  <a:pt x="0" y="57"/>
                </a:cubicBezTo>
                <a:cubicBezTo>
                  <a:pt x="0" y="97"/>
                  <a:pt x="33" y="122"/>
                  <a:pt x="65" y="122"/>
                </a:cubicBezTo>
                <a:cubicBezTo>
                  <a:pt x="98" y="122"/>
                  <a:pt x="122" y="97"/>
                  <a:pt x="122" y="57"/>
                </a:cubicBezTo>
                <a:cubicBezTo>
                  <a:pt x="122" y="24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94">
            <a:extLst>
              <a:ext uri="{FF2B5EF4-FFF2-40B4-BE49-F238E27FC236}">
                <a16:creationId xmlns:a16="http://schemas.microsoft.com/office/drawing/2014/main" id="{3B090612-DF55-5149-BC86-219E3B7D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15" y="8781443"/>
            <a:ext cx="133143" cy="133143"/>
          </a:xfrm>
          <a:custGeom>
            <a:avLst/>
            <a:gdLst>
              <a:gd name="T0" fmla="*/ 20599 w 123"/>
              <a:gd name="T1" fmla="*/ 44089 h 123"/>
              <a:gd name="T2" fmla="*/ 20599 w 123"/>
              <a:gd name="T3" fmla="*/ 44089 h 123"/>
              <a:gd name="T4" fmla="*/ 44089 w 123"/>
              <a:gd name="T5" fmla="*/ 20599 h 123"/>
              <a:gd name="T6" fmla="*/ 20599 w 123"/>
              <a:gd name="T7" fmla="*/ 0 h 123"/>
              <a:gd name="T8" fmla="*/ 0 w 123"/>
              <a:gd name="T9" fmla="*/ 20599 h 123"/>
              <a:gd name="T10" fmla="*/ 20599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57" y="122"/>
                </a:moveTo>
                <a:lnTo>
                  <a:pt x="57" y="122"/>
                </a:lnTo>
                <a:cubicBezTo>
                  <a:pt x="89" y="122"/>
                  <a:pt x="122" y="97"/>
                  <a:pt x="122" y="57"/>
                </a:cubicBezTo>
                <a:cubicBezTo>
                  <a:pt x="122" y="24"/>
                  <a:pt x="89" y="0"/>
                  <a:pt x="57" y="0"/>
                </a:cubicBezTo>
                <a:cubicBezTo>
                  <a:pt x="24" y="0"/>
                  <a:pt x="0" y="24"/>
                  <a:pt x="0" y="57"/>
                </a:cubicBezTo>
                <a:cubicBezTo>
                  <a:pt x="0" y="97"/>
                  <a:pt x="24" y="122"/>
                  <a:pt x="57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95">
            <a:extLst>
              <a:ext uri="{FF2B5EF4-FFF2-40B4-BE49-F238E27FC236}">
                <a16:creationId xmlns:a16="http://schemas.microsoft.com/office/drawing/2014/main" id="{67DF7F2C-C2A5-3944-8E7A-52960E8D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639" y="8781443"/>
            <a:ext cx="133143" cy="133143"/>
          </a:xfrm>
          <a:custGeom>
            <a:avLst/>
            <a:gdLst>
              <a:gd name="T0" fmla="*/ 23490 w 123"/>
              <a:gd name="T1" fmla="*/ 44089 h 123"/>
              <a:gd name="T2" fmla="*/ 23490 w 123"/>
              <a:gd name="T3" fmla="*/ 44089 h 123"/>
              <a:gd name="T4" fmla="*/ 44089 w 123"/>
              <a:gd name="T5" fmla="*/ 20599 h 123"/>
              <a:gd name="T6" fmla="*/ 23490 w 123"/>
              <a:gd name="T7" fmla="*/ 0 h 123"/>
              <a:gd name="T8" fmla="*/ 0 w 123"/>
              <a:gd name="T9" fmla="*/ 20599 h 123"/>
              <a:gd name="T10" fmla="*/ 23490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122"/>
                </a:moveTo>
                <a:lnTo>
                  <a:pt x="65" y="122"/>
                </a:lnTo>
                <a:cubicBezTo>
                  <a:pt x="97" y="122"/>
                  <a:pt x="122" y="97"/>
                  <a:pt x="122" y="57"/>
                </a:cubicBezTo>
                <a:cubicBezTo>
                  <a:pt x="122" y="24"/>
                  <a:pt x="97" y="0"/>
                  <a:pt x="65" y="0"/>
                </a:cubicBezTo>
                <a:cubicBezTo>
                  <a:pt x="32" y="0"/>
                  <a:pt x="0" y="24"/>
                  <a:pt x="0" y="57"/>
                </a:cubicBezTo>
                <a:cubicBezTo>
                  <a:pt x="0" y="97"/>
                  <a:pt x="32" y="122"/>
                  <a:pt x="65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6">
            <a:extLst>
              <a:ext uri="{FF2B5EF4-FFF2-40B4-BE49-F238E27FC236}">
                <a16:creationId xmlns:a16="http://schemas.microsoft.com/office/drawing/2014/main" id="{06CB74FF-E244-BE45-BE6B-85E2DBD20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237" y="8158525"/>
            <a:ext cx="1745125" cy="1122207"/>
          </a:xfrm>
          <a:custGeom>
            <a:avLst/>
            <a:gdLst>
              <a:gd name="T0" fmla="*/ 552762 w 1620"/>
              <a:gd name="T1" fmla="*/ 374290 h 1042"/>
              <a:gd name="T2" fmla="*/ 552762 w 1620"/>
              <a:gd name="T3" fmla="*/ 374290 h 1042"/>
              <a:gd name="T4" fmla="*/ 29131 w 1620"/>
              <a:gd name="T5" fmla="*/ 374290 h 1042"/>
              <a:gd name="T6" fmla="*/ 0 w 1620"/>
              <a:gd name="T7" fmla="*/ 348043 h 1042"/>
              <a:gd name="T8" fmla="*/ 0 w 1620"/>
              <a:gd name="T9" fmla="*/ 29483 h 1042"/>
              <a:gd name="T10" fmla="*/ 29131 w 1620"/>
              <a:gd name="T11" fmla="*/ 0 h 1042"/>
              <a:gd name="T12" fmla="*/ 552762 w 1620"/>
              <a:gd name="T13" fmla="*/ 0 h 1042"/>
              <a:gd name="T14" fmla="*/ 582252 w 1620"/>
              <a:gd name="T15" fmla="*/ 29483 h 1042"/>
              <a:gd name="T16" fmla="*/ 582252 w 1620"/>
              <a:gd name="T17" fmla="*/ 348043 h 1042"/>
              <a:gd name="T18" fmla="*/ 552762 w 1620"/>
              <a:gd name="T19" fmla="*/ 374290 h 1042"/>
              <a:gd name="T20" fmla="*/ 38122 w 1620"/>
              <a:gd name="T21" fmla="*/ 336538 h 1042"/>
              <a:gd name="T22" fmla="*/ 38122 w 1620"/>
              <a:gd name="T23" fmla="*/ 336538 h 1042"/>
              <a:gd name="T24" fmla="*/ 544131 w 1620"/>
              <a:gd name="T25" fmla="*/ 336538 h 1042"/>
              <a:gd name="T26" fmla="*/ 544131 w 1620"/>
              <a:gd name="T27" fmla="*/ 38112 h 1042"/>
              <a:gd name="T28" fmla="*/ 38122 w 1620"/>
              <a:gd name="T29" fmla="*/ 38112 h 1042"/>
              <a:gd name="T30" fmla="*/ 38122 w 1620"/>
              <a:gd name="T31" fmla="*/ 336538 h 10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20" h="1042">
                <a:moveTo>
                  <a:pt x="1537" y="1041"/>
                </a:moveTo>
                <a:lnTo>
                  <a:pt x="1537" y="1041"/>
                </a:lnTo>
                <a:cubicBezTo>
                  <a:pt x="81" y="1041"/>
                  <a:pt x="81" y="1041"/>
                  <a:pt x="81" y="1041"/>
                </a:cubicBezTo>
                <a:cubicBezTo>
                  <a:pt x="32" y="1041"/>
                  <a:pt x="0" y="1009"/>
                  <a:pt x="0" y="96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41"/>
                  <a:pt x="32" y="0"/>
                  <a:pt x="81" y="0"/>
                </a:cubicBezTo>
                <a:cubicBezTo>
                  <a:pt x="1537" y="0"/>
                  <a:pt x="1537" y="0"/>
                  <a:pt x="1537" y="0"/>
                </a:cubicBezTo>
                <a:cubicBezTo>
                  <a:pt x="1586" y="0"/>
                  <a:pt x="1619" y="41"/>
                  <a:pt x="1619" y="82"/>
                </a:cubicBezTo>
                <a:cubicBezTo>
                  <a:pt x="1619" y="968"/>
                  <a:pt x="1619" y="968"/>
                  <a:pt x="1619" y="968"/>
                </a:cubicBezTo>
                <a:cubicBezTo>
                  <a:pt x="1619" y="1009"/>
                  <a:pt x="1586" y="1041"/>
                  <a:pt x="1537" y="1041"/>
                </a:cubicBezTo>
                <a:close/>
                <a:moveTo>
                  <a:pt x="106" y="936"/>
                </a:moveTo>
                <a:lnTo>
                  <a:pt x="106" y="936"/>
                </a:lnTo>
                <a:cubicBezTo>
                  <a:pt x="1513" y="936"/>
                  <a:pt x="1513" y="936"/>
                  <a:pt x="1513" y="936"/>
                </a:cubicBezTo>
                <a:cubicBezTo>
                  <a:pt x="1513" y="106"/>
                  <a:pt x="1513" y="106"/>
                  <a:pt x="1513" y="106"/>
                </a:cubicBezTo>
                <a:cubicBezTo>
                  <a:pt x="106" y="106"/>
                  <a:pt x="106" y="106"/>
                  <a:pt x="106" y="106"/>
                </a:cubicBezTo>
                <a:lnTo>
                  <a:pt x="106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97">
            <a:extLst>
              <a:ext uri="{FF2B5EF4-FFF2-40B4-BE49-F238E27FC236}">
                <a16:creationId xmlns:a16="http://schemas.microsoft.com/office/drawing/2014/main" id="{416CBCBE-28F3-2D40-9E95-B7BAD94A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65" y="9385344"/>
            <a:ext cx="2149311" cy="104612"/>
          </a:xfrm>
          <a:custGeom>
            <a:avLst/>
            <a:gdLst>
              <a:gd name="T0" fmla="*/ 699557 w 1994"/>
              <a:gd name="T1" fmla="*/ 34572 h 99"/>
              <a:gd name="T2" fmla="*/ 699557 w 1994"/>
              <a:gd name="T3" fmla="*/ 34572 h 99"/>
              <a:gd name="T4" fmla="*/ 20152 w 1994"/>
              <a:gd name="T5" fmla="*/ 34572 h 99"/>
              <a:gd name="T6" fmla="*/ 0 w 1994"/>
              <a:gd name="T7" fmla="*/ 17286 h 99"/>
              <a:gd name="T8" fmla="*/ 20152 w 1994"/>
              <a:gd name="T9" fmla="*/ 0 h 99"/>
              <a:gd name="T10" fmla="*/ 699557 w 1994"/>
              <a:gd name="T11" fmla="*/ 0 h 99"/>
              <a:gd name="T12" fmla="*/ 717190 w 1994"/>
              <a:gd name="T13" fmla="*/ 17286 h 99"/>
              <a:gd name="T14" fmla="*/ 699557 w 1994"/>
              <a:gd name="T15" fmla="*/ 34572 h 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4" h="99">
                <a:moveTo>
                  <a:pt x="1944" y="98"/>
                </a:moveTo>
                <a:lnTo>
                  <a:pt x="1944" y="98"/>
                </a:lnTo>
                <a:cubicBezTo>
                  <a:pt x="56" y="98"/>
                  <a:pt x="56" y="98"/>
                  <a:pt x="56" y="98"/>
                </a:cubicBezTo>
                <a:cubicBezTo>
                  <a:pt x="24" y="98"/>
                  <a:pt x="0" y="81"/>
                  <a:pt x="0" y="49"/>
                </a:cubicBezTo>
                <a:cubicBezTo>
                  <a:pt x="0" y="16"/>
                  <a:pt x="24" y="0"/>
                  <a:pt x="56" y="0"/>
                </a:cubicBezTo>
                <a:cubicBezTo>
                  <a:pt x="1944" y="0"/>
                  <a:pt x="1944" y="0"/>
                  <a:pt x="1944" y="0"/>
                </a:cubicBezTo>
                <a:cubicBezTo>
                  <a:pt x="1968" y="0"/>
                  <a:pt x="1993" y="16"/>
                  <a:pt x="1993" y="49"/>
                </a:cubicBezTo>
                <a:cubicBezTo>
                  <a:pt x="1993" y="81"/>
                  <a:pt x="1968" y="98"/>
                  <a:pt x="1944" y="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98">
            <a:extLst>
              <a:ext uri="{FF2B5EF4-FFF2-40B4-BE49-F238E27FC236}">
                <a16:creationId xmlns:a16="http://schemas.microsoft.com/office/drawing/2014/main" id="{B811586A-5E70-EB41-8851-9859932B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357" y="7963564"/>
            <a:ext cx="879694" cy="1745128"/>
          </a:xfrm>
          <a:custGeom>
            <a:avLst/>
            <a:gdLst>
              <a:gd name="T0" fmla="*/ 249309 w 814"/>
              <a:gd name="T1" fmla="*/ 43876 h 1620"/>
              <a:gd name="T2" fmla="*/ 146844 w 814"/>
              <a:gd name="T3" fmla="*/ 0 h 1620"/>
              <a:gd name="T4" fmla="*/ 0 w 814"/>
              <a:gd name="T5" fmla="*/ 146373 h 1620"/>
              <a:gd name="T6" fmla="*/ 61696 w 814"/>
              <a:gd name="T7" fmla="*/ 283754 h 1620"/>
              <a:gd name="T8" fmla="*/ 79375 w 814"/>
              <a:gd name="T9" fmla="*/ 333744 h 1620"/>
              <a:gd name="T10" fmla="*/ 76489 w 814"/>
              <a:gd name="T11" fmla="*/ 377620 h 1620"/>
              <a:gd name="T12" fmla="*/ 105713 w 814"/>
              <a:gd name="T13" fmla="*/ 412504 h 1620"/>
              <a:gd name="T14" fmla="*/ 76489 w 814"/>
              <a:gd name="T15" fmla="*/ 447749 h 1620"/>
              <a:gd name="T16" fmla="*/ 102827 w 814"/>
              <a:gd name="T17" fmla="*/ 479757 h 1620"/>
              <a:gd name="T18" fmla="*/ 76489 w 814"/>
              <a:gd name="T19" fmla="*/ 515001 h 1620"/>
              <a:gd name="T20" fmla="*/ 132051 w 814"/>
              <a:gd name="T21" fmla="*/ 579376 h 1620"/>
              <a:gd name="T22" fmla="*/ 146844 w 814"/>
              <a:gd name="T23" fmla="*/ 582253 h 1620"/>
              <a:gd name="T24" fmla="*/ 208179 w 814"/>
              <a:gd name="T25" fmla="*/ 526869 h 1620"/>
              <a:gd name="T26" fmla="*/ 213951 w 814"/>
              <a:gd name="T27" fmla="*/ 301376 h 1620"/>
              <a:gd name="T28" fmla="*/ 234517 w 814"/>
              <a:gd name="T29" fmla="*/ 263255 h 1620"/>
              <a:gd name="T30" fmla="*/ 272761 w 814"/>
              <a:gd name="T31" fmla="*/ 222616 h 1620"/>
              <a:gd name="T32" fmla="*/ 249309 w 814"/>
              <a:gd name="T33" fmla="*/ 43876 h 1620"/>
              <a:gd name="T34" fmla="*/ 240289 w 814"/>
              <a:gd name="T35" fmla="*/ 202116 h 1620"/>
              <a:gd name="T36" fmla="*/ 190500 w 814"/>
              <a:gd name="T37" fmla="*/ 272246 h 1620"/>
              <a:gd name="T38" fmla="*/ 181480 w 814"/>
              <a:gd name="T39" fmla="*/ 278000 h 1620"/>
              <a:gd name="T40" fmla="*/ 175707 w 814"/>
              <a:gd name="T41" fmla="*/ 506370 h 1620"/>
              <a:gd name="T42" fmla="*/ 123392 w 814"/>
              <a:gd name="T43" fmla="*/ 515001 h 1620"/>
              <a:gd name="T44" fmla="*/ 149369 w 814"/>
              <a:gd name="T45" fmla="*/ 479757 h 1620"/>
              <a:gd name="T46" fmla="*/ 123392 w 814"/>
              <a:gd name="T47" fmla="*/ 447749 h 1620"/>
              <a:gd name="T48" fmla="*/ 155142 w 814"/>
              <a:gd name="T49" fmla="*/ 412504 h 1620"/>
              <a:gd name="T50" fmla="*/ 114372 w 814"/>
              <a:gd name="T51" fmla="*/ 368629 h 1620"/>
              <a:gd name="T52" fmla="*/ 137824 w 814"/>
              <a:gd name="T53" fmla="*/ 324753 h 1620"/>
              <a:gd name="T54" fmla="*/ 137824 w 814"/>
              <a:gd name="T55" fmla="*/ 298499 h 1620"/>
              <a:gd name="T56" fmla="*/ 88034 w 814"/>
              <a:gd name="T57" fmla="*/ 239878 h 1620"/>
              <a:gd name="T58" fmla="*/ 146844 w 814"/>
              <a:gd name="T59" fmla="*/ 38122 h 1620"/>
              <a:gd name="T60" fmla="*/ 222971 w 814"/>
              <a:gd name="T61" fmla="*/ 70489 h 1620"/>
              <a:gd name="T62" fmla="*/ 240289 w 814"/>
              <a:gd name="T63" fmla="*/ 202116 h 16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814" h="1620">
                <a:moveTo>
                  <a:pt x="691" y="122"/>
                </a:moveTo>
                <a:lnTo>
                  <a:pt x="691" y="122"/>
                </a:lnTo>
                <a:cubicBezTo>
                  <a:pt x="618" y="41"/>
                  <a:pt x="512" y="0"/>
                  <a:pt x="407" y="0"/>
                </a:cubicBezTo>
                <a:cubicBezTo>
                  <a:pt x="293" y="0"/>
                  <a:pt x="195" y="41"/>
                  <a:pt x="114" y="122"/>
                </a:cubicBezTo>
                <a:cubicBezTo>
                  <a:pt x="41" y="196"/>
                  <a:pt x="0" y="301"/>
                  <a:pt x="0" y="407"/>
                </a:cubicBezTo>
                <a:cubicBezTo>
                  <a:pt x="0" y="537"/>
                  <a:pt x="57" y="651"/>
                  <a:pt x="155" y="732"/>
                </a:cubicBezTo>
                <a:cubicBezTo>
                  <a:pt x="147" y="749"/>
                  <a:pt x="155" y="773"/>
                  <a:pt x="171" y="789"/>
                </a:cubicBezTo>
                <a:cubicBezTo>
                  <a:pt x="269" y="871"/>
                  <a:pt x="269" y="871"/>
                  <a:pt x="269" y="871"/>
                </a:cubicBezTo>
                <a:cubicBezTo>
                  <a:pt x="220" y="928"/>
                  <a:pt x="220" y="928"/>
                  <a:pt x="220" y="928"/>
                </a:cubicBezTo>
                <a:cubicBezTo>
                  <a:pt x="212" y="936"/>
                  <a:pt x="212" y="952"/>
                  <a:pt x="212" y="960"/>
                </a:cubicBezTo>
                <a:cubicBezTo>
                  <a:pt x="212" y="1050"/>
                  <a:pt x="212" y="1050"/>
                  <a:pt x="212" y="1050"/>
                </a:cubicBezTo>
                <a:cubicBezTo>
                  <a:pt x="212" y="1066"/>
                  <a:pt x="220" y="1082"/>
                  <a:pt x="228" y="1090"/>
                </a:cubicBezTo>
                <a:cubicBezTo>
                  <a:pt x="293" y="1147"/>
                  <a:pt x="293" y="1147"/>
                  <a:pt x="293" y="1147"/>
                </a:cubicBezTo>
                <a:cubicBezTo>
                  <a:pt x="228" y="1204"/>
                  <a:pt x="228" y="1204"/>
                  <a:pt x="228" y="1204"/>
                </a:cubicBezTo>
                <a:cubicBezTo>
                  <a:pt x="220" y="1212"/>
                  <a:pt x="212" y="1229"/>
                  <a:pt x="212" y="1245"/>
                </a:cubicBezTo>
                <a:cubicBezTo>
                  <a:pt x="212" y="1261"/>
                  <a:pt x="220" y="1277"/>
                  <a:pt x="228" y="1285"/>
                </a:cubicBezTo>
                <a:cubicBezTo>
                  <a:pt x="285" y="1334"/>
                  <a:pt x="285" y="1334"/>
                  <a:pt x="285" y="1334"/>
                </a:cubicBezTo>
                <a:cubicBezTo>
                  <a:pt x="228" y="1391"/>
                  <a:pt x="228" y="1391"/>
                  <a:pt x="228" y="1391"/>
                </a:cubicBezTo>
                <a:cubicBezTo>
                  <a:pt x="220" y="1399"/>
                  <a:pt x="212" y="1416"/>
                  <a:pt x="212" y="1432"/>
                </a:cubicBezTo>
                <a:cubicBezTo>
                  <a:pt x="212" y="1440"/>
                  <a:pt x="212" y="1456"/>
                  <a:pt x="228" y="1465"/>
                </a:cubicBezTo>
                <a:cubicBezTo>
                  <a:pt x="366" y="1611"/>
                  <a:pt x="366" y="1611"/>
                  <a:pt x="366" y="1611"/>
                </a:cubicBezTo>
                <a:cubicBezTo>
                  <a:pt x="382" y="1619"/>
                  <a:pt x="391" y="1619"/>
                  <a:pt x="407" y="1619"/>
                </a:cubicBezTo>
                <a:cubicBezTo>
                  <a:pt x="422" y="1619"/>
                  <a:pt x="430" y="1619"/>
                  <a:pt x="446" y="1611"/>
                </a:cubicBezTo>
                <a:cubicBezTo>
                  <a:pt x="577" y="1465"/>
                  <a:pt x="577" y="1465"/>
                  <a:pt x="577" y="1465"/>
                </a:cubicBezTo>
                <a:cubicBezTo>
                  <a:pt x="593" y="1456"/>
                  <a:pt x="593" y="1440"/>
                  <a:pt x="593" y="1432"/>
                </a:cubicBezTo>
                <a:cubicBezTo>
                  <a:pt x="593" y="838"/>
                  <a:pt x="593" y="838"/>
                  <a:pt x="593" y="838"/>
                </a:cubicBezTo>
                <a:cubicBezTo>
                  <a:pt x="642" y="797"/>
                  <a:pt x="642" y="797"/>
                  <a:pt x="642" y="797"/>
                </a:cubicBezTo>
                <a:cubicBezTo>
                  <a:pt x="658" y="781"/>
                  <a:pt x="658" y="757"/>
                  <a:pt x="650" y="732"/>
                </a:cubicBezTo>
                <a:cubicBezTo>
                  <a:pt x="699" y="700"/>
                  <a:pt x="731" y="659"/>
                  <a:pt x="756" y="619"/>
                </a:cubicBezTo>
                <a:cubicBezTo>
                  <a:pt x="796" y="553"/>
                  <a:pt x="813" y="480"/>
                  <a:pt x="813" y="407"/>
                </a:cubicBezTo>
                <a:cubicBezTo>
                  <a:pt x="813" y="301"/>
                  <a:pt x="772" y="196"/>
                  <a:pt x="691" y="122"/>
                </a:cubicBezTo>
                <a:close/>
                <a:moveTo>
                  <a:pt x="666" y="562"/>
                </a:moveTo>
                <a:lnTo>
                  <a:pt x="666" y="562"/>
                </a:lnTo>
                <a:cubicBezTo>
                  <a:pt x="642" y="610"/>
                  <a:pt x="601" y="643"/>
                  <a:pt x="561" y="667"/>
                </a:cubicBezTo>
                <a:cubicBezTo>
                  <a:pt x="528" y="692"/>
                  <a:pt x="520" y="724"/>
                  <a:pt x="528" y="757"/>
                </a:cubicBezTo>
                <a:cubicBezTo>
                  <a:pt x="503" y="773"/>
                  <a:pt x="503" y="773"/>
                  <a:pt x="503" y="773"/>
                </a:cubicBezTo>
                <a:cubicBezTo>
                  <a:pt x="495" y="781"/>
                  <a:pt x="487" y="797"/>
                  <a:pt x="487" y="814"/>
                </a:cubicBezTo>
                <a:cubicBezTo>
                  <a:pt x="487" y="1408"/>
                  <a:pt x="487" y="1408"/>
                  <a:pt x="487" y="1408"/>
                </a:cubicBezTo>
                <a:cubicBezTo>
                  <a:pt x="407" y="1497"/>
                  <a:pt x="407" y="1497"/>
                  <a:pt x="407" y="1497"/>
                </a:cubicBezTo>
                <a:cubicBezTo>
                  <a:pt x="342" y="1432"/>
                  <a:pt x="342" y="1432"/>
                  <a:pt x="342" y="1432"/>
                </a:cubicBezTo>
                <a:cubicBezTo>
                  <a:pt x="399" y="1375"/>
                  <a:pt x="399" y="1375"/>
                  <a:pt x="399" y="1375"/>
                </a:cubicBezTo>
                <a:cubicBezTo>
                  <a:pt x="414" y="1367"/>
                  <a:pt x="422" y="1351"/>
                  <a:pt x="414" y="1334"/>
                </a:cubicBezTo>
                <a:cubicBezTo>
                  <a:pt x="414" y="1318"/>
                  <a:pt x="414" y="1302"/>
                  <a:pt x="399" y="1294"/>
                </a:cubicBezTo>
                <a:cubicBezTo>
                  <a:pt x="342" y="1245"/>
                  <a:pt x="342" y="1245"/>
                  <a:pt x="342" y="1245"/>
                </a:cubicBezTo>
                <a:cubicBezTo>
                  <a:pt x="414" y="1188"/>
                  <a:pt x="414" y="1188"/>
                  <a:pt x="414" y="1188"/>
                </a:cubicBezTo>
                <a:cubicBezTo>
                  <a:pt x="422" y="1172"/>
                  <a:pt x="430" y="1164"/>
                  <a:pt x="430" y="1147"/>
                </a:cubicBezTo>
                <a:cubicBezTo>
                  <a:pt x="430" y="1131"/>
                  <a:pt x="422" y="1115"/>
                  <a:pt x="414" y="1107"/>
                </a:cubicBezTo>
                <a:cubicBezTo>
                  <a:pt x="317" y="1025"/>
                  <a:pt x="317" y="1025"/>
                  <a:pt x="317" y="1025"/>
                </a:cubicBezTo>
                <a:cubicBezTo>
                  <a:pt x="317" y="985"/>
                  <a:pt x="317" y="985"/>
                  <a:pt x="317" y="985"/>
                </a:cubicBezTo>
                <a:cubicBezTo>
                  <a:pt x="382" y="903"/>
                  <a:pt x="382" y="903"/>
                  <a:pt x="382" y="903"/>
                </a:cubicBezTo>
                <a:cubicBezTo>
                  <a:pt x="391" y="895"/>
                  <a:pt x="399" y="879"/>
                  <a:pt x="399" y="862"/>
                </a:cubicBezTo>
                <a:cubicBezTo>
                  <a:pt x="399" y="854"/>
                  <a:pt x="391" y="838"/>
                  <a:pt x="382" y="830"/>
                </a:cubicBezTo>
                <a:cubicBezTo>
                  <a:pt x="277" y="741"/>
                  <a:pt x="277" y="741"/>
                  <a:pt x="277" y="741"/>
                </a:cubicBezTo>
                <a:cubicBezTo>
                  <a:pt x="285" y="716"/>
                  <a:pt x="269" y="684"/>
                  <a:pt x="244" y="667"/>
                </a:cubicBezTo>
                <a:cubicBezTo>
                  <a:pt x="155" y="610"/>
                  <a:pt x="106" y="513"/>
                  <a:pt x="106" y="407"/>
                </a:cubicBezTo>
                <a:cubicBezTo>
                  <a:pt x="106" y="244"/>
                  <a:pt x="236" y="106"/>
                  <a:pt x="407" y="106"/>
                </a:cubicBezTo>
                <a:cubicBezTo>
                  <a:pt x="487" y="106"/>
                  <a:pt x="561" y="139"/>
                  <a:pt x="618" y="196"/>
                </a:cubicBezTo>
                <a:cubicBezTo>
                  <a:pt x="674" y="253"/>
                  <a:pt x="707" y="326"/>
                  <a:pt x="707" y="407"/>
                </a:cubicBezTo>
                <a:cubicBezTo>
                  <a:pt x="707" y="464"/>
                  <a:pt x="699" y="513"/>
                  <a:pt x="666" y="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99">
            <a:extLst>
              <a:ext uri="{FF2B5EF4-FFF2-40B4-BE49-F238E27FC236}">
                <a16:creationId xmlns:a16="http://schemas.microsoft.com/office/drawing/2014/main" id="{CA0925E5-FE69-374E-92EA-803EE52A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948" y="8187055"/>
            <a:ext cx="247266" cy="256776"/>
          </a:xfrm>
          <a:custGeom>
            <a:avLst/>
            <a:gdLst>
              <a:gd name="T0" fmla="*/ 41275 w 228"/>
              <a:gd name="T1" fmla="*/ 0 h 236"/>
              <a:gd name="T2" fmla="*/ 41275 w 228"/>
              <a:gd name="T3" fmla="*/ 0 h 236"/>
              <a:gd name="T4" fmla="*/ 0 w 228"/>
              <a:gd name="T5" fmla="*/ 41410 h 236"/>
              <a:gd name="T6" fmla="*/ 41275 w 228"/>
              <a:gd name="T7" fmla="*/ 85362 h 236"/>
              <a:gd name="T8" fmla="*/ 82188 w 228"/>
              <a:gd name="T9" fmla="*/ 41410 h 236"/>
              <a:gd name="T10" fmla="*/ 41275 w 228"/>
              <a:gd name="T11" fmla="*/ 0 h 236"/>
              <a:gd name="T12" fmla="*/ 41275 w 228"/>
              <a:gd name="T13" fmla="*/ 65020 h 236"/>
              <a:gd name="T14" fmla="*/ 41275 w 228"/>
              <a:gd name="T15" fmla="*/ 65020 h 236"/>
              <a:gd name="T16" fmla="*/ 17741 w 228"/>
              <a:gd name="T17" fmla="*/ 41410 h 236"/>
              <a:gd name="T18" fmla="*/ 41275 w 228"/>
              <a:gd name="T19" fmla="*/ 17799 h 236"/>
              <a:gd name="T20" fmla="*/ 64447 w 228"/>
              <a:gd name="T21" fmla="*/ 41410 h 236"/>
              <a:gd name="T22" fmla="*/ 41275 w 228"/>
              <a:gd name="T23" fmla="*/ 65020 h 2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8" h="236">
                <a:moveTo>
                  <a:pt x="114" y="0"/>
                </a:moveTo>
                <a:lnTo>
                  <a:pt x="114" y="0"/>
                </a:lnTo>
                <a:cubicBezTo>
                  <a:pt x="49" y="0"/>
                  <a:pt x="0" y="49"/>
                  <a:pt x="0" y="114"/>
                </a:cubicBezTo>
                <a:cubicBezTo>
                  <a:pt x="0" y="179"/>
                  <a:pt x="49" y="235"/>
                  <a:pt x="114" y="235"/>
                </a:cubicBezTo>
                <a:cubicBezTo>
                  <a:pt x="178" y="235"/>
                  <a:pt x="227" y="179"/>
                  <a:pt x="227" y="114"/>
                </a:cubicBezTo>
                <a:cubicBezTo>
                  <a:pt x="227" y="49"/>
                  <a:pt x="178" y="0"/>
                  <a:pt x="114" y="0"/>
                </a:cubicBezTo>
                <a:close/>
                <a:moveTo>
                  <a:pt x="114" y="179"/>
                </a:moveTo>
                <a:lnTo>
                  <a:pt x="114" y="179"/>
                </a:lnTo>
                <a:cubicBezTo>
                  <a:pt x="81" y="179"/>
                  <a:pt x="49" y="154"/>
                  <a:pt x="49" y="114"/>
                </a:cubicBezTo>
                <a:cubicBezTo>
                  <a:pt x="49" y="81"/>
                  <a:pt x="81" y="49"/>
                  <a:pt x="114" y="49"/>
                </a:cubicBezTo>
                <a:cubicBezTo>
                  <a:pt x="145" y="49"/>
                  <a:pt x="178" y="81"/>
                  <a:pt x="178" y="114"/>
                </a:cubicBezTo>
                <a:cubicBezTo>
                  <a:pt x="178" y="154"/>
                  <a:pt x="145" y="179"/>
                  <a:pt x="114" y="1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Google Shape;207;p7">
            <a:extLst>
              <a:ext uri="{FF2B5EF4-FFF2-40B4-BE49-F238E27FC236}">
                <a16:creationId xmlns:a16="http://schemas.microsoft.com/office/drawing/2014/main" id="{541B5652-A2D8-8542-AE4D-4D3DBE537486}"/>
              </a:ext>
            </a:extLst>
          </p:cNvPr>
          <p:cNvSpPr txBox="1"/>
          <p:nvPr/>
        </p:nvSpPr>
        <p:spPr>
          <a:xfrm>
            <a:off x="9650711" y="6892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3" name="Google Shape;208;p7">
            <a:extLst>
              <a:ext uri="{FF2B5EF4-FFF2-40B4-BE49-F238E27FC236}">
                <a16:creationId xmlns:a16="http://schemas.microsoft.com/office/drawing/2014/main" id="{AF077CF6-2CDB-6A43-82E4-C589A2A377E6}"/>
              </a:ext>
            </a:extLst>
          </p:cNvPr>
          <p:cNvSpPr txBox="1"/>
          <p:nvPr/>
        </p:nvSpPr>
        <p:spPr>
          <a:xfrm>
            <a:off x="2451398" y="20527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264;p9">
            <a:extLst>
              <a:ext uri="{FF2B5EF4-FFF2-40B4-BE49-F238E27FC236}">
                <a16:creationId xmlns:a16="http://schemas.microsoft.com/office/drawing/2014/main" id="{828FB3F9-BC2B-2D43-AD4E-A94D117047F0}"/>
              </a:ext>
            </a:extLst>
          </p:cNvPr>
          <p:cNvSpPr txBox="1"/>
          <p:nvPr/>
        </p:nvSpPr>
        <p:spPr>
          <a:xfrm>
            <a:off x="3945965" y="1057026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9D98830E-B7EF-1E4F-9D4A-7DF1201D4AD0}"/>
              </a:ext>
            </a:extLst>
          </p:cNvPr>
          <p:cNvSpPr/>
          <p:nvPr/>
        </p:nvSpPr>
        <p:spPr>
          <a:xfrm>
            <a:off x="3336925" y="1112876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C039726F-DFF4-F244-9E84-F3BE215F02C0}"/>
              </a:ext>
            </a:extLst>
          </p:cNvPr>
          <p:cNvSpPr txBox="1"/>
          <p:nvPr/>
        </p:nvSpPr>
        <p:spPr>
          <a:xfrm>
            <a:off x="11091431" y="1057026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265;p9">
            <a:extLst>
              <a:ext uri="{FF2B5EF4-FFF2-40B4-BE49-F238E27FC236}">
                <a16:creationId xmlns:a16="http://schemas.microsoft.com/office/drawing/2014/main" id="{CC9AC00F-9E7F-E244-BC52-9C2038F8C56F}"/>
              </a:ext>
            </a:extLst>
          </p:cNvPr>
          <p:cNvSpPr/>
          <p:nvPr/>
        </p:nvSpPr>
        <p:spPr>
          <a:xfrm>
            <a:off x="10482391" y="1112876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8" name="Google Shape;264;p9">
            <a:extLst>
              <a:ext uri="{FF2B5EF4-FFF2-40B4-BE49-F238E27FC236}">
                <a16:creationId xmlns:a16="http://schemas.microsoft.com/office/drawing/2014/main" id="{4A35FF14-BC08-124D-BDE6-641BDD274BAA}"/>
              </a:ext>
            </a:extLst>
          </p:cNvPr>
          <p:cNvSpPr txBox="1"/>
          <p:nvPr/>
        </p:nvSpPr>
        <p:spPr>
          <a:xfrm>
            <a:off x="18224145" y="10574040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265;p9">
            <a:extLst>
              <a:ext uri="{FF2B5EF4-FFF2-40B4-BE49-F238E27FC236}">
                <a16:creationId xmlns:a16="http://schemas.microsoft.com/office/drawing/2014/main" id="{CE4BD7E8-77FA-F74B-9A50-0A9CC2B8FEB5}"/>
              </a:ext>
            </a:extLst>
          </p:cNvPr>
          <p:cNvSpPr/>
          <p:nvPr/>
        </p:nvSpPr>
        <p:spPr>
          <a:xfrm>
            <a:off x="17615105" y="11132540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5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233F5B"/>
      </a:accent1>
      <a:accent2>
        <a:srgbClr val="44638B"/>
      </a:accent2>
      <a:accent3>
        <a:srgbClr val="B54A5A"/>
      </a:accent3>
      <a:accent4>
        <a:srgbClr val="DDAB50"/>
      </a:accent4>
      <a:accent5>
        <a:srgbClr val="5799B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646</Words>
  <Application>Microsoft Macintosh PowerPoint</Application>
  <PresentationFormat>Personalizado</PresentationFormat>
  <Paragraphs>136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209</cp:revision>
  <dcterms:modified xsi:type="dcterms:W3CDTF">2019-07-12T20:53:21Z</dcterms:modified>
</cp:coreProperties>
</file>