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/>
    <p:restoredTop sz="95213"/>
  </p:normalViewPr>
  <p:slideViewPr>
    <p:cSldViewPr snapToGrid="0">
      <p:cViewPr varScale="1">
        <p:scale>
          <a:sx n="48" d="100"/>
          <a:sy n="48" d="100"/>
        </p:scale>
        <p:origin x="9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72E57FC5-1C13-DA4C-9C9E-A7335840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2722991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4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4"/>
                  <a:pt x="12823" y="1815"/>
                  <a:pt x="12319" y="18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1A7619D2-8CAD-1F46-83D9-17C17CFB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4827905"/>
            <a:ext cx="14963846" cy="2045059"/>
          </a:xfrm>
          <a:custGeom>
            <a:avLst/>
            <a:gdLst>
              <a:gd name="T0" fmla="*/ 12319 w 13228"/>
              <a:gd name="T1" fmla="*/ 1806 h 1807"/>
              <a:gd name="T2" fmla="*/ 12319 w 13228"/>
              <a:gd name="T3" fmla="*/ 1806 h 1807"/>
              <a:gd name="T4" fmla="*/ 908 w 13228"/>
              <a:gd name="T5" fmla="*/ 1806 h 1807"/>
              <a:gd name="T6" fmla="*/ 0 w 13228"/>
              <a:gd name="T7" fmla="*/ 900 h 1807"/>
              <a:gd name="T8" fmla="*/ 0 w 13228"/>
              <a:gd name="T9" fmla="*/ 900 h 1807"/>
              <a:gd name="T10" fmla="*/ 908 w 13228"/>
              <a:gd name="T11" fmla="*/ 0 h 1807"/>
              <a:gd name="T12" fmla="*/ 12319 w 13228"/>
              <a:gd name="T13" fmla="*/ 0 h 1807"/>
              <a:gd name="T14" fmla="*/ 13227 w 13228"/>
              <a:gd name="T15" fmla="*/ 900 h 1807"/>
              <a:gd name="T16" fmla="*/ 13227 w 13228"/>
              <a:gd name="T17" fmla="*/ 900 h 1807"/>
              <a:gd name="T18" fmla="*/ 12319 w 13228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07">
                <a:moveTo>
                  <a:pt x="12319" y="1806"/>
                </a:moveTo>
                <a:lnTo>
                  <a:pt x="12319" y="1806"/>
                </a:lnTo>
                <a:cubicBezTo>
                  <a:pt x="908" y="1806"/>
                  <a:pt x="908" y="1806"/>
                  <a:pt x="908" y="1806"/>
                </a:cubicBezTo>
                <a:cubicBezTo>
                  <a:pt x="403" y="1806"/>
                  <a:pt x="0" y="1404"/>
                  <a:pt x="0" y="900"/>
                </a:cubicBezTo>
                <a:lnTo>
                  <a:pt x="0" y="900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0"/>
                </a:cubicBezTo>
                <a:lnTo>
                  <a:pt x="13227" y="900"/>
                </a:lnTo>
                <a:cubicBezTo>
                  <a:pt x="13227" y="1404"/>
                  <a:pt x="12823" y="1806"/>
                  <a:pt x="12319" y="18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845A490F-7F03-F04A-BB2E-7ED6992F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6917854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12"/>
                  <a:pt x="0" y="908"/>
                </a:cubicBezTo>
                <a:lnTo>
                  <a:pt x="0" y="908"/>
                </a:lnTo>
                <a:cubicBezTo>
                  <a:pt x="0" y="412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12"/>
                  <a:pt x="13227" y="908"/>
                </a:cubicBezTo>
                <a:lnTo>
                  <a:pt x="13227" y="908"/>
                </a:lnTo>
                <a:cubicBezTo>
                  <a:pt x="13227" y="1412"/>
                  <a:pt x="12823" y="1815"/>
                  <a:pt x="12319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36B472C1-C718-B04D-B803-289F5890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9017782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3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3"/>
                  <a:pt x="12823" y="1815"/>
                  <a:pt x="12319" y="18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0E159759-6649-5A40-9935-B6CF8034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05" y="2204244"/>
            <a:ext cx="5970573" cy="8838645"/>
          </a:xfrm>
          <a:custGeom>
            <a:avLst/>
            <a:gdLst>
              <a:gd name="T0" fmla="*/ 2976 w 5279"/>
              <a:gd name="T1" fmla="*/ 7814 h 7815"/>
              <a:gd name="T2" fmla="*/ 2976 w 5279"/>
              <a:gd name="T3" fmla="*/ 7814 h 7815"/>
              <a:gd name="T4" fmla="*/ 908 w 5279"/>
              <a:gd name="T5" fmla="*/ 3420 h 7815"/>
              <a:gd name="T6" fmla="*/ 2976 w 5279"/>
              <a:gd name="T7" fmla="*/ 311 h 7815"/>
              <a:gd name="T8" fmla="*/ 5278 w 5279"/>
              <a:gd name="T9" fmla="*/ 2235 h 7815"/>
              <a:gd name="T10" fmla="*/ 5169 w 5279"/>
              <a:gd name="T11" fmla="*/ 3513 h 7815"/>
              <a:gd name="T12" fmla="*/ 2976 w 5279"/>
              <a:gd name="T13" fmla="*/ 7814 h 7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9" h="7815">
                <a:moveTo>
                  <a:pt x="2976" y="7814"/>
                </a:moveTo>
                <a:lnTo>
                  <a:pt x="2976" y="7814"/>
                </a:lnTo>
                <a:cubicBezTo>
                  <a:pt x="908" y="3420"/>
                  <a:pt x="908" y="3420"/>
                  <a:pt x="908" y="3420"/>
                </a:cubicBezTo>
                <a:cubicBezTo>
                  <a:pt x="908" y="3420"/>
                  <a:pt x="0" y="311"/>
                  <a:pt x="2976" y="311"/>
                </a:cubicBezTo>
                <a:cubicBezTo>
                  <a:pt x="2976" y="311"/>
                  <a:pt x="4455" y="0"/>
                  <a:pt x="5278" y="2235"/>
                </a:cubicBezTo>
                <a:cubicBezTo>
                  <a:pt x="5169" y="3513"/>
                  <a:pt x="5169" y="3513"/>
                  <a:pt x="5169" y="3513"/>
                </a:cubicBezTo>
                <a:lnTo>
                  <a:pt x="2976" y="78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5">
            <a:extLst>
              <a:ext uri="{FF2B5EF4-FFF2-40B4-BE49-F238E27FC236}">
                <a16:creationId xmlns:a16="http://schemas.microsoft.com/office/drawing/2014/main" id="{1B2E22EC-E53B-614D-9B7D-501737281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35" y="2224196"/>
            <a:ext cx="5885779" cy="9287560"/>
          </a:xfrm>
          <a:custGeom>
            <a:avLst/>
            <a:gdLst>
              <a:gd name="T0" fmla="*/ 2639 w 5203"/>
              <a:gd name="T1" fmla="*/ 8209 h 8210"/>
              <a:gd name="T2" fmla="*/ 2639 w 5203"/>
              <a:gd name="T3" fmla="*/ 8209 h 8210"/>
              <a:gd name="T4" fmla="*/ 2412 w 5203"/>
              <a:gd name="T5" fmla="*/ 8083 h 8210"/>
              <a:gd name="T6" fmla="*/ 1219 w 5203"/>
              <a:gd name="T7" fmla="*/ 5957 h 8210"/>
              <a:gd name="T8" fmla="*/ 0 w 5203"/>
              <a:gd name="T9" fmla="*/ 2596 h 8210"/>
              <a:gd name="T10" fmla="*/ 2597 w 5203"/>
              <a:gd name="T11" fmla="*/ 0 h 8210"/>
              <a:gd name="T12" fmla="*/ 5202 w 5203"/>
              <a:gd name="T13" fmla="*/ 2596 h 8210"/>
              <a:gd name="T14" fmla="*/ 4026 w 5203"/>
              <a:gd name="T15" fmla="*/ 5957 h 8210"/>
              <a:gd name="T16" fmla="*/ 2866 w 5203"/>
              <a:gd name="T17" fmla="*/ 8083 h 8210"/>
              <a:gd name="T18" fmla="*/ 2639 w 5203"/>
              <a:gd name="T19" fmla="*/ 8209 h 8210"/>
              <a:gd name="T20" fmla="*/ 2597 w 5203"/>
              <a:gd name="T21" fmla="*/ 529 h 8210"/>
              <a:gd name="T22" fmla="*/ 2597 w 5203"/>
              <a:gd name="T23" fmla="*/ 529 h 8210"/>
              <a:gd name="T24" fmla="*/ 538 w 5203"/>
              <a:gd name="T25" fmla="*/ 2596 h 8210"/>
              <a:gd name="T26" fmla="*/ 1689 w 5203"/>
              <a:gd name="T27" fmla="*/ 5713 h 8210"/>
              <a:gd name="T28" fmla="*/ 2639 w 5203"/>
              <a:gd name="T29" fmla="*/ 7419 h 8210"/>
              <a:gd name="T30" fmla="*/ 3547 w 5203"/>
              <a:gd name="T31" fmla="*/ 5713 h 8210"/>
              <a:gd name="T32" fmla="*/ 4664 w 5203"/>
              <a:gd name="T33" fmla="*/ 2596 h 8210"/>
              <a:gd name="T34" fmla="*/ 2597 w 5203"/>
              <a:gd name="T35" fmla="*/ 529 h 8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3" h="8210">
                <a:moveTo>
                  <a:pt x="2639" y="8209"/>
                </a:moveTo>
                <a:lnTo>
                  <a:pt x="2639" y="8209"/>
                </a:lnTo>
                <a:cubicBezTo>
                  <a:pt x="2547" y="8209"/>
                  <a:pt x="2462" y="8167"/>
                  <a:pt x="2412" y="8083"/>
                </a:cubicBezTo>
                <a:cubicBezTo>
                  <a:pt x="2404" y="8074"/>
                  <a:pt x="1807" y="7100"/>
                  <a:pt x="1219" y="5957"/>
                </a:cubicBezTo>
                <a:cubicBezTo>
                  <a:pt x="412" y="4394"/>
                  <a:pt x="0" y="3260"/>
                  <a:pt x="0" y="2596"/>
                </a:cubicBezTo>
                <a:cubicBezTo>
                  <a:pt x="0" y="1159"/>
                  <a:pt x="1168" y="0"/>
                  <a:pt x="2597" y="0"/>
                </a:cubicBezTo>
                <a:cubicBezTo>
                  <a:pt x="4034" y="0"/>
                  <a:pt x="5202" y="1159"/>
                  <a:pt x="5202" y="2596"/>
                </a:cubicBezTo>
                <a:cubicBezTo>
                  <a:pt x="5202" y="3260"/>
                  <a:pt x="4807" y="4394"/>
                  <a:pt x="4026" y="5957"/>
                </a:cubicBezTo>
                <a:cubicBezTo>
                  <a:pt x="3454" y="7100"/>
                  <a:pt x="2874" y="8074"/>
                  <a:pt x="2866" y="8083"/>
                </a:cubicBezTo>
                <a:cubicBezTo>
                  <a:pt x="2824" y="8158"/>
                  <a:pt x="2731" y="8209"/>
                  <a:pt x="2639" y="8209"/>
                </a:cubicBezTo>
                <a:close/>
                <a:moveTo>
                  <a:pt x="2597" y="529"/>
                </a:moveTo>
                <a:lnTo>
                  <a:pt x="2597" y="529"/>
                </a:lnTo>
                <a:cubicBezTo>
                  <a:pt x="1462" y="529"/>
                  <a:pt x="538" y="1454"/>
                  <a:pt x="538" y="2596"/>
                </a:cubicBezTo>
                <a:cubicBezTo>
                  <a:pt x="538" y="3000"/>
                  <a:pt x="731" y="3865"/>
                  <a:pt x="1689" y="5713"/>
                </a:cubicBezTo>
                <a:cubicBezTo>
                  <a:pt x="2051" y="6402"/>
                  <a:pt x="2412" y="7041"/>
                  <a:pt x="2639" y="7419"/>
                </a:cubicBezTo>
                <a:cubicBezTo>
                  <a:pt x="2857" y="7041"/>
                  <a:pt x="3202" y="6411"/>
                  <a:pt x="3547" y="5713"/>
                </a:cubicBezTo>
                <a:cubicBezTo>
                  <a:pt x="4471" y="3865"/>
                  <a:pt x="4664" y="3000"/>
                  <a:pt x="4664" y="2596"/>
                </a:cubicBezTo>
                <a:cubicBezTo>
                  <a:pt x="4664" y="1454"/>
                  <a:pt x="3740" y="529"/>
                  <a:pt x="2597" y="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6">
            <a:extLst>
              <a:ext uri="{FF2B5EF4-FFF2-40B4-BE49-F238E27FC236}">
                <a16:creationId xmlns:a16="http://schemas.microsoft.com/office/drawing/2014/main" id="{063827F0-1305-3540-90FD-37741916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95" y="3560966"/>
            <a:ext cx="3202263" cy="2718430"/>
          </a:xfrm>
          <a:custGeom>
            <a:avLst/>
            <a:gdLst>
              <a:gd name="T0" fmla="*/ 2790 w 2833"/>
              <a:gd name="T1" fmla="*/ 1008 h 2404"/>
              <a:gd name="T2" fmla="*/ 2790 w 2833"/>
              <a:gd name="T3" fmla="*/ 1008 h 2404"/>
              <a:gd name="T4" fmla="*/ 1471 w 2833"/>
              <a:gd name="T5" fmla="*/ 25 h 2404"/>
              <a:gd name="T6" fmla="*/ 1362 w 2833"/>
              <a:gd name="T7" fmla="*/ 25 h 2404"/>
              <a:gd name="T8" fmla="*/ 42 w 2833"/>
              <a:gd name="T9" fmla="*/ 1008 h 2404"/>
              <a:gd name="T10" fmla="*/ 25 w 2833"/>
              <a:gd name="T11" fmla="*/ 1134 h 2404"/>
              <a:gd name="T12" fmla="*/ 151 w 2833"/>
              <a:gd name="T13" fmla="*/ 1160 h 2404"/>
              <a:gd name="T14" fmla="*/ 344 w 2833"/>
              <a:gd name="T15" fmla="*/ 1016 h 2404"/>
              <a:gd name="T16" fmla="*/ 344 w 2833"/>
              <a:gd name="T17" fmla="*/ 2277 h 2404"/>
              <a:gd name="T18" fmla="*/ 471 w 2833"/>
              <a:gd name="T19" fmla="*/ 2403 h 2404"/>
              <a:gd name="T20" fmla="*/ 1008 w 2833"/>
              <a:gd name="T21" fmla="*/ 2403 h 2404"/>
              <a:gd name="T22" fmla="*/ 1824 w 2833"/>
              <a:gd name="T23" fmla="*/ 2403 h 2404"/>
              <a:gd name="T24" fmla="*/ 2362 w 2833"/>
              <a:gd name="T25" fmla="*/ 2403 h 2404"/>
              <a:gd name="T26" fmla="*/ 2488 w 2833"/>
              <a:gd name="T27" fmla="*/ 2277 h 2404"/>
              <a:gd name="T28" fmla="*/ 2488 w 2833"/>
              <a:gd name="T29" fmla="*/ 1016 h 2404"/>
              <a:gd name="T30" fmla="*/ 2681 w 2833"/>
              <a:gd name="T31" fmla="*/ 1160 h 2404"/>
              <a:gd name="T32" fmla="*/ 2731 w 2833"/>
              <a:gd name="T33" fmla="*/ 1176 h 2404"/>
              <a:gd name="T34" fmla="*/ 2807 w 2833"/>
              <a:gd name="T35" fmla="*/ 1134 h 2404"/>
              <a:gd name="T36" fmla="*/ 2790 w 2833"/>
              <a:gd name="T37" fmla="*/ 1008 h 2404"/>
              <a:gd name="T38" fmla="*/ 1748 w 2833"/>
              <a:gd name="T39" fmla="*/ 2218 h 2404"/>
              <a:gd name="T40" fmla="*/ 1748 w 2833"/>
              <a:gd name="T41" fmla="*/ 2218 h 2404"/>
              <a:gd name="T42" fmla="*/ 1084 w 2833"/>
              <a:gd name="T43" fmla="*/ 2218 h 2404"/>
              <a:gd name="T44" fmla="*/ 1084 w 2833"/>
              <a:gd name="T45" fmla="*/ 1655 h 2404"/>
              <a:gd name="T46" fmla="*/ 1748 w 2833"/>
              <a:gd name="T47" fmla="*/ 1655 h 2404"/>
              <a:gd name="T48" fmla="*/ 1748 w 2833"/>
              <a:gd name="T49" fmla="*/ 2218 h 2404"/>
              <a:gd name="T50" fmla="*/ 2311 w 2833"/>
              <a:gd name="T51" fmla="*/ 2218 h 2404"/>
              <a:gd name="T52" fmla="*/ 2311 w 2833"/>
              <a:gd name="T53" fmla="*/ 2218 h 2404"/>
              <a:gd name="T54" fmla="*/ 1925 w 2833"/>
              <a:gd name="T55" fmla="*/ 2218 h 2404"/>
              <a:gd name="T56" fmla="*/ 1925 w 2833"/>
              <a:gd name="T57" fmla="*/ 1588 h 2404"/>
              <a:gd name="T58" fmla="*/ 1824 w 2833"/>
              <a:gd name="T59" fmla="*/ 1479 h 2404"/>
              <a:gd name="T60" fmla="*/ 1008 w 2833"/>
              <a:gd name="T61" fmla="*/ 1479 h 2404"/>
              <a:gd name="T62" fmla="*/ 899 w 2833"/>
              <a:gd name="T63" fmla="*/ 1588 h 2404"/>
              <a:gd name="T64" fmla="*/ 899 w 2833"/>
              <a:gd name="T65" fmla="*/ 2218 h 2404"/>
              <a:gd name="T66" fmla="*/ 521 w 2833"/>
              <a:gd name="T67" fmla="*/ 2218 h 2404"/>
              <a:gd name="T68" fmla="*/ 521 w 2833"/>
              <a:gd name="T69" fmla="*/ 882 h 2404"/>
              <a:gd name="T70" fmla="*/ 1420 w 2833"/>
              <a:gd name="T71" fmla="*/ 210 h 2404"/>
              <a:gd name="T72" fmla="*/ 2311 w 2833"/>
              <a:gd name="T73" fmla="*/ 882 h 2404"/>
              <a:gd name="T74" fmla="*/ 2311 w 2833"/>
              <a:gd name="T75" fmla="*/ 2218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33" h="2404">
                <a:moveTo>
                  <a:pt x="2790" y="1008"/>
                </a:moveTo>
                <a:lnTo>
                  <a:pt x="2790" y="1008"/>
                </a:lnTo>
                <a:cubicBezTo>
                  <a:pt x="1471" y="25"/>
                  <a:pt x="1471" y="25"/>
                  <a:pt x="1471" y="25"/>
                </a:cubicBezTo>
                <a:cubicBezTo>
                  <a:pt x="1437" y="0"/>
                  <a:pt x="1395" y="0"/>
                  <a:pt x="1362" y="25"/>
                </a:cubicBezTo>
                <a:cubicBezTo>
                  <a:pt x="42" y="1008"/>
                  <a:pt x="42" y="1008"/>
                  <a:pt x="42" y="1008"/>
                </a:cubicBezTo>
                <a:cubicBezTo>
                  <a:pt x="9" y="1042"/>
                  <a:pt x="0" y="1101"/>
                  <a:pt x="25" y="1134"/>
                </a:cubicBezTo>
                <a:cubicBezTo>
                  <a:pt x="59" y="1176"/>
                  <a:pt x="118" y="1185"/>
                  <a:pt x="151" y="1160"/>
                </a:cubicBezTo>
                <a:cubicBezTo>
                  <a:pt x="344" y="1016"/>
                  <a:pt x="344" y="1016"/>
                  <a:pt x="344" y="1016"/>
                </a:cubicBezTo>
                <a:cubicBezTo>
                  <a:pt x="344" y="2277"/>
                  <a:pt x="344" y="2277"/>
                  <a:pt x="344" y="2277"/>
                </a:cubicBezTo>
                <a:cubicBezTo>
                  <a:pt x="344" y="2344"/>
                  <a:pt x="395" y="2403"/>
                  <a:pt x="471" y="2403"/>
                </a:cubicBezTo>
                <a:cubicBezTo>
                  <a:pt x="1008" y="2403"/>
                  <a:pt x="1008" y="2403"/>
                  <a:pt x="1008" y="2403"/>
                </a:cubicBezTo>
                <a:cubicBezTo>
                  <a:pt x="1824" y="2403"/>
                  <a:pt x="1824" y="2403"/>
                  <a:pt x="1824" y="2403"/>
                </a:cubicBezTo>
                <a:cubicBezTo>
                  <a:pt x="2362" y="2403"/>
                  <a:pt x="2362" y="2403"/>
                  <a:pt x="2362" y="2403"/>
                </a:cubicBezTo>
                <a:cubicBezTo>
                  <a:pt x="2437" y="2403"/>
                  <a:pt x="2488" y="2344"/>
                  <a:pt x="2488" y="2277"/>
                </a:cubicBezTo>
                <a:cubicBezTo>
                  <a:pt x="2488" y="1016"/>
                  <a:pt x="2488" y="1016"/>
                  <a:pt x="2488" y="1016"/>
                </a:cubicBezTo>
                <a:cubicBezTo>
                  <a:pt x="2681" y="1160"/>
                  <a:pt x="2681" y="1160"/>
                  <a:pt x="2681" y="1160"/>
                </a:cubicBezTo>
                <a:cubicBezTo>
                  <a:pt x="2698" y="1168"/>
                  <a:pt x="2714" y="1176"/>
                  <a:pt x="2731" y="1176"/>
                </a:cubicBezTo>
                <a:cubicBezTo>
                  <a:pt x="2765" y="1176"/>
                  <a:pt x="2790" y="1160"/>
                  <a:pt x="2807" y="1134"/>
                </a:cubicBezTo>
                <a:cubicBezTo>
                  <a:pt x="2832" y="1101"/>
                  <a:pt x="2832" y="1042"/>
                  <a:pt x="2790" y="1008"/>
                </a:cubicBezTo>
                <a:close/>
                <a:moveTo>
                  <a:pt x="1748" y="2218"/>
                </a:moveTo>
                <a:lnTo>
                  <a:pt x="1748" y="2218"/>
                </a:lnTo>
                <a:cubicBezTo>
                  <a:pt x="1084" y="2218"/>
                  <a:pt x="1084" y="2218"/>
                  <a:pt x="1084" y="2218"/>
                </a:cubicBezTo>
                <a:cubicBezTo>
                  <a:pt x="1084" y="1655"/>
                  <a:pt x="1084" y="1655"/>
                  <a:pt x="1084" y="1655"/>
                </a:cubicBezTo>
                <a:cubicBezTo>
                  <a:pt x="1748" y="1655"/>
                  <a:pt x="1748" y="1655"/>
                  <a:pt x="1748" y="1655"/>
                </a:cubicBezTo>
                <a:lnTo>
                  <a:pt x="1748" y="2218"/>
                </a:lnTo>
                <a:close/>
                <a:moveTo>
                  <a:pt x="2311" y="2218"/>
                </a:moveTo>
                <a:lnTo>
                  <a:pt x="2311" y="2218"/>
                </a:lnTo>
                <a:cubicBezTo>
                  <a:pt x="1925" y="2218"/>
                  <a:pt x="1925" y="2218"/>
                  <a:pt x="1925" y="2218"/>
                </a:cubicBezTo>
                <a:cubicBezTo>
                  <a:pt x="1925" y="1588"/>
                  <a:pt x="1925" y="1588"/>
                  <a:pt x="1925" y="1588"/>
                </a:cubicBezTo>
                <a:cubicBezTo>
                  <a:pt x="1925" y="1529"/>
                  <a:pt x="1882" y="1479"/>
                  <a:pt x="1824" y="1479"/>
                </a:cubicBezTo>
                <a:cubicBezTo>
                  <a:pt x="1008" y="1479"/>
                  <a:pt x="1008" y="1479"/>
                  <a:pt x="1008" y="1479"/>
                </a:cubicBezTo>
                <a:cubicBezTo>
                  <a:pt x="950" y="1479"/>
                  <a:pt x="899" y="1529"/>
                  <a:pt x="899" y="1588"/>
                </a:cubicBezTo>
                <a:cubicBezTo>
                  <a:pt x="899" y="2218"/>
                  <a:pt x="899" y="2218"/>
                  <a:pt x="899" y="2218"/>
                </a:cubicBezTo>
                <a:cubicBezTo>
                  <a:pt x="521" y="2218"/>
                  <a:pt x="521" y="2218"/>
                  <a:pt x="521" y="2218"/>
                </a:cubicBezTo>
                <a:cubicBezTo>
                  <a:pt x="521" y="882"/>
                  <a:pt x="521" y="882"/>
                  <a:pt x="521" y="882"/>
                </a:cubicBezTo>
                <a:cubicBezTo>
                  <a:pt x="1420" y="210"/>
                  <a:pt x="1420" y="210"/>
                  <a:pt x="1420" y="210"/>
                </a:cubicBezTo>
                <a:cubicBezTo>
                  <a:pt x="2311" y="882"/>
                  <a:pt x="2311" y="882"/>
                  <a:pt x="2311" y="882"/>
                </a:cubicBezTo>
                <a:lnTo>
                  <a:pt x="2311" y="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7">
            <a:extLst>
              <a:ext uri="{FF2B5EF4-FFF2-40B4-BE49-F238E27FC236}">
                <a16:creationId xmlns:a16="http://schemas.microsoft.com/office/drawing/2014/main" id="{C3BCCD4D-EE77-4542-8C70-91ECBDCB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41" y="3246724"/>
            <a:ext cx="997590" cy="1007566"/>
          </a:xfrm>
          <a:custGeom>
            <a:avLst/>
            <a:gdLst>
              <a:gd name="T0" fmla="*/ 757 w 884"/>
              <a:gd name="T1" fmla="*/ 134 h 891"/>
              <a:gd name="T2" fmla="*/ 757 w 884"/>
              <a:gd name="T3" fmla="*/ 134 h 891"/>
              <a:gd name="T4" fmla="*/ 437 w 884"/>
              <a:gd name="T5" fmla="*/ 0 h 891"/>
              <a:gd name="T6" fmla="*/ 126 w 884"/>
              <a:gd name="T7" fmla="*/ 134 h 891"/>
              <a:gd name="T8" fmla="*/ 0 w 884"/>
              <a:gd name="T9" fmla="*/ 445 h 891"/>
              <a:gd name="T10" fmla="*/ 126 w 884"/>
              <a:gd name="T11" fmla="*/ 756 h 891"/>
              <a:gd name="T12" fmla="*/ 437 w 884"/>
              <a:gd name="T13" fmla="*/ 890 h 891"/>
              <a:gd name="T14" fmla="*/ 437 w 884"/>
              <a:gd name="T15" fmla="*/ 890 h 891"/>
              <a:gd name="T16" fmla="*/ 437 w 884"/>
              <a:gd name="T17" fmla="*/ 890 h 891"/>
              <a:gd name="T18" fmla="*/ 437 w 884"/>
              <a:gd name="T19" fmla="*/ 890 h 891"/>
              <a:gd name="T20" fmla="*/ 757 w 884"/>
              <a:gd name="T21" fmla="*/ 756 h 891"/>
              <a:gd name="T22" fmla="*/ 883 w 884"/>
              <a:gd name="T23" fmla="*/ 445 h 891"/>
              <a:gd name="T24" fmla="*/ 757 w 884"/>
              <a:gd name="T25" fmla="*/ 134 h 891"/>
              <a:gd name="T26" fmla="*/ 185 w 884"/>
              <a:gd name="T27" fmla="*/ 722 h 891"/>
              <a:gd name="T28" fmla="*/ 185 w 884"/>
              <a:gd name="T29" fmla="*/ 722 h 891"/>
              <a:gd name="T30" fmla="*/ 185 w 884"/>
              <a:gd name="T31" fmla="*/ 722 h 891"/>
              <a:gd name="T32" fmla="*/ 185 w 884"/>
              <a:gd name="T33" fmla="*/ 714 h 891"/>
              <a:gd name="T34" fmla="*/ 437 w 884"/>
              <a:gd name="T35" fmla="*/ 638 h 891"/>
              <a:gd name="T36" fmla="*/ 698 w 884"/>
              <a:gd name="T37" fmla="*/ 722 h 891"/>
              <a:gd name="T38" fmla="*/ 698 w 884"/>
              <a:gd name="T39" fmla="*/ 722 h 891"/>
              <a:gd name="T40" fmla="*/ 698 w 884"/>
              <a:gd name="T41" fmla="*/ 722 h 891"/>
              <a:gd name="T42" fmla="*/ 437 w 884"/>
              <a:gd name="T43" fmla="*/ 832 h 891"/>
              <a:gd name="T44" fmla="*/ 429 w 884"/>
              <a:gd name="T45" fmla="*/ 832 h 891"/>
              <a:gd name="T46" fmla="*/ 185 w 884"/>
              <a:gd name="T47" fmla="*/ 722 h 891"/>
              <a:gd name="T48" fmla="*/ 740 w 884"/>
              <a:gd name="T49" fmla="*/ 688 h 891"/>
              <a:gd name="T50" fmla="*/ 740 w 884"/>
              <a:gd name="T51" fmla="*/ 688 h 891"/>
              <a:gd name="T52" fmla="*/ 731 w 884"/>
              <a:gd name="T53" fmla="*/ 680 h 891"/>
              <a:gd name="T54" fmla="*/ 605 w 884"/>
              <a:gd name="T55" fmla="*/ 605 h 891"/>
              <a:gd name="T56" fmla="*/ 437 w 884"/>
              <a:gd name="T57" fmla="*/ 579 h 891"/>
              <a:gd name="T58" fmla="*/ 143 w 884"/>
              <a:gd name="T59" fmla="*/ 672 h 891"/>
              <a:gd name="T60" fmla="*/ 135 w 884"/>
              <a:gd name="T61" fmla="*/ 680 h 891"/>
              <a:gd name="T62" fmla="*/ 59 w 884"/>
              <a:gd name="T63" fmla="*/ 445 h 891"/>
              <a:gd name="T64" fmla="*/ 168 w 884"/>
              <a:gd name="T65" fmla="*/ 176 h 891"/>
              <a:gd name="T66" fmla="*/ 437 w 884"/>
              <a:gd name="T67" fmla="*/ 58 h 891"/>
              <a:gd name="T68" fmla="*/ 715 w 884"/>
              <a:gd name="T69" fmla="*/ 176 h 891"/>
              <a:gd name="T70" fmla="*/ 824 w 884"/>
              <a:gd name="T71" fmla="*/ 445 h 891"/>
              <a:gd name="T72" fmla="*/ 740 w 884"/>
              <a:gd name="T73" fmla="*/ 68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91">
                <a:moveTo>
                  <a:pt x="757" y="134"/>
                </a:moveTo>
                <a:lnTo>
                  <a:pt x="757" y="134"/>
                </a:lnTo>
                <a:cubicBezTo>
                  <a:pt x="673" y="50"/>
                  <a:pt x="563" y="0"/>
                  <a:pt x="437" y="0"/>
                </a:cubicBezTo>
                <a:cubicBezTo>
                  <a:pt x="320" y="0"/>
                  <a:pt x="210" y="50"/>
                  <a:pt x="126" y="134"/>
                </a:cubicBezTo>
                <a:cubicBezTo>
                  <a:pt x="42" y="218"/>
                  <a:pt x="0" y="327"/>
                  <a:pt x="0" y="445"/>
                </a:cubicBezTo>
                <a:cubicBezTo>
                  <a:pt x="0" y="563"/>
                  <a:pt x="42" y="672"/>
                  <a:pt x="126" y="756"/>
                </a:cubicBezTo>
                <a:cubicBezTo>
                  <a:pt x="210" y="840"/>
                  <a:pt x="320" y="882"/>
                  <a:pt x="437" y="890"/>
                </a:cubicBezTo>
                <a:lnTo>
                  <a:pt x="437" y="890"/>
                </a:lnTo>
                <a:lnTo>
                  <a:pt x="437" y="890"/>
                </a:lnTo>
                <a:lnTo>
                  <a:pt x="437" y="890"/>
                </a:lnTo>
                <a:cubicBezTo>
                  <a:pt x="563" y="890"/>
                  <a:pt x="673" y="840"/>
                  <a:pt x="757" y="756"/>
                </a:cubicBezTo>
                <a:cubicBezTo>
                  <a:pt x="841" y="672"/>
                  <a:pt x="883" y="563"/>
                  <a:pt x="883" y="445"/>
                </a:cubicBezTo>
                <a:cubicBezTo>
                  <a:pt x="883" y="327"/>
                  <a:pt x="841" y="218"/>
                  <a:pt x="757" y="134"/>
                </a:cubicBezTo>
                <a:close/>
                <a:moveTo>
                  <a:pt x="185" y="722"/>
                </a:moveTo>
                <a:lnTo>
                  <a:pt x="185" y="722"/>
                </a:lnTo>
                <a:lnTo>
                  <a:pt x="185" y="722"/>
                </a:lnTo>
                <a:cubicBezTo>
                  <a:pt x="185" y="714"/>
                  <a:pt x="185" y="714"/>
                  <a:pt x="185" y="714"/>
                </a:cubicBezTo>
                <a:cubicBezTo>
                  <a:pt x="244" y="663"/>
                  <a:pt x="337" y="638"/>
                  <a:pt x="437" y="638"/>
                </a:cubicBezTo>
                <a:cubicBezTo>
                  <a:pt x="538" y="638"/>
                  <a:pt x="639" y="663"/>
                  <a:pt x="698" y="722"/>
                </a:cubicBezTo>
                <a:lnTo>
                  <a:pt x="698" y="722"/>
                </a:lnTo>
                <a:lnTo>
                  <a:pt x="698" y="722"/>
                </a:lnTo>
                <a:cubicBezTo>
                  <a:pt x="622" y="789"/>
                  <a:pt x="538" y="832"/>
                  <a:pt x="437" y="832"/>
                </a:cubicBezTo>
                <a:cubicBezTo>
                  <a:pt x="437" y="832"/>
                  <a:pt x="437" y="832"/>
                  <a:pt x="429" y="832"/>
                </a:cubicBezTo>
                <a:cubicBezTo>
                  <a:pt x="337" y="823"/>
                  <a:pt x="252" y="789"/>
                  <a:pt x="185" y="722"/>
                </a:cubicBezTo>
                <a:close/>
                <a:moveTo>
                  <a:pt x="740" y="688"/>
                </a:moveTo>
                <a:lnTo>
                  <a:pt x="740" y="688"/>
                </a:lnTo>
                <a:cubicBezTo>
                  <a:pt x="740" y="680"/>
                  <a:pt x="740" y="680"/>
                  <a:pt x="731" y="680"/>
                </a:cubicBezTo>
                <a:cubicBezTo>
                  <a:pt x="698" y="647"/>
                  <a:pt x="656" y="621"/>
                  <a:pt x="605" y="605"/>
                </a:cubicBezTo>
                <a:cubicBezTo>
                  <a:pt x="555" y="588"/>
                  <a:pt x="496" y="579"/>
                  <a:pt x="437" y="579"/>
                </a:cubicBezTo>
                <a:cubicBezTo>
                  <a:pt x="320" y="579"/>
                  <a:pt x="219" y="613"/>
                  <a:pt x="143" y="672"/>
                </a:cubicBezTo>
                <a:cubicBezTo>
                  <a:pt x="143" y="672"/>
                  <a:pt x="143" y="680"/>
                  <a:pt x="135" y="680"/>
                </a:cubicBezTo>
                <a:cubicBezTo>
                  <a:pt x="84" y="613"/>
                  <a:pt x="59" y="529"/>
                  <a:pt x="59" y="445"/>
                </a:cubicBezTo>
                <a:cubicBezTo>
                  <a:pt x="59" y="344"/>
                  <a:pt x="101" y="243"/>
                  <a:pt x="168" y="176"/>
                </a:cubicBezTo>
                <a:cubicBezTo>
                  <a:pt x="244" y="100"/>
                  <a:pt x="337" y="58"/>
                  <a:pt x="437" y="58"/>
                </a:cubicBezTo>
                <a:cubicBezTo>
                  <a:pt x="547" y="58"/>
                  <a:pt x="639" y="100"/>
                  <a:pt x="715" y="176"/>
                </a:cubicBezTo>
                <a:cubicBezTo>
                  <a:pt x="782" y="243"/>
                  <a:pt x="824" y="344"/>
                  <a:pt x="824" y="445"/>
                </a:cubicBezTo>
                <a:cubicBezTo>
                  <a:pt x="824" y="537"/>
                  <a:pt x="799" y="621"/>
                  <a:pt x="74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8">
            <a:extLst>
              <a:ext uri="{FF2B5EF4-FFF2-40B4-BE49-F238E27FC236}">
                <a16:creationId xmlns:a16="http://schemas.microsoft.com/office/drawing/2014/main" id="{96F36FE2-F0B1-DF43-B42C-E848A8FE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563" y="3361448"/>
            <a:ext cx="513757" cy="513757"/>
          </a:xfrm>
          <a:custGeom>
            <a:avLst/>
            <a:gdLst>
              <a:gd name="T0" fmla="*/ 227 w 455"/>
              <a:gd name="T1" fmla="*/ 0 h 455"/>
              <a:gd name="T2" fmla="*/ 227 w 455"/>
              <a:gd name="T3" fmla="*/ 0 h 455"/>
              <a:gd name="T4" fmla="*/ 0 w 455"/>
              <a:gd name="T5" fmla="*/ 227 h 455"/>
              <a:gd name="T6" fmla="*/ 227 w 455"/>
              <a:gd name="T7" fmla="*/ 454 h 455"/>
              <a:gd name="T8" fmla="*/ 454 w 455"/>
              <a:gd name="T9" fmla="*/ 227 h 455"/>
              <a:gd name="T10" fmla="*/ 227 w 455"/>
              <a:gd name="T11" fmla="*/ 0 h 455"/>
              <a:gd name="T12" fmla="*/ 227 w 455"/>
              <a:gd name="T13" fmla="*/ 395 h 455"/>
              <a:gd name="T14" fmla="*/ 227 w 455"/>
              <a:gd name="T15" fmla="*/ 395 h 455"/>
              <a:gd name="T16" fmla="*/ 59 w 455"/>
              <a:gd name="T17" fmla="*/ 227 h 455"/>
              <a:gd name="T18" fmla="*/ 227 w 455"/>
              <a:gd name="T19" fmla="*/ 51 h 455"/>
              <a:gd name="T20" fmla="*/ 395 w 455"/>
              <a:gd name="T21" fmla="*/ 227 h 455"/>
              <a:gd name="T22" fmla="*/ 227 w 455"/>
              <a:gd name="T23" fmla="*/ 39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5" h="455">
                <a:moveTo>
                  <a:pt x="227" y="0"/>
                </a:moveTo>
                <a:lnTo>
                  <a:pt x="227" y="0"/>
                </a:lnTo>
                <a:cubicBezTo>
                  <a:pt x="101" y="0"/>
                  <a:pt x="0" y="101"/>
                  <a:pt x="0" y="227"/>
                </a:cubicBezTo>
                <a:cubicBezTo>
                  <a:pt x="0" y="353"/>
                  <a:pt x="101" y="454"/>
                  <a:pt x="227" y="454"/>
                </a:cubicBezTo>
                <a:cubicBezTo>
                  <a:pt x="353" y="454"/>
                  <a:pt x="454" y="353"/>
                  <a:pt x="454" y="227"/>
                </a:cubicBezTo>
                <a:cubicBezTo>
                  <a:pt x="454" y="101"/>
                  <a:pt x="353" y="0"/>
                  <a:pt x="227" y="0"/>
                </a:cubicBezTo>
                <a:close/>
                <a:moveTo>
                  <a:pt x="227" y="395"/>
                </a:moveTo>
                <a:lnTo>
                  <a:pt x="227" y="395"/>
                </a:lnTo>
                <a:cubicBezTo>
                  <a:pt x="135" y="395"/>
                  <a:pt x="59" y="320"/>
                  <a:pt x="59" y="227"/>
                </a:cubicBezTo>
                <a:cubicBezTo>
                  <a:pt x="59" y="135"/>
                  <a:pt x="135" y="51"/>
                  <a:pt x="227" y="51"/>
                </a:cubicBezTo>
                <a:cubicBezTo>
                  <a:pt x="320" y="51"/>
                  <a:pt x="395" y="135"/>
                  <a:pt x="395" y="227"/>
                </a:cubicBezTo>
                <a:cubicBezTo>
                  <a:pt x="395" y="320"/>
                  <a:pt x="320" y="395"/>
                  <a:pt x="227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9">
            <a:extLst>
              <a:ext uri="{FF2B5EF4-FFF2-40B4-BE49-F238E27FC236}">
                <a16:creationId xmlns:a16="http://schemas.microsoft.com/office/drawing/2014/main" id="{2E053D2E-2CCD-C449-9607-0A010E50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7436600"/>
            <a:ext cx="1017542" cy="1027517"/>
          </a:xfrm>
          <a:custGeom>
            <a:avLst/>
            <a:gdLst>
              <a:gd name="T0" fmla="*/ 446 w 901"/>
              <a:gd name="T1" fmla="*/ 908 h 909"/>
              <a:gd name="T2" fmla="*/ 446 w 901"/>
              <a:gd name="T3" fmla="*/ 908 h 909"/>
              <a:gd name="T4" fmla="*/ 135 w 901"/>
              <a:gd name="T5" fmla="*/ 773 h 909"/>
              <a:gd name="T6" fmla="*/ 0 w 901"/>
              <a:gd name="T7" fmla="*/ 454 h 909"/>
              <a:gd name="T8" fmla="*/ 135 w 901"/>
              <a:gd name="T9" fmla="*/ 135 h 909"/>
              <a:gd name="T10" fmla="*/ 446 w 901"/>
              <a:gd name="T11" fmla="*/ 0 h 909"/>
              <a:gd name="T12" fmla="*/ 765 w 901"/>
              <a:gd name="T13" fmla="*/ 135 h 909"/>
              <a:gd name="T14" fmla="*/ 900 w 901"/>
              <a:gd name="T15" fmla="*/ 454 h 909"/>
              <a:gd name="T16" fmla="*/ 765 w 901"/>
              <a:gd name="T17" fmla="*/ 773 h 909"/>
              <a:gd name="T18" fmla="*/ 446 w 901"/>
              <a:gd name="T19" fmla="*/ 908 h 909"/>
              <a:gd name="T20" fmla="*/ 446 w 901"/>
              <a:gd name="T21" fmla="*/ 59 h 909"/>
              <a:gd name="T22" fmla="*/ 446 w 901"/>
              <a:gd name="T23" fmla="*/ 59 h 909"/>
              <a:gd name="T24" fmla="*/ 169 w 901"/>
              <a:gd name="T25" fmla="*/ 177 h 909"/>
              <a:gd name="T26" fmla="*/ 59 w 901"/>
              <a:gd name="T27" fmla="*/ 454 h 909"/>
              <a:gd name="T28" fmla="*/ 169 w 901"/>
              <a:gd name="T29" fmla="*/ 731 h 909"/>
              <a:gd name="T30" fmla="*/ 446 w 901"/>
              <a:gd name="T31" fmla="*/ 849 h 909"/>
              <a:gd name="T32" fmla="*/ 723 w 901"/>
              <a:gd name="T33" fmla="*/ 731 h 909"/>
              <a:gd name="T34" fmla="*/ 841 w 901"/>
              <a:gd name="T35" fmla="*/ 454 h 909"/>
              <a:gd name="T36" fmla="*/ 723 w 901"/>
              <a:gd name="T37" fmla="*/ 177 h 909"/>
              <a:gd name="T38" fmla="*/ 446 w 901"/>
              <a:gd name="T39" fmla="*/ 59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1" h="909">
                <a:moveTo>
                  <a:pt x="446" y="908"/>
                </a:moveTo>
                <a:lnTo>
                  <a:pt x="446" y="908"/>
                </a:lnTo>
                <a:cubicBezTo>
                  <a:pt x="328" y="908"/>
                  <a:pt x="219" y="857"/>
                  <a:pt x="135" y="773"/>
                </a:cubicBezTo>
                <a:cubicBezTo>
                  <a:pt x="42" y="689"/>
                  <a:pt x="0" y="572"/>
                  <a:pt x="0" y="454"/>
                </a:cubicBezTo>
                <a:cubicBezTo>
                  <a:pt x="0" y="336"/>
                  <a:pt x="42" y="219"/>
                  <a:pt x="135" y="135"/>
                </a:cubicBezTo>
                <a:cubicBezTo>
                  <a:pt x="219" y="51"/>
                  <a:pt x="328" y="0"/>
                  <a:pt x="446" y="0"/>
                </a:cubicBezTo>
                <a:cubicBezTo>
                  <a:pt x="572" y="0"/>
                  <a:pt x="681" y="51"/>
                  <a:pt x="765" y="135"/>
                </a:cubicBezTo>
                <a:cubicBezTo>
                  <a:pt x="858" y="219"/>
                  <a:pt x="900" y="336"/>
                  <a:pt x="900" y="454"/>
                </a:cubicBezTo>
                <a:cubicBezTo>
                  <a:pt x="900" y="572"/>
                  <a:pt x="858" y="689"/>
                  <a:pt x="765" y="773"/>
                </a:cubicBezTo>
                <a:cubicBezTo>
                  <a:pt x="681" y="857"/>
                  <a:pt x="572" y="908"/>
                  <a:pt x="446" y="908"/>
                </a:cubicBezTo>
                <a:close/>
                <a:moveTo>
                  <a:pt x="446" y="59"/>
                </a:moveTo>
                <a:lnTo>
                  <a:pt x="446" y="59"/>
                </a:lnTo>
                <a:cubicBezTo>
                  <a:pt x="345" y="59"/>
                  <a:pt x="244" y="101"/>
                  <a:pt x="169" y="177"/>
                </a:cubicBezTo>
                <a:cubicBezTo>
                  <a:pt x="101" y="252"/>
                  <a:pt x="59" y="345"/>
                  <a:pt x="59" y="454"/>
                </a:cubicBezTo>
                <a:cubicBezTo>
                  <a:pt x="59" y="555"/>
                  <a:pt x="101" y="656"/>
                  <a:pt x="169" y="731"/>
                </a:cubicBezTo>
                <a:cubicBezTo>
                  <a:pt x="244" y="807"/>
                  <a:pt x="345" y="849"/>
                  <a:pt x="446" y="849"/>
                </a:cubicBezTo>
                <a:cubicBezTo>
                  <a:pt x="555" y="849"/>
                  <a:pt x="656" y="807"/>
                  <a:pt x="723" y="731"/>
                </a:cubicBezTo>
                <a:cubicBezTo>
                  <a:pt x="799" y="656"/>
                  <a:pt x="841" y="555"/>
                  <a:pt x="841" y="454"/>
                </a:cubicBezTo>
                <a:cubicBezTo>
                  <a:pt x="841" y="345"/>
                  <a:pt x="799" y="252"/>
                  <a:pt x="723" y="177"/>
                </a:cubicBezTo>
                <a:cubicBezTo>
                  <a:pt x="656" y="101"/>
                  <a:pt x="555" y="59"/>
                  <a:pt x="446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0">
            <a:extLst>
              <a:ext uri="{FF2B5EF4-FFF2-40B4-BE49-F238E27FC236}">
                <a16:creationId xmlns:a16="http://schemas.microsoft.com/office/drawing/2014/main" id="{8EC54136-801F-4B47-854B-A8F6AE3F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514" y="7646094"/>
            <a:ext cx="523733" cy="334194"/>
          </a:xfrm>
          <a:custGeom>
            <a:avLst/>
            <a:gdLst>
              <a:gd name="T0" fmla="*/ 454 w 463"/>
              <a:gd name="T1" fmla="*/ 59 h 295"/>
              <a:gd name="T2" fmla="*/ 454 w 463"/>
              <a:gd name="T3" fmla="*/ 59 h 295"/>
              <a:gd name="T4" fmla="*/ 227 w 463"/>
              <a:gd name="T5" fmla="*/ 277 h 295"/>
              <a:gd name="T6" fmla="*/ 202 w 463"/>
              <a:gd name="T7" fmla="*/ 294 h 295"/>
              <a:gd name="T8" fmla="*/ 34 w 463"/>
              <a:gd name="T9" fmla="*/ 294 h 295"/>
              <a:gd name="T10" fmla="*/ 0 w 463"/>
              <a:gd name="T11" fmla="*/ 269 h 295"/>
              <a:gd name="T12" fmla="*/ 34 w 463"/>
              <a:gd name="T13" fmla="*/ 236 h 295"/>
              <a:gd name="T14" fmla="*/ 185 w 463"/>
              <a:gd name="T15" fmla="*/ 236 h 295"/>
              <a:gd name="T16" fmla="*/ 412 w 463"/>
              <a:gd name="T17" fmla="*/ 17 h 295"/>
              <a:gd name="T18" fmla="*/ 454 w 463"/>
              <a:gd name="T19" fmla="*/ 17 h 295"/>
              <a:gd name="T20" fmla="*/ 454 w 463"/>
              <a:gd name="T21" fmla="*/ 59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295">
                <a:moveTo>
                  <a:pt x="454" y="59"/>
                </a:moveTo>
                <a:lnTo>
                  <a:pt x="454" y="59"/>
                </a:lnTo>
                <a:cubicBezTo>
                  <a:pt x="227" y="277"/>
                  <a:pt x="227" y="277"/>
                  <a:pt x="227" y="277"/>
                </a:cubicBezTo>
                <a:cubicBezTo>
                  <a:pt x="219" y="286"/>
                  <a:pt x="210" y="294"/>
                  <a:pt x="202" y="294"/>
                </a:cubicBezTo>
                <a:cubicBezTo>
                  <a:pt x="34" y="294"/>
                  <a:pt x="34" y="294"/>
                  <a:pt x="34" y="294"/>
                </a:cubicBezTo>
                <a:cubicBezTo>
                  <a:pt x="17" y="294"/>
                  <a:pt x="0" y="286"/>
                  <a:pt x="0" y="269"/>
                </a:cubicBezTo>
                <a:cubicBezTo>
                  <a:pt x="0" y="252"/>
                  <a:pt x="17" y="236"/>
                  <a:pt x="34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412" y="17"/>
                  <a:pt x="412" y="17"/>
                  <a:pt x="412" y="17"/>
                </a:cubicBezTo>
                <a:cubicBezTo>
                  <a:pt x="420" y="0"/>
                  <a:pt x="437" y="9"/>
                  <a:pt x="454" y="17"/>
                </a:cubicBezTo>
                <a:cubicBezTo>
                  <a:pt x="462" y="25"/>
                  <a:pt x="462" y="42"/>
                  <a:pt x="45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1">
            <a:extLst>
              <a:ext uri="{FF2B5EF4-FFF2-40B4-BE49-F238E27FC236}">
                <a16:creationId xmlns:a16="http://schemas.microsoft.com/office/drawing/2014/main" id="{8A48F4CC-B3F4-6D48-A507-22C6BB25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5336676"/>
            <a:ext cx="1027517" cy="1017542"/>
          </a:xfrm>
          <a:custGeom>
            <a:avLst/>
            <a:gdLst>
              <a:gd name="T0" fmla="*/ 454 w 909"/>
              <a:gd name="T1" fmla="*/ 899 h 900"/>
              <a:gd name="T2" fmla="*/ 454 w 909"/>
              <a:gd name="T3" fmla="*/ 899 h 900"/>
              <a:gd name="T4" fmla="*/ 135 w 909"/>
              <a:gd name="T5" fmla="*/ 765 h 900"/>
              <a:gd name="T6" fmla="*/ 0 w 909"/>
              <a:gd name="T7" fmla="*/ 446 h 900"/>
              <a:gd name="T8" fmla="*/ 135 w 909"/>
              <a:gd name="T9" fmla="*/ 135 h 900"/>
              <a:gd name="T10" fmla="*/ 454 w 909"/>
              <a:gd name="T11" fmla="*/ 0 h 900"/>
              <a:gd name="T12" fmla="*/ 774 w 909"/>
              <a:gd name="T13" fmla="*/ 135 h 900"/>
              <a:gd name="T14" fmla="*/ 908 w 909"/>
              <a:gd name="T15" fmla="*/ 446 h 900"/>
              <a:gd name="T16" fmla="*/ 774 w 909"/>
              <a:gd name="T17" fmla="*/ 765 h 900"/>
              <a:gd name="T18" fmla="*/ 454 w 909"/>
              <a:gd name="T19" fmla="*/ 899 h 900"/>
              <a:gd name="T20" fmla="*/ 454 w 909"/>
              <a:gd name="T21" fmla="*/ 59 h 900"/>
              <a:gd name="T22" fmla="*/ 454 w 909"/>
              <a:gd name="T23" fmla="*/ 59 h 900"/>
              <a:gd name="T24" fmla="*/ 177 w 909"/>
              <a:gd name="T25" fmla="*/ 168 h 900"/>
              <a:gd name="T26" fmla="*/ 59 w 909"/>
              <a:gd name="T27" fmla="*/ 446 h 900"/>
              <a:gd name="T28" fmla="*/ 177 w 909"/>
              <a:gd name="T29" fmla="*/ 723 h 900"/>
              <a:gd name="T30" fmla="*/ 454 w 909"/>
              <a:gd name="T31" fmla="*/ 841 h 900"/>
              <a:gd name="T32" fmla="*/ 732 w 909"/>
              <a:gd name="T33" fmla="*/ 723 h 900"/>
              <a:gd name="T34" fmla="*/ 849 w 909"/>
              <a:gd name="T35" fmla="*/ 446 h 900"/>
              <a:gd name="T36" fmla="*/ 732 w 909"/>
              <a:gd name="T37" fmla="*/ 168 h 900"/>
              <a:gd name="T38" fmla="*/ 454 w 909"/>
              <a:gd name="T39" fmla="*/ 5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9" h="900">
                <a:moveTo>
                  <a:pt x="454" y="899"/>
                </a:moveTo>
                <a:lnTo>
                  <a:pt x="454" y="899"/>
                </a:lnTo>
                <a:cubicBezTo>
                  <a:pt x="337" y="899"/>
                  <a:pt x="219" y="857"/>
                  <a:pt x="135" y="765"/>
                </a:cubicBezTo>
                <a:cubicBezTo>
                  <a:pt x="51" y="681"/>
                  <a:pt x="0" y="572"/>
                  <a:pt x="0" y="446"/>
                </a:cubicBezTo>
                <a:cubicBezTo>
                  <a:pt x="0" y="328"/>
                  <a:pt x="51" y="219"/>
                  <a:pt x="135" y="135"/>
                </a:cubicBezTo>
                <a:cubicBezTo>
                  <a:pt x="219" y="42"/>
                  <a:pt x="337" y="0"/>
                  <a:pt x="454" y="0"/>
                </a:cubicBezTo>
                <a:cubicBezTo>
                  <a:pt x="572" y="0"/>
                  <a:pt x="690" y="42"/>
                  <a:pt x="774" y="135"/>
                </a:cubicBezTo>
                <a:cubicBezTo>
                  <a:pt x="858" y="219"/>
                  <a:pt x="908" y="328"/>
                  <a:pt x="908" y="446"/>
                </a:cubicBezTo>
                <a:cubicBezTo>
                  <a:pt x="908" y="572"/>
                  <a:pt x="858" y="681"/>
                  <a:pt x="774" y="765"/>
                </a:cubicBezTo>
                <a:cubicBezTo>
                  <a:pt x="690" y="857"/>
                  <a:pt x="572" y="899"/>
                  <a:pt x="454" y="899"/>
                </a:cubicBezTo>
                <a:close/>
                <a:moveTo>
                  <a:pt x="454" y="59"/>
                </a:moveTo>
                <a:lnTo>
                  <a:pt x="454" y="59"/>
                </a:lnTo>
                <a:cubicBezTo>
                  <a:pt x="354" y="59"/>
                  <a:pt x="253" y="101"/>
                  <a:pt x="177" y="168"/>
                </a:cubicBezTo>
                <a:cubicBezTo>
                  <a:pt x="101" y="244"/>
                  <a:pt x="59" y="345"/>
                  <a:pt x="59" y="446"/>
                </a:cubicBezTo>
                <a:cubicBezTo>
                  <a:pt x="59" y="555"/>
                  <a:pt x="101" y="656"/>
                  <a:pt x="177" y="723"/>
                </a:cubicBezTo>
                <a:cubicBezTo>
                  <a:pt x="253" y="799"/>
                  <a:pt x="354" y="841"/>
                  <a:pt x="454" y="841"/>
                </a:cubicBezTo>
                <a:cubicBezTo>
                  <a:pt x="555" y="841"/>
                  <a:pt x="656" y="799"/>
                  <a:pt x="732" y="723"/>
                </a:cubicBezTo>
                <a:cubicBezTo>
                  <a:pt x="807" y="656"/>
                  <a:pt x="849" y="555"/>
                  <a:pt x="849" y="446"/>
                </a:cubicBezTo>
                <a:cubicBezTo>
                  <a:pt x="849" y="345"/>
                  <a:pt x="807" y="244"/>
                  <a:pt x="732" y="168"/>
                </a:cubicBezTo>
                <a:cubicBezTo>
                  <a:pt x="656" y="101"/>
                  <a:pt x="555" y="59"/>
                  <a:pt x="45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2">
            <a:extLst>
              <a:ext uri="{FF2B5EF4-FFF2-40B4-BE49-F238E27FC236}">
                <a16:creationId xmlns:a16="http://schemas.microsoft.com/office/drawing/2014/main" id="{2EB28A78-A562-B042-B28F-B42A6AA9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718" y="5531204"/>
            <a:ext cx="638457" cy="533712"/>
          </a:xfrm>
          <a:custGeom>
            <a:avLst/>
            <a:gdLst>
              <a:gd name="T0" fmla="*/ 554 w 564"/>
              <a:gd name="T1" fmla="*/ 42 h 472"/>
              <a:gd name="T2" fmla="*/ 554 w 564"/>
              <a:gd name="T3" fmla="*/ 42 h 472"/>
              <a:gd name="T4" fmla="*/ 218 w 564"/>
              <a:gd name="T5" fmla="*/ 463 h 472"/>
              <a:gd name="T6" fmla="*/ 210 w 564"/>
              <a:gd name="T7" fmla="*/ 463 h 472"/>
              <a:gd name="T8" fmla="*/ 210 w 564"/>
              <a:gd name="T9" fmla="*/ 471 h 472"/>
              <a:gd name="T10" fmla="*/ 210 w 564"/>
              <a:gd name="T11" fmla="*/ 471 h 472"/>
              <a:gd name="T12" fmla="*/ 210 w 564"/>
              <a:gd name="T13" fmla="*/ 471 h 472"/>
              <a:gd name="T14" fmla="*/ 210 w 564"/>
              <a:gd name="T15" fmla="*/ 471 h 472"/>
              <a:gd name="T16" fmla="*/ 201 w 564"/>
              <a:gd name="T17" fmla="*/ 471 h 472"/>
              <a:gd name="T18" fmla="*/ 201 w 564"/>
              <a:gd name="T19" fmla="*/ 471 h 472"/>
              <a:gd name="T20" fmla="*/ 201 w 564"/>
              <a:gd name="T21" fmla="*/ 471 h 472"/>
              <a:gd name="T22" fmla="*/ 201 w 564"/>
              <a:gd name="T23" fmla="*/ 471 h 472"/>
              <a:gd name="T24" fmla="*/ 201 w 564"/>
              <a:gd name="T25" fmla="*/ 471 h 472"/>
              <a:gd name="T26" fmla="*/ 201 w 564"/>
              <a:gd name="T27" fmla="*/ 471 h 472"/>
              <a:gd name="T28" fmla="*/ 201 w 564"/>
              <a:gd name="T29" fmla="*/ 471 h 472"/>
              <a:gd name="T30" fmla="*/ 193 w 564"/>
              <a:gd name="T31" fmla="*/ 471 h 472"/>
              <a:gd name="T32" fmla="*/ 193 w 564"/>
              <a:gd name="T33" fmla="*/ 471 h 472"/>
              <a:gd name="T34" fmla="*/ 193 w 564"/>
              <a:gd name="T35" fmla="*/ 471 h 472"/>
              <a:gd name="T36" fmla="*/ 193 w 564"/>
              <a:gd name="T37" fmla="*/ 471 h 472"/>
              <a:gd name="T38" fmla="*/ 193 w 564"/>
              <a:gd name="T39" fmla="*/ 471 h 472"/>
              <a:gd name="T40" fmla="*/ 193 w 564"/>
              <a:gd name="T41" fmla="*/ 471 h 472"/>
              <a:gd name="T42" fmla="*/ 193 w 564"/>
              <a:gd name="T43" fmla="*/ 471 h 472"/>
              <a:gd name="T44" fmla="*/ 193 w 564"/>
              <a:gd name="T45" fmla="*/ 471 h 472"/>
              <a:gd name="T46" fmla="*/ 185 w 564"/>
              <a:gd name="T47" fmla="*/ 471 h 472"/>
              <a:gd name="T48" fmla="*/ 185 w 564"/>
              <a:gd name="T49" fmla="*/ 471 h 472"/>
              <a:gd name="T50" fmla="*/ 185 w 564"/>
              <a:gd name="T51" fmla="*/ 471 h 472"/>
              <a:gd name="T52" fmla="*/ 185 w 564"/>
              <a:gd name="T53" fmla="*/ 471 h 472"/>
              <a:gd name="T54" fmla="*/ 185 w 564"/>
              <a:gd name="T55" fmla="*/ 471 h 472"/>
              <a:gd name="T56" fmla="*/ 176 w 564"/>
              <a:gd name="T57" fmla="*/ 471 h 472"/>
              <a:gd name="T58" fmla="*/ 176 w 564"/>
              <a:gd name="T59" fmla="*/ 463 h 472"/>
              <a:gd name="T60" fmla="*/ 176 w 564"/>
              <a:gd name="T61" fmla="*/ 463 h 472"/>
              <a:gd name="T62" fmla="*/ 16 w 564"/>
              <a:gd name="T63" fmla="*/ 294 h 472"/>
              <a:gd name="T64" fmla="*/ 16 w 564"/>
              <a:gd name="T65" fmla="*/ 261 h 472"/>
              <a:gd name="T66" fmla="*/ 50 w 564"/>
              <a:gd name="T67" fmla="*/ 261 h 472"/>
              <a:gd name="T68" fmla="*/ 193 w 564"/>
              <a:gd name="T69" fmla="*/ 412 h 472"/>
              <a:gd name="T70" fmla="*/ 512 w 564"/>
              <a:gd name="T71" fmla="*/ 17 h 472"/>
              <a:gd name="T72" fmla="*/ 546 w 564"/>
              <a:gd name="T73" fmla="*/ 9 h 472"/>
              <a:gd name="T74" fmla="*/ 554 w 564"/>
              <a:gd name="T75" fmla="*/ 4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72">
                <a:moveTo>
                  <a:pt x="554" y="42"/>
                </a:moveTo>
                <a:lnTo>
                  <a:pt x="554" y="42"/>
                </a:lnTo>
                <a:cubicBezTo>
                  <a:pt x="218" y="463"/>
                  <a:pt x="218" y="463"/>
                  <a:pt x="218" y="463"/>
                </a:cubicBezTo>
                <a:cubicBezTo>
                  <a:pt x="210" y="463"/>
                  <a:pt x="210" y="463"/>
                  <a:pt x="210" y="463"/>
                </a:cubicBezTo>
                <a:cubicBezTo>
                  <a:pt x="210" y="463"/>
                  <a:pt x="210" y="463"/>
                  <a:pt x="210" y="471"/>
                </a:cubicBezTo>
                <a:lnTo>
                  <a:pt x="210" y="471"/>
                </a:lnTo>
                <a:lnTo>
                  <a:pt x="210" y="471"/>
                </a:lnTo>
                <a:lnTo>
                  <a:pt x="210" y="471"/>
                </a:lnTo>
                <a:cubicBezTo>
                  <a:pt x="210" y="471"/>
                  <a:pt x="210" y="471"/>
                  <a:pt x="201" y="471"/>
                </a:cubicBez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cubicBezTo>
                  <a:pt x="201" y="471"/>
                  <a:pt x="201" y="471"/>
                  <a:pt x="193" y="471"/>
                </a:cubicBez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cubicBezTo>
                  <a:pt x="185" y="471"/>
                  <a:pt x="185" y="471"/>
                  <a:pt x="185" y="471"/>
                </a:cubicBez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76" y="471"/>
                </a:lnTo>
                <a:cubicBezTo>
                  <a:pt x="176" y="463"/>
                  <a:pt x="176" y="463"/>
                  <a:pt x="176" y="463"/>
                </a:cubicBezTo>
                <a:lnTo>
                  <a:pt x="176" y="463"/>
                </a:lnTo>
                <a:cubicBezTo>
                  <a:pt x="16" y="294"/>
                  <a:pt x="16" y="294"/>
                  <a:pt x="16" y="294"/>
                </a:cubicBezTo>
                <a:cubicBezTo>
                  <a:pt x="0" y="286"/>
                  <a:pt x="0" y="269"/>
                  <a:pt x="16" y="261"/>
                </a:cubicBezTo>
                <a:cubicBezTo>
                  <a:pt x="25" y="252"/>
                  <a:pt x="41" y="252"/>
                  <a:pt x="50" y="261"/>
                </a:cubicBezTo>
                <a:cubicBezTo>
                  <a:pt x="193" y="412"/>
                  <a:pt x="193" y="412"/>
                  <a:pt x="193" y="412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21" y="0"/>
                  <a:pt x="537" y="0"/>
                  <a:pt x="546" y="9"/>
                </a:cubicBezTo>
                <a:cubicBezTo>
                  <a:pt x="563" y="17"/>
                  <a:pt x="563" y="34"/>
                  <a:pt x="554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3">
            <a:extLst>
              <a:ext uri="{FF2B5EF4-FFF2-40B4-BE49-F238E27FC236}">
                <a16:creationId xmlns:a16="http://schemas.microsoft.com/office/drawing/2014/main" id="{03292EEB-B587-1F4A-AE6C-E77C7303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152" y="9531539"/>
            <a:ext cx="997590" cy="239422"/>
          </a:xfrm>
          <a:custGeom>
            <a:avLst/>
            <a:gdLst>
              <a:gd name="T0" fmla="*/ 33 w 883"/>
              <a:gd name="T1" fmla="*/ 210 h 211"/>
              <a:gd name="T2" fmla="*/ 33 w 883"/>
              <a:gd name="T3" fmla="*/ 210 h 211"/>
              <a:gd name="T4" fmla="*/ 17 w 883"/>
              <a:gd name="T5" fmla="*/ 202 h 211"/>
              <a:gd name="T6" fmla="*/ 17 w 883"/>
              <a:gd name="T7" fmla="*/ 160 h 211"/>
              <a:gd name="T8" fmla="*/ 445 w 883"/>
              <a:gd name="T9" fmla="*/ 0 h 211"/>
              <a:gd name="T10" fmla="*/ 865 w 883"/>
              <a:gd name="T11" fmla="*/ 160 h 211"/>
              <a:gd name="T12" fmla="*/ 865 w 883"/>
              <a:gd name="T13" fmla="*/ 202 h 211"/>
              <a:gd name="T14" fmla="*/ 832 w 883"/>
              <a:gd name="T15" fmla="*/ 202 h 211"/>
              <a:gd name="T16" fmla="*/ 445 w 883"/>
              <a:gd name="T17" fmla="*/ 59 h 211"/>
              <a:gd name="T18" fmla="*/ 50 w 883"/>
              <a:gd name="T19" fmla="*/ 202 h 211"/>
              <a:gd name="T20" fmla="*/ 33 w 883"/>
              <a:gd name="T21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3" h="211">
                <a:moveTo>
                  <a:pt x="33" y="210"/>
                </a:moveTo>
                <a:lnTo>
                  <a:pt x="33" y="210"/>
                </a:lnTo>
                <a:cubicBezTo>
                  <a:pt x="25" y="210"/>
                  <a:pt x="17" y="210"/>
                  <a:pt x="17" y="202"/>
                </a:cubicBezTo>
                <a:cubicBezTo>
                  <a:pt x="0" y="193"/>
                  <a:pt x="0" y="176"/>
                  <a:pt x="17" y="160"/>
                </a:cubicBezTo>
                <a:cubicBezTo>
                  <a:pt x="118" y="59"/>
                  <a:pt x="277" y="0"/>
                  <a:pt x="445" y="0"/>
                </a:cubicBezTo>
                <a:cubicBezTo>
                  <a:pt x="605" y="0"/>
                  <a:pt x="765" y="59"/>
                  <a:pt x="865" y="160"/>
                </a:cubicBezTo>
                <a:cubicBezTo>
                  <a:pt x="882" y="168"/>
                  <a:pt x="882" y="185"/>
                  <a:pt x="865" y="202"/>
                </a:cubicBezTo>
                <a:cubicBezTo>
                  <a:pt x="857" y="210"/>
                  <a:pt x="840" y="210"/>
                  <a:pt x="832" y="202"/>
                </a:cubicBezTo>
                <a:cubicBezTo>
                  <a:pt x="731" y="109"/>
                  <a:pt x="588" y="59"/>
                  <a:pt x="445" y="59"/>
                </a:cubicBezTo>
                <a:cubicBezTo>
                  <a:pt x="294" y="59"/>
                  <a:pt x="151" y="109"/>
                  <a:pt x="50" y="202"/>
                </a:cubicBezTo>
                <a:cubicBezTo>
                  <a:pt x="50" y="210"/>
                  <a:pt x="42" y="210"/>
                  <a:pt x="33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4">
            <a:extLst>
              <a:ext uri="{FF2B5EF4-FFF2-40B4-BE49-F238E27FC236}">
                <a16:creationId xmlns:a16="http://schemas.microsoft.com/office/drawing/2014/main" id="{EE1F7F20-513A-2C40-BBB1-B6984638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212" y="10160020"/>
            <a:ext cx="229446" cy="239422"/>
          </a:xfrm>
          <a:custGeom>
            <a:avLst/>
            <a:gdLst>
              <a:gd name="T0" fmla="*/ 100 w 202"/>
              <a:gd name="T1" fmla="*/ 58 h 211"/>
              <a:gd name="T2" fmla="*/ 100 w 202"/>
              <a:gd name="T3" fmla="*/ 58 h 211"/>
              <a:gd name="T4" fmla="*/ 142 w 202"/>
              <a:gd name="T5" fmla="*/ 109 h 211"/>
              <a:gd name="T6" fmla="*/ 100 w 202"/>
              <a:gd name="T7" fmla="*/ 151 h 211"/>
              <a:gd name="T8" fmla="*/ 58 w 202"/>
              <a:gd name="T9" fmla="*/ 109 h 211"/>
              <a:gd name="T10" fmla="*/ 100 w 202"/>
              <a:gd name="T11" fmla="*/ 58 h 211"/>
              <a:gd name="T12" fmla="*/ 100 w 202"/>
              <a:gd name="T13" fmla="*/ 0 h 211"/>
              <a:gd name="T14" fmla="*/ 100 w 202"/>
              <a:gd name="T15" fmla="*/ 0 h 211"/>
              <a:gd name="T16" fmla="*/ 0 w 202"/>
              <a:gd name="T17" fmla="*/ 109 h 211"/>
              <a:gd name="T18" fmla="*/ 100 w 202"/>
              <a:gd name="T19" fmla="*/ 210 h 211"/>
              <a:gd name="T20" fmla="*/ 201 w 202"/>
              <a:gd name="T21" fmla="*/ 109 h 211"/>
              <a:gd name="T22" fmla="*/ 100 w 202"/>
              <a:gd name="T23" fmla="*/ 0 h 211"/>
              <a:gd name="T24" fmla="*/ 100 w 202"/>
              <a:gd name="T25" fmla="*/ 5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11">
                <a:moveTo>
                  <a:pt x="100" y="58"/>
                </a:moveTo>
                <a:lnTo>
                  <a:pt x="100" y="58"/>
                </a:lnTo>
                <a:cubicBezTo>
                  <a:pt x="125" y="58"/>
                  <a:pt x="142" y="84"/>
                  <a:pt x="142" y="109"/>
                </a:cubicBezTo>
                <a:cubicBezTo>
                  <a:pt x="142" y="134"/>
                  <a:pt x="125" y="151"/>
                  <a:pt x="100" y="151"/>
                </a:cubicBezTo>
                <a:cubicBezTo>
                  <a:pt x="75" y="151"/>
                  <a:pt x="58" y="134"/>
                  <a:pt x="58" y="109"/>
                </a:cubicBezTo>
                <a:cubicBezTo>
                  <a:pt x="58" y="84"/>
                  <a:pt x="75" y="58"/>
                  <a:pt x="100" y="58"/>
                </a:cubicBezTo>
                <a:lnTo>
                  <a:pt x="100" y="0"/>
                </a:lnTo>
                <a:lnTo>
                  <a:pt x="100" y="0"/>
                </a:lnTo>
                <a:cubicBezTo>
                  <a:pt x="42" y="0"/>
                  <a:pt x="0" y="50"/>
                  <a:pt x="0" y="109"/>
                </a:cubicBezTo>
                <a:cubicBezTo>
                  <a:pt x="0" y="159"/>
                  <a:pt x="42" y="210"/>
                  <a:pt x="100" y="210"/>
                </a:cubicBezTo>
                <a:cubicBezTo>
                  <a:pt x="159" y="210"/>
                  <a:pt x="201" y="159"/>
                  <a:pt x="201" y="109"/>
                </a:cubicBezTo>
                <a:cubicBezTo>
                  <a:pt x="201" y="50"/>
                  <a:pt x="159" y="0"/>
                  <a:pt x="100" y="0"/>
                </a:cubicBezTo>
                <a:lnTo>
                  <a:pt x="100" y="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5">
            <a:extLst>
              <a:ext uri="{FF2B5EF4-FFF2-40B4-BE49-F238E27FC236}">
                <a16:creationId xmlns:a16="http://schemas.microsoft.com/office/drawing/2014/main" id="{733A451D-CD4C-9B49-A412-5E96DBDB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911" y="9721081"/>
            <a:ext cx="793085" cy="199518"/>
          </a:xfrm>
          <a:custGeom>
            <a:avLst/>
            <a:gdLst>
              <a:gd name="T0" fmla="*/ 34 w 699"/>
              <a:gd name="T1" fmla="*/ 176 h 177"/>
              <a:gd name="T2" fmla="*/ 34 w 699"/>
              <a:gd name="T3" fmla="*/ 176 h 177"/>
              <a:gd name="T4" fmla="*/ 9 w 699"/>
              <a:gd name="T5" fmla="*/ 168 h 177"/>
              <a:gd name="T6" fmla="*/ 9 w 699"/>
              <a:gd name="T7" fmla="*/ 126 h 177"/>
              <a:gd name="T8" fmla="*/ 353 w 699"/>
              <a:gd name="T9" fmla="*/ 0 h 177"/>
              <a:gd name="T10" fmla="*/ 681 w 699"/>
              <a:gd name="T11" fmla="*/ 126 h 177"/>
              <a:gd name="T12" fmla="*/ 681 w 699"/>
              <a:gd name="T13" fmla="*/ 168 h 177"/>
              <a:gd name="T14" fmla="*/ 639 w 699"/>
              <a:gd name="T15" fmla="*/ 168 h 177"/>
              <a:gd name="T16" fmla="*/ 353 w 699"/>
              <a:gd name="T17" fmla="*/ 59 h 177"/>
              <a:gd name="T18" fmla="*/ 51 w 699"/>
              <a:gd name="T19" fmla="*/ 168 h 177"/>
              <a:gd name="T20" fmla="*/ 34 w 699"/>
              <a:gd name="T2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177">
                <a:moveTo>
                  <a:pt x="34" y="176"/>
                </a:moveTo>
                <a:lnTo>
                  <a:pt x="34" y="176"/>
                </a:lnTo>
                <a:cubicBezTo>
                  <a:pt x="26" y="176"/>
                  <a:pt x="17" y="176"/>
                  <a:pt x="9" y="168"/>
                </a:cubicBezTo>
                <a:cubicBezTo>
                  <a:pt x="0" y="160"/>
                  <a:pt x="0" y="143"/>
                  <a:pt x="9" y="126"/>
                </a:cubicBezTo>
                <a:cubicBezTo>
                  <a:pt x="93" y="51"/>
                  <a:pt x="219" y="0"/>
                  <a:pt x="353" y="0"/>
                </a:cubicBezTo>
                <a:cubicBezTo>
                  <a:pt x="479" y="0"/>
                  <a:pt x="597" y="51"/>
                  <a:pt x="681" y="126"/>
                </a:cubicBezTo>
                <a:cubicBezTo>
                  <a:pt x="698" y="134"/>
                  <a:pt x="698" y="151"/>
                  <a:pt x="681" y="168"/>
                </a:cubicBezTo>
                <a:cubicBezTo>
                  <a:pt x="673" y="176"/>
                  <a:pt x="656" y="176"/>
                  <a:pt x="639" y="168"/>
                </a:cubicBezTo>
                <a:cubicBezTo>
                  <a:pt x="572" y="101"/>
                  <a:pt x="463" y="59"/>
                  <a:pt x="353" y="59"/>
                </a:cubicBezTo>
                <a:cubicBezTo>
                  <a:pt x="236" y="59"/>
                  <a:pt x="126" y="101"/>
                  <a:pt x="51" y="168"/>
                </a:cubicBezTo>
                <a:cubicBezTo>
                  <a:pt x="51" y="176"/>
                  <a:pt x="42" y="176"/>
                  <a:pt x="34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6">
            <a:extLst>
              <a:ext uri="{FF2B5EF4-FFF2-40B4-BE49-F238E27FC236}">
                <a16:creationId xmlns:a16="http://schemas.microsoft.com/office/drawing/2014/main" id="{40CFD90E-FFB4-7A4C-AB66-C7837C21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611" y="9920599"/>
            <a:ext cx="543685" cy="154628"/>
          </a:xfrm>
          <a:custGeom>
            <a:avLst/>
            <a:gdLst>
              <a:gd name="T0" fmla="*/ 26 w 481"/>
              <a:gd name="T1" fmla="*/ 135 h 136"/>
              <a:gd name="T2" fmla="*/ 26 w 481"/>
              <a:gd name="T3" fmla="*/ 135 h 136"/>
              <a:gd name="T4" fmla="*/ 9 w 481"/>
              <a:gd name="T5" fmla="*/ 126 h 136"/>
              <a:gd name="T6" fmla="*/ 9 w 481"/>
              <a:gd name="T7" fmla="*/ 85 h 136"/>
              <a:gd name="T8" fmla="*/ 244 w 481"/>
              <a:gd name="T9" fmla="*/ 0 h 136"/>
              <a:gd name="T10" fmla="*/ 471 w 481"/>
              <a:gd name="T11" fmla="*/ 85 h 136"/>
              <a:gd name="T12" fmla="*/ 471 w 481"/>
              <a:gd name="T13" fmla="*/ 126 h 136"/>
              <a:gd name="T14" fmla="*/ 429 w 481"/>
              <a:gd name="T15" fmla="*/ 126 h 136"/>
              <a:gd name="T16" fmla="*/ 244 w 481"/>
              <a:gd name="T17" fmla="*/ 59 h 136"/>
              <a:gd name="T18" fmla="*/ 51 w 481"/>
              <a:gd name="T19" fmla="*/ 126 h 136"/>
              <a:gd name="T20" fmla="*/ 26 w 481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136">
                <a:moveTo>
                  <a:pt x="26" y="135"/>
                </a:moveTo>
                <a:lnTo>
                  <a:pt x="26" y="135"/>
                </a:lnTo>
                <a:cubicBezTo>
                  <a:pt x="17" y="135"/>
                  <a:pt x="17" y="135"/>
                  <a:pt x="9" y="126"/>
                </a:cubicBezTo>
                <a:cubicBezTo>
                  <a:pt x="0" y="118"/>
                  <a:pt x="0" y="93"/>
                  <a:pt x="9" y="85"/>
                </a:cubicBezTo>
                <a:cubicBezTo>
                  <a:pt x="68" y="26"/>
                  <a:pt x="152" y="0"/>
                  <a:pt x="244" y="0"/>
                </a:cubicBezTo>
                <a:cubicBezTo>
                  <a:pt x="328" y="0"/>
                  <a:pt x="412" y="26"/>
                  <a:pt x="471" y="85"/>
                </a:cubicBezTo>
                <a:cubicBezTo>
                  <a:pt x="480" y="93"/>
                  <a:pt x="480" y="110"/>
                  <a:pt x="471" y="126"/>
                </a:cubicBezTo>
                <a:cubicBezTo>
                  <a:pt x="463" y="135"/>
                  <a:pt x="437" y="135"/>
                  <a:pt x="429" y="126"/>
                </a:cubicBezTo>
                <a:cubicBezTo>
                  <a:pt x="379" y="85"/>
                  <a:pt x="312" y="59"/>
                  <a:pt x="244" y="59"/>
                </a:cubicBezTo>
                <a:cubicBezTo>
                  <a:pt x="169" y="59"/>
                  <a:pt x="93" y="85"/>
                  <a:pt x="51" y="126"/>
                </a:cubicBezTo>
                <a:cubicBezTo>
                  <a:pt x="43" y="135"/>
                  <a:pt x="34" y="135"/>
                  <a:pt x="26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Google Shape;265;p9">
            <a:extLst>
              <a:ext uri="{FF2B5EF4-FFF2-40B4-BE49-F238E27FC236}">
                <a16:creationId xmlns:a16="http://schemas.microsoft.com/office/drawing/2014/main" id="{705334F9-E296-A340-B6FF-4D4E8F10D3E9}"/>
              </a:ext>
            </a:extLst>
          </p:cNvPr>
          <p:cNvSpPr/>
          <p:nvPr/>
        </p:nvSpPr>
        <p:spPr>
          <a:xfrm>
            <a:off x="11665271" y="352255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2" name="Google Shape;264;p9">
            <a:extLst>
              <a:ext uri="{FF2B5EF4-FFF2-40B4-BE49-F238E27FC236}">
                <a16:creationId xmlns:a16="http://schemas.microsoft.com/office/drawing/2014/main" id="{F3CCBC47-2C9F-A849-BF5F-D507F0568014}"/>
              </a:ext>
            </a:extLst>
          </p:cNvPr>
          <p:cNvSpPr txBox="1"/>
          <p:nvPr/>
        </p:nvSpPr>
        <p:spPr>
          <a:xfrm>
            <a:off x="11701418" y="297886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265;p9">
            <a:extLst>
              <a:ext uri="{FF2B5EF4-FFF2-40B4-BE49-F238E27FC236}">
                <a16:creationId xmlns:a16="http://schemas.microsoft.com/office/drawing/2014/main" id="{FFB76E17-D1A0-9A41-8DA1-5489577AFA88}"/>
              </a:ext>
            </a:extLst>
          </p:cNvPr>
          <p:cNvSpPr/>
          <p:nvPr/>
        </p:nvSpPr>
        <p:spPr>
          <a:xfrm>
            <a:off x="11645591" y="565470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6" name="Google Shape;264;p9">
            <a:extLst>
              <a:ext uri="{FF2B5EF4-FFF2-40B4-BE49-F238E27FC236}">
                <a16:creationId xmlns:a16="http://schemas.microsoft.com/office/drawing/2014/main" id="{526D5B8B-47C1-6141-AC96-B12DE1488307}"/>
              </a:ext>
            </a:extLst>
          </p:cNvPr>
          <p:cNvSpPr txBox="1"/>
          <p:nvPr/>
        </p:nvSpPr>
        <p:spPr>
          <a:xfrm>
            <a:off x="11681738" y="511100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265;p9">
            <a:extLst>
              <a:ext uri="{FF2B5EF4-FFF2-40B4-BE49-F238E27FC236}">
                <a16:creationId xmlns:a16="http://schemas.microsoft.com/office/drawing/2014/main" id="{4D004A9F-7561-6F45-BC75-EA652B2D5C2C}"/>
              </a:ext>
            </a:extLst>
          </p:cNvPr>
          <p:cNvSpPr/>
          <p:nvPr/>
        </p:nvSpPr>
        <p:spPr>
          <a:xfrm>
            <a:off x="11625731" y="770966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8" name="Google Shape;264;p9">
            <a:extLst>
              <a:ext uri="{FF2B5EF4-FFF2-40B4-BE49-F238E27FC236}">
                <a16:creationId xmlns:a16="http://schemas.microsoft.com/office/drawing/2014/main" id="{A67B89E4-0545-CA42-BEA9-86464850017A}"/>
              </a:ext>
            </a:extLst>
          </p:cNvPr>
          <p:cNvSpPr txBox="1"/>
          <p:nvPr/>
        </p:nvSpPr>
        <p:spPr>
          <a:xfrm>
            <a:off x="11661878" y="716596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265;p9">
            <a:extLst>
              <a:ext uri="{FF2B5EF4-FFF2-40B4-BE49-F238E27FC236}">
                <a16:creationId xmlns:a16="http://schemas.microsoft.com/office/drawing/2014/main" id="{FCCC6935-D9DD-8546-938B-1C1042246F4F}"/>
              </a:ext>
            </a:extLst>
          </p:cNvPr>
          <p:cNvSpPr/>
          <p:nvPr/>
        </p:nvSpPr>
        <p:spPr>
          <a:xfrm>
            <a:off x="11662774" y="982518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90" name="Google Shape;264;p9">
            <a:extLst>
              <a:ext uri="{FF2B5EF4-FFF2-40B4-BE49-F238E27FC236}">
                <a16:creationId xmlns:a16="http://schemas.microsoft.com/office/drawing/2014/main" id="{1BED0E77-B0E6-0C46-923C-059546F9F69C}"/>
              </a:ext>
            </a:extLst>
          </p:cNvPr>
          <p:cNvSpPr txBox="1"/>
          <p:nvPr/>
        </p:nvSpPr>
        <p:spPr>
          <a:xfrm>
            <a:off x="11698921" y="928148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207;p7">
            <a:extLst>
              <a:ext uri="{FF2B5EF4-FFF2-40B4-BE49-F238E27FC236}">
                <a16:creationId xmlns:a16="http://schemas.microsoft.com/office/drawing/2014/main" id="{E72811C0-6398-0641-BEEA-CEEF3D78C32D}"/>
              </a:ext>
            </a:extLst>
          </p:cNvPr>
          <p:cNvSpPr txBox="1"/>
          <p:nvPr/>
        </p:nvSpPr>
        <p:spPr>
          <a:xfrm>
            <a:off x="16848347" y="2434634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2" name="Google Shape;208;p7">
            <a:extLst>
              <a:ext uri="{FF2B5EF4-FFF2-40B4-BE49-F238E27FC236}">
                <a16:creationId xmlns:a16="http://schemas.microsoft.com/office/drawing/2014/main" id="{E4142BB4-3ACD-F046-A2D8-D670BDB8E861}"/>
              </a:ext>
            </a:extLst>
          </p:cNvPr>
          <p:cNvSpPr txBox="1"/>
          <p:nvPr/>
        </p:nvSpPr>
        <p:spPr>
          <a:xfrm>
            <a:off x="16841925" y="399298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1">
            <a:extLst>
              <a:ext uri="{FF2B5EF4-FFF2-40B4-BE49-F238E27FC236}">
                <a16:creationId xmlns:a16="http://schemas.microsoft.com/office/drawing/2014/main" id="{BC28EB1B-EC34-9542-A720-0E57D816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401" y="5242417"/>
            <a:ext cx="2880645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9 h 4418"/>
              <a:gd name="T10" fmla="*/ 1401 w 2793"/>
              <a:gd name="T11" fmla="*/ 0 h 4418"/>
              <a:gd name="T12" fmla="*/ 2792 w 2793"/>
              <a:gd name="T13" fmla="*/ 1399 h 4418"/>
              <a:gd name="T14" fmla="*/ 2160 w 2793"/>
              <a:gd name="T15" fmla="*/ 3206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9"/>
                </a:cubicBezTo>
                <a:cubicBezTo>
                  <a:pt x="2792" y="1752"/>
                  <a:pt x="2585" y="2366"/>
                  <a:pt x="2160" y="3206"/>
                </a:cubicBezTo>
                <a:cubicBezTo>
                  <a:pt x="1853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2">
            <a:extLst>
              <a:ext uri="{FF2B5EF4-FFF2-40B4-BE49-F238E27FC236}">
                <a16:creationId xmlns:a16="http://schemas.microsoft.com/office/drawing/2014/main" id="{177ECB37-143E-F340-82A3-94A75802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24" y="5233315"/>
            <a:ext cx="2880648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0 h 4418"/>
              <a:gd name="T10" fmla="*/ 1401 w 2793"/>
              <a:gd name="T11" fmla="*/ 0 h 4418"/>
              <a:gd name="T12" fmla="*/ 2792 w 2793"/>
              <a:gd name="T13" fmla="*/ 1390 h 4418"/>
              <a:gd name="T14" fmla="*/ 2160 w 2793"/>
              <a:gd name="T15" fmla="*/ 3197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20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0"/>
                </a:cubicBezTo>
                <a:cubicBezTo>
                  <a:pt x="2792" y="1752"/>
                  <a:pt x="2585" y="2357"/>
                  <a:pt x="2160" y="3197"/>
                </a:cubicBezTo>
                <a:cubicBezTo>
                  <a:pt x="1853" y="3812"/>
                  <a:pt x="1545" y="4336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3">
            <a:extLst>
              <a:ext uri="{FF2B5EF4-FFF2-40B4-BE49-F238E27FC236}">
                <a16:creationId xmlns:a16="http://schemas.microsoft.com/office/drawing/2014/main" id="{A7CB23ED-5B5E-164F-9B1A-1794F688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851" y="5233315"/>
            <a:ext cx="2889746" cy="4559885"/>
          </a:xfrm>
          <a:custGeom>
            <a:avLst/>
            <a:gdLst>
              <a:gd name="T0" fmla="*/ 1418 w 2801"/>
              <a:gd name="T1" fmla="*/ 4417 h 4418"/>
              <a:gd name="T2" fmla="*/ 1418 w 2801"/>
              <a:gd name="T3" fmla="*/ 4417 h 4418"/>
              <a:gd name="T4" fmla="*/ 1301 w 2801"/>
              <a:gd name="T5" fmla="*/ 4345 h 4418"/>
              <a:gd name="T6" fmla="*/ 660 w 2801"/>
              <a:gd name="T7" fmla="*/ 3206 h 4418"/>
              <a:gd name="T8" fmla="*/ 0 w 2801"/>
              <a:gd name="T9" fmla="*/ 1390 h 4418"/>
              <a:gd name="T10" fmla="*/ 1401 w 2801"/>
              <a:gd name="T11" fmla="*/ 0 h 4418"/>
              <a:gd name="T12" fmla="*/ 2800 w 2801"/>
              <a:gd name="T13" fmla="*/ 1390 h 4418"/>
              <a:gd name="T14" fmla="*/ 2168 w 2801"/>
              <a:gd name="T15" fmla="*/ 3197 h 4418"/>
              <a:gd name="T16" fmla="*/ 1544 w 2801"/>
              <a:gd name="T17" fmla="*/ 4345 h 4418"/>
              <a:gd name="T18" fmla="*/ 1418 w 2801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1" h="4418">
                <a:moveTo>
                  <a:pt x="1418" y="4417"/>
                </a:moveTo>
                <a:lnTo>
                  <a:pt x="1418" y="4417"/>
                </a:lnTo>
                <a:cubicBezTo>
                  <a:pt x="1374" y="4417"/>
                  <a:pt x="1329" y="4390"/>
                  <a:pt x="1301" y="4345"/>
                </a:cubicBezTo>
                <a:cubicBezTo>
                  <a:pt x="1292" y="4345"/>
                  <a:pt x="976" y="3821"/>
                  <a:pt x="660" y="3206"/>
                </a:cubicBezTo>
                <a:cubicBezTo>
                  <a:pt x="226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8" y="0"/>
                  <a:pt x="2800" y="623"/>
                  <a:pt x="2800" y="1390"/>
                </a:cubicBezTo>
                <a:cubicBezTo>
                  <a:pt x="2800" y="1752"/>
                  <a:pt x="2584" y="2357"/>
                  <a:pt x="2168" y="3197"/>
                </a:cubicBezTo>
                <a:cubicBezTo>
                  <a:pt x="1861" y="3812"/>
                  <a:pt x="1544" y="4336"/>
                  <a:pt x="1544" y="4345"/>
                </a:cubicBezTo>
                <a:cubicBezTo>
                  <a:pt x="1517" y="4390"/>
                  <a:pt x="1472" y="4417"/>
                  <a:pt x="1418" y="4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4">
            <a:extLst>
              <a:ext uri="{FF2B5EF4-FFF2-40B4-BE49-F238E27FC236}">
                <a16:creationId xmlns:a16="http://schemas.microsoft.com/office/drawing/2014/main" id="{D3840D22-EA13-ED44-8692-F3433A18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626" y="5233315"/>
            <a:ext cx="2885197" cy="4559885"/>
          </a:xfrm>
          <a:custGeom>
            <a:avLst/>
            <a:gdLst>
              <a:gd name="T0" fmla="*/ 1410 w 2794"/>
              <a:gd name="T1" fmla="*/ 4417 h 4418"/>
              <a:gd name="T2" fmla="*/ 1410 w 2794"/>
              <a:gd name="T3" fmla="*/ 4417 h 4418"/>
              <a:gd name="T4" fmla="*/ 1292 w 2794"/>
              <a:gd name="T5" fmla="*/ 4345 h 4418"/>
              <a:gd name="T6" fmla="*/ 651 w 2794"/>
              <a:gd name="T7" fmla="*/ 3206 h 4418"/>
              <a:gd name="T8" fmla="*/ 0 w 2794"/>
              <a:gd name="T9" fmla="*/ 1390 h 4418"/>
              <a:gd name="T10" fmla="*/ 1392 w 2794"/>
              <a:gd name="T11" fmla="*/ 0 h 4418"/>
              <a:gd name="T12" fmla="*/ 2793 w 2794"/>
              <a:gd name="T13" fmla="*/ 1390 h 4418"/>
              <a:gd name="T14" fmla="*/ 2160 w 2794"/>
              <a:gd name="T15" fmla="*/ 3197 h 4418"/>
              <a:gd name="T16" fmla="*/ 1536 w 2794"/>
              <a:gd name="T17" fmla="*/ 4345 h 4418"/>
              <a:gd name="T18" fmla="*/ 1419 w 2794"/>
              <a:gd name="T19" fmla="*/ 4417 h 4418"/>
              <a:gd name="T20" fmla="*/ 1410 w 2794"/>
              <a:gd name="T21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94" h="4418">
                <a:moveTo>
                  <a:pt x="1410" y="4417"/>
                </a:moveTo>
                <a:lnTo>
                  <a:pt x="1410" y="4417"/>
                </a:lnTo>
                <a:cubicBezTo>
                  <a:pt x="1365" y="4417"/>
                  <a:pt x="1320" y="4390"/>
                  <a:pt x="1292" y="4345"/>
                </a:cubicBezTo>
                <a:cubicBezTo>
                  <a:pt x="1292" y="4345"/>
                  <a:pt x="967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24" y="0"/>
                  <a:pt x="1392" y="0"/>
                </a:cubicBezTo>
                <a:cubicBezTo>
                  <a:pt x="2160" y="0"/>
                  <a:pt x="2793" y="623"/>
                  <a:pt x="2793" y="1390"/>
                </a:cubicBezTo>
                <a:cubicBezTo>
                  <a:pt x="2793" y="1752"/>
                  <a:pt x="2576" y="2357"/>
                  <a:pt x="2160" y="3197"/>
                </a:cubicBezTo>
                <a:cubicBezTo>
                  <a:pt x="1853" y="3812"/>
                  <a:pt x="1536" y="4336"/>
                  <a:pt x="1536" y="4345"/>
                </a:cubicBezTo>
                <a:cubicBezTo>
                  <a:pt x="1509" y="4390"/>
                  <a:pt x="1464" y="4417"/>
                  <a:pt x="1419" y="4417"/>
                </a:cubicBezTo>
                <a:cubicBezTo>
                  <a:pt x="1419" y="4417"/>
                  <a:pt x="1419" y="4417"/>
                  <a:pt x="1410" y="44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5">
            <a:extLst>
              <a:ext uri="{FF2B5EF4-FFF2-40B4-BE49-F238E27FC236}">
                <a16:creationId xmlns:a16="http://schemas.microsoft.com/office/drawing/2014/main" id="{ADA5F018-8320-3C44-B9AE-55823B36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459" y="5242417"/>
            <a:ext cx="2880648" cy="4559885"/>
          </a:xfrm>
          <a:custGeom>
            <a:avLst/>
            <a:gdLst>
              <a:gd name="T0" fmla="*/ 1418 w 2793"/>
              <a:gd name="T1" fmla="*/ 4417 h 4418"/>
              <a:gd name="T2" fmla="*/ 1418 w 2793"/>
              <a:gd name="T3" fmla="*/ 4417 h 4418"/>
              <a:gd name="T4" fmla="*/ 1301 w 2793"/>
              <a:gd name="T5" fmla="*/ 4345 h 4418"/>
              <a:gd name="T6" fmla="*/ 650 w 2793"/>
              <a:gd name="T7" fmla="*/ 3206 h 4418"/>
              <a:gd name="T8" fmla="*/ 0 w 2793"/>
              <a:gd name="T9" fmla="*/ 1399 h 4418"/>
              <a:gd name="T10" fmla="*/ 1400 w 2793"/>
              <a:gd name="T11" fmla="*/ 0 h 4418"/>
              <a:gd name="T12" fmla="*/ 2792 w 2793"/>
              <a:gd name="T13" fmla="*/ 1399 h 4418"/>
              <a:gd name="T14" fmla="*/ 2159 w 2793"/>
              <a:gd name="T15" fmla="*/ 3206 h 4418"/>
              <a:gd name="T16" fmla="*/ 1545 w 2793"/>
              <a:gd name="T17" fmla="*/ 4345 h 4418"/>
              <a:gd name="T18" fmla="*/ 1418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8" y="4417"/>
                </a:moveTo>
                <a:lnTo>
                  <a:pt x="1418" y="4417"/>
                </a:lnTo>
                <a:cubicBezTo>
                  <a:pt x="136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0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23" y="0"/>
                  <a:pt x="1400" y="0"/>
                </a:cubicBezTo>
                <a:cubicBezTo>
                  <a:pt x="2168" y="0"/>
                  <a:pt x="2792" y="623"/>
                  <a:pt x="2792" y="1399"/>
                </a:cubicBezTo>
                <a:cubicBezTo>
                  <a:pt x="2792" y="1752"/>
                  <a:pt x="2584" y="2366"/>
                  <a:pt x="2159" y="3206"/>
                </a:cubicBezTo>
                <a:cubicBezTo>
                  <a:pt x="1852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8" y="44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6">
            <a:extLst>
              <a:ext uri="{FF2B5EF4-FFF2-40B4-BE49-F238E27FC236}">
                <a16:creationId xmlns:a16="http://schemas.microsoft.com/office/drawing/2014/main" id="{3073F53C-9727-C349-A201-E64A4D15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2218" y="6939858"/>
            <a:ext cx="468732" cy="450529"/>
          </a:xfrm>
          <a:custGeom>
            <a:avLst/>
            <a:gdLst>
              <a:gd name="T0" fmla="*/ 317 w 453"/>
              <a:gd name="T1" fmla="*/ 434 h 435"/>
              <a:gd name="T2" fmla="*/ 317 w 453"/>
              <a:gd name="T3" fmla="*/ 434 h 435"/>
              <a:gd name="T4" fmla="*/ 290 w 453"/>
              <a:gd name="T5" fmla="*/ 425 h 435"/>
              <a:gd name="T6" fmla="*/ 46 w 453"/>
              <a:gd name="T7" fmla="*/ 181 h 435"/>
              <a:gd name="T8" fmla="*/ 46 w 453"/>
              <a:gd name="T9" fmla="*/ 28 h 435"/>
              <a:gd name="T10" fmla="*/ 118 w 453"/>
              <a:gd name="T11" fmla="*/ 0 h 435"/>
              <a:gd name="T12" fmla="*/ 190 w 453"/>
              <a:gd name="T13" fmla="*/ 28 h 435"/>
              <a:gd name="T14" fmla="*/ 443 w 453"/>
              <a:gd name="T15" fmla="*/ 280 h 435"/>
              <a:gd name="T16" fmla="*/ 452 w 453"/>
              <a:gd name="T17" fmla="*/ 308 h 435"/>
              <a:gd name="T18" fmla="*/ 443 w 453"/>
              <a:gd name="T19" fmla="*/ 326 h 435"/>
              <a:gd name="T20" fmla="*/ 344 w 453"/>
              <a:gd name="T21" fmla="*/ 425 h 435"/>
              <a:gd name="T22" fmla="*/ 317 w 453"/>
              <a:gd name="T23" fmla="*/ 434 h 435"/>
              <a:gd name="T24" fmla="*/ 118 w 453"/>
              <a:gd name="T25" fmla="*/ 64 h 435"/>
              <a:gd name="T26" fmla="*/ 118 w 453"/>
              <a:gd name="T27" fmla="*/ 64 h 435"/>
              <a:gd name="T28" fmla="*/ 118 w 453"/>
              <a:gd name="T29" fmla="*/ 64 h 435"/>
              <a:gd name="T30" fmla="*/ 91 w 453"/>
              <a:gd name="T31" fmla="*/ 82 h 435"/>
              <a:gd name="T32" fmla="*/ 91 w 453"/>
              <a:gd name="T33" fmla="*/ 127 h 435"/>
              <a:gd name="T34" fmla="*/ 317 w 453"/>
              <a:gd name="T35" fmla="*/ 353 h 435"/>
              <a:gd name="T36" fmla="*/ 371 w 453"/>
              <a:gd name="T37" fmla="*/ 308 h 435"/>
              <a:gd name="T38" fmla="*/ 145 w 453"/>
              <a:gd name="T39" fmla="*/ 82 h 435"/>
              <a:gd name="T40" fmla="*/ 118 w 453"/>
              <a:gd name="T41" fmla="*/ 6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3" h="435">
                <a:moveTo>
                  <a:pt x="317" y="434"/>
                </a:moveTo>
                <a:lnTo>
                  <a:pt x="317" y="434"/>
                </a:lnTo>
                <a:cubicBezTo>
                  <a:pt x="308" y="434"/>
                  <a:pt x="299" y="434"/>
                  <a:pt x="290" y="425"/>
                </a:cubicBezTo>
                <a:cubicBezTo>
                  <a:pt x="46" y="181"/>
                  <a:pt x="46" y="181"/>
                  <a:pt x="46" y="181"/>
                </a:cubicBezTo>
                <a:cubicBezTo>
                  <a:pt x="0" y="136"/>
                  <a:pt x="0" y="73"/>
                  <a:pt x="46" y="28"/>
                </a:cubicBezTo>
                <a:cubicBezTo>
                  <a:pt x="64" y="9"/>
                  <a:pt x="91" y="0"/>
                  <a:pt x="118" y="0"/>
                </a:cubicBezTo>
                <a:cubicBezTo>
                  <a:pt x="145" y="0"/>
                  <a:pt x="172" y="9"/>
                  <a:pt x="190" y="28"/>
                </a:cubicBezTo>
                <a:cubicBezTo>
                  <a:pt x="443" y="280"/>
                  <a:pt x="443" y="280"/>
                  <a:pt x="443" y="280"/>
                </a:cubicBezTo>
                <a:cubicBezTo>
                  <a:pt x="452" y="289"/>
                  <a:pt x="452" y="298"/>
                  <a:pt x="452" y="308"/>
                </a:cubicBezTo>
                <a:cubicBezTo>
                  <a:pt x="452" y="317"/>
                  <a:pt x="452" y="326"/>
                  <a:pt x="443" y="326"/>
                </a:cubicBezTo>
                <a:cubicBezTo>
                  <a:pt x="344" y="425"/>
                  <a:pt x="344" y="425"/>
                  <a:pt x="344" y="425"/>
                </a:cubicBezTo>
                <a:cubicBezTo>
                  <a:pt x="335" y="434"/>
                  <a:pt x="326" y="434"/>
                  <a:pt x="317" y="434"/>
                </a:cubicBezTo>
                <a:close/>
                <a:moveTo>
                  <a:pt x="118" y="64"/>
                </a:moveTo>
                <a:lnTo>
                  <a:pt x="118" y="64"/>
                </a:lnTo>
                <a:lnTo>
                  <a:pt x="118" y="64"/>
                </a:lnTo>
                <a:cubicBezTo>
                  <a:pt x="109" y="64"/>
                  <a:pt x="100" y="73"/>
                  <a:pt x="91" y="82"/>
                </a:cubicBezTo>
                <a:cubicBezTo>
                  <a:pt x="82" y="91"/>
                  <a:pt x="82" y="118"/>
                  <a:pt x="91" y="127"/>
                </a:cubicBezTo>
                <a:cubicBezTo>
                  <a:pt x="317" y="353"/>
                  <a:pt x="317" y="353"/>
                  <a:pt x="317" y="353"/>
                </a:cubicBezTo>
                <a:cubicBezTo>
                  <a:pt x="371" y="308"/>
                  <a:pt x="371" y="308"/>
                  <a:pt x="371" y="308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36" y="73"/>
                  <a:pt x="127" y="64"/>
                  <a:pt x="118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7">
            <a:extLst>
              <a:ext uri="{FF2B5EF4-FFF2-40B4-BE49-F238E27FC236}">
                <a16:creationId xmlns:a16="http://schemas.microsoft.com/office/drawing/2014/main" id="{A4B98211-1E0F-C440-BCAE-4BFE5B5E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371" y="6361910"/>
            <a:ext cx="691719" cy="691719"/>
          </a:xfrm>
          <a:custGeom>
            <a:avLst/>
            <a:gdLst>
              <a:gd name="T0" fmla="*/ 334 w 670"/>
              <a:gd name="T1" fmla="*/ 668 h 669"/>
              <a:gd name="T2" fmla="*/ 334 w 670"/>
              <a:gd name="T3" fmla="*/ 668 h 669"/>
              <a:gd name="T4" fmla="*/ 0 w 670"/>
              <a:gd name="T5" fmla="*/ 334 h 669"/>
              <a:gd name="T6" fmla="*/ 334 w 670"/>
              <a:gd name="T7" fmla="*/ 0 h 669"/>
              <a:gd name="T8" fmla="*/ 669 w 670"/>
              <a:gd name="T9" fmla="*/ 334 h 669"/>
              <a:gd name="T10" fmla="*/ 334 w 670"/>
              <a:gd name="T11" fmla="*/ 668 h 669"/>
              <a:gd name="T12" fmla="*/ 334 w 670"/>
              <a:gd name="T13" fmla="*/ 63 h 669"/>
              <a:gd name="T14" fmla="*/ 334 w 670"/>
              <a:gd name="T15" fmla="*/ 63 h 669"/>
              <a:gd name="T16" fmla="*/ 64 w 670"/>
              <a:gd name="T17" fmla="*/ 334 h 669"/>
              <a:gd name="T18" fmla="*/ 334 w 670"/>
              <a:gd name="T19" fmla="*/ 595 h 669"/>
              <a:gd name="T20" fmla="*/ 597 w 670"/>
              <a:gd name="T21" fmla="*/ 334 h 669"/>
              <a:gd name="T22" fmla="*/ 334 w 670"/>
              <a:gd name="T23" fmla="*/ 6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0" h="669">
                <a:moveTo>
                  <a:pt x="334" y="668"/>
                </a:moveTo>
                <a:lnTo>
                  <a:pt x="334" y="668"/>
                </a:lnTo>
                <a:cubicBezTo>
                  <a:pt x="145" y="668"/>
                  <a:pt x="0" y="514"/>
                  <a:pt x="0" y="334"/>
                </a:cubicBezTo>
                <a:cubicBezTo>
                  <a:pt x="0" y="145"/>
                  <a:pt x="145" y="0"/>
                  <a:pt x="334" y="0"/>
                </a:cubicBezTo>
                <a:cubicBezTo>
                  <a:pt x="515" y="0"/>
                  <a:pt x="669" y="145"/>
                  <a:pt x="669" y="334"/>
                </a:cubicBezTo>
                <a:cubicBezTo>
                  <a:pt x="669" y="514"/>
                  <a:pt x="515" y="668"/>
                  <a:pt x="334" y="668"/>
                </a:cubicBezTo>
                <a:close/>
                <a:moveTo>
                  <a:pt x="334" y="63"/>
                </a:moveTo>
                <a:lnTo>
                  <a:pt x="334" y="63"/>
                </a:lnTo>
                <a:cubicBezTo>
                  <a:pt x="190" y="63"/>
                  <a:pt x="64" y="180"/>
                  <a:pt x="64" y="334"/>
                </a:cubicBezTo>
                <a:cubicBezTo>
                  <a:pt x="64" y="478"/>
                  <a:pt x="190" y="595"/>
                  <a:pt x="334" y="595"/>
                </a:cubicBezTo>
                <a:cubicBezTo>
                  <a:pt x="479" y="595"/>
                  <a:pt x="597" y="478"/>
                  <a:pt x="597" y="334"/>
                </a:cubicBezTo>
                <a:cubicBezTo>
                  <a:pt x="597" y="180"/>
                  <a:pt x="479" y="63"/>
                  <a:pt x="334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8">
            <a:extLst>
              <a:ext uri="{FF2B5EF4-FFF2-40B4-BE49-F238E27FC236}">
                <a16:creationId xmlns:a16="http://schemas.microsoft.com/office/drawing/2014/main" id="{9235DBB9-93FC-1446-930C-ABC6458E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46" y="6325503"/>
            <a:ext cx="905605" cy="1101290"/>
          </a:xfrm>
          <a:custGeom>
            <a:avLst/>
            <a:gdLst>
              <a:gd name="T0" fmla="*/ 859 w 878"/>
              <a:gd name="T1" fmla="*/ 830 h 1066"/>
              <a:gd name="T2" fmla="*/ 859 w 878"/>
              <a:gd name="T3" fmla="*/ 830 h 1066"/>
              <a:gd name="T4" fmla="*/ 777 w 878"/>
              <a:gd name="T5" fmla="*/ 614 h 1066"/>
              <a:gd name="T6" fmla="*/ 768 w 878"/>
              <a:gd name="T7" fmla="*/ 387 h 1066"/>
              <a:gd name="T8" fmla="*/ 768 w 878"/>
              <a:gd name="T9" fmla="*/ 324 h 1066"/>
              <a:gd name="T10" fmla="*/ 768 w 878"/>
              <a:gd name="T11" fmla="*/ 270 h 1066"/>
              <a:gd name="T12" fmla="*/ 434 w 878"/>
              <a:gd name="T13" fmla="*/ 0 h 1066"/>
              <a:gd name="T14" fmla="*/ 226 w 878"/>
              <a:gd name="T15" fmla="*/ 72 h 1066"/>
              <a:gd name="T16" fmla="*/ 109 w 878"/>
              <a:gd name="T17" fmla="*/ 252 h 1066"/>
              <a:gd name="T18" fmla="*/ 100 w 878"/>
              <a:gd name="T19" fmla="*/ 324 h 1066"/>
              <a:gd name="T20" fmla="*/ 109 w 878"/>
              <a:gd name="T21" fmla="*/ 397 h 1066"/>
              <a:gd name="T22" fmla="*/ 109 w 878"/>
              <a:gd name="T23" fmla="*/ 406 h 1066"/>
              <a:gd name="T24" fmla="*/ 109 w 878"/>
              <a:gd name="T25" fmla="*/ 406 h 1066"/>
              <a:gd name="T26" fmla="*/ 100 w 878"/>
              <a:gd name="T27" fmla="*/ 623 h 1066"/>
              <a:gd name="T28" fmla="*/ 18 w 878"/>
              <a:gd name="T29" fmla="*/ 830 h 1066"/>
              <a:gd name="T30" fmla="*/ 9 w 878"/>
              <a:gd name="T31" fmla="*/ 884 h 1066"/>
              <a:gd name="T32" fmla="*/ 54 w 878"/>
              <a:gd name="T33" fmla="*/ 912 h 1066"/>
              <a:gd name="T34" fmla="*/ 54 w 878"/>
              <a:gd name="T35" fmla="*/ 912 h 1066"/>
              <a:gd name="T36" fmla="*/ 190 w 878"/>
              <a:gd name="T37" fmla="*/ 912 h 1066"/>
              <a:gd name="T38" fmla="*/ 280 w 878"/>
              <a:gd name="T39" fmla="*/ 1011 h 1066"/>
              <a:gd name="T40" fmla="*/ 443 w 878"/>
              <a:gd name="T41" fmla="*/ 1065 h 1066"/>
              <a:gd name="T42" fmla="*/ 596 w 878"/>
              <a:gd name="T43" fmla="*/ 1011 h 1066"/>
              <a:gd name="T44" fmla="*/ 696 w 878"/>
              <a:gd name="T45" fmla="*/ 912 h 1066"/>
              <a:gd name="T46" fmla="*/ 822 w 878"/>
              <a:gd name="T47" fmla="*/ 912 h 1066"/>
              <a:gd name="T48" fmla="*/ 822 w 878"/>
              <a:gd name="T49" fmla="*/ 912 h 1066"/>
              <a:gd name="T50" fmla="*/ 868 w 878"/>
              <a:gd name="T51" fmla="*/ 884 h 1066"/>
              <a:gd name="T52" fmla="*/ 859 w 878"/>
              <a:gd name="T53" fmla="*/ 830 h 1066"/>
              <a:gd name="T54" fmla="*/ 560 w 878"/>
              <a:gd name="T55" fmla="*/ 957 h 1066"/>
              <a:gd name="T56" fmla="*/ 560 w 878"/>
              <a:gd name="T57" fmla="*/ 957 h 1066"/>
              <a:gd name="T58" fmla="*/ 443 w 878"/>
              <a:gd name="T59" fmla="*/ 993 h 1066"/>
              <a:gd name="T60" fmla="*/ 316 w 878"/>
              <a:gd name="T61" fmla="*/ 957 h 1066"/>
              <a:gd name="T62" fmla="*/ 271 w 878"/>
              <a:gd name="T63" fmla="*/ 912 h 1066"/>
              <a:gd name="T64" fmla="*/ 443 w 878"/>
              <a:gd name="T65" fmla="*/ 912 h 1066"/>
              <a:gd name="T66" fmla="*/ 615 w 878"/>
              <a:gd name="T67" fmla="*/ 912 h 1066"/>
              <a:gd name="T68" fmla="*/ 560 w 878"/>
              <a:gd name="T69" fmla="*/ 957 h 1066"/>
              <a:gd name="T70" fmla="*/ 723 w 878"/>
              <a:gd name="T71" fmla="*/ 839 h 1066"/>
              <a:gd name="T72" fmla="*/ 723 w 878"/>
              <a:gd name="T73" fmla="*/ 839 h 1066"/>
              <a:gd name="T74" fmla="*/ 723 w 878"/>
              <a:gd name="T75" fmla="*/ 839 h 1066"/>
              <a:gd name="T76" fmla="*/ 443 w 878"/>
              <a:gd name="T77" fmla="*/ 839 h 1066"/>
              <a:gd name="T78" fmla="*/ 100 w 878"/>
              <a:gd name="T79" fmla="*/ 839 h 1066"/>
              <a:gd name="T80" fmla="*/ 163 w 878"/>
              <a:gd name="T81" fmla="*/ 631 h 1066"/>
              <a:gd name="T82" fmla="*/ 172 w 878"/>
              <a:gd name="T83" fmla="*/ 387 h 1066"/>
              <a:gd name="T84" fmla="*/ 172 w 878"/>
              <a:gd name="T85" fmla="*/ 378 h 1066"/>
              <a:gd name="T86" fmla="*/ 172 w 878"/>
              <a:gd name="T87" fmla="*/ 378 h 1066"/>
              <a:gd name="T88" fmla="*/ 172 w 878"/>
              <a:gd name="T89" fmla="*/ 315 h 1066"/>
              <a:gd name="T90" fmla="*/ 172 w 878"/>
              <a:gd name="T91" fmla="*/ 270 h 1066"/>
              <a:gd name="T92" fmla="*/ 271 w 878"/>
              <a:gd name="T93" fmla="*/ 126 h 1066"/>
              <a:gd name="T94" fmla="*/ 434 w 878"/>
              <a:gd name="T95" fmla="*/ 72 h 1066"/>
              <a:gd name="T96" fmla="*/ 696 w 878"/>
              <a:gd name="T97" fmla="*/ 279 h 1066"/>
              <a:gd name="T98" fmla="*/ 696 w 878"/>
              <a:gd name="T99" fmla="*/ 315 h 1066"/>
              <a:gd name="T100" fmla="*/ 696 w 878"/>
              <a:gd name="T101" fmla="*/ 387 h 1066"/>
              <a:gd name="T102" fmla="*/ 705 w 878"/>
              <a:gd name="T103" fmla="*/ 623 h 1066"/>
              <a:gd name="T104" fmla="*/ 786 w 878"/>
              <a:gd name="T105" fmla="*/ 839 h 1066"/>
              <a:gd name="T106" fmla="*/ 723 w 878"/>
              <a:gd name="T107" fmla="*/ 839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8" h="1066">
                <a:moveTo>
                  <a:pt x="859" y="830"/>
                </a:moveTo>
                <a:lnTo>
                  <a:pt x="859" y="830"/>
                </a:lnTo>
                <a:cubicBezTo>
                  <a:pt x="822" y="785"/>
                  <a:pt x="795" y="704"/>
                  <a:pt x="777" y="614"/>
                </a:cubicBezTo>
                <a:cubicBezTo>
                  <a:pt x="759" y="532"/>
                  <a:pt x="759" y="442"/>
                  <a:pt x="768" y="387"/>
                </a:cubicBezTo>
                <a:cubicBezTo>
                  <a:pt x="768" y="361"/>
                  <a:pt x="768" y="342"/>
                  <a:pt x="768" y="324"/>
                </a:cubicBezTo>
                <a:cubicBezTo>
                  <a:pt x="768" y="306"/>
                  <a:pt x="768" y="288"/>
                  <a:pt x="768" y="270"/>
                </a:cubicBezTo>
                <a:cubicBezTo>
                  <a:pt x="741" y="109"/>
                  <a:pt x="596" y="0"/>
                  <a:pt x="434" y="0"/>
                </a:cubicBezTo>
                <a:cubicBezTo>
                  <a:pt x="362" y="0"/>
                  <a:pt x="280" y="27"/>
                  <a:pt x="226" y="72"/>
                </a:cubicBezTo>
                <a:cubicBezTo>
                  <a:pt x="163" y="118"/>
                  <a:pt x="126" y="181"/>
                  <a:pt x="109" y="252"/>
                </a:cubicBezTo>
                <a:cubicBezTo>
                  <a:pt x="100" y="279"/>
                  <a:pt x="100" y="297"/>
                  <a:pt x="100" y="324"/>
                </a:cubicBezTo>
                <a:cubicBezTo>
                  <a:pt x="100" y="333"/>
                  <a:pt x="109" y="361"/>
                  <a:pt x="109" y="397"/>
                </a:cubicBezTo>
                <a:cubicBezTo>
                  <a:pt x="109" y="406"/>
                  <a:pt x="109" y="406"/>
                  <a:pt x="109" y="406"/>
                </a:cubicBezTo>
                <a:lnTo>
                  <a:pt x="109" y="406"/>
                </a:lnTo>
                <a:cubicBezTo>
                  <a:pt x="109" y="460"/>
                  <a:pt x="109" y="541"/>
                  <a:pt x="100" y="623"/>
                </a:cubicBezTo>
                <a:cubicBezTo>
                  <a:pt x="81" y="713"/>
                  <a:pt x="54" y="785"/>
                  <a:pt x="18" y="830"/>
                </a:cubicBezTo>
                <a:cubicBezTo>
                  <a:pt x="9" y="848"/>
                  <a:pt x="0" y="867"/>
                  <a:pt x="9" y="884"/>
                </a:cubicBezTo>
                <a:cubicBezTo>
                  <a:pt x="18" y="893"/>
                  <a:pt x="36" y="912"/>
                  <a:pt x="54" y="912"/>
                </a:cubicBezTo>
                <a:lnTo>
                  <a:pt x="54" y="912"/>
                </a:lnTo>
                <a:cubicBezTo>
                  <a:pt x="190" y="912"/>
                  <a:pt x="190" y="912"/>
                  <a:pt x="190" y="912"/>
                </a:cubicBezTo>
                <a:cubicBezTo>
                  <a:pt x="208" y="948"/>
                  <a:pt x="235" y="984"/>
                  <a:pt x="280" y="1011"/>
                </a:cubicBezTo>
                <a:cubicBezTo>
                  <a:pt x="325" y="1047"/>
                  <a:pt x="379" y="1065"/>
                  <a:pt x="443" y="1065"/>
                </a:cubicBezTo>
                <a:cubicBezTo>
                  <a:pt x="497" y="1065"/>
                  <a:pt x="551" y="1047"/>
                  <a:pt x="596" y="1011"/>
                </a:cubicBezTo>
                <a:cubicBezTo>
                  <a:pt x="642" y="984"/>
                  <a:pt x="669" y="948"/>
                  <a:pt x="696" y="912"/>
                </a:cubicBezTo>
                <a:cubicBezTo>
                  <a:pt x="822" y="912"/>
                  <a:pt x="822" y="912"/>
                  <a:pt x="822" y="912"/>
                </a:cubicBezTo>
                <a:lnTo>
                  <a:pt x="822" y="912"/>
                </a:lnTo>
                <a:cubicBezTo>
                  <a:pt x="840" y="912"/>
                  <a:pt x="859" y="893"/>
                  <a:pt x="868" y="884"/>
                </a:cubicBezTo>
                <a:cubicBezTo>
                  <a:pt x="877" y="867"/>
                  <a:pt x="868" y="848"/>
                  <a:pt x="859" y="830"/>
                </a:cubicBezTo>
                <a:close/>
                <a:moveTo>
                  <a:pt x="560" y="957"/>
                </a:moveTo>
                <a:lnTo>
                  <a:pt x="560" y="957"/>
                </a:lnTo>
                <a:cubicBezTo>
                  <a:pt x="524" y="984"/>
                  <a:pt x="479" y="993"/>
                  <a:pt x="443" y="993"/>
                </a:cubicBezTo>
                <a:cubicBezTo>
                  <a:pt x="398" y="993"/>
                  <a:pt x="353" y="984"/>
                  <a:pt x="316" y="957"/>
                </a:cubicBezTo>
                <a:cubicBezTo>
                  <a:pt x="298" y="939"/>
                  <a:pt x="280" y="930"/>
                  <a:pt x="271" y="912"/>
                </a:cubicBezTo>
                <a:cubicBezTo>
                  <a:pt x="443" y="912"/>
                  <a:pt x="443" y="912"/>
                  <a:pt x="443" y="912"/>
                </a:cubicBezTo>
                <a:cubicBezTo>
                  <a:pt x="615" y="912"/>
                  <a:pt x="615" y="912"/>
                  <a:pt x="615" y="912"/>
                </a:cubicBezTo>
                <a:cubicBezTo>
                  <a:pt x="596" y="930"/>
                  <a:pt x="578" y="939"/>
                  <a:pt x="560" y="957"/>
                </a:cubicBezTo>
                <a:close/>
                <a:moveTo>
                  <a:pt x="723" y="839"/>
                </a:moveTo>
                <a:lnTo>
                  <a:pt x="723" y="839"/>
                </a:lnTo>
                <a:lnTo>
                  <a:pt x="723" y="839"/>
                </a:lnTo>
                <a:cubicBezTo>
                  <a:pt x="443" y="839"/>
                  <a:pt x="443" y="839"/>
                  <a:pt x="443" y="839"/>
                </a:cubicBezTo>
                <a:cubicBezTo>
                  <a:pt x="100" y="839"/>
                  <a:pt x="100" y="839"/>
                  <a:pt x="100" y="839"/>
                </a:cubicBezTo>
                <a:cubicBezTo>
                  <a:pt x="126" y="785"/>
                  <a:pt x="154" y="713"/>
                  <a:pt x="163" y="631"/>
                </a:cubicBezTo>
                <a:cubicBezTo>
                  <a:pt x="181" y="541"/>
                  <a:pt x="181" y="451"/>
                  <a:pt x="172" y="387"/>
                </a:cubicBezTo>
                <a:cubicBezTo>
                  <a:pt x="172" y="378"/>
                  <a:pt x="172" y="378"/>
                  <a:pt x="172" y="378"/>
                </a:cubicBezTo>
                <a:lnTo>
                  <a:pt x="172" y="378"/>
                </a:lnTo>
                <a:cubicBezTo>
                  <a:pt x="172" y="351"/>
                  <a:pt x="172" y="333"/>
                  <a:pt x="172" y="315"/>
                </a:cubicBezTo>
                <a:cubicBezTo>
                  <a:pt x="172" y="306"/>
                  <a:pt x="172" y="288"/>
                  <a:pt x="172" y="270"/>
                </a:cubicBezTo>
                <a:cubicBezTo>
                  <a:pt x="190" y="216"/>
                  <a:pt x="217" y="163"/>
                  <a:pt x="271" y="126"/>
                </a:cubicBezTo>
                <a:cubicBezTo>
                  <a:pt x="316" y="90"/>
                  <a:pt x="371" y="72"/>
                  <a:pt x="434" y="72"/>
                </a:cubicBezTo>
                <a:cubicBezTo>
                  <a:pt x="560" y="72"/>
                  <a:pt x="678" y="154"/>
                  <a:pt x="696" y="279"/>
                </a:cubicBezTo>
                <a:cubicBezTo>
                  <a:pt x="696" y="288"/>
                  <a:pt x="705" y="306"/>
                  <a:pt x="696" y="315"/>
                </a:cubicBezTo>
                <a:cubicBezTo>
                  <a:pt x="696" y="333"/>
                  <a:pt x="696" y="361"/>
                  <a:pt x="696" y="387"/>
                </a:cubicBezTo>
                <a:cubicBezTo>
                  <a:pt x="696" y="442"/>
                  <a:pt x="696" y="532"/>
                  <a:pt x="705" y="623"/>
                </a:cubicBezTo>
                <a:cubicBezTo>
                  <a:pt x="723" y="713"/>
                  <a:pt x="750" y="785"/>
                  <a:pt x="786" y="839"/>
                </a:cubicBezTo>
                <a:lnTo>
                  <a:pt x="72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9">
            <a:extLst>
              <a:ext uri="{FF2B5EF4-FFF2-40B4-BE49-F238E27FC236}">
                <a16:creationId xmlns:a16="http://schemas.microsoft.com/office/drawing/2014/main" id="{B42A8150-6956-5B43-959B-17B871CA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408" y="6389214"/>
            <a:ext cx="832792" cy="969316"/>
          </a:xfrm>
          <a:custGeom>
            <a:avLst/>
            <a:gdLst>
              <a:gd name="T0" fmla="*/ 804 w 805"/>
              <a:gd name="T1" fmla="*/ 921 h 940"/>
              <a:gd name="T2" fmla="*/ 804 w 805"/>
              <a:gd name="T3" fmla="*/ 921 h 940"/>
              <a:gd name="T4" fmla="*/ 804 w 805"/>
              <a:gd name="T5" fmla="*/ 903 h 940"/>
              <a:gd name="T6" fmla="*/ 804 w 805"/>
              <a:gd name="T7" fmla="*/ 903 h 940"/>
              <a:gd name="T8" fmla="*/ 804 w 805"/>
              <a:gd name="T9" fmla="*/ 894 h 940"/>
              <a:gd name="T10" fmla="*/ 804 w 805"/>
              <a:gd name="T11" fmla="*/ 885 h 940"/>
              <a:gd name="T12" fmla="*/ 433 w 805"/>
              <a:gd name="T13" fmla="*/ 18 h 940"/>
              <a:gd name="T14" fmla="*/ 433 w 805"/>
              <a:gd name="T15" fmla="*/ 18 h 940"/>
              <a:gd name="T16" fmla="*/ 424 w 805"/>
              <a:gd name="T17" fmla="*/ 9 h 940"/>
              <a:gd name="T18" fmla="*/ 424 w 805"/>
              <a:gd name="T19" fmla="*/ 9 h 940"/>
              <a:gd name="T20" fmla="*/ 415 w 805"/>
              <a:gd name="T21" fmla="*/ 9 h 940"/>
              <a:gd name="T22" fmla="*/ 415 w 805"/>
              <a:gd name="T23" fmla="*/ 0 h 940"/>
              <a:gd name="T24" fmla="*/ 415 w 805"/>
              <a:gd name="T25" fmla="*/ 0 h 940"/>
              <a:gd name="T26" fmla="*/ 406 w 805"/>
              <a:gd name="T27" fmla="*/ 0 h 940"/>
              <a:gd name="T28" fmla="*/ 397 w 805"/>
              <a:gd name="T29" fmla="*/ 0 h 940"/>
              <a:gd name="T30" fmla="*/ 397 w 805"/>
              <a:gd name="T31" fmla="*/ 0 h 940"/>
              <a:gd name="T32" fmla="*/ 388 w 805"/>
              <a:gd name="T33" fmla="*/ 0 h 940"/>
              <a:gd name="T34" fmla="*/ 388 w 805"/>
              <a:gd name="T35" fmla="*/ 0 h 940"/>
              <a:gd name="T36" fmla="*/ 379 w 805"/>
              <a:gd name="T37" fmla="*/ 9 h 940"/>
              <a:gd name="T38" fmla="*/ 379 w 805"/>
              <a:gd name="T39" fmla="*/ 9 h 940"/>
              <a:gd name="T40" fmla="*/ 379 w 805"/>
              <a:gd name="T41" fmla="*/ 9 h 940"/>
              <a:gd name="T42" fmla="*/ 370 w 805"/>
              <a:gd name="T43" fmla="*/ 18 h 940"/>
              <a:gd name="T44" fmla="*/ 370 w 805"/>
              <a:gd name="T45" fmla="*/ 18 h 940"/>
              <a:gd name="T46" fmla="*/ 0 w 805"/>
              <a:gd name="T47" fmla="*/ 885 h 940"/>
              <a:gd name="T48" fmla="*/ 0 w 805"/>
              <a:gd name="T49" fmla="*/ 894 h 940"/>
              <a:gd name="T50" fmla="*/ 0 w 805"/>
              <a:gd name="T51" fmla="*/ 903 h 940"/>
              <a:gd name="T52" fmla="*/ 0 w 805"/>
              <a:gd name="T53" fmla="*/ 903 h 940"/>
              <a:gd name="T54" fmla="*/ 0 w 805"/>
              <a:gd name="T55" fmla="*/ 912 h 940"/>
              <a:gd name="T56" fmla="*/ 0 w 805"/>
              <a:gd name="T57" fmla="*/ 912 h 940"/>
              <a:gd name="T58" fmla="*/ 0 w 805"/>
              <a:gd name="T59" fmla="*/ 921 h 940"/>
              <a:gd name="T60" fmla="*/ 0 w 805"/>
              <a:gd name="T61" fmla="*/ 921 h 940"/>
              <a:gd name="T62" fmla="*/ 8 w 805"/>
              <a:gd name="T63" fmla="*/ 930 h 940"/>
              <a:gd name="T64" fmla="*/ 17 w 805"/>
              <a:gd name="T65" fmla="*/ 930 h 940"/>
              <a:gd name="T66" fmla="*/ 17 w 805"/>
              <a:gd name="T67" fmla="*/ 930 h 940"/>
              <a:gd name="T68" fmla="*/ 27 w 805"/>
              <a:gd name="T69" fmla="*/ 930 h 940"/>
              <a:gd name="T70" fmla="*/ 27 w 805"/>
              <a:gd name="T71" fmla="*/ 939 h 940"/>
              <a:gd name="T72" fmla="*/ 36 w 805"/>
              <a:gd name="T73" fmla="*/ 939 h 940"/>
              <a:gd name="T74" fmla="*/ 45 w 805"/>
              <a:gd name="T75" fmla="*/ 930 h 940"/>
              <a:gd name="T76" fmla="*/ 397 w 805"/>
              <a:gd name="T77" fmla="*/ 695 h 940"/>
              <a:gd name="T78" fmla="*/ 759 w 805"/>
              <a:gd name="T79" fmla="*/ 930 h 940"/>
              <a:gd name="T80" fmla="*/ 767 w 805"/>
              <a:gd name="T81" fmla="*/ 939 h 940"/>
              <a:gd name="T82" fmla="*/ 776 w 805"/>
              <a:gd name="T83" fmla="*/ 939 h 940"/>
              <a:gd name="T84" fmla="*/ 776 w 805"/>
              <a:gd name="T85" fmla="*/ 930 h 940"/>
              <a:gd name="T86" fmla="*/ 786 w 805"/>
              <a:gd name="T87" fmla="*/ 930 h 940"/>
              <a:gd name="T88" fmla="*/ 786 w 805"/>
              <a:gd name="T89" fmla="*/ 930 h 940"/>
              <a:gd name="T90" fmla="*/ 795 w 805"/>
              <a:gd name="T91" fmla="*/ 930 h 940"/>
              <a:gd name="T92" fmla="*/ 424 w 805"/>
              <a:gd name="T93" fmla="*/ 632 h 940"/>
              <a:gd name="T94" fmla="*/ 424 w 805"/>
              <a:gd name="T95" fmla="*/ 632 h 940"/>
              <a:gd name="T96" fmla="*/ 415 w 805"/>
              <a:gd name="T97" fmla="*/ 623 h 940"/>
              <a:gd name="T98" fmla="*/ 406 w 805"/>
              <a:gd name="T99" fmla="*/ 623 h 940"/>
              <a:gd name="T100" fmla="*/ 406 w 805"/>
              <a:gd name="T101" fmla="*/ 623 h 940"/>
              <a:gd name="T102" fmla="*/ 397 w 805"/>
              <a:gd name="T103" fmla="*/ 623 h 940"/>
              <a:gd name="T104" fmla="*/ 397 w 805"/>
              <a:gd name="T105" fmla="*/ 623 h 940"/>
              <a:gd name="T106" fmla="*/ 388 w 805"/>
              <a:gd name="T107" fmla="*/ 623 h 940"/>
              <a:gd name="T108" fmla="*/ 388 w 805"/>
              <a:gd name="T109" fmla="*/ 623 h 940"/>
              <a:gd name="T110" fmla="*/ 379 w 805"/>
              <a:gd name="T111" fmla="*/ 632 h 940"/>
              <a:gd name="T112" fmla="*/ 397 w 805"/>
              <a:gd name="T113" fmla="*/ 118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5" h="940">
                <a:moveTo>
                  <a:pt x="795" y="921"/>
                </a:moveTo>
                <a:lnTo>
                  <a:pt x="795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cubicBezTo>
                  <a:pt x="804" y="912"/>
                  <a:pt x="804" y="912"/>
                  <a:pt x="804" y="912"/>
                </a:cubicBezTo>
                <a:lnTo>
                  <a:pt x="804" y="912"/>
                </a:lnTo>
                <a:cubicBezTo>
                  <a:pt x="804" y="912"/>
                  <a:pt x="804" y="912"/>
                  <a:pt x="804" y="903"/>
                </a:cubicBez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cubicBezTo>
                  <a:pt x="804" y="894"/>
                  <a:pt x="804" y="894"/>
                  <a:pt x="804" y="894"/>
                </a:cubicBezTo>
                <a:lnTo>
                  <a:pt x="804" y="894"/>
                </a:lnTo>
                <a:lnTo>
                  <a:pt x="804" y="894"/>
                </a:lnTo>
                <a:cubicBezTo>
                  <a:pt x="804" y="885"/>
                  <a:pt x="804" y="885"/>
                  <a:pt x="804" y="885"/>
                </a:cubicBezTo>
                <a:lnTo>
                  <a:pt x="804" y="885"/>
                </a:lnTo>
                <a:cubicBezTo>
                  <a:pt x="433" y="18"/>
                  <a:pt x="433" y="18"/>
                  <a:pt x="433" y="18"/>
                </a:cubicBez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cubicBezTo>
                  <a:pt x="433" y="18"/>
                  <a:pt x="433" y="18"/>
                  <a:pt x="424" y="18"/>
                </a:cubicBezTo>
                <a:cubicBezTo>
                  <a:pt x="424" y="9"/>
                  <a:pt x="424" y="9"/>
                  <a:pt x="424" y="9"/>
                </a:cubicBez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cubicBezTo>
                  <a:pt x="415" y="9"/>
                  <a:pt x="415" y="9"/>
                  <a:pt x="415" y="9"/>
                </a:cubicBezTo>
                <a:cubicBezTo>
                  <a:pt x="415" y="0"/>
                  <a:pt x="415" y="0"/>
                  <a:pt x="415" y="0"/>
                </a:cubicBez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cubicBezTo>
                  <a:pt x="406" y="0"/>
                  <a:pt x="406" y="0"/>
                  <a:pt x="406" y="0"/>
                </a:cubicBez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cubicBezTo>
                  <a:pt x="388" y="0"/>
                  <a:pt x="388" y="0"/>
                  <a:pt x="388" y="0"/>
                </a:cubicBez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cubicBezTo>
                  <a:pt x="388" y="0"/>
                  <a:pt x="388" y="0"/>
                  <a:pt x="379" y="9"/>
                </a:cubicBez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cubicBezTo>
                  <a:pt x="379" y="9"/>
                  <a:pt x="379" y="9"/>
                  <a:pt x="370" y="9"/>
                </a:cubicBezTo>
                <a:cubicBezTo>
                  <a:pt x="370" y="9"/>
                  <a:pt x="370" y="9"/>
                  <a:pt x="370" y="18"/>
                </a:cubicBez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cubicBezTo>
                  <a:pt x="0" y="885"/>
                  <a:pt x="0" y="885"/>
                  <a:pt x="0" y="885"/>
                </a:cubicBezTo>
                <a:lnTo>
                  <a:pt x="0" y="885"/>
                </a:lnTo>
                <a:cubicBezTo>
                  <a:pt x="0" y="885"/>
                  <a:pt x="0" y="885"/>
                  <a:pt x="0" y="894"/>
                </a:cubicBez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cubicBezTo>
                  <a:pt x="0" y="912"/>
                  <a:pt x="0" y="912"/>
                  <a:pt x="0" y="912"/>
                </a:cubicBezTo>
                <a:lnTo>
                  <a:pt x="0" y="912"/>
                </a:lnTo>
                <a:lnTo>
                  <a:pt x="0" y="912"/>
                </a:lnTo>
                <a:lnTo>
                  <a:pt x="0" y="912"/>
                </a:lnTo>
                <a:cubicBezTo>
                  <a:pt x="0" y="912"/>
                  <a:pt x="0" y="912"/>
                  <a:pt x="0" y="921"/>
                </a:cubicBez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8" y="921"/>
                </a:lnTo>
                <a:lnTo>
                  <a:pt x="8" y="921"/>
                </a:lnTo>
                <a:lnTo>
                  <a:pt x="8" y="930"/>
                </a:lnTo>
                <a:lnTo>
                  <a:pt x="8" y="930"/>
                </a:lnTo>
                <a:lnTo>
                  <a:pt x="8" y="930"/>
                </a:lnTo>
                <a:cubicBezTo>
                  <a:pt x="8" y="930"/>
                  <a:pt x="8" y="930"/>
                  <a:pt x="17" y="930"/>
                </a:cubicBez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cubicBezTo>
                  <a:pt x="17" y="930"/>
                  <a:pt x="17" y="930"/>
                  <a:pt x="27" y="930"/>
                </a:cubicBez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36" y="939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cubicBezTo>
                  <a:pt x="397" y="695"/>
                  <a:pt x="397" y="695"/>
                  <a:pt x="397" y="695"/>
                </a:cubicBezTo>
                <a:cubicBezTo>
                  <a:pt x="750" y="930"/>
                  <a:pt x="750" y="930"/>
                  <a:pt x="750" y="930"/>
                </a:cubicBezTo>
                <a:lnTo>
                  <a:pt x="750" y="930"/>
                </a:lnTo>
                <a:cubicBezTo>
                  <a:pt x="750" y="930"/>
                  <a:pt x="750" y="930"/>
                  <a:pt x="759" y="930"/>
                </a:cubicBezTo>
                <a:lnTo>
                  <a:pt x="759" y="930"/>
                </a:lnTo>
                <a:lnTo>
                  <a:pt x="759" y="930"/>
                </a:lnTo>
                <a:lnTo>
                  <a:pt x="767" y="939"/>
                </a:lnTo>
                <a:lnTo>
                  <a:pt x="767" y="939"/>
                </a:lnTo>
                <a:lnTo>
                  <a:pt x="767" y="939"/>
                </a:lnTo>
                <a:cubicBezTo>
                  <a:pt x="776" y="939"/>
                  <a:pt x="776" y="939"/>
                  <a:pt x="776" y="939"/>
                </a:cubicBezTo>
                <a:lnTo>
                  <a:pt x="776" y="939"/>
                </a:lnTo>
                <a:lnTo>
                  <a:pt x="776" y="939"/>
                </a:lnTo>
                <a:lnTo>
                  <a:pt x="776" y="930"/>
                </a:lnTo>
                <a:cubicBezTo>
                  <a:pt x="776" y="930"/>
                  <a:pt x="776" y="930"/>
                  <a:pt x="786" y="930"/>
                </a:cubicBez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95" y="930"/>
                </a:lnTo>
                <a:lnTo>
                  <a:pt x="795" y="930"/>
                </a:lnTo>
                <a:cubicBezTo>
                  <a:pt x="795" y="930"/>
                  <a:pt x="795" y="930"/>
                  <a:pt x="795" y="921"/>
                </a:cubicBezTo>
                <a:close/>
                <a:moveTo>
                  <a:pt x="424" y="632"/>
                </a:move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cubicBezTo>
                  <a:pt x="415" y="632"/>
                  <a:pt x="415" y="623"/>
                  <a:pt x="415" y="623"/>
                </a:cubicBez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cubicBezTo>
                  <a:pt x="406" y="623"/>
                  <a:pt x="406" y="623"/>
                  <a:pt x="397" y="623"/>
                </a:cubicBez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cubicBezTo>
                  <a:pt x="388" y="623"/>
                  <a:pt x="388" y="632"/>
                  <a:pt x="379" y="632"/>
                </a:cubicBezTo>
                <a:lnTo>
                  <a:pt x="379" y="632"/>
                </a:lnTo>
                <a:lnTo>
                  <a:pt x="379" y="632"/>
                </a:lnTo>
                <a:lnTo>
                  <a:pt x="379" y="632"/>
                </a:lnTo>
                <a:cubicBezTo>
                  <a:pt x="108" y="812"/>
                  <a:pt x="108" y="812"/>
                  <a:pt x="108" y="812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695" y="812"/>
                  <a:pt x="695" y="812"/>
                  <a:pt x="695" y="812"/>
                </a:cubicBezTo>
                <a:lnTo>
                  <a:pt x="424" y="6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0">
            <a:extLst>
              <a:ext uri="{FF2B5EF4-FFF2-40B4-BE49-F238E27FC236}">
                <a16:creationId xmlns:a16="http://schemas.microsoft.com/office/drawing/2014/main" id="{87BDC1A2-E7DC-7E4F-AD4F-DA1718FD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802" y="6389214"/>
            <a:ext cx="1110391" cy="969316"/>
          </a:xfrm>
          <a:custGeom>
            <a:avLst/>
            <a:gdLst>
              <a:gd name="T0" fmla="*/ 533 w 1076"/>
              <a:gd name="T1" fmla="*/ 939 h 940"/>
              <a:gd name="T2" fmla="*/ 533 w 1076"/>
              <a:gd name="T3" fmla="*/ 939 h 940"/>
              <a:gd name="T4" fmla="*/ 515 w 1076"/>
              <a:gd name="T5" fmla="*/ 921 h 940"/>
              <a:gd name="T6" fmla="*/ 153 w 1076"/>
              <a:gd name="T7" fmla="*/ 568 h 940"/>
              <a:gd name="T8" fmla="*/ 153 w 1076"/>
              <a:gd name="T9" fmla="*/ 560 h 940"/>
              <a:gd name="T10" fmla="*/ 81 w 1076"/>
              <a:gd name="T11" fmla="*/ 496 h 940"/>
              <a:gd name="T12" fmla="*/ 0 w 1076"/>
              <a:gd name="T13" fmla="*/ 288 h 940"/>
              <a:gd name="T14" fmla="*/ 81 w 1076"/>
              <a:gd name="T15" fmla="*/ 82 h 940"/>
              <a:gd name="T16" fmla="*/ 289 w 1076"/>
              <a:gd name="T17" fmla="*/ 0 h 940"/>
              <a:gd name="T18" fmla="*/ 488 w 1076"/>
              <a:gd name="T19" fmla="*/ 82 h 940"/>
              <a:gd name="T20" fmla="*/ 533 w 1076"/>
              <a:gd name="T21" fmla="*/ 136 h 940"/>
              <a:gd name="T22" fmla="*/ 587 w 1076"/>
              <a:gd name="T23" fmla="*/ 82 h 940"/>
              <a:gd name="T24" fmla="*/ 786 w 1076"/>
              <a:gd name="T25" fmla="*/ 0 h 940"/>
              <a:gd name="T26" fmla="*/ 994 w 1076"/>
              <a:gd name="T27" fmla="*/ 82 h 940"/>
              <a:gd name="T28" fmla="*/ 1075 w 1076"/>
              <a:gd name="T29" fmla="*/ 288 h 940"/>
              <a:gd name="T30" fmla="*/ 994 w 1076"/>
              <a:gd name="T31" fmla="*/ 496 h 940"/>
              <a:gd name="T32" fmla="*/ 994 w 1076"/>
              <a:gd name="T33" fmla="*/ 496 h 940"/>
              <a:gd name="T34" fmla="*/ 921 w 1076"/>
              <a:gd name="T35" fmla="*/ 560 h 940"/>
              <a:gd name="T36" fmla="*/ 921 w 1076"/>
              <a:gd name="T37" fmla="*/ 568 h 940"/>
              <a:gd name="T38" fmla="*/ 560 w 1076"/>
              <a:gd name="T39" fmla="*/ 921 h 940"/>
              <a:gd name="T40" fmla="*/ 533 w 1076"/>
              <a:gd name="T41" fmla="*/ 939 h 940"/>
              <a:gd name="T42" fmla="*/ 207 w 1076"/>
              <a:gd name="T43" fmla="*/ 514 h 940"/>
              <a:gd name="T44" fmla="*/ 207 w 1076"/>
              <a:gd name="T45" fmla="*/ 514 h 940"/>
              <a:gd name="T46" fmla="*/ 533 w 1076"/>
              <a:gd name="T47" fmla="*/ 849 h 940"/>
              <a:gd name="T48" fmla="*/ 867 w 1076"/>
              <a:gd name="T49" fmla="*/ 514 h 940"/>
              <a:gd name="T50" fmla="*/ 876 w 1076"/>
              <a:gd name="T51" fmla="*/ 514 h 940"/>
              <a:gd name="T52" fmla="*/ 948 w 1076"/>
              <a:gd name="T53" fmla="*/ 442 h 940"/>
              <a:gd name="T54" fmla="*/ 1012 w 1076"/>
              <a:gd name="T55" fmla="*/ 288 h 940"/>
              <a:gd name="T56" fmla="*/ 948 w 1076"/>
              <a:gd name="T57" fmla="*/ 136 h 940"/>
              <a:gd name="T58" fmla="*/ 786 w 1076"/>
              <a:gd name="T59" fmla="*/ 72 h 940"/>
              <a:gd name="T60" fmla="*/ 632 w 1076"/>
              <a:gd name="T61" fmla="*/ 136 h 940"/>
              <a:gd name="T62" fmla="*/ 560 w 1076"/>
              <a:gd name="T63" fmla="*/ 207 h 940"/>
              <a:gd name="T64" fmla="*/ 533 w 1076"/>
              <a:gd name="T65" fmla="*/ 216 h 940"/>
              <a:gd name="T66" fmla="*/ 515 w 1076"/>
              <a:gd name="T67" fmla="*/ 207 h 940"/>
              <a:gd name="T68" fmla="*/ 442 w 1076"/>
              <a:gd name="T69" fmla="*/ 136 h 940"/>
              <a:gd name="T70" fmla="*/ 289 w 1076"/>
              <a:gd name="T71" fmla="*/ 72 h 940"/>
              <a:gd name="T72" fmla="*/ 126 w 1076"/>
              <a:gd name="T73" fmla="*/ 136 h 940"/>
              <a:gd name="T74" fmla="*/ 63 w 1076"/>
              <a:gd name="T75" fmla="*/ 288 h 940"/>
              <a:gd name="T76" fmla="*/ 126 w 1076"/>
              <a:gd name="T77" fmla="*/ 442 h 940"/>
              <a:gd name="T78" fmla="*/ 198 w 1076"/>
              <a:gd name="T79" fmla="*/ 514 h 940"/>
              <a:gd name="T80" fmla="*/ 207 w 1076"/>
              <a:gd name="T81" fmla="*/ 514 h 940"/>
              <a:gd name="T82" fmla="*/ 967 w 1076"/>
              <a:gd name="T83" fmla="*/ 469 h 940"/>
              <a:gd name="T84" fmla="*/ 967 w 1076"/>
              <a:gd name="T85" fmla="*/ 46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76" h="940">
                <a:moveTo>
                  <a:pt x="533" y="939"/>
                </a:moveTo>
                <a:lnTo>
                  <a:pt x="533" y="939"/>
                </a:lnTo>
                <a:cubicBezTo>
                  <a:pt x="524" y="939"/>
                  <a:pt x="524" y="930"/>
                  <a:pt x="515" y="921"/>
                </a:cubicBezTo>
                <a:cubicBezTo>
                  <a:pt x="153" y="568"/>
                  <a:pt x="153" y="568"/>
                  <a:pt x="153" y="568"/>
                </a:cubicBezTo>
                <a:cubicBezTo>
                  <a:pt x="153" y="568"/>
                  <a:pt x="153" y="568"/>
                  <a:pt x="153" y="560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27" y="442"/>
                  <a:pt x="0" y="370"/>
                  <a:pt x="0" y="288"/>
                </a:cubicBezTo>
                <a:cubicBezTo>
                  <a:pt x="0" y="207"/>
                  <a:pt x="27" y="136"/>
                  <a:pt x="81" y="82"/>
                </a:cubicBezTo>
                <a:cubicBezTo>
                  <a:pt x="135" y="27"/>
                  <a:pt x="207" y="0"/>
                  <a:pt x="289" y="0"/>
                </a:cubicBezTo>
                <a:cubicBezTo>
                  <a:pt x="361" y="0"/>
                  <a:pt x="433" y="27"/>
                  <a:pt x="488" y="82"/>
                </a:cubicBezTo>
                <a:cubicBezTo>
                  <a:pt x="533" y="136"/>
                  <a:pt x="533" y="136"/>
                  <a:pt x="533" y="136"/>
                </a:cubicBezTo>
                <a:cubicBezTo>
                  <a:pt x="587" y="82"/>
                  <a:pt x="587" y="82"/>
                  <a:pt x="587" y="82"/>
                </a:cubicBezTo>
                <a:cubicBezTo>
                  <a:pt x="641" y="27"/>
                  <a:pt x="713" y="0"/>
                  <a:pt x="786" y="0"/>
                </a:cubicBezTo>
                <a:cubicBezTo>
                  <a:pt x="867" y="0"/>
                  <a:pt x="939" y="27"/>
                  <a:pt x="994" y="82"/>
                </a:cubicBezTo>
                <a:cubicBezTo>
                  <a:pt x="1048" y="136"/>
                  <a:pt x="1075" y="207"/>
                  <a:pt x="1075" y="288"/>
                </a:cubicBezTo>
                <a:cubicBezTo>
                  <a:pt x="1075" y="370"/>
                  <a:pt x="1048" y="442"/>
                  <a:pt x="994" y="496"/>
                </a:cubicBezTo>
                <a:lnTo>
                  <a:pt x="994" y="496"/>
                </a:lnTo>
                <a:cubicBezTo>
                  <a:pt x="921" y="560"/>
                  <a:pt x="921" y="560"/>
                  <a:pt x="921" y="560"/>
                </a:cubicBezTo>
                <a:cubicBezTo>
                  <a:pt x="921" y="568"/>
                  <a:pt x="921" y="568"/>
                  <a:pt x="921" y="568"/>
                </a:cubicBezTo>
                <a:cubicBezTo>
                  <a:pt x="560" y="921"/>
                  <a:pt x="560" y="921"/>
                  <a:pt x="560" y="921"/>
                </a:cubicBezTo>
                <a:cubicBezTo>
                  <a:pt x="551" y="930"/>
                  <a:pt x="542" y="939"/>
                  <a:pt x="533" y="939"/>
                </a:cubicBezTo>
                <a:close/>
                <a:moveTo>
                  <a:pt x="207" y="514"/>
                </a:moveTo>
                <a:lnTo>
                  <a:pt x="207" y="514"/>
                </a:lnTo>
                <a:cubicBezTo>
                  <a:pt x="533" y="849"/>
                  <a:pt x="533" y="849"/>
                  <a:pt x="533" y="849"/>
                </a:cubicBezTo>
                <a:cubicBezTo>
                  <a:pt x="867" y="514"/>
                  <a:pt x="867" y="514"/>
                  <a:pt x="867" y="514"/>
                </a:cubicBezTo>
                <a:cubicBezTo>
                  <a:pt x="867" y="514"/>
                  <a:pt x="867" y="514"/>
                  <a:pt x="876" y="514"/>
                </a:cubicBezTo>
                <a:cubicBezTo>
                  <a:pt x="948" y="442"/>
                  <a:pt x="948" y="442"/>
                  <a:pt x="948" y="442"/>
                </a:cubicBezTo>
                <a:cubicBezTo>
                  <a:pt x="984" y="406"/>
                  <a:pt x="1012" y="352"/>
                  <a:pt x="1012" y="288"/>
                </a:cubicBezTo>
                <a:cubicBezTo>
                  <a:pt x="1012" y="225"/>
                  <a:pt x="984" y="171"/>
                  <a:pt x="948" y="136"/>
                </a:cubicBezTo>
                <a:cubicBezTo>
                  <a:pt x="903" y="91"/>
                  <a:pt x="849" y="72"/>
                  <a:pt x="786" y="72"/>
                </a:cubicBezTo>
                <a:cubicBezTo>
                  <a:pt x="731" y="72"/>
                  <a:pt x="677" y="91"/>
                  <a:pt x="632" y="136"/>
                </a:cubicBezTo>
                <a:cubicBezTo>
                  <a:pt x="560" y="207"/>
                  <a:pt x="560" y="207"/>
                  <a:pt x="560" y="207"/>
                </a:cubicBezTo>
                <a:cubicBezTo>
                  <a:pt x="551" y="207"/>
                  <a:pt x="542" y="216"/>
                  <a:pt x="533" y="216"/>
                </a:cubicBezTo>
                <a:cubicBezTo>
                  <a:pt x="524" y="216"/>
                  <a:pt x="515" y="207"/>
                  <a:pt x="515" y="207"/>
                </a:cubicBezTo>
                <a:cubicBezTo>
                  <a:pt x="442" y="136"/>
                  <a:pt x="442" y="136"/>
                  <a:pt x="442" y="136"/>
                </a:cubicBezTo>
                <a:cubicBezTo>
                  <a:pt x="397" y="91"/>
                  <a:pt x="343" y="72"/>
                  <a:pt x="289" y="72"/>
                </a:cubicBezTo>
                <a:cubicBezTo>
                  <a:pt x="225" y="72"/>
                  <a:pt x="171" y="91"/>
                  <a:pt x="126" y="136"/>
                </a:cubicBezTo>
                <a:cubicBezTo>
                  <a:pt x="90" y="171"/>
                  <a:pt x="63" y="225"/>
                  <a:pt x="63" y="288"/>
                </a:cubicBezTo>
                <a:cubicBezTo>
                  <a:pt x="63" y="352"/>
                  <a:pt x="90" y="406"/>
                  <a:pt x="126" y="442"/>
                </a:cubicBezTo>
                <a:cubicBezTo>
                  <a:pt x="198" y="514"/>
                  <a:pt x="198" y="514"/>
                  <a:pt x="198" y="514"/>
                </a:cubicBezTo>
                <a:lnTo>
                  <a:pt x="207" y="514"/>
                </a:lnTo>
                <a:close/>
                <a:moveTo>
                  <a:pt x="967" y="469"/>
                </a:moveTo>
                <a:lnTo>
                  <a:pt x="967" y="4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1">
            <a:extLst>
              <a:ext uri="{FF2B5EF4-FFF2-40B4-BE49-F238E27FC236}">
                <a16:creationId xmlns:a16="http://schemas.microsoft.com/office/drawing/2014/main" id="{17257629-C0A2-774C-A7D9-1446F5D7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776" y="6325503"/>
            <a:ext cx="837344" cy="1101290"/>
          </a:xfrm>
          <a:custGeom>
            <a:avLst/>
            <a:gdLst>
              <a:gd name="T0" fmla="*/ 767 w 813"/>
              <a:gd name="T1" fmla="*/ 496 h 1066"/>
              <a:gd name="T2" fmla="*/ 767 w 813"/>
              <a:gd name="T3" fmla="*/ 496 h 1066"/>
              <a:gd name="T4" fmla="*/ 740 w 813"/>
              <a:gd name="T5" fmla="*/ 496 h 1066"/>
              <a:gd name="T6" fmla="*/ 740 w 813"/>
              <a:gd name="T7" fmla="*/ 333 h 1066"/>
              <a:gd name="T8" fmla="*/ 407 w 813"/>
              <a:gd name="T9" fmla="*/ 0 h 1066"/>
              <a:gd name="T10" fmla="*/ 73 w 813"/>
              <a:gd name="T11" fmla="*/ 333 h 1066"/>
              <a:gd name="T12" fmla="*/ 73 w 813"/>
              <a:gd name="T13" fmla="*/ 496 h 1066"/>
              <a:gd name="T14" fmla="*/ 45 w 813"/>
              <a:gd name="T15" fmla="*/ 496 h 1066"/>
              <a:gd name="T16" fmla="*/ 0 w 813"/>
              <a:gd name="T17" fmla="*/ 541 h 1066"/>
              <a:gd name="T18" fmla="*/ 0 w 813"/>
              <a:gd name="T19" fmla="*/ 1011 h 1066"/>
              <a:gd name="T20" fmla="*/ 45 w 813"/>
              <a:gd name="T21" fmla="*/ 1065 h 1066"/>
              <a:gd name="T22" fmla="*/ 767 w 813"/>
              <a:gd name="T23" fmla="*/ 1065 h 1066"/>
              <a:gd name="T24" fmla="*/ 812 w 813"/>
              <a:gd name="T25" fmla="*/ 1011 h 1066"/>
              <a:gd name="T26" fmla="*/ 812 w 813"/>
              <a:gd name="T27" fmla="*/ 541 h 1066"/>
              <a:gd name="T28" fmla="*/ 767 w 813"/>
              <a:gd name="T29" fmla="*/ 496 h 1066"/>
              <a:gd name="T30" fmla="*/ 136 w 813"/>
              <a:gd name="T31" fmla="*/ 333 h 1066"/>
              <a:gd name="T32" fmla="*/ 136 w 813"/>
              <a:gd name="T33" fmla="*/ 333 h 1066"/>
              <a:gd name="T34" fmla="*/ 407 w 813"/>
              <a:gd name="T35" fmla="*/ 72 h 1066"/>
              <a:gd name="T36" fmla="*/ 668 w 813"/>
              <a:gd name="T37" fmla="*/ 333 h 1066"/>
              <a:gd name="T38" fmla="*/ 677 w 813"/>
              <a:gd name="T39" fmla="*/ 496 h 1066"/>
              <a:gd name="T40" fmla="*/ 136 w 813"/>
              <a:gd name="T41" fmla="*/ 496 h 1066"/>
              <a:gd name="T42" fmla="*/ 136 w 813"/>
              <a:gd name="T43" fmla="*/ 333 h 1066"/>
              <a:gd name="T44" fmla="*/ 740 w 813"/>
              <a:gd name="T45" fmla="*/ 993 h 1066"/>
              <a:gd name="T46" fmla="*/ 740 w 813"/>
              <a:gd name="T47" fmla="*/ 993 h 1066"/>
              <a:gd name="T48" fmla="*/ 73 w 813"/>
              <a:gd name="T49" fmla="*/ 993 h 1066"/>
              <a:gd name="T50" fmla="*/ 73 w 813"/>
              <a:gd name="T51" fmla="*/ 568 h 1066"/>
              <a:gd name="T52" fmla="*/ 740 w 813"/>
              <a:gd name="T53" fmla="*/ 568 h 1066"/>
              <a:gd name="T54" fmla="*/ 740 w 813"/>
              <a:gd name="T55" fmla="*/ 99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3" h="1066">
                <a:moveTo>
                  <a:pt x="767" y="496"/>
                </a:moveTo>
                <a:lnTo>
                  <a:pt x="767" y="496"/>
                </a:lnTo>
                <a:cubicBezTo>
                  <a:pt x="740" y="496"/>
                  <a:pt x="740" y="496"/>
                  <a:pt x="740" y="496"/>
                </a:cubicBezTo>
                <a:cubicBezTo>
                  <a:pt x="740" y="333"/>
                  <a:pt x="740" y="333"/>
                  <a:pt x="740" y="333"/>
                </a:cubicBezTo>
                <a:cubicBezTo>
                  <a:pt x="740" y="154"/>
                  <a:pt x="587" y="0"/>
                  <a:pt x="407" y="0"/>
                </a:cubicBezTo>
                <a:cubicBezTo>
                  <a:pt x="217" y="0"/>
                  <a:pt x="73" y="154"/>
                  <a:pt x="73" y="333"/>
                </a:cubicBezTo>
                <a:cubicBezTo>
                  <a:pt x="73" y="496"/>
                  <a:pt x="73" y="496"/>
                  <a:pt x="73" y="496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27" y="496"/>
                  <a:pt x="0" y="514"/>
                  <a:pt x="0" y="541"/>
                </a:cubicBezTo>
                <a:cubicBezTo>
                  <a:pt x="0" y="1011"/>
                  <a:pt x="0" y="1011"/>
                  <a:pt x="0" y="1011"/>
                </a:cubicBezTo>
                <a:cubicBezTo>
                  <a:pt x="0" y="1038"/>
                  <a:pt x="27" y="1065"/>
                  <a:pt x="45" y="1065"/>
                </a:cubicBezTo>
                <a:cubicBezTo>
                  <a:pt x="767" y="1065"/>
                  <a:pt x="767" y="1065"/>
                  <a:pt x="767" y="1065"/>
                </a:cubicBezTo>
                <a:cubicBezTo>
                  <a:pt x="786" y="1065"/>
                  <a:pt x="812" y="1038"/>
                  <a:pt x="812" y="1011"/>
                </a:cubicBezTo>
                <a:cubicBezTo>
                  <a:pt x="812" y="541"/>
                  <a:pt x="812" y="541"/>
                  <a:pt x="812" y="541"/>
                </a:cubicBezTo>
                <a:cubicBezTo>
                  <a:pt x="812" y="514"/>
                  <a:pt x="786" y="496"/>
                  <a:pt x="767" y="496"/>
                </a:cubicBezTo>
                <a:close/>
                <a:moveTo>
                  <a:pt x="136" y="333"/>
                </a:moveTo>
                <a:lnTo>
                  <a:pt x="136" y="333"/>
                </a:lnTo>
                <a:cubicBezTo>
                  <a:pt x="136" y="190"/>
                  <a:pt x="262" y="72"/>
                  <a:pt x="407" y="72"/>
                </a:cubicBezTo>
                <a:cubicBezTo>
                  <a:pt x="550" y="72"/>
                  <a:pt x="668" y="190"/>
                  <a:pt x="668" y="333"/>
                </a:cubicBezTo>
                <a:cubicBezTo>
                  <a:pt x="677" y="496"/>
                  <a:pt x="677" y="496"/>
                  <a:pt x="677" y="496"/>
                </a:cubicBezTo>
                <a:cubicBezTo>
                  <a:pt x="136" y="496"/>
                  <a:pt x="136" y="496"/>
                  <a:pt x="136" y="496"/>
                </a:cubicBezTo>
                <a:lnTo>
                  <a:pt x="136" y="333"/>
                </a:lnTo>
                <a:close/>
                <a:moveTo>
                  <a:pt x="740" y="993"/>
                </a:moveTo>
                <a:lnTo>
                  <a:pt x="740" y="993"/>
                </a:lnTo>
                <a:cubicBezTo>
                  <a:pt x="73" y="993"/>
                  <a:pt x="73" y="993"/>
                  <a:pt x="73" y="993"/>
                </a:cubicBezTo>
                <a:cubicBezTo>
                  <a:pt x="73" y="568"/>
                  <a:pt x="73" y="568"/>
                  <a:pt x="73" y="568"/>
                </a:cubicBezTo>
                <a:cubicBezTo>
                  <a:pt x="740" y="568"/>
                  <a:pt x="740" y="568"/>
                  <a:pt x="740" y="568"/>
                </a:cubicBezTo>
                <a:lnTo>
                  <a:pt x="740" y="9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2">
            <a:extLst>
              <a:ext uri="{FF2B5EF4-FFF2-40B4-BE49-F238E27FC236}">
                <a16:creationId xmlns:a16="http://schemas.microsoft.com/office/drawing/2014/main" id="{89C3A6D4-88C2-B146-A969-BA2C2D40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28" y="7030873"/>
            <a:ext cx="77362" cy="195685"/>
          </a:xfrm>
          <a:custGeom>
            <a:avLst/>
            <a:gdLst>
              <a:gd name="T0" fmla="*/ 36 w 73"/>
              <a:gd name="T1" fmla="*/ 189 h 190"/>
              <a:gd name="T2" fmla="*/ 36 w 73"/>
              <a:gd name="T3" fmla="*/ 189 h 190"/>
              <a:gd name="T4" fmla="*/ 72 w 73"/>
              <a:gd name="T5" fmla="*/ 153 h 190"/>
              <a:gd name="T6" fmla="*/ 72 w 73"/>
              <a:gd name="T7" fmla="*/ 27 h 190"/>
              <a:gd name="T8" fmla="*/ 36 w 73"/>
              <a:gd name="T9" fmla="*/ 0 h 190"/>
              <a:gd name="T10" fmla="*/ 0 w 73"/>
              <a:gd name="T11" fmla="*/ 27 h 190"/>
              <a:gd name="T12" fmla="*/ 0 w 73"/>
              <a:gd name="T13" fmla="*/ 153 h 190"/>
              <a:gd name="T14" fmla="*/ 36 w 73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90">
                <a:moveTo>
                  <a:pt x="36" y="189"/>
                </a:moveTo>
                <a:lnTo>
                  <a:pt x="36" y="189"/>
                </a:lnTo>
                <a:cubicBezTo>
                  <a:pt x="54" y="189"/>
                  <a:pt x="72" y="171"/>
                  <a:pt x="72" y="15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9"/>
                  <a:pt x="54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71"/>
                  <a:pt x="18" y="189"/>
                  <a:pt x="36" y="1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Google Shape;207;p7">
            <a:extLst>
              <a:ext uri="{FF2B5EF4-FFF2-40B4-BE49-F238E27FC236}">
                <a16:creationId xmlns:a16="http://schemas.microsoft.com/office/drawing/2014/main" id="{C99AF00A-9C36-7141-A567-FF4A24003B07}"/>
              </a:ext>
            </a:extLst>
          </p:cNvPr>
          <p:cNvSpPr txBox="1"/>
          <p:nvPr/>
        </p:nvSpPr>
        <p:spPr>
          <a:xfrm>
            <a:off x="9650711" y="13750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8" name="Google Shape;208;p7">
            <a:extLst>
              <a:ext uri="{FF2B5EF4-FFF2-40B4-BE49-F238E27FC236}">
                <a16:creationId xmlns:a16="http://schemas.microsoft.com/office/drawing/2014/main" id="{7A9282C2-8163-F549-A827-5981F9968765}"/>
              </a:ext>
            </a:extLst>
          </p:cNvPr>
          <p:cNvSpPr txBox="1"/>
          <p:nvPr/>
        </p:nvSpPr>
        <p:spPr>
          <a:xfrm>
            <a:off x="2451398" y="27385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3727107-0D5E-9349-B745-EB34E1CF1D23}"/>
              </a:ext>
            </a:extLst>
          </p:cNvPr>
          <p:cNvGrpSpPr/>
          <p:nvPr/>
        </p:nvGrpSpPr>
        <p:grpSpPr>
          <a:xfrm>
            <a:off x="2552897" y="10260907"/>
            <a:ext cx="3498195" cy="1526561"/>
            <a:chOff x="2692980" y="10260907"/>
            <a:chExt cx="3498195" cy="1526561"/>
          </a:xfrm>
        </p:grpSpPr>
        <p:sp>
          <p:nvSpPr>
            <p:cNvPr id="419" name="Google Shape;264;p9">
              <a:extLst>
                <a:ext uri="{FF2B5EF4-FFF2-40B4-BE49-F238E27FC236}">
                  <a16:creationId xmlns:a16="http://schemas.microsoft.com/office/drawing/2014/main" id="{DD29E09D-F685-F04A-98F3-0CE14B03383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265;p9">
              <a:extLst>
                <a:ext uri="{FF2B5EF4-FFF2-40B4-BE49-F238E27FC236}">
                  <a16:creationId xmlns:a16="http://schemas.microsoft.com/office/drawing/2014/main" id="{4CFAC91C-B25D-0947-85C1-DC0FBA7F8586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23C518EA-0756-1246-80DA-630A4C1FB4C9}"/>
              </a:ext>
            </a:extLst>
          </p:cNvPr>
          <p:cNvGrpSpPr/>
          <p:nvPr/>
        </p:nvGrpSpPr>
        <p:grpSpPr>
          <a:xfrm>
            <a:off x="6602175" y="10260907"/>
            <a:ext cx="3498195" cy="1526561"/>
            <a:chOff x="2692980" y="10260907"/>
            <a:chExt cx="3498195" cy="1526561"/>
          </a:xfrm>
        </p:grpSpPr>
        <p:sp>
          <p:nvSpPr>
            <p:cNvPr id="422" name="Google Shape;264;p9">
              <a:extLst>
                <a:ext uri="{FF2B5EF4-FFF2-40B4-BE49-F238E27FC236}">
                  <a16:creationId xmlns:a16="http://schemas.microsoft.com/office/drawing/2014/main" id="{15DF1265-CB22-8B47-8352-59E3B4BA0E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265;p9">
              <a:extLst>
                <a:ext uri="{FF2B5EF4-FFF2-40B4-BE49-F238E27FC236}">
                  <a16:creationId xmlns:a16="http://schemas.microsoft.com/office/drawing/2014/main" id="{5C7279CD-DB4C-5D4F-A646-2E5E33935778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D1F8FD15-ADF3-4948-8C26-168247691A99}"/>
              </a:ext>
            </a:extLst>
          </p:cNvPr>
          <p:cNvGrpSpPr/>
          <p:nvPr/>
        </p:nvGrpSpPr>
        <p:grpSpPr>
          <a:xfrm>
            <a:off x="10611150" y="10260907"/>
            <a:ext cx="3498195" cy="1526561"/>
            <a:chOff x="2692980" y="10260907"/>
            <a:chExt cx="3498195" cy="1526561"/>
          </a:xfrm>
        </p:grpSpPr>
        <p:sp>
          <p:nvSpPr>
            <p:cNvPr id="425" name="Google Shape;264;p9">
              <a:extLst>
                <a:ext uri="{FF2B5EF4-FFF2-40B4-BE49-F238E27FC236}">
                  <a16:creationId xmlns:a16="http://schemas.microsoft.com/office/drawing/2014/main" id="{4F0495D0-ED18-FC40-B380-ECEC9F8DA614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265;p9">
              <a:extLst>
                <a:ext uri="{FF2B5EF4-FFF2-40B4-BE49-F238E27FC236}">
                  <a16:creationId xmlns:a16="http://schemas.microsoft.com/office/drawing/2014/main" id="{CB11C771-C864-4045-B1B2-FD3D0B3281D3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5C278809-95E7-304E-BFE2-3925AC186FCD}"/>
              </a:ext>
            </a:extLst>
          </p:cNvPr>
          <p:cNvGrpSpPr/>
          <p:nvPr/>
        </p:nvGrpSpPr>
        <p:grpSpPr>
          <a:xfrm>
            <a:off x="14380706" y="10247254"/>
            <a:ext cx="3498195" cy="1526561"/>
            <a:chOff x="2692980" y="10260907"/>
            <a:chExt cx="3498195" cy="1526561"/>
          </a:xfrm>
        </p:grpSpPr>
        <p:sp>
          <p:nvSpPr>
            <p:cNvPr id="428" name="Google Shape;264;p9">
              <a:extLst>
                <a:ext uri="{FF2B5EF4-FFF2-40B4-BE49-F238E27FC236}">
                  <a16:creationId xmlns:a16="http://schemas.microsoft.com/office/drawing/2014/main" id="{DCAD2902-0851-8E44-A5E6-DCD1997548F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265;p9">
              <a:extLst>
                <a:ext uri="{FF2B5EF4-FFF2-40B4-BE49-F238E27FC236}">
                  <a16:creationId xmlns:a16="http://schemas.microsoft.com/office/drawing/2014/main" id="{37274C13-667B-0F4E-8C2D-8299E6E503C9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311C0AA0-5DC4-1843-A36A-CBFEA8948D8B}"/>
              </a:ext>
            </a:extLst>
          </p:cNvPr>
          <p:cNvGrpSpPr/>
          <p:nvPr/>
        </p:nvGrpSpPr>
        <p:grpSpPr>
          <a:xfrm>
            <a:off x="18429984" y="10260907"/>
            <a:ext cx="3498195" cy="1526561"/>
            <a:chOff x="2692980" y="10260907"/>
            <a:chExt cx="3498195" cy="1526561"/>
          </a:xfrm>
        </p:grpSpPr>
        <p:sp>
          <p:nvSpPr>
            <p:cNvPr id="431" name="Google Shape;264;p9">
              <a:extLst>
                <a:ext uri="{FF2B5EF4-FFF2-40B4-BE49-F238E27FC236}">
                  <a16:creationId xmlns:a16="http://schemas.microsoft.com/office/drawing/2014/main" id="{68861A5B-5C7E-864B-94D8-623E498B6F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265;p9">
              <a:extLst>
                <a:ext uri="{FF2B5EF4-FFF2-40B4-BE49-F238E27FC236}">
                  <a16:creationId xmlns:a16="http://schemas.microsoft.com/office/drawing/2014/main" id="{982DB12F-1678-EF40-903A-3AE76182EC2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>
            <a:extLst>
              <a:ext uri="{FF2B5EF4-FFF2-40B4-BE49-F238E27FC236}">
                <a16:creationId xmlns:a16="http://schemas.microsoft.com/office/drawing/2014/main" id="{A4CEB123-8001-854D-8423-C0C4CD7C8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1929" y="8387389"/>
            <a:ext cx="4132989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68B135F2-03D5-854F-8D7E-CDEDFC0E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10590436"/>
            <a:ext cx="427865" cy="323173"/>
          </a:xfrm>
          <a:custGeom>
            <a:avLst/>
            <a:gdLst>
              <a:gd name="T0" fmla="*/ 127 w 413"/>
              <a:gd name="T1" fmla="*/ 142 h 312"/>
              <a:gd name="T2" fmla="*/ 127 w 413"/>
              <a:gd name="T3" fmla="*/ 142 h 312"/>
              <a:gd name="T4" fmla="*/ 118 w 413"/>
              <a:gd name="T5" fmla="*/ 0 h 312"/>
              <a:gd name="T6" fmla="*/ 127 w 413"/>
              <a:gd name="T7" fmla="*/ 0 h 312"/>
              <a:gd name="T8" fmla="*/ 261 w 413"/>
              <a:gd name="T9" fmla="*/ 168 h 312"/>
              <a:gd name="T10" fmla="*/ 412 w 413"/>
              <a:gd name="T11" fmla="*/ 311 h 312"/>
              <a:gd name="T12" fmla="*/ 210 w 413"/>
              <a:gd name="T13" fmla="*/ 243 h 312"/>
              <a:gd name="T14" fmla="*/ 0 w 413"/>
              <a:gd name="T15" fmla="*/ 218 h 312"/>
              <a:gd name="T16" fmla="*/ 0 w 413"/>
              <a:gd name="T17" fmla="*/ 210 h 312"/>
              <a:gd name="T18" fmla="*/ 127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127" y="142"/>
                </a:moveTo>
                <a:lnTo>
                  <a:pt x="127" y="142"/>
                </a:ln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261" y="168"/>
                  <a:pt x="261" y="168"/>
                  <a:pt x="261" y="168"/>
                </a:cubicBezTo>
                <a:cubicBezTo>
                  <a:pt x="311" y="218"/>
                  <a:pt x="362" y="260"/>
                  <a:pt x="412" y="311"/>
                </a:cubicBezTo>
                <a:cubicBezTo>
                  <a:pt x="345" y="294"/>
                  <a:pt x="278" y="269"/>
                  <a:pt x="210" y="243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10"/>
                  <a:pt x="0" y="210"/>
                  <a:pt x="0" y="210"/>
                </a:cubicBezTo>
                <a:lnTo>
                  <a:pt x="127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Line 3">
            <a:extLst>
              <a:ext uri="{FF2B5EF4-FFF2-40B4-BE49-F238E27FC236}">
                <a16:creationId xmlns:a16="http://schemas.microsoft.com/office/drawing/2014/main" id="{0D341B9D-E923-C04C-AE9A-39D4C969D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31929" y="5997718"/>
            <a:ext cx="4132989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CA0FFEEA-B4D3-D441-86AB-882F2C94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5861166"/>
            <a:ext cx="427865" cy="323176"/>
          </a:xfrm>
          <a:custGeom>
            <a:avLst/>
            <a:gdLst>
              <a:gd name="T0" fmla="*/ 127 w 413"/>
              <a:gd name="T1" fmla="*/ 169 h 313"/>
              <a:gd name="T2" fmla="*/ 127 w 413"/>
              <a:gd name="T3" fmla="*/ 169 h 313"/>
              <a:gd name="T4" fmla="*/ 0 w 413"/>
              <a:gd name="T5" fmla="*/ 101 h 313"/>
              <a:gd name="T6" fmla="*/ 0 w 413"/>
              <a:gd name="T7" fmla="*/ 93 h 313"/>
              <a:gd name="T8" fmla="*/ 210 w 413"/>
              <a:gd name="T9" fmla="*/ 68 h 313"/>
              <a:gd name="T10" fmla="*/ 412 w 413"/>
              <a:gd name="T11" fmla="*/ 0 h 313"/>
              <a:gd name="T12" fmla="*/ 261 w 413"/>
              <a:gd name="T13" fmla="*/ 143 h 313"/>
              <a:gd name="T14" fmla="*/ 127 w 413"/>
              <a:gd name="T15" fmla="*/ 312 h 313"/>
              <a:gd name="T16" fmla="*/ 118 w 413"/>
              <a:gd name="T17" fmla="*/ 312 h 313"/>
              <a:gd name="T18" fmla="*/ 127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127" y="169"/>
                </a:moveTo>
                <a:lnTo>
                  <a:pt x="127" y="169"/>
                </a:lnTo>
                <a:cubicBezTo>
                  <a:pt x="0" y="101"/>
                  <a:pt x="0" y="101"/>
                  <a:pt x="0" y="101"/>
                </a:cubicBezTo>
                <a:cubicBezTo>
                  <a:pt x="0" y="93"/>
                  <a:pt x="0" y="93"/>
                  <a:pt x="0" y="93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78" y="42"/>
                  <a:pt x="345" y="17"/>
                  <a:pt x="412" y="0"/>
                </a:cubicBezTo>
                <a:cubicBezTo>
                  <a:pt x="362" y="51"/>
                  <a:pt x="311" y="93"/>
                  <a:pt x="261" y="143"/>
                </a:cubicBezTo>
                <a:cubicBezTo>
                  <a:pt x="127" y="312"/>
                  <a:pt x="127" y="312"/>
                  <a:pt x="127" y="312"/>
                </a:cubicBezTo>
                <a:cubicBezTo>
                  <a:pt x="118" y="312"/>
                  <a:pt x="118" y="312"/>
                  <a:pt x="118" y="312"/>
                </a:cubicBezTo>
                <a:lnTo>
                  <a:pt x="127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2379F164-D2D1-F941-A858-21FD0DDB25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94386" y="5997718"/>
            <a:ext cx="4142093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153B8564-F086-6B48-990B-BCDCFB79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5861166"/>
            <a:ext cx="427865" cy="323176"/>
          </a:xfrm>
          <a:custGeom>
            <a:avLst/>
            <a:gdLst>
              <a:gd name="T0" fmla="*/ 286 w 413"/>
              <a:gd name="T1" fmla="*/ 169 h 313"/>
              <a:gd name="T2" fmla="*/ 286 w 413"/>
              <a:gd name="T3" fmla="*/ 169 h 313"/>
              <a:gd name="T4" fmla="*/ 294 w 413"/>
              <a:gd name="T5" fmla="*/ 312 h 313"/>
              <a:gd name="T6" fmla="*/ 286 w 413"/>
              <a:gd name="T7" fmla="*/ 312 h 313"/>
              <a:gd name="T8" fmla="*/ 160 w 413"/>
              <a:gd name="T9" fmla="*/ 143 h 313"/>
              <a:gd name="T10" fmla="*/ 0 w 413"/>
              <a:gd name="T11" fmla="*/ 0 h 313"/>
              <a:gd name="T12" fmla="*/ 202 w 413"/>
              <a:gd name="T13" fmla="*/ 68 h 313"/>
              <a:gd name="T14" fmla="*/ 412 w 413"/>
              <a:gd name="T15" fmla="*/ 93 h 313"/>
              <a:gd name="T16" fmla="*/ 412 w 413"/>
              <a:gd name="T17" fmla="*/ 101 h 313"/>
              <a:gd name="T18" fmla="*/ 286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286" y="169"/>
                </a:moveTo>
                <a:lnTo>
                  <a:pt x="286" y="169"/>
                </a:lnTo>
                <a:cubicBezTo>
                  <a:pt x="294" y="312"/>
                  <a:pt x="294" y="312"/>
                  <a:pt x="294" y="312"/>
                </a:cubicBezTo>
                <a:cubicBezTo>
                  <a:pt x="286" y="312"/>
                  <a:pt x="286" y="312"/>
                  <a:pt x="286" y="312"/>
                </a:cubicBezTo>
                <a:cubicBezTo>
                  <a:pt x="160" y="143"/>
                  <a:pt x="160" y="143"/>
                  <a:pt x="160" y="143"/>
                </a:cubicBezTo>
                <a:cubicBezTo>
                  <a:pt x="101" y="93"/>
                  <a:pt x="50" y="51"/>
                  <a:pt x="0" y="0"/>
                </a:cubicBezTo>
                <a:cubicBezTo>
                  <a:pt x="67" y="17"/>
                  <a:pt x="134" y="42"/>
                  <a:pt x="202" y="68"/>
                </a:cubicBezTo>
                <a:cubicBezTo>
                  <a:pt x="412" y="93"/>
                  <a:pt x="412" y="93"/>
                  <a:pt x="412" y="93"/>
                </a:cubicBezTo>
                <a:cubicBezTo>
                  <a:pt x="412" y="101"/>
                  <a:pt x="412" y="101"/>
                  <a:pt x="412" y="101"/>
                </a:cubicBezTo>
                <a:lnTo>
                  <a:pt x="286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18F12967-0895-0C4E-9EEB-79AF55A5F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4386" y="8387389"/>
            <a:ext cx="4142093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85ECE5AF-AD3B-5E46-A1AB-402875F8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10590436"/>
            <a:ext cx="427865" cy="323173"/>
          </a:xfrm>
          <a:custGeom>
            <a:avLst/>
            <a:gdLst>
              <a:gd name="T0" fmla="*/ 286 w 413"/>
              <a:gd name="T1" fmla="*/ 142 h 312"/>
              <a:gd name="T2" fmla="*/ 286 w 413"/>
              <a:gd name="T3" fmla="*/ 142 h 312"/>
              <a:gd name="T4" fmla="*/ 412 w 413"/>
              <a:gd name="T5" fmla="*/ 210 h 312"/>
              <a:gd name="T6" fmla="*/ 412 w 413"/>
              <a:gd name="T7" fmla="*/ 218 h 312"/>
              <a:gd name="T8" fmla="*/ 202 w 413"/>
              <a:gd name="T9" fmla="*/ 243 h 312"/>
              <a:gd name="T10" fmla="*/ 0 w 413"/>
              <a:gd name="T11" fmla="*/ 311 h 312"/>
              <a:gd name="T12" fmla="*/ 160 w 413"/>
              <a:gd name="T13" fmla="*/ 168 h 312"/>
              <a:gd name="T14" fmla="*/ 286 w 413"/>
              <a:gd name="T15" fmla="*/ 0 h 312"/>
              <a:gd name="T16" fmla="*/ 294 w 413"/>
              <a:gd name="T17" fmla="*/ 0 h 312"/>
              <a:gd name="T18" fmla="*/ 286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286" y="142"/>
                </a:moveTo>
                <a:lnTo>
                  <a:pt x="286" y="142"/>
                </a:lnTo>
                <a:cubicBezTo>
                  <a:pt x="412" y="210"/>
                  <a:pt x="412" y="210"/>
                  <a:pt x="412" y="210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202" y="243"/>
                  <a:pt x="202" y="243"/>
                  <a:pt x="202" y="243"/>
                </a:cubicBezTo>
                <a:cubicBezTo>
                  <a:pt x="134" y="269"/>
                  <a:pt x="67" y="294"/>
                  <a:pt x="0" y="311"/>
                </a:cubicBezTo>
                <a:cubicBezTo>
                  <a:pt x="50" y="260"/>
                  <a:pt x="101" y="218"/>
                  <a:pt x="160" y="168"/>
                </a:cubicBezTo>
                <a:cubicBezTo>
                  <a:pt x="286" y="0"/>
                  <a:pt x="286" y="0"/>
                  <a:pt x="286" y="0"/>
                </a:cubicBezTo>
                <a:cubicBezTo>
                  <a:pt x="294" y="0"/>
                  <a:pt x="294" y="0"/>
                  <a:pt x="294" y="0"/>
                </a:cubicBezTo>
                <a:lnTo>
                  <a:pt x="286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BB95B2A4-FD77-9146-BC18-1ACA82F7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296" y="7012760"/>
            <a:ext cx="3472987" cy="4474369"/>
          </a:xfrm>
          <a:custGeom>
            <a:avLst/>
            <a:gdLst>
              <a:gd name="T0" fmla="*/ 1010 w 3365"/>
              <a:gd name="T1" fmla="*/ 0 h 4333"/>
              <a:gd name="T2" fmla="*/ 320 w 3365"/>
              <a:gd name="T3" fmla="*/ 1169 h 4333"/>
              <a:gd name="T4" fmla="*/ 0 w 3365"/>
              <a:gd name="T5" fmla="*/ 2650 h 4333"/>
              <a:gd name="T6" fmla="*/ 455 w 3365"/>
              <a:gd name="T7" fmla="*/ 3735 h 4333"/>
              <a:gd name="T8" fmla="*/ 1716 w 3365"/>
              <a:gd name="T9" fmla="*/ 4332 h 4333"/>
              <a:gd name="T10" fmla="*/ 2708 w 3365"/>
              <a:gd name="T11" fmla="*/ 3886 h 4333"/>
              <a:gd name="T12" fmla="*/ 3364 w 3365"/>
              <a:gd name="T13" fmla="*/ 2919 h 4333"/>
              <a:gd name="T14" fmla="*/ 3364 w 3365"/>
              <a:gd name="T15" fmla="*/ 1951 h 4333"/>
              <a:gd name="T16" fmla="*/ 2792 w 3365"/>
              <a:gd name="T17" fmla="*/ 379 h 4333"/>
              <a:gd name="T18" fmla="*/ 2489 w 3365"/>
              <a:gd name="T19" fmla="*/ 0 h 4333"/>
              <a:gd name="T20" fmla="*/ 1010 w 3365"/>
              <a:gd name="T21" fmla="*/ 0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5" h="4333">
                <a:moveTo>
                  <a:pt x="1010" y="0"/>
                </a:moveTo>
                <a:lnTo>
                  <a:pt x="320" y="1169"/>
                </a:lnTo>
                <a:lnTo>
                  <a:pt x="0" y="2650"/>
                </a:lnTo>
                <a:lnTo>
                  <a:pt x="455" y="3735"/>
                </a:lnTo>
                <a:lnTo>
                  <a:pt x="1716" y="4332"/>
                </a:lnTo>
                <a:lnTo>
                  <a:pt x="2708" y="3886"/>
                </a:lnTo>
                <a:lnTo>
                  <a:pt x="3364" y="2919"/>
                </a:lnTo>
                <a:lnTo>
                  <a:pt x="3364" y="1951"/>
                </a:lnTo>
                <a:lnTo>
                  <a:pt x="2792" y="379"/>
                </a:lnTo>
                <a:lnTo>
                  <a:pt x="2489" y="0"/>
                </a:lnTo>
                <a:lnTo>
                  <a:pt x="101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4">
            <a:extLst>
              <a:ext uri="{FF2B5EF4-FFF2-40B4-BE49-F238E27FC236}">
                <a16:creationId xmlns:a16="http://schemas.microsoft.com/office/drawing/2014/main" id="{DFC5409A-E729-8E47-9503-821B1B6B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921" y="8187112"/>
            <a:ext cx="2389670" cy="2020977"/>
          </a:xfrm>
          <a:custGeom>
            <a:avLst/>
            <a:gdLst>
              <a:gd name="T0" fmla="*/ 404 w 2313"/>
              <a:gd name="T1" fmla="*/ 1959 h 1960"/>
              <a:gd name="T2" fmla="*/ 404 w 2313"/>
              <a:gd name="T3" fmla="*/ 1959 h 1960"/>
              <a:gd name="T4" fmla="*/ 277 w 2313"/>
              <a:gd name="T5" fmla="*/ 1825 h 1960"/>
              <a:gd name="T6" fmla="*/ 277 w 2313"/>
              <a:gd name="T7" fmla="*/ 883 h 1960"/>
              <a:gd name="T8" fmla="*/ 168 w 2313"/>
              <a:gd name="T9" fmla="*/ 958 h 1960"/>
              <a:gd name="T10" fmla="*/ 109 w 2313"/>
              <a:gd name="T11" fmla="*/ 984 h 1960"/>
              <a:gd name="T12" fmla="*/ 33 w 2313"/>
              <a:gd name="T13" fmla="*/ 942 h 1960"/>
              <a:gd name="T14" fmla="*/ 50 w 2313"/>
              <a:gd name="T15" fmla="*/ 799 h 1960"/>
              <a:gd name="T16" fmla="*/ 1093 w 2313"/>
              <a:gd name="T17" fmla="*/ 25 h 1960"/>
              <a:gd name="T18" fmla="*/ 1152 w 2313"/>
              <a:gd name="T19" fmla="*/ 0 h 1960"/>
              <a:gd name="T20" fmla="*/ 1210 w 2313"/>
              <a:gd name="T21" fmla="*/ 25 h 1960"/>
              <a:gd name="T22" fmla="*/ 2253 w 2313"/>
              <a:gd name="T23" fmla="*/ 799 h 1960"/>
              <a:gd name="T24" fmla="*/ 2278 w 2313"/>
              <a:gd name="T25" fmla="*/ 942 h 1960"/>
              <a:gd name="T26" fmla="*/ 2194 w 2313"/>
              <a:gd name="T27" fmla="*/ 984 h 1960"/>
              <a:gd name="T28" fmla="*/ 2135 w 2313"/>
              <a:gd name="T29" fmla="*/ 958 h 1960"/>
              <a:gd name="T30" fmla="*/ 2034 w 2313"/>
              <a:gd name="T31" fmla="*/ 883 h 1960"/>
              <a:gd name="T32" fmla="*/ 2034 w 2313"/>
              <a:gd name="T33" fmla="*/ 1825 h 1960"/>
              <a:gd name="T34" fmla="*/ 1900 w 2313"/>
              <a:gd name="T35" fmla="*/ 1959 h 1960"/>
              <a:gd name="T36" fmla="*/ 404 w 2313"/>
              <a:gd name="T37" fmla="*/ 1959 h 1960"/>
              <a:gd name="T38" fmla="*/ 1832 w 2313"/>
              <a:gd name="T39" fmla="*/ 1758 h 1960"/>
              <a:gd name="T40" fmla="*/ 1832 w 2313"/>
              <a:gd name="T41" fmla="*/ 1758 h 1960"/>
              <a:gd name="T42" fmla="*/ 1832 w 2313"/>
              <a:gd name="T43" fmla="*/ 732 h 1960"/>
              <a:gd name="T44" fmla="*/ 1152 w 2313"/>
              <a:gd name="T45" fmla="*/ 227 h 1960"/>
              <a:gd name="T46" fmla="*/ 471 w 2313"/>
              <a:gd name="T47" fmla="*/ 732 h 1960"/>
              <a:gd name="T48" fmla="*/ 471 w 2313"/>
              <a:gd name="T49" fmla="*/ 1758 h 1960"/>
              <a:gd name="T50" fmla="*/ 715 w 2313"/>
              <a:gd name="T51" fmla="*/ 1758 h 1960"/>
              <a:gd name="T52" fmla="*/ 715 w 2313"/>
              <a:gd name="T53" fmla="*/ 1278 h 1960"/>
              <a:gd name="T54" fmla="*/ 833 w 2313"/>
              <a:gd name="T55" fmla="*/ 1169 h 1960"/>
              <a:gd name="T56" fmla="*/ 1471 w 2313"/>
              <a:gd name="T57" fmla="*/ 1169 h 1960"/>
              <a:gd name="T58" fmla="*/ 1588 w 2313"/>
              <a:gd name="T59" fmla="*/ 1278 h 1960"/>
              <a:gd name="T60" fmla="*/ 1588 w 2313"/>
              <a:gd name="T61" fmla="*/ 1758 h 1960"/>
              <a:gd name="T62" fmla="*/ 1832 w 2313"/>
              <a:gd name="T63" fmla="*/ 1758 h 1960"/>
              <a:gd name="T64" fmla="*/ 1387 w 2313"/>
              <a:gd name="T65" fmla="*/ 1758 h 1960"/>
              <a:gd name="T66" fmla="*/ 1387 w 2313"/>
              <a:gd name="T67" fmla="*/ 1758 h 1960"/>
              <a:gd name="T68" fmla="*/ 1387 w 2313"/>
              <a:gd name="T69" fmla="*/ 1362 h 1960"/>
              <a:gd name="T70" fmla="*/ 917 w 2313"/>
              <a:gd name="T71" fmla="*/ 1362 h 1960"/>
              <a:gd name="T72" fmla="*/ 917 w 2313"/>
              <a:gd name="T73" fmla="*/ 1758 h 1960"/>
              <a:gd name="T74" fmla="*/ 1387 w 2313"/>
              <a:gd name="T75" fmla="*/ 175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13" h="1960">
                <a:moveTo>
                  <a:pt x="404" y="1959"/>
                </a:moveTo>
                <a:lnTo>
                  <a:pt x="404" y="1959"/>
                </a:lnTo>
                <a:cubicBezTo>
                  <a:pt x="328" y="1959"/>
                  <a:pt x="277" y="1900"/>
                  <a:pt x="277" y="1825"/>
                </a:cubicBezTo>
                <a:cubicBezTo>
                  <a:pt x="277" y="883"/>
                  <a:pt x="277" y="883"/>
                  <a:pt x="277" y="883"/>
                </a:cubicBezTo>
                <a:cubicBezTo>
                  <a:pt x="168" y="958"/>
                  <a:pt x="168" y="958"/>
                  <a:pt x="168" y="958"/>
                </a:cubicBezTo>
                <a:cubicBezTo>
                  <a:pt x="151" y="975"/>
                  <a:pt x="134" y="984"/>
                  <a:pt x="109" y="984"/>
                </a:cubicBezTo>
                <a:cubicBezTo>
                  <a:pt x="75" y="984"/>
                  <a:pt x="50" y="967"/>
                  <a:pt x="33" y="942"/>
                </a:cubicBezTo>
                <a:cubicBezTo>
                  <a:pt x="0" y="900"/>
                  <a:pt x="8" y="832"/>
                  <a:pt x="50" y="799"/>
                </a:cubicBezTo>
                <a:cubicBezTo>
                  <a:pt x="1093" y="25"/>
                  <a:pt x="1093" y="25"/>
                  <a:pt x="1093" y="25"/>
                </a:cubicBezTo>
                <a:cubicBezTo>
                  <a:pt x="1110" y="8"/>
                  <a:pt x="1135" y="0"/>
                  <a:pt x="1152" y="0"/>
                </a:cubicBezTo>
                <a:cubicBezTo>
                  <a:pt x="1177" y="0"/>
                  <a:pt x="1194" y="8"/>
                  <a:pt x="1210" y="25"/>
                </a:cubicBezTo>
                <a:cubicBezTo>
                  <a:pt x="2253" y="799"/>
                  <a:pt x="2253" y="799"/>
                  <a:pt x="2253" y="799"/>
                </a:cubicBezTo>
                <a:cubicBezTo>
                  <a:pt x="2303" y="832"/>
                  <a:pt x="2312" y="900"/>
                  <a:pt x="2278" y="942"/>
                </a:cubicBezTo>
                <a:cubicBezTo>
                  <a:pt x="2261" y="967"/>
                  <a:pt x="2228" y="984"/>
                  <a:pt x="2194" y="984"/>
                </a:cubicBezTo>
                <a:cubicBezTo>
                  <a:pt x="2177" y="984"/>
                  <a:pt x="2152" y="975"/>
                  <a:pt x="2135" y="958"/>
                </a:cubicBezTo>
                <a:cubicBezTo>
                  <a:pt x="2034" y="883"/>
                  <a:pt x="2034" y="883"/>
                  <a:pt x="2034" y="883"/>
                </a:cubicBezTo>
                <a:cubicBezTo>
                  <a:pt x="2034" y="1825"/>
                  <a:pt x="2034" y="1825"/>
                  <a:pt x="2034" y="1825"/>
                </a:cubicBezTo>
                <a:cubicBezTo>
                  <a:pt x="2034" y="1900"/>
                  <a:pt x="1976" y="1959"/>
                  <a:pt x="1900" y="1959"/>
                </a:cubicBezTo>
                <a:lnTo>
                  <a:pt x="404" y="1959"/>
                </a:lnTo>
                <a:close/>
                <a:moveTo>
                  <a:pt x="1832" y="1758"/>
                </a:moveTo>
                <a:lnTo>
                  <a:pt x="1832" y="1758"/>
                </a:lnTo>
                <a:cubicBezTo>
                  <a:pt x="1832" y="732"/>
                  <a:pt x="1832" y="732"/>
                  <a:pt x="1832" y="732"/>
                </a:cubicBezTo>
                <a:cubicBezTo>
                  <a:pt x="1152" y="227"/>
                  <a:pt x="1152" y="227"/>
                  <a:pt x="1152" y="227"/>
                </a:cubicBezTo>
                <a:cubicBezTo>
                  <a:pt x="471" y="732"/>
                  <a:pt x="471" y="732"/>
                  <a:pt x="471" y="732"/>
                </a:cubicBezTo>
                <a:cubicBezTo>
                  <a:pt x="471" y="1758"/>
                  <a:pt x="471" y="1758"/>
                  <a:pt x="471" y="1758"/>
                </a:cubicBezTo>
                <a:cubicBezTo>
                  <a:pt x="715" y="1758"/>
                  <a:pt x="715" y="1758"/>
                  <a:pt x="715" y="1758"/>
                </a:cubicBezTo>
                <a:cubicBezTo>
                  <a:pt x="715" y="1278"/>
                  <a:pt x="715" y="1278"/>
                  <a:pt x="715" y="1278"/>
                </a:cubicBezTo>
                <a:cubicBezTo>
                  <a:pt x="715" y="1219"/>
                  <a:pt x="765" y="1169"/>
                  <a:pt x="833" y="1169"/>
                </a:cubicBezTo>
                <a:cubicBezTo>
                  <a:pt x="1471" y="1169"/>
                  <a:pt x="1471" y="1169"/>
                  <a:pt x="1471" y="1169"/>
                </a:cubicBezTo>
                <a:cubicBezTo>
                  <a:pt x="1538" y="1169"/>
                  <a:pt x="1588" y="1219"/>
                  <a:pt x="1588" y="1278"/>
                </a:cubicBezTo>
                <a:cubicBezTo>
                  <a:pt x="1588" y="1758"/>
                  <a:pt x="1588" y="1758"/>
                  <a:pt x="1588" y="1758"/>
                </a:cubicBezTo>
                <a:lnTo>
                  <a:pt x="1832" y="1758"/>
                </a:lnTo>
                <a:close/>
                <a:moveTo>
                  <a:pt x="1387" y="1758"/>
                </a:moveTo>
                <a:lnTo>
                  <a:pt x="1387" y="1758"/>
                </a:lnTo>
                <a:cubicBezTo>
                  <a:pt x="1387" y="1362"/>
                  <a:pt x="1387" y="1362"/>
                  <a:pt x="1387" y="1362"/>
                </a:cubicBezTo>
                <a:cubicBezTo>
                  <a:pt x="917" y="1362"/>
                  <a:pt x="917" y="1362"/>
                  <a:pt x="917" y="1362"/>
                </a:cubicBezTo>
                <a:cubicBezTo>
                  <a:pt x="917" y="1758"/>
                  <a:pt x="917" y="1758"/>
                  <a:pt x="917" y="1758"/>
                </a:cubicBezTo>
                <a:lnTo>
                  <a:pt x="1387" y="1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6">
            <a:extLst>
              <a:ext uri="{FF2B5EF4-FFF2-40B4-BE49-F238E27FC236}">
                <a16:creationId xmlns:a16="http://schemas.microsoft.com/office/drawing/2014/main" id="{EFEEDA09-967B-1740-94D4-00B7F6F5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433" y="6867104"/>
            <a:ext cx="3873541" cy="4647336"/>
          </a:xfrm>
          <a:custGeom>
            <a:avLst/>
            <a:gdLst>
              <a:gd name="T0" fmla="*/ 1876 w 3752"/>
              <a:gd name="T1" fmla="*/ 4500 h 4501"/>
              <a:gd name="T2" fmla="*/ 1876 w 3752"/>
              <a:gd name="T3" fmla="*/ 4500 h 4501"/>
              <a:gd name="T4" fmla="*/ 0 w 3752"/>
              <a:gd name="T5" fmla="*/ 2624 h 4501"/>
              <a:gd name="T6" fmla="*/ 236 w 3752"/>
              <a:gd name="T7" fmla="*/ 1422 h 4501"/>
              <a:gd name="T8" fmla="*/ 867 w 3752"/>
              <a:gd name="T9" fmla="*/ 219 h 4501"/>
              <a:gd name="T10" fmla="*/ 1001 w 3752"/>
              <a:gd name="T11" fmla="*/ 59 h 4501"/>
              <a:gd name="T12" fmla="*/ 1119 w 3752"/>
              <a:gd name="T13" fmla="*/ 0 h 4501"/>
              <a:gd name="T14" fmla="*/ 1237 w 3752"/>
              <a:gd name="T15" fmla="*/ 50 h 4501"/>
              <a:gd name="T16" fmla="*/ 1287 w 3752"/>
              <a:gd name="T17" fmla="*/ 160 h 4501"/>
              <a:gd name="T18" fmla="*/ 1245 w 3752"/>
              <a:gd name="T19" fmla="*/ 286 h 4501"/>
              <a:gd name="T20" fmla="*/ 1128 w 3752"/>
              <a:gd name="T21" fmla="*/ 421 h 4501"/>
              <a:gd name="T22" fmla="*/ 556 w 3752"/>
              <a:gd name="T23" fmla="*/ 1531 h 4501"/>
              <a:gd name="T24" fmla="*/ 337 w 3752"/>
              <a:gd name="T25" fmla="*/ 2624 h 4501"/>
              <a:gd name="T26" fmla="*/ 1876 w 3752"/>
              <a:gd name="T27" fmla="*/ 4164 h 4501"/>
              <a:gd name="T28" fmla="*/ 3414 w 3752"/>
              <a:gd name="T29" fmla="*/ 2624 h 4501"/>
              <a:gd name="T30" fmla="*/ 3196 w 3752"/>
              <a:gd name="T31" fmla="*/ 1531 h 4501"/>
              <a:gd name="T32" fmla="*/ 2624 w 3752"/>
              <a:gd name="T33" fmla="*/ 421 h 4501"/>
              <a:gd name="T34" fmla="*/ 2514 w 3752"/>
              <a:gd name="T35" fmla="*/ 286 h 4501"/>
              <a:gd name="T36" fmla="*/ 2464 w 3752"/>
              <a:gd name="T37" fmla="*/ 168 h 4501"/>
              <a:gd name="T38" fmla="*/ 2523 w 3752"/>
              <a:gd name="T39" fmla="*/ 50 h 4501"/>
              <a:gd name="T40" fmla="*/ 2632 w 3752"/>
              <a:gd name="T41" fmla="*/ 8 h 4501"/>
              <a:gd name="T42" fmla="*/ 2758 w 3752"/>
              <a:gd name="T43" fmla="*/ 59 h 4501"/>
              <a:gd name="T44" fmla="*/ 2884 w 3752"/>
              <a:gd name="T45" fmla="*/ 210 h 4501"/>
              <a:gd name="T46" fmla="*/ 3515 w 3752"/>
              <a:gd name="T47" fmla="*/ 1422 h 4501"/>
              <a:gd name="T48" fmla="*/ 3751 w 3752"/>
              <a:gd name="T49" fmla="*/ 2624 h 4501"/>
              <a:gd name="T50" fmla="*/ 1876 w 3752"/>
              <a:gd name="T51" fmla="*/ 4500 h 4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52" h="4501">
                <a:moveTo>
                  <a:pt x="1876" y="4500"/>
                </a:moveTo>
                <a:lnTo>
                  <a:pt x="1876" y="4500"/>
                </a:lnTo>
                <a:cubicBezTo>
                  <a:pt x="841" y="4500"/>
                  <a:pt x="0" y="3659"/>
                  <a:pt x="0" y="2624"/>
                </a:cubicBezTo>
                <a:cubicBezTo>
                  <a:pt x="0" y="2296"/>
                  <a:pt x="93" y="1859"/>
                  <a:pt x="236" y="1422"/>
                </a:cubicBezTo>
                <a:cubicBezTo>
                  <a:pt x="404" y="959"/>
                  <a:pt x="623" y="530"/>
                  <a:pt x="867" y="219"/>
                </a:cubicBezTo>
                <a:cubicBezTo>
                  <a:pt x="909" y="160"/>
                  <a:pt x="951" y="109"/>
                  <a:pt x="1001" y="59"/>
                </a:cubicBezTo>
                <a:cubicBezTo>
                  <a:pt x="1027" y="25"/>
                  <a:pt x="1077" y="0"/>
                  <a:pt x="1119" y="0"/>
                </a:cubicBezTo>
                <a:cubicBezTo>
                  <a:pt x="1161" y="0"/>
                  <a:pt x="1203" y="17"/>
                  <a:pt x="1237" y="50"/>
                </a:cubicBezTo>
                <a:cubicBezTo>
                  <a:pt x="1262" y="76"/>
                  <a:pt x="1287" y="118"/>
                  <a:pt x="1287" y="160"/>
                </a:cubicBezTo>
                <a:cubicBezTo>
                  <a:pt x="1287" y="210"/>
                  <a:pt x="1270" y="252"/>
                  <a:pt x="1245" y="286"/>
                </a:cubicBezTo>
                <a:cubicBezTo>
                  <a:pt x="1203" y="328"/>
                  <a:pt x="1170" y="370"/>
                  <a:pt x="1128" y="421"/>
                </a:cubicBezTo>
                <a:cubicBezTo>
                  <a:pt x="909" y="707"/>
                  <a:pt x="707" y="1102"/>
                  <a:pt x="556" y="1531"/>
                </a:cubicBezTo>
                <a:cubicBezTo>
                  <a:pt x="413" y="1935"/>
                  <a:pt x="337" y="2338"/>
                  <a:pt x="337" y="2624"/>
                </a:cubicBezTo>
                <a:cubicBezTo>
                  <a:pt x="337" y="3474"/>
                  <a:pt x="1027" y="4164"/>
                  <a:pt x="1876" y="4164"/>
                </a:cubicBezTo>
                <a:cubicBezTo>
                  <a:pt x="2725" y="4164"/>
                  <a:pt x="3414" y="3474"/>
                  <a:pt x="3414" y="2624"/>
                </a:cubicBezTo>
                <a:cubicBezTo>
                  <a:pt x="3414" y="2338"/>
                  <a:pt x="3339" y="1935"/>
                  <a:pt x="3196" y="1531"/>
                </a:cubicBezTo>
                <a:cubicBezTo>
                  <a:pt x="3044" y="1102"/>
                  <a:pt x="2842" y="707"/>
                  <a:pt x="2624" y="421"/>
                </a:cubicBezTo>
                <a:cubicBezTo>
                  <a:pt x="2582" y="370"/>
                  <a:pt x="2548" y="328"/>
                  <a:pt x="2514" y="286"/>
                </a:cubicBezTo>
                <a:cubicBezTo>
                  <a:pt x="2481" y="252"/>
                  <a:pt x="2464" y="210"/>
                  <a:pt x="2464" y="168"/>
                </a:cubicBezTo>
                <a:cubicBezTo>
                  <a:pt x="2472" y="126"/>
                  <a:pt x="2489" y="84"/>
                  <a:pt x="2523" y="50"/>
                </a:cubicBezTo>
                <a:cubicBezTo>
                  <a:pt x="2548" y="25"/>
                  <a:pt x="2590" y="8"/>
                  <a:pt x="2632" y="8"/>
                </a:cubicBezTo>
                <a:cubicBezTo>
                  <a:pt x="2683" y="8"/>
                  <a:pt x="2725" y="25"/>
                  <a:pt x="2758" y="59"/>
                </a:cubicBezTo>
                <a:cubicBezTo>
                  <a:pt x="2800" y="109"/>
                  <a:pt x="2842" y="160"/>
                  <a:pt x="2884" y="210"/>
                </a:cubicBezTo>
                <a:cubicBezTo>
                  <a:pt x="3128" y="530"/>
                  <a:pt x="3347" y="959"/>
                  <a:pt x="3515" y="1422"/>
                </a:cubicBezTo>
                <a:cubicBezTo>
                  <a:pt x="3667" y="1859"/>
                  <a:pt x="3751" y="2296"/>
                  <a:pt x="3751" y="2624"/>
                </a:cubicBezTo>
                <a:cubicBezTo>
                  <a:pt x="3751" y="3659"/>
                  <a:pt x="2910" y="4500"/>
                  <a:pt x="1876" y="4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8">
            <a:extLst>
              <a:ext uri="{FF2B5EF4-FFF2-40B4-BE49-F238E27FC236}">
                <a16:creationId xmlns:a16="http://schemas.microsoft.com/office/drawing/2014/main" id="{6E5401D4-EF46-8247-A46E-5390CEA7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7" y="5269438"/>
            <a:ext cx="2398774" cy="1233526"/>
          </a:xfrm>
          <a:custGeom>
            <a:avLst/>
            <a:gdLst>
              <a:gd name="T0" fmla="*/ 1850 w 2322"/>
              <a:gd name="T1" fmla="*/ 1195 h 1196"/>
              <a:gd name="T2" fmla="*/ 1850 w 2322"/>
              <a:gd name="T3" fmla="*/ 1195 h 1196"/>
              <a:gd name="T4" fmla="*/ 1774 w 2322"/>
              <a:gd name="T5" fmla="*/ 1178 h 1196"/>
              <a:gd name="T6" fmla="*/ 1698 w 2322"/>
              <a:gd name="T7" fmla="*/ 959 h 1196"/>
              <a:gd name="T8" fmla="*/ 1968 w 2322"/>
              <a:gd name="T9" fmla="*/ 413 h 1196"/>
              <a:gd name="T10" fmla="*/ 1959 w 2322"/>
              <a:gd name="T11" fmla="*/ 362 h 1196"/>
              <a:gd name="T12" fmla="*/ 1917 w 2322"/>
              <a:gd name="T13" fmla="*/ 337 h 1196"/>
              <a:gd name="T14" fmla="*/ 413 w 2322"/>
              <a:gd name="T15" fmla="*/ 337 h 1196"/>
              <a:gd name="T16" fmla="*/ 362 w 2322"/>
              <a:gd name="T17" fmla="*/ 362 h 1196"/>
              <a:gd name="T18" fmla="*/ 362 w 2322"/>
              <a:gd name="T19" fmla="*/ 413 h 1196"/>
              <a:gd name="T20" fmla="*/ 614 w 2322"/>
              <a:gd name="T21" fmla="*/ 943 h 1196"/>
              <a:gd name="T22" fmla="*/ 539 w 2322"/>
              <a:gd name="T23" fmla="*/ 1170 h 1196"/>
              <a:gd name="T24" fmla="*/ 472 w 2322"/>
              <a:gd name="T25" fmla="*/ 1186 h 1196"/>
              <a:gd name="T26" fmla="*/ 320 w 2322"/>
              <a:gd name="T27" fmla="*/ 1094 h 1196"/>
              <a:gd name="T28" fmla="*/ 59 w 2322"/>
              <a:gd name="T29" fmla="*/ 555 h 1196"/>
              <a:gd name="T30" fmla="*/ 84 w 2322"/>
              <a:gd name="T31" fmla="*/ 185 h 1196"/>
              <a:gd name="T32" fmla="*/ 413 w 2322"/>
              <a:gd name="T33" fmla="*/ 0 h 1196"/>
              <a:gd name="T34" fmla="*/ 1917 w 2322"/>
              <a:gd name="T35" fmla="*/ 0 h 1196"/>
              <a:gd name="T36" fmla="*/ 2245 w 2322"/>
              <a:gd name="T37" fmla="*/ 185 h 1196"/>
              <a:gd name="T38" fmla="*/ 2262 w 2322"/>
              <a:gd name="T39" fmla="*/ 555 h 1196"/>
              <a:gd name="T40" fmla="*/ 2001 w 2322"/>
              <a:gd name="T41" fmla="*/ 1102 h 1196"/>
              <a:gd name="T42" fmla="*/ 1850 w 2322"/>
              <a:gd name="T43" fmla="*/ 1195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22" h="1196">
                <a:moveTo>
                  <a:pt x="1850" y="1195"/>
                </a:moveTo>
                <a:lnTo>
                  <a:pt x="1850" y="1195"/>
                </a:lnTo>
                <a:cubicBezTo>
                  <a:pt x="1825" y="1195"/>
                  <a:pt x="1799" y="1195"/>
                  <a:pt x="1774" y="1178"/>
                </a:cubicBezTo>
                <a:cubicBezTo>
                  <a:pt x="1698" y="1136"/>
                  <a:pt x="1656" y="1043"/>
                  <a:pt x="1698" y="959"/>
                </a:cubicBezTo>
                <a:cubicBezTo>
                  <a:pt x="1968" y="413"/>
                  <a:pt x="1968" y="413"/>
                  <a:pt x="1968" y="413"/>
                </a:cubicBezTo>
                <a:cubicBezTo>
                  <a:pt x="1976" y="387"/>
                  <a:pt x="1968" y="371"/>
                  <a:pt x="1959" y="362"/>
                </a:cubicBezTo>
                <a:cubicBezTo>
                  <a:pt x="1951" y="354"/>
                  <a:pt x="1942" y="337"/>
                  <a:pt x="1917" y="337"/>
                </a:cubicBezTo>
                <a:cubicBezTo>
                  <a:pt x="413" y="337"/>
                  <a:pt x="413" y="337"/>
                  <a:pt x="413" y="337"/>
                </a:cubicBezTo>
                <a:cubicBezTo>
                  <a:pt x="387" y="337"/>
                  <a:pt x="371" y="354"/>
                  <a:pt x="362" y="362"/>
                </a:cubicBezTo>
                <a:cubicBezTo>
                  <a:pt x="354" y="371"/>
                  <a:pt x="345" y="387"/>
                  <a:pt x="362" y="413"/>
                </a:cubicBezTo>
                <a:cubicBezTo>
                  <a:pt x="614" y="943"/>
                  <a:pt x="614" y="943"/>
                  <a:pt x="614" y="943"/>
                </a:cubicBezTo>
                <a:cubicBezTo>
                  <a:pt x="656" y="1027"/>
                  <a:pt x="623" y="1127"/>
                  <a:pt x="539" y="1170"/>
                </a:cubicBezTo>
                <a:cubicBezTo>
                  <a:pt x="513" y="1178"/>
                  <a:pt x="497" y="1186"/>
                  <a:pt x="472" y="1186"/>
                </a:cubicBezTo>
                <a:cubicBezTo>
                  <a:pt x="404" y="1186"/>
                  <a:pt x="345" y="1144"/>
                  <a:pt x="320" y="1094"/>
                </a:cubicBezTo>
                <a:cubicBezTo>
                  <a:pt x="59" y="555"/>
                  <a:pt x="59" y="555"/>
                  <a:pt x="59" y="555"/>
                </a:cubicBezTo>
                <a:cubicBezTo>
                  <a:pt x="0" y="438"/>
                  <a:pt x="9" y="295"/>
                  <a:pt x="84" y="185"/>
                </a:cubicBezTo>
                <a:cubicBezTo>
                  <a:pt x="152" y="68"/>
                  <a:pt x="278" y="0"/>
                  <a:pt x="413" y="0"/>
                </a:cubicBezTo>
                <a:cubicBezTo>
                  <a:pt x="1917" y="0"/>
                  <a:pt x="1917" y="0"/>
                  <a:pt x="1917" y="0"/>
                </a:cubicBezTo>
                <a:cubicBezTo>
                  <a:pt x="2052" y="0"/>
                  <a:pt x="2169" y="68"/>
                  <a:pt x="2245" y="185"/>
                </a:cubicBezTo>
                <a:cubicBezTo>
                  <a:pt x="2312" y="295"/>
                  <a:pt x="2321" y="438"/>
                  <a:pt x="2262" y="555"/>
                </a:cubicBezTo>
                <a:cubicBezTo>
                  <a:pt x="2001" y="1102"/>
                  <a:pt x="2001" y="1102"/>
                  <a:pt x="2001" y="1102"/>
                </a:cubicBezTo>
                <a:cubicBezTo>
                  <a:pt x="1976" y="1161"/>
                  <a:pt x="1917" y="1195"/>
                  <a:pt x="1850" y="11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0">
            <a:extLst>
              <a:ext uri="{FF2B5EF4-FFF2-40B4-BE49-F238E27FC236}">
                <a16:creationId xmlns:a16="http://schemas.microsoft.com/office/drawing/2014/main" id="{5657B886-7808-7A48-A907-6C0ECD7F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338" y="6589446"/>
            <a:ext cx="1520285" cy="345933"/>
          </a:xfrm>
          <a:custGeom>
            <a:avLst/>
            <a:gdLst>
              <a:gd name="T0" fmla="*/ 160 w 1472"/>
              <a:gd name="T1" fmla="*/ 335 h 336"/>
              <a:gd name="T2" fmla="*/ 160 w 1472"/>
              <a:gd name="T3" fmla="*/ 335 h 336"/>
              <a:gd name="T4" fmla="*/ 0 w 1472"/>
              <a:gd name="T5" fmla="*/ 168 h 336"/>
              <a:gd name="T6" fmla="*/ 160 w 1472"/>
              <a:gd name="T7" fmla="*/ 0 h 336"/>
              <a:gd name="T8" fmla="*/ 1303 w 1472"/>
              <a:gd name="T9" fmla="*/ 0 h 336"/>
              <a:gd name="T10" fmla="*/ 1471 w 1472"/>
              <a:gd name="T11" fmla="*/ 168 h 336"/>
              <a:gd name="T12" fmla="*/ 1303 w 1472"/>
              <a:gd name="T13" fmla="*/ 335 h 336"/>
              <a:gd name="T14" fmla="*/ 160 w 1472"/>
              <a:gd name="T1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336">
                <a:moveTo>
                  <a:pt x="160" y="335"/>
                </a:moveTo>
                <a:lnTo>
                  <a:pt x="160" y="335"/>
                </a:lnTo>
                <a:cubicBezTo>
                  <a:pt x="76" y="335"/>
                  <a:pt x="0" y="260"/>
                  <a:pt x="0" y="168"/>
                </a:cubicBezTo>
                <a:cubicBezTo>
                  <a:pt x="0" y="76"/>
                  <a:pt x="76" y="0"/>
                  <a:pt x="160" y="0"/>
                </a:cubicBezTo>
                <a:cubicBezTo>
                  <a:pt x="1303" y="0"/>
                  <a:pt x="1303" y="0"/>
                  <a:pt x="1303" y="0"/>
                </a:cubicBezTo>
                <a:cubicBezTo>
                  <a:pt x="1396" y="0"/>
                  <a:pt x="1471" y="76"/>
                  <a:pt x="1471" y="168"/>
                </a:cubicBezTo>
                <a:cubicBezTo>
                  <a:pt x="1471" y="260"/>
                  <a:pt x="1396" y="335"/>
                  <a:pt x="1303" y="335"/>
                </a:cubicBezTo>
                <a:lnTo>
                  <a:pt x="160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2">
            <a:extLst>
              <a:ext uri="{FF2B5EF4-FFF2-40B4-BE49-F238E27FC236}">
                <a16:creationId xmlns:a16="http://schemas.microsoft.com/office/drawing/2014/main" id="{1511C037-8C1D-5640-9CFA-2019F08D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4932609"/>
            <a:ext cx="1848011" cy="1852564"/>
          </a:xfrm>
          <a:custGeom>
            <a:avLst/>
            <a:gdLst>
              <a:gd name="T0" fmla="*/ 1791 w 1792"/>
              <a:gd name="T1" fmla="*/ 900 h 1793"/>
              <a:gd name="T2" fmla="*/ 1791 w 1792"/>
              <a:gd name="T3" fmla="*/ 900 h 1793"/>
              <a:gd name="T4" fmla="*/ 891 w 1792"/>
              <a:gd name="T5" fmla="*/ 1792 h 1793"/>
              <a:gd name="T6" fmla="*/ 0 w 1792"/>
              <a:gd name="T7" fmla="*/ 900 h 1793"/>
              <a:gd name="T8" fmla="*/ 891 w 1792"/>
              <a:gd name="T9" fmla="*/ 0 h 1793"/>
              <a:gd name="T10" fmla="*/ 1791 w 1792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900"/>
                </a:moveTo>
                <a:lnTo>
                  <a:pt x="1791" y="900"/>
                </a:lnTo>
                <a:cubicBezTo>
                  <a:pt x="1791" y="1397"/>
                  <a:pt x="1388" y="1792"/>
                  <a:pt x="891" y="1792"/>
                </a:cubicBezTo>
                <a:cubicBezTo>
                  <a:pt x="395" y="1792"/>
                  <a:pt x="0" y="1397"/>
                  <a:pt x="0" y="900"/>
                </a:cubicBezTo>
                <a:cubicBezTo>
                  <a:pt x="0" y="404"/>
                  <a:pt x="395" y="0"/>
                  <a:pt x="891" y="0"/>
                </a:cubicBezTo>
                <a:cubicBezTo>
                  <a:pt x="1388" y="0"/>
                  <a:pt x="1791" y="404"/>
                  <a:pt x="1791" y="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3">
            <a:extLst>
              <a:ext uri="{FF2B5EF4-FFF2-40B4-BE49-F238E27FC236}">
                <a16:creationId xmlns:a16="http://schemas.microsoft.com/office/drawing/2014/main" id="{4E12C32F-9562-DE43-94FF-038C0EDB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9994155"/>
            <a:ext cx="1848011" cy="1852564"/>
          </a:xfrm>
          <a:custGeom>
            <a:avLst/>
            <a:gdLst>
              <a:gd name="T0" fmla="*/ 1791 w 1792"/>
              <a:gd name="T1" fmla="*/ 892 h 1793"/>
              <a:gd name="T2" fmla="*/ 1791 w 1792"/>
              <a:gd name="T3" fmla="*/ 892 h 1793"/>
              <a:gd name="T4" fmla="*/ 891 w 1792"/>
              <a:gd name="T5" fmla="*/ 1792 h 1793"/>
              <a:gd name="T6" fmla="*/ 0 w 1792"/>
              <a:gd name="T7" fmla="*/ 892 h 1793"/>
              <a:gd name="T8" fmla="*/ 891 w 1792"/>
              <a:gd name="T9" fmla="*/ 0 h 1793"/>
              <a:gd name="T10" fmla="*/ 1791 w 1792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892"/>
                </a:moveTo>
                <a:lnTo>
                  <a:pt x="1791" y="892"/>
                </a:lnTo>
                <a:cubicBezTo>
                  <a:pt x="1791" y="1388"/>
                  <a:pt x="1388" y="1792"/>
                  <a:pt x="891" y="1792"/>
                </a:cubicBezTo>
                <a:cubicBezTo>
                  <a:pt x="395" y="1792"/>
                  <a:pt x="0" y="1388"/>
                  <a:pt x="0" y="892"/>
                </a:cubicBezTo>
                <a:cubicBezTo>
                  <a:pt x="0" y="396"/>
                  <a:pt x="395" y="0"/>
                  <a:pt x="891" y="0"/>
                </a:cubicBezTo>
                <a:cubicBezTo>
                  <a:pt x="1388" y="0"/>
                  <a:pt x="1791" y="396"/>
                  <a:pt x="1791" y="8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C593B309-DE17-164F-AF8E-9099EE84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4932609"/>
            <a:ext cx="1852561" cy="1852564"/>
          </a:xfrm>
          <a:custGeom>
            <a:avLst/>
            <a:gdLst>
              <a:gd name="T0" fmla="*/ 1792 w 1793"/>
              <a:gd name="T1" fmla="*/ 900 h 1793"/>
              <a:gd name="T2" fmla="*/ 1792 w 1793"/>
              <a:gd name="T3" fmla="*/ 900 h 1793"/>
              <a:gd name="T4" fmla="*/ 900 w 1793"/>
              <a:gd name="T5" fmla="*/ 1792 h 1793"/>
              <a:gd name="T6" fmla="*/ 0 w 1793"/>
              <a:gd name="T7" fmla="*/ 900 h 1793"/>
              <a:gd name="T8" fmla="*/ 900 w 1793"/>
              <a:gd name="T9" fmla="*/ 0 h 1793"/>
              <a:gd name="T10" fmla="*/ 1792 w 1793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900"/>
                </a:moveTo>
                <a:lnTo>
                  <a:pt x="1792" y="900"/>
                </a:lnTo>
                <a:cubicBezTo>
                  <a:pt x="1792" y="1397"/>
                  <a:pt x="1388" y="1792"/>
                  <a:pt x="900" y="1792"/>
                </a:cubicBezTo>
                <a:cubicBezTo>
                  <a:pt x="404" y="1792"/>
                  <a:pt x="0" y="1397"/>
                  <a:pt x="0" y="900"/>
                </a:cubicBezTo>
                <a:cubicBezTo>
                  <a:pt x="0" y="404"/>
                  <a:pt x="404" y="0"/>
                  <a:pt x="900" y="0"/>
                </a:cubicBezTo>
                <a:cubicBezTo>
                  <a:pt x="1388" y="0"/>
                  <a:pt x="1792" y="404"/>
                  <a:pt x="1792" y="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E7BEAA4E-CEC9-AB47-AF88-C28E13C8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9994155"/>
            <a:ext cx="1852561" cy="1852564"/>
          </a:xfrm>
          <a:custGeom>
            <a:avLst/>
            <a:gdLst>
              <a:gd name="T0" fmla="*/ 1792 w 1793"/>
              <a:gd name="T1" fmla="*/ 892 h 1793"/>
              <a:gd name="T2" fmla="*/ 1792 w 1793"/>
              <a:gd name="T3" fmla="*/ 892 h 1793"/>
              <a:gd name="T4" fmla="*/ 900 w 1793"/>
              <a:gd name="T5" fmla="*/ 1792 h 1793"/>
              <a:gd name="T6" fmla="*/ 0 w 1793"/>
              <a:gd name="T7" fmla="*/ 892 h 1793"/>
              <a:gd name="T8" fmla="*/ 900 w 1793"/>
              <a:gd name="T9" fmla="*/ 0 h 1793"/>
              <a:gd name="T10" fmla="*/ 1792 w 1793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892"/>
                </a:moveTo>
                <a:lnTo>
                  <a:pt x="1792" y="892"/>
                </a:lnTo>
                <a:cubicBezTo>
                  <a:pt x="1792" y="1388"/>
                  <a:pt x="1388" y="1792"/>
                  <a:pt x="900" y="1792"/>
                </a:cubicBezTo>
                <a:cubicBezTo>
                  <a:pt x="404" y="1792"/>
                  <a:pt x="0" y="1388"/>
                  <a:pt x="0" y="892"/>
                </a:cubicBezTo>
                <a:cubicBezTo>
                  <a:pt x="0" y="396"/>
                  <a:pt x="404" y="0"/>
                  <a:pt x="900" y="0"/>
                </a:cubicBezTo>
                <a:cubicBezTo>
                  <a:pt x="1388" y="0"/>
                  <a:pt x="1792" y="396"/>
                  <a:pt x="1792" y="8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BD6CBEB3-2D77-2A46-8425-7FE75A78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410" y="5547096"/>
            <a:ext cx="964971" cy="619038"/>
          </a:xfrm>
          <a:custGeom>
            <a:avLst/>
            <a:gdLst>
              <a:gd name="T0" fmla="*/ 934 w 935"/>
              <a:gd name="T1" fmla="*/ 42 h 598"/>
              <a:gd name="T2" fmla="*/ 934 w 935"/>
              <a:gd name="T3" fmla="*/ 42 h 598"/>
              <a:gd name="T4" fmla="*/ 925 w 935"/>
              <a:gd name="T5" fmla="*/ 33 h 598"/>
              <a:gd name="T6" fmla="*/ 925 w 935"/>
              <a:gd name="T7" fmla="*/ 25 h 598"/>
              <a:gd name="T8" fmla="*/ 883 w 935"/>
              <a:gd name="T9" fmla="*/ 0 h 598"/>
              <a:gd name="T10" fmla="*/ 50 w 935"/>
              <a:gd name="T11" fmla="*/ 0 h 598"/>
              <a:gd name="T12" fmla="*/ 8 w 935"/>
              <a:gd name="T13" fmla="*/ 25 h 598"/>
              <a:gd name="T14" fmla="*/ 8 w 935"/>
              <a:gd name="T15" fmla="*/ 33 h 598"/>
              <a:gd name="T16" fmla="*/ 0 w 935"/>
              <a:gd name="T17" fmla="*/ 42 h 598"/>
              <a:gd name="T18" fmla="*/ 0 w 935"/>
              <a:gd name="T19" fmla="*/ 50 h 598"/>
              <a:gd name="T20" fmla="*/ 0 w 935"/>
              <a:gd name="T21" fmla="*/ 555 h 598"/>
              <a:gd name="T22" fmla="*/ 50 w 935"/>
              <a:gd name="T23" fmla="*/ 597 h 598"/>
              <a:gd name="T24" fmla="*/ 883 w 935"/>
              <a:gd name="T25" fmla="*/ 597 h 598"/>
              <a:gd name="T26" fmla="*/ 934 w 935"/>
              <a:gd name="T27" fmla="*/ 555 h 598"/>
              <a:gd name="T28" fmla="*/ 934 w 935"/>
              <a:gd name="T29" fmla="*/ 50 h 598"/>
              <a:gd name="T30" fmla="*/ 934 w 935"/>
              <a:gd name="T31" fmla="*/ 42 h 598"/>
              <a:gd name="T32" fmla="*/ 462 w 935"/>
              <a:gd name="T33" fmla="*/ 235 h 598"/>
              <a:gd name="T34" fmla="*/ 462 w 935"/>
              <a:gd name="T35" fmla="*/ 235 h 598"/>
              <a:gd name="T36" fmla="*/ 134 w 935"/>
              <a:gd name="T37" fmla="*/ 67 h 598"/>
              <a:gd name="T38" fmla="*/ 799 w 935"/>
              <a:gd name="T39" fmla="*/ 67 h 598"/>
              <a:gd name="T40" fmla="*/ 462 w 935"/>
              <a:gd name="T41" fmla="*/ 235 h 598"/>
              <a:gd name="T42" fmla="*/ 59 w 935"/>
              <a:gd name="T43" fmla="*/ 538 h 598"/>
              <a:gd name="T44" fmla="*/ 59 w 935"/>
              <a:gd name="T45" fmla="*/ 538 h 598"/>
              <a:gd name="T46" fmla="*/ 59 w 935"/>
              <a:gd name="T47" fmla="*/ 92 h 598"/>
              <a:gd name="T48" fmla="*/ 454 w 935"/>
              <a:gd name="T49" fmla="*/ 294 h 598"/>
              <a:gd name="T50" fmla="*/ 454 w 935"/>
              <a:gd name="T51" fmla="*/ 294 h 598"/>
              <a:gd name="T52" fmla="*/ 454 w 935"/>
              <a:gd name="T53" fmla="*/ 294 h 598"/>
              <a:gd name="T54" fmla="*/ 454 w 935"/>
              <a:gd name="T55" fmla="*/ 294 h 598"/>
              <a:gd name="T56" fmla="*/ 454 w 935"/>
              <a:gd name="T57" fmla="*/ 294 h 598"/>
              <a:gd name="T58" fmla="*/ 454 w 935"/>
              <a:gd name="T59" fmla="*/ 294 h 598"/>
              <a:gd name="T60" fmla="*/ 454 w 935"/>
              <a:gd name="T61" fmla="*/ 294 h 598"/>
              <a:gd name="T62" fmla="*/ 454 w 935"/>
              <a:gd name="T63" fmla="*/ 294 h 598"/>
              <a:gd name="T64" fmla="*/ 454 w 935"/>
              <a:gd name="T65" fmla="*/ 294 h 598"/>
              <a:gd name="T66" fmla="*/ 462 w 935"/>
              <a:gd name="T67" fmla="*/ 294 h 598"/>
              <a:gd name="T68" fmla="*/ 462 w 935"/>
              <a:gd name="T69" fmla="*/ 294 h 598"/>
              <a:gd name="T70" fmla="*/ 462 w 935"/>
              <a:gd name="T71" fmla="*/ 294 h 598"/>
              <a:gd name="T72" fmla="*/ 462 w 935"/>
              <a:gd name="T73" fmla="*/ 294 h 598"/>
              <a:gd name="T74" fmla="*/ 462 w 935"/>
              <a:gd name="T75" fmla="*/ 294 h 598"/>
              <a:gd name="T76" fmla="*/ 462 w 935"/>
              <a:gd name="T77" fmla="*/ 294 h 598"/>
              <a:gd name="T78" fmla="*/ 462 w 935"/>
              <a:gd name="T79" fmla="*/ 294 h 598"/>
              <a:gd name="T80" fmla="*/ 462 w 935"/>
              <a:gd name="T81" fmla="*/ 294 h 598"/>
              <a:gd name="T82" fmla="*/ 462 w 935"/>
              <a:gd name="T83" fmla="*/ 294 h 598"/>
              <a:gd name="T84" fmla="*/ 471 w 935"/>
              <a:gd name="T85" fmla="*/ 294 h 598"/>
              <a:gd name="T86" fmla="*/ 471 w 935"/>
              <a:gd name="T87" fmla="*/ 294 h 598"/>
              <a:gd name="T88" fmla="*/ 471 w 935"/>
              <a:gd name="T89" fmla="*/ 294 h 598"/>
              <a:gd name="T90" fmla="*/ 471 w 935"/>
              <a:gd name="T91" fmla="*/ 294 h 598"/>
              <a:gd name="T92" fmla="*/ 471 w 935"/>
              <a:gd name="T93" fmla="*/ 294 h 598"/>
              <a:gd name="T94" fmla="*/ 471 w 935"/>
              <a:gd name="T95" fmla="*/ 294 h 598"/>
              <a:gd name="T96" fmla="*/ 471 w 935"/>
              <a:gd name="T97" fmla="*/ 294 h 598"/>
              <a:gd name="T98" fmla="*/ 471 w 935"/>
              <a:gd name="T99" fmla="*/ 294 h 598"/>
              <a:gd name="T100" fmla="*/ 479 w 935"/>
              <a:gd name="T101" fmla="*/ 294 h 598"/>
              <a:gd name="T102" fmla="*/ 479 w 935"/>
              <a:gd name="T103" fmla="*/ 294 h 598"/>
              <a:gd name="T104" fmla="*/ 479 w 935"/>
              <a:gd name="T105" fmla="*/ 294 h 598"/>
              <a:gd name="T106" fmla="*/ 479 w 935"/>
              <a:gd name="T107" fmla="*/ 294 h 598"/>
              <a:gd name="T108" fmla="*/ 479 w 935"/>
              <a:gd name="T109" fmla="*/ 294 h 598"/>
              <a:gd name="T110" fmla="*/ 479 w 935"/>
              <a:gd name="T111" fmla="*/ 294 h 598"/>
              <a:gd name="T112" fmla="*/ 479 w 935"/>
              <a:gd name="T113" fmla="*/ 294 h 598"/>
              <a:gd name="T114" fmla="*/ 875 w 935"/>
              <a:gd name="T115" fmla="*/ 92 h 598"/>
              <a:gd name="T116" fmla="*/ 875 w 935"/>
              <a:gd name="T117" fmla="*/ 538 h 598"/>
              <a:gd name="T118" fmla="*/ 59 w 935"/>
              <a:gd name="T119" fmla="*/ 5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5" h="598">
                <a:moveTo>
                  <a:pt x="934" y="42"/>
                </a:moveTo>
                <a:lnTo>
                  <a:pt x="934" y="42"/>
                </a:lnTo>
                <a:cubicBezTo>
                  <a:pt x="934" y="42"/>
                  <a:pt x="934" y="33"/>
                  <a:pt x="925" y="33"/>
                </a:cubicBezTo>
                <a:cubicBezTo>
                  <a:pt x="925" y="25"/>
                  <a:pt x="925" y="25"/>
                  <a:pt x="925" y="25"/>
                </a:cubicBezTo>
                <a:cubicBezTo>
                  <a:pt x="917" y="8"/>
                  <a:pt x="900" y="0"/>
                  <a:pt x="88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33" y="0"/>
                  <a:pt x="17" y="8"/>
                  <a:pt x="8" y="25"/>
                </a:cubicBezTo>
                <a:cubicBezTo>
                  <a:pt x="8" y="25"/>
                  <a:pt x="8" y="25"/>
                  <a:pt x="8" y="33"/>
                </a:cubicBezTo>
                <a:cubicBezTo>
                  <a:pt x="0" y="33"/>
                  <a:pt x="0" y="42"/>
                  <a:pt x="0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580"/>
                  <a:pt x="25" y="597"/>
                  <a:pt x="50" y="597"/>
                </a:cubicBezTo>
                <a:cubicBezTo>
                  <a:pt x="883" y="597"/>
                  <a:pt x="883" y="597"/>
                  <a:pt x="883" y="597"/>
                </a:cubicBezTo>
                <a:cubicBezTo>
                  <a:pt x="908" y="597"/>
                  <a:pt x="934" y="580"/>
                  <a:pt x="934" y="555"/>
                </a:cubicBezTo>
                <a:cubicBezTo>
                  <a:pt x="934" y="50"/>
                  <a:pt x="934" y="50"/>
                  <a:pt x="934" y="50"/>
                </a:cubicBezTo>
                <a:cubicBezTo>
                  <a:pt x="934" y="50"/>
                  <a:pt x="934" y="50"/>
                  <a:pt x="934" y="42"/>
                </a:cubicBezTo>
                <a:close/>
                <a:moveTo>
                  <a:pt x="462" y="235"/>
                </a:moveTo>
                <a:lnTo>
                  <a:pt x="462" y="235"/>
                </a:lnTo>
                <a:cubicBezTo>
                  <a:pt x="134" y="67"/>
                  <a:pt x="134" y="67"/>
                  <a:pt x="134" y="67"/>
                </a:cubicBezTo>
                <a:cubicBezTo>
                  <a:pt x="799" y="67"/>
                  <a:pt x="799" y="67"/>
                  <a:pt x="799" y="67"/>
                </a:cubicBezTo>
                <a:lnTo>
                  <a:pt x="462" y="235"/>
                </a:lnTo>
                <a:close/>
                <a:moveTo>
                  <a:pt x="59" y="538"/>
                </a:moveTo>
                <a:lnTo>
                  <a:pt x="59" y="538"/>
                </a:lnTo>
                <a:cubicBezTo>
                  <a:pt x="59" y="92"/>
                  <a:pt x="59" y="92"/>
                  <a:pt x="59" y="92"/>
                </a:cubicBezTo>
                <a:cubicBezTo>
                  <a:pt x="454" y="294"/>
                  <a:pt x="454" y="294"/>
                  <a:pt x="454" y="294"/>
                </a:cubicBez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cubicBezTo>
                  <a:pt x="462" y="294"/>
                  <a:pt x="462" y="294"/>
                  <a:pt x="462" y="294"/>
                </a:cubicBez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cubicBezTo>
                  <a:pt x="471" y="294"/>
                  <a:pt x="471" y="294"/>
                  <a:pt x="479" y="294"/>
                </a:cubicBez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cubicBezTo>
                  <a:pt x="875" y="92"/>
                  <a:pt x="875" y="92"/>
                  <a:pt x="875" y="92"/>
                </a:cubicBezTo>
                <a:cubicBezTo>
                  <a:pt x="875" y="538"/>
                  <a:pt x="875" y="538"/>
                  <a:pt x="875" y="538"/>
                </a:cubicBezTo>
                <a:lnTo>
                  <a:pt x="59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2281B44C-92ED-E74F-8C01-B635D868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9" y="10435676"/>
            <a:ext cx="732830" cy="964971"/>
          </a:xfrm>
          <a:custGeom>
            <a:avLst/>
            <a:gdLst>
              <a:gd name="T0" fmla="*/ 34 w 708"/>
              <a:gd name="T1" fmla="*/ 925 h 935"/>
              <a:gd name="T2" fmla="*/ 34 w 708"/>
              <a:gd name="T3" fmla="*/ 925 h 935"/>
              <a:gd name="T4" fmla="*/ 17 w 708"/>
              <a:gd name="T5" fmla="*/ 925 h 935"/>
              <a:gd name="T6" fmla="*/ 0 w 708"/>
              <a:gd name="T7" fmla="*/ 900 h 935"/>
              <a:gd name="T8" fmla="*/ 0 w 708"/>
              <a:gd name="T9" fmla="*/ 59 h 935"/>
              <a:gd name="T10" fmla="*/ 42 w 708"/>
              <a:gd name="T11" fmla="*/ 0 h 935"/>
              <a:gd name="T12" fmla="*/ 665 w 708"/>
              <a:gd name="T13" fmla="*/ 0 h 935"/>
              <a:gd name="T14" fmla="*/ 707 w 708"/>
              <a:gd name="T15" fmla="*/ 59 h 935"/>
              <a:gd name="T16" fmla="*/ 707 w 708"/>
              <a:gd name="T17" fmla="*/ 900 h 935"/>
              <a:gd name="T18" fmla="*/ 698 w 708"/>
              <a:gd name="T19" fmla="*/ 925 h 935"/>
              <a:gd name="T20" fmla="*/ 665 w 708"/>
              <a:gd name="T21" fmla="*/ 925 h 935"/>
              <a:gd name="T22" fmla="*/ 353 w 708"/>
              <a:gd name="T23" fmla="*/ 774 h 935"/>
              <a:gd name="T24" fmla="*/ 42 w 708"/>
              <a:gd name="T25" fmla="*/ 925 h 935"/>
              <a:gd name="T26" fmla="*/ 34 w 708"/>
              <a:gd name="T27" fmla="*/ 925 h 935"/>
              <a:gd name="T28" fmla="*/ 353 w 708"/>
              <a:gd name="T29" fmla="*/ 707 h 935"/>
              <a:gd name="T30" fmla="*/ 353 w 708"/>
              <a:gd name="T31" fmla="*/ 707 h 935"/>
              <a:gd name="T32" fmla="*/ 370 w 708"/>
              <a:gd name="T33" fmla="*/ 715 h 935"/>
              <a:gd name="T34" fmla="*/ 648 w 708"/>
              <a:gd name="T35" fmla="*/ 850 h 935"/>
              <a:gd name="T36" fmla="*/ 648 w 708"/>
              <a:gd name="T37" fmla="*/ 59 h 935"/>
              <a:gd name="T38" fmla="*/ 59 w 708"/>
              <a:gd name="T39" fmla="*/ 59 h 935"/>
              <a:gd name="T40" fmla="*/ 59 w 708"/>
              <a:gd name="T41" fmla="*/ 850 h 935"/>
              <a:gd name="T42" fmla="*/ 345 w 708"/>
              <a:gd name="T43" fmla="*/ 715 h 935"/>
              <a:gd name="T44" fmla="*/ 353 w 708"/>
              <a:gd name="T45" fmla="*/ 70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08" h="935">
                <a:moveTo>
                  <a:pt x="34" y="925"/>
                </a:moveTo>
                <a:lnTo>
                  <a:pt x="34" y="925"/>
                </a:lnTo>
                <a:cubicBezTo>
                  <a:pt x="26" y="925"/>
                  <a:pt x="17" y="925"/>
                  <a:pt x="17" y="925"/>
                </a:cubicBezTo>
                <a:cubicBezTo>
                  <a:pt x="9" y="917"/>
                  <a:pt x="0" y="909"/>
                  <a:pt x="0" y="90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17" y="0"/>
                  <a:pt x="42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90" y="0"/>
                  <a:pt x="707" y="25"/>
                  <a:pt x="707" y="59"/>
                </a:cubicBezTo>
                <a:cubicBezTo>
                  <a:pt x="707" y="900"/>
                  <a:pt x="707" y="900"/>
                  <a:pt x="707" y="900"/>
                </a:cubicBezTo>
                <a:cubicBezTo>
                  <a:pt x="707" y="909"/>
                  <a:pt x="707" y="917"/>
                  <a:pt x="698" y="925"/>
                </a:cubicBezTo>
                <a:cubicBezTo>
                  <a:pt x="690" y="925"/>
                  <a:pt x="673" y="934"/>
                  <a:pt x="665" y="925"/>
                </a:cubicBezTo>
                <a:cubicBezTo>
                  <a:pt x="353" y="774"/>
                  <a:pt x="353" y="774"/>
                  <a:pt x="353" y="774"/>
                </a:cubicBezTo>
                <a:cubicBezTo>
                  <a:pt x="42" y="925"/>
                  <a:pt x="42" y="925"/>
                  <a:pt x="42" y="925"/>
                </a:cubicBezTo>
                <a:lnTo>
                  <a:pt x="34" y="925"/>
                </a:lnTo>
                <a:close/>
                <a:moveTo>
                  <a:pt x="353" y="707"/>
                </a:moveTo>
                <a:lnTo>
                  <a:pt x="353" y="707"/>
                </a:lnTo>
                <a:cubicBezTo>
                  <a:pt x="362" y="707"/>
                  <a:pt x="362" y="715"/>
                  <a:pt x="370" y="715"/>
                </a:cubicBezTo>
                <a:cubicBezTo>
                  <a:pt x="648" y="850"/>
                  <a:pt x="648" y="850"/>
                  <a:pt x="648" y="850"/>
                </a:cubicBezTo>
                <a:cubicBezTo>
                  <a:pt x="648" y="59"/>
                  <a:pt x="648" y="59"/>
                  <a:pt x="64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50"/>
                  <a:pt x="59" y="850"/>
                  <a:pt x="59" y="850"/>
                </a:cubicBezTo>
                <a:cubicBezTo>
                  <a:pt x="345" y="715"/>
                  <a:pt x="345" y="715"/>
                  <a:pt x="345" y="715"/>
                </a:cubicBezTo>
                <a:lnTo>
                  <a:pt x="353" y="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AC9E2526-006C-1140-897D-E37F3BE8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895" y="10435676"/>
            <a:ext cx="792005" cy="955868"/>
          </a:xfrm>
          <a:custGeom>
            <a:avLst/>
            <a:gdLst>
              <a:gd name="T0" fmla="*/ 757 w 767"/>
              <a:gd name="T1" fmla="*/ 278 h 926"/>
              <a:gd name="T2" fmla="*/ 757 w 767"/>
              <a:gd name="T3" fmla="*/ 278 h 926"/>
              <a:gd name="T4" fmla="*/ 715 w 767"/>
              <a:gd name="T5" fmla="*/ 252 h 926"/>
              <a:gd name="T6" fmla="*/ 563 w 767"/>
              <a:gd name="T7" fmla="*/ 252 h 926"/>
              <a:gd name="T8" fmla="*/ 563 w 767"/>
              <a:gd name="T9" fmla="*/ 185 h 926"/>
              <a:gd name="T10" fmla="*/ 387 w 767"/>
              <a:gd name="T11" fmla="*/ 0 h 926"/>
              <a:gd name="T12" fmla="*/ 202 w 767"/>
              <a:gd name="T13" fmla="*/ 185 h 926"/>
              <a:gd name="T14" fmla="*/ 202 w 767"/>
              <a:gd name="T15" fmla="*/ 252 h 926"/>
              <a:gd name="T16" fmla="*/ 50 w 767"/>
              <a:gd name="T17" fmla="*/ 252 h 926"/>
              <a:gd name="T18" fmla="*/ 50 w 767"/>
              <a:gd name="T19" fmla="*/ 252 h 926"/>
              <a:gd name="T20" fmla="*/ 8 w 767"/>
              <a:gd name="T21" fmla="*/ 269 h 926"/>
              <a:gd name="T22" fmla="*/ 17 w 767"/>
              <a:gd name="T23" fmla="*/ 320 h 926"/>
              <a:gd name="T24" fmla="*/ 84 w 767"/>
              <a:gd name="T25" fmla="*/ 505 h 926"/>
              <a:gd name="T26" fmla="*/ 101 w 767"/>
              <a:gd name="T27" fmla="*/ 707 h 926"/>
              <a:gd name="T28" fmla="*/ 93 w 767"/>
              <a:gd name="T29" fmla="*/ 765 h 926"/>
              <a:gd name="T30" fmla="*/ 101 w 767"/>
              <a:gd name="T31" fmla="*/ 808 h 926"/>
              <a:gd name="T32" fmla="*/ 202 w 767"/>
              <a:gd name="T33" fmla="*/ 900 h 926"/>
              <a:gd name="T34" fmla="*/ 378 w 767"/>
              <a:gd name="T35" fmla="*/ 925 h 926"/>
              <a:gd name="T36" fmla="*/ 395 w 767"/>
              <a:gd name="T37" fmla="*/ 925 h 926"/>
              <a:gd name="T38" fmla="*/ 563 w 767"/>
              <a:gd name="T39" fmla="*/ 909 h 926"/>
              <a:gd name="T40" fmla="*/ 673 w 767"/>
              <a:gd name="T41" fmla="*/ 824 h 926"/>
              <a:gd name="T42" fmla="*/ 681 w 767"/>
              <a:gd name="T43" fmla="*/ 757 h 926"/>
              <a:gd name="T44" fmla="*/ 673 w 767"/>
              <a:gd name="T45" fmla="*/ 698 h 926"/>
              <a:gd name="T46" fmla="*/ 673 w 767"/>
              <a:gd name="T47" fmla="*/ 690 h 926"/>
              <a:gd name="T48" fmla="*/ 673 w 767"/>
              <a:gd name="T49" fmla="*/ 690 h 926"/>
              <a:gd name="T50" fmla="*/ 681 w 767"/>
              <a:gd name="T51" fmla="*/ 505 h 926"/>
              <a:gd name="T52" fmla="*/ 749 w 767"/>
              <a:gd name="T53" fmla="*/ 320 h 926"/>
              <a:gd name="T54" fmla="*/ 757 w 767"/>
              <a:gd name="T55" fmla="*/ 278 h 926"/>
              <a:gd name="T56" fmla="*/ 261 w 767"/>
              <a:gd name="T57" fmla="*/ 185 h 926"/>
              <a:gd name="T58" fmla="*/ 261 w 767"/>
              <a:gd name="T59" fmla="*/ 185 h 926"/>
              <a:gd name="T60" fmla="*/ 387 w 767"/>
              <a:gd name="T61" fmla="*/ 59 h 926"/>
              <a:gd name="T62" fmla="*/ 505 w 767"/>
              <a:gd name="T63" fmla="*/ 185 h 926"/>
              <a:gd name="T64" fmla="*/ 505 w 767"/>
              <a:gd name="T65" fmla="*/ 252 h 926"/>
              <a:gd name="T66" fmla="*/ 261 w 767"/>
              <a:gd name="T67" fmla="*/ 252 h 926"/>
              <a:gd name="T68" fmla="*/ 261 w 767"/>
              <a:gd name="T69" fmla="*/ 185 h 926"/>
              <a:gd name="T70" fmla="*/ 622 w 767"/>
              <a:gd name="T71" fmla="*/ 496 h 926"/>
              <a:gd name="T72" fmla="*/ 622 w 767"/>
              <a:gd name="T73" fmla="*/ 496 h 926"/>
              <a:gd name="T74" fmla="*/ 614 w 767"/>
              <a:gd name="T75" fmla="*/ 707 h 926"/>
              <a:gd name="T76" fmla="*/ 614 w 767"/>
              <a:gd name="T77" fmla="*/ 715 h 926"/>
              <a:gd name="T78" fmla="*/ 614 w 767"/>
              <a:gd name="T79" fmla="*/ 715 h 926"/>
              <a:gd name="T80" fmla="*/ 614 w 767"/>
              <a:gd name="T81" fmla="*/ 765 h 926"/>
              <a:gd name="T82" fmla="*/ 614 w 767"/>
              <a:gd name="T83" fmla="*/ 808 h 926"/>
              <a:gd name="T84" fmla="*/ 547 w 767"/>
              <a:gd name="T85" fmla="*/ 850 h 926"/>
              <a:gd name="T86" fmla="*/ 378 w 767"/>
              <a:gd name="T87" fmla="*/ 866 h 926"/>
              <a:gd name="T88" fmla="*/ 219 w 767"/>
              <a:gd name="T89" fmla="*/ 841 h 926"/>
              <a:gd name="T90" fmla="*/ 160 w 767"/>
              <a:gd name="T91" fmla="*/ 799 h 926"/>
              <a:gd name="T92" fmla="*/ 151 w 767"/>
              <a:gd name="T93" fmla="*/ 765 h 926"/>
              <a:gd name="T94" fmla="*/ 160 w 767"/>
              <a:gd name="T95" fmla="*/ 707 h 926"/>
              <a:gd name="T96" fmla="*/ 151 w 767"/>
              <a:gd name="T97" fmla="*/ 496 h 926"/>
              <a:gd name="T98" fmla="*/ 84 w 767"/>
              <a:gd name="T99" fmla="*/ 311 h 926"/>
              <a:gd name="T100" fmla="*/ 681 w 767"/>
              <a:gd name="T101" fmla="*/ 311 h 926"/>
              <a:gd name="T102" fmla="*/ 622 w 767"/>
              <a:gd name="T103" fmla="*/ 496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7" h="926">
                <a:moveTo>
                  <a:pt x="757" y="278"/>
                </a:moveTo>
                <a:lnTo>
                  <a:pt x="757" y="278"/>
                </a:lnTo>
                <a:cubicBezTo>
                  <a:pt x="749" y="261"/>
                  <a:pt x="732" y="252"/>
                  <a:pt x="715" y="252"/>
                </a:cubicBezTo>
                <a:cubicBezTo>
                  <a:pt x="563" y="252"/>
                  <a:pt x="563" y="252"/>
                  <a:pt x="563" y="252"/>
                </a:cubicBezTo>
                <a:cubicBezTo>
                  <a:pt x="563" y="185"/>
                  <a:pt x="563" y="185"/>
                  <a:pt x="563" y="185"/>
                </a:cubicBezTo>
                <a:cubicBezTo>
                  <a:pt x="563" y="84"/>
                  <a:pt x="488" y="0"/>
                  <a:pt x="387" y="0"/>
                </a:cubicBezTo>
                <a:cubicBezTo>
                  <a:pt x="286" y="0"/>
                  <a:pt x="202" y="84"/>
                  <a:pt x="202" y="185"/>
                </a:cubicBezTo>
                <a:cubicBezTo>
                  <a:pt x="202" y="252"/>
                  <a:pt x="202" y="252"/>
                  <a:pt x="202" y="252"/>
                </a:cubicBezTo>
                <a:cubicBezTo>
                  <a:pt x="50" y="252"/>
                  <a:pt x="50" y="252"/>
                  <a:pt x="50" y="252"/>
                </a:cubicBezTo>
                <a:lnTo>
                  <a:pt x="50" y="252"/>
                </a:lnTo>
                <a:cubicBezTo>
                  <a:pt x="34" y="252"/>
                  <a:pt x="17" y="261"/>
                  <a:pt x="8" y="269"/>
                </a:cubicBezTo>
                <a:cubicBezTo>
                  <a:pt x="0" y="286"/>
                  <a:pt x="8" y="303"/>
                  <a:pt x="17" y="320"/>
                </a:cubicBezTo>
                <a:cubicBezTo>
                  <a:pt x="50" y="362"/>
                  <a:pt x="76" y="429"/>
                  <a:pt x="84" y="505"/>
                </a:cubicBezTo>
                <a:cubicBezTo>
                  <a:pt x="101" y="581"/>
                  <a:pt x="101" y="656"/>
                  <a:pt x="101" y="707"/>
                </a:cubicBezTo>
                <a:cubicBezTo>
                  <a:pt x="101" y="723"/>
                  <a:pt x="93" y="749"/>
                  <a:pt x="93" y="765"/>
                </a:cubicBezTo>
                <a:cubicBezTo>
                  <a:pt x="93" y="782"/>
                  <a:pt x="93" y="799"/>
                  <a:pt x="101" y="808"/>
                </a:cubicBezTo>
                <a:cubicBezTo>
                  <a:pt x="101" y="850"/>
                  <a:pt x="143" y="883"/>
                  <a:pt x="202" y="900"/>
                </a:cubicBezTo>
                <a:cubicBezTo>
                  <a:pt x="252" y="917"/>
                  <a:pt x="311" y="925"/>
                  <a:pt x="378" y="925"/>
                </a:cubicBezTo>
                <a:cubicBezTo>
                  <a:pt x="387" y="925"/>
                  <a:pt x="387" y="925"/>
                  <a:pt x="395" y="925"/>
                </a:cubicBezTo>
                <a:cubicBezTo>
                  <a:pt x="454" y="925"/>
                  <a:pt x="513" y="925"/>
                  <a:pt x="563" y="909"/>
                </a:cubicBezTo>
                <a:cubicBezTo>
                  <a:pt x="631" y="892"/>
                  <a:pt x="665" y="858"/>
                  <a:pt x="673" y="824"/>
                </a:cubicBezTo>
                <a:cubicBezTo>
                  <a:pt x="681" y="799"/>
                  <a:pt x="681" y="782"/>
                  <a:pt x="681" y="757"/>
                </a:cubicBezTo>
                <a:cubicBezTo>
                  <a:pt x="673" y="749"/>
                  <a:pt x="673" y="732"/>
                  <a:pt x="673" y="698"/>
                </a:cubicBezTo>
                <a:cubicBezTo>
                  <a:pt x="673" y="690"/>
                  <a:pt x="673" y="690"/>
                  <a:pt x="673" y="690"/>
                </a:cubicBezTo>
                <a:lnTo>
                  <a:pt x="673" y="690"/>
                </a:lnTo>
                <a:cubicBezTo>
                  <a:pt x="673" y="639"/>
                  <a:pt x="673" y="572"/>
                  <a:pt x="681" y="505"/>
                </a:cubicBezTo>
                <a:cubicBezTo>
                  <a:pt x="690" y="421"/>
                  <a:pt x="715" y="362"/>
                  <a:pt x="749" y="320"/>
                </a:cubicBezTo>
                <a:cubicBezTo>
                  <a:pt x="766" y="303"/>
                  <a:pt x="766" y="286"/>
                  <a:pt x="757" y="278"/>
                </a:cubicBezTo>
                <a:close/>
                <a:moveTo>
                  <a:pt x="261" y="185"/>
                </a:moveTo>
                <a:lnTo>
                  <a:pt x="261" y="185"/>
                </a:lnTo>
                <a:cubicBezTo>
                  <a:pt x="261" y="110"/>
                  <a:pt x="320" y="59"/>
                  <a:pt x="387" y="59"/>
                </a:cubicBezTo>
                <a:cubicBezTo>
                  <a:pt x="454" y="59"/>
                  <a:pt x="505" y="110"/>
                  <a:pt x="505" y="185"/>
                </a:cubicBezTo>
                <a:cubicBezTo>
                  <a:pt x="505" y="252"/>
                  <a:pt x="505" y="252"/>
                  <a:pt x="505" y="252"/>
                </a:cubicBezTo>
                <a:cubicBezTo>
                  <a:pt x="261" y="252"/>
                  <a:pt x="261" y="252"/>
                  <a:pt x="261" y="252"/>
                </a:cubicBezTo>
                <a:lnTo>
                  <a:pt x="261" y="185"/>
                </a:lnTo>
                <a:close/>
                <a:moveTo>
                  <a:pt x="622" y="496"/>
                </a:moveTo>
                <a:lnTo>
                  <a:pt x="622" y="496"/>
                </a:lnTo>
                <a:cubicBezTo>
                  <a:pt x="614" y="572"/>
                  <a:pt x="614" y="648"/>
                  <a:pt x="614" y="707"/>
                </a:cubicBezTo>
                <a:cubicBezTo>
                  <a:pt x="614" y="715"/>
                  <a:pt x="614" y="715"/>
                  <a:pt x="614" y="715"/>
                </a:cubicBezTo>
                <a:lnTo>
                  <a:pt x="614" y="715"/>
                </a:lnTo>
                <a:cubicBezTo>
                  <a:pt x="614" y="740"/>
                  <a:pt x="614" y="757"/>
                  <a:pt x="614" y="765"/>
                </a:cubicBezTo>
                <a:cubicBezTo>
                  <a:pt x="622" y="782"/>
                  <a:pt x="614" y="791"/>
                  <a:pt x="614" y="808"/>
                </a:cubicBezTo>
                <a:cubicBezTo>
                  <a:pt x="614" y="816"/>
                  <a:pt x="589" y="833"/>
                  <a:pt x="547" y="850"/>
                </a:cubicBezTo>
                <a:cubicBezTo>
                  <a:pt x="505" y="866"/>
                  <a:pt x="446" y="866"/>
                  <a:pt x="378" y="866"/>
                </a:cubicBezTo>
                <a:cubicBezTo>
                  <a:pt x="320" y="866"/>
                  <a:pt x="261" y="858"/>
                  <a:pt x="219" y="841"/>
                </a:cubicBezTo>
                <a:cubicBezTo>
                  <a:pt x="168" y="824"/>
                  <a:pt x="160" y="808"/>
                  <a:pt x="160" y="799"/>
                </a:cubicBezTo>
                <a:cubicBezTo>
                  <a:pt x="151" y="791"/>
                  <a:pt x="151" y="782"/>
                  <a:pt x="151" y="765"/>
                </a:cubicBezTo>
                <a:cubicBezTo>
                  <a:pt x="160" y="749"/>
                  <a:pt x="160" y="732"/>
                  <a:pt x="160" y="707"/>
                </a:cubicBezTo>
                <a:cubicBezTo>
                  <a:pt x="160" y="656"/>
                  <a:pt x="160" y="581"/>
                  <a:pt x="151" y="496"/>
                </a:cubicBezTo>
                <a:cubicBezTo>
                  <a:pt x="135" y="421"/>
                  <a:pt x="109" y="362"/>
                  <a:pt x="84" y="311"/>
                </a:cubicBezTo>
                <a:cubicBezTo>
                  <a:pt x="681" y="311"/>
                  <a:pt x="681" y="311"/>
                  <a:pt x="681" y="311"/>
                </a:cubicBezTo>
                <a:cubicBezTo>
                  <a:pt x="656" y="353"/>
                  <a:pt x="631" y="421"/>
                  <a:pt x="622" y="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9">
            <a:extLst>
              <a:ext uri="{FF2B5EF4-FFF2-40B4-BE49-F238E27FC236}">
                <a16:creationId xmlns:a16="http://schemas.microsoft.com/office/drawing/2014/main" id="{9EC70F3D-0E60-A143-82EE-8EFFA9C7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475" y="5410544"/>
            <a:ext cx="746487" cy="905797"/>
          </a:xfrm>
          <a:custGeom>
            <a:avLst/>
            <a:gdLst>
              <a:gd name="T0" fmla="*/ 723 w 724"/>
              <a:gd name="T1" fmla="*/ 244 h 876"/>
              <a:gd name="T2" fmla="*/ 723 w 724"/>
              <a:gd name="T3" fmla="*/ 244 h 876"/>
              <a:gd name="T4" fmla="*/ 715 w 724"/>
              <a:gd name="T5" fmla="*/ 219 h 876"/>
              <a:gd name="T6" fmla="*/ 488 w 724"/>
              <a:gd name="T7" fmla="*/ 8 h 876"/>
              <a:gd name="T8" fmla="*/ 463 w 724"/>
              <a:gd name="T9" fmla="*/ 0 h 876"/>
              <a:gd name="T10" fmla="*/ 463 w 724"/>
              <a:gd name="T11" fmla="*/ 0 h 876"/>
              <a:gd name="T12" fmla="*/ 42 w 724"/>
              <a:gd name="T13" fmla="*/ 0 h 876"/>
              <a:gd name="T14" fmla="*/ 0 w 724"/>
              <a:gd name="T15" fmla="*/ 50 h 876"/>
              <a:gd name="T16" fmla="*/ 0 w 724"/>
              <a:gd name="T17" fmla="*/ 850 h 876"/>
              <a:gd name="T18" fmla="*/ 34 w 724"/>
              <a:gd name="T19" fmla="*/ 875 h 876"/>
              <a:gd name="T20" fmla="*/ 690 w 724"/>
              <a:gd name="T21" fmla="*/ 875 h 876"/>
              <a:gd name="T22" fmla="*/ 723 w 724"/>
              <a:gd name="T23" fmla="*/ 850 h 876"/>
              <a:gd name="T24" fmla="*/ 723 w 724"/>
              <a:gd name="T25" fmla="*/ 244 h 876"/>
              <a:gd name="T26" fmla="*/ 496 w 724"/>
              <a:gd name="T27" fmla="*/ 210 h 876"/>
              <a:gd name="T28" fmla="*/ 496 w 724"/>
              <a:gd name="T29" fmla="*/ 210 h 876"/>
              <a:gd name="T30" fmla="*/ 496 w 724"/>
              <a:gd name="T31" fmla="*/ 101 h 876"/>
              <a:gd name="T32" fmla="*/ 614 w 724"/>
              <a:gd name="T33" fmla="*/ 210 h 876"/>
              <a:gd name="T34" fmla="*/ 496 w 724"/>
              <a:gd name="T35" fmla="*/ 210 h 876"/>
              <a:gd name="T36" fmla="*/ 67 w 724"/>
              <a:gd name="T37" fmla="*/ 816 h 876"/>
              <a:gd name="T38" fmla="*/ 67 w 724"/>
              <a:gd name="T39" fmla="*/ 816 h 876"/>
              <a:gd name="T40" fmla="*/ 67 w 724"/>
              <a:gd name="T41" fmla="*/ 59 h 876"/>
              <a:gd name="T42" fmla="*/ 437 w 724"/>
              <a:gd name="T43" fmla="*/ 59 h 876"/>
              <a:gd name="T44" fmla="*/ 437 w 724"/>
              <a:gd name="T45" fmla="*/ 236 h 876"/>
              <a:gd name="T46" fmla="*/ 471 w 724"/>
              <a:gd name="T47" fmla="*/ 269 h 876"/>
              <a:gd name="T48" fmla="*/ 656 w 724"/>
              <a:gd name="T49" fmla="*/ 269 h 876"/>
              <a:gd name="T50" fmla="*/ 664 w 724"/>
              <a:gd name="T51" fmla="*/ 269 h 876"/>
              <a:gd name="T52" fmla="*/ 664 w 724"/>
              <a:gd name="T53" fmla="*/ 816 h 876"/>
              <a:gd name="T54" fmla="*/ 67 w 724"/>
              <a:gd name="T55" fmla="*/ 81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876">
                <a:moveTo>
                  <a:pt x="723" y="244"/>
                </a:moveTo>
                <a:lnTo>
                  <a:pt x="723" y="244"/>
                </a:lnTo>
                <a:cubicBezTo>
                  <a:pt x="723" y="236"/>
                  <a:pt x="723" y="227"/>
                  <a:pt x="715" y="219"/>
                </a:cubicBezTo>
                <a:cubicBezTo>
                  <a:pt x="488" y="8"/>
                  <a:pt x="488" y="8"/>
                  <a:pt x="488" y="8"/>
                </a:cubicBezTo>
                <a:cubicBezTo>
                  <a:pt x="479" y="0"/>
                  <a:pt x="471" y="0"/>
                  <a:pt x="463" y="0"/>
                </a:cubicBezTo>
                <a:lnTo>
                  <a:pt x="463" y="0"/>
                </a:lnTo>
                <a:cubicBezTo>
                  <a:pt x="42" y="0"/>
                  <a:pt x="42" y="0"/>
                  <a:pt x="42" y="0"/>
                </a:cubicBezTo>
                <a:cubicBezTo>
                  <a:pt x="25" y="0"/>
                  <a:pt x="0" y="17"/>
                  <a:pt x="0" y="50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66"/>
                  <a:pt x="17" y="875"/>
                  <a:pt x="34" y="875"/>
                </a:cubicBezTo>
                <a:cubicBezTo>
                  <a:pt x="690" y="875"/>
                  <a:pt x="690" y="875"/>
                  <a:pt x="690" y="875"/>
                </a:cubicBezTo>
                <a:cubicBezTo>
                  <a:pt x="706" y="875"/>
                  <a:pt x="723" y="866"/>
                  <a:pt x="723" y="850"/>
                </a:cubicBezTo>
                <a:cubicBezTo>
                  <a:pt x="723" y="244"/>
                  <a:pt x="723" y="244"/>
                  <a:pt x="723" y="244"/>
                </a:cubicBezTo>
                <a:close/>
                <a:moveTo>
                  <a:pt x="496" y="210"/>
                </a:moveTo>
                <a:lnTo>
                  <a:pt x="496" y="210"/>
                </a:lnTo>
                <a:cubicBezTo>
                  <a:pt x="496" y="101"/>
                  <a:pt x="496" y="101"/>
                  <a:pt x="496" y="101"/>
                </a:cubicBezTo>
                <a:cubicBezTo>
                  <a:pt x="614" y="210"/>
                  <a:pt x="614" y="210"/>
                  <a:pt x="614" y="210"/>
                </a:cubicBezTo>
                <a:lnTo>
                  <a:pt x="496" y="210"/>
                </a:lnTo>
                <a:close/>
                <a:moveTo>
                  <a:pt x="67" y="816"/>
                </a:moveTo>
                <a:lnTo>
                  <a:pt x="67" y="816"/>
                </a:lnTo>
                <a:cubicBezTo>
                  <a:pt x="67" y="59"/>
                  <a:pt x="67" y="59"/>
                  <a:pt x="67" y="59"/>
                </a:cubicBezTo>
                <a:cubicBezTo>
                  <a:pt x="437" y="59"/>
                  <a:pt x="437" y="59"/>
                  <a:pt x="437" y="59"/>
                </a:cubicBezTo>
                <a:cubicBezTo>
                  <a:pt x="437" y="236"/>
                  <a:pt x="437" y="236"/>
                  <a:pt x="437" y="236"/>
                </a:cubicBezTo>
                <a:cubicBezTo>
                  <a:pt x="437" y="252"/>
                  <a:pt x="454" y="269"/>
                  <a:pt x="471" y="269"/>
                </a:cubicBezTo>
                <a:cubicBezTo>
                  <a:pt x="656" y="269"/>
                  <a:pt x="656" y="269"/>
                  <a:pt x="656" y="269"/>
                </a:cubicBezTo>
                <a:lnTo>
                  <a:pt x="664" y="269"/>
                </a:lnTo>
                <a:cubicBezTo>
                  <a:pt x="664" y="816"/>
                  <a:pt x="664" y="816"/>
                  <a:pt x="664" y="816"/>
                </a:cubicBezTo>
                <a:lnTo>
                  <a:pt x="67" y="8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0">
            <a:extLst>
              <a:ext uri="{FF2B5EF4-FFF2-40B4-BE49-F238E27FC236}">
                <a16:creationId xmlns:a16="http://schemas.microsoft.com/office/drawing/2014/main" id="{FE473186-980A-BA48-AAB5-70CE5FDC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774684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26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26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42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42"/>
                  <a:pt x="371" y="26"/>
                </a:cubicBezTo>
                <a:cubicBezTo>
                  <a:pt x="371" y="9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1">
            <a:extLst>
              <a:ext uri="{FF2B5EF4-FFF2-40B4-BE49-F238E27FC236}">
                <a16:creationId xmlns:a16="http://schemas.microsoft.com/office/drawing/2014/main" id="{1F0B1DC4-1AAF-7044-9A8C-189FDDD9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929443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33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33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0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50"/>
                  <a:pt x="371" y="33"/>
                </a:cubicBezTo>
                <a:cubicBezTo>
                  <a:pt x="371" y="16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2">
            <a:extLst>
              <a:ext uri="{FF2B5EF4-FFF2-40B4-BE49-F238E27FC236}">
                <a16:creationId xmlns:a16="http://schemas.microsoft.com/office/drawing/2014/main" id="{932E1222-25BB-6842-A0D9-2554552D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6088753"/>
            <a:ext cx="382347" cy="68278"/>
          </a:xfrm>
          <a:custGeom>
            <a:avLst/>
            <a:gdLst>
              <a:gd name="T0" fmla="*/ 345 w 372"/>
              <a:gd name="T1" fmla="*/ 0 h 68"/>
              <a:gd name="T2" fmla="*/ 345 w 372"/>
              <a:gd name="T3" fmla="*/ 0 h 68"/>
              <a:gd name="T4" fmla="*/ 34 w 372"/>
              <a:gd name="T5" fmla="*/ 0 h 68"/>
              <a:gd name="T6" fmla="*/ 0 w 372"/>
              <a:gd name="T7" fmla="*/ 34 h 68"/>
              <a:gd name="T8" fmla="*/ 34 w 372"/>
              <a:gd name="T9" fmla="*/ 67 h 68"/>
              <a:gd name="T10" fmla="*/ 345 w 372"/>
              <a:gd name="T11" fmla="*/ 67 h 68"/>
              <a:gd name="T12" fmla="*/ 371 w 372"/>
              <a:gd name="T13" fmla="*/ 34 h 68"/>
              <a:gd name="T14" fmla="*/ 345 w 372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8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7"/>
                  <a:pt x="34" y="67"/>
                </a:cubicBezTo>
                <a:cubicBezTo>
                  <a:pt x="345" y="67"/>
                  <a:pt x="345" y="67"/>
                  <a:pt x="345" y="67"/>
                </a:cubicBezTo>
                <a:cubicBezTo>
                  <a:pt x="362" y="67"/>
                  <a:pt x="371" y="51"/>
                  <a:pt x="371" y="34"/>
                </a:cubicBezTo>
                <a:cubicBezTo>
                  <a:pt x="371" y="17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Google Shape;207;p7">
            <a:extLst>
              <a:ext uri="{FF2B5EF4-FFF2-40B4-BE49-F238E27FC236}">
                <a16:creationId xmlns:a16="http://schemas.microsoft.com/office/drawing/2014/main" id="{1C218230-D1FC-0340-A305-E25D9ECA78D5}"/>
              </a:ext>
            </a:extLst>
          </p:cNvPr>
          <p:cNvSpPr txBox="1"/>
          <p:nvPr/>
        </p:nvSpPr>
        <p:spPr>
          <a:xfrm>
            <a:off x="9650711" y="1346485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7" name="Google Shape;208;p7">
            <a:extLst>
              <a:ext uri="{FF2B5EF4-FFF2-40B4-BE49-F238E27FC236}">
                <a16:creationId xmlns:a16="http://schemas.microsoft.com/office/drawing/2014/main" id="{E504A703-4A80-C447-B41C-0394480533AD}"/>
              </a:ext>
            </a:extLst>
          </p:cNvPr>
          <p:cNvSpPr txBox="1"/>
          <p:nvPr/>
        </p:nvSpPr>
        <p:spPr>
          <a:xfrm>
            <a:off x="2451398" y="27100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265;p9">
            <a:extLst>
              <a:ext uri="{FF2B5EF4-FFF2-40B4-BE49-F238E27FC236}">
                <a16:creationId xmlns:a16="http://schemas.microsoft.com/office/drawing/2014/main" id="{0DE1DEFB-18AC-AE40-8F29-E6402435E5C4}"/>
              </a:ext>
            </a:extLst>
          </p:cNvPr>
          <p:cNvSpPr/>
          <p:nvPr/>
        </p:nvSpPr>
        <p:spPr>
          <a:xfrm>
            <a:off x="18849048" y="56103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2E0F8AF0-9C88-C449-8F79-43983F773843}"/>
              </a:ext>
            </a:extLst>
          </p:cNvPr>
          <p:cNvSpPr txBox="1"/>
          <p:nvPr/>
        </p:nvSpPr>
        <p:spPr>
          <a:xfrm>
            <a:off x="18885195" y="50666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05D0A631-403E-8B4F-924D-406A4AC2C3A1}"/>
              </a:ext>
            </a:extLst>
          </p:cNvPr>
          <p:cNvSpPr/>
          <p:nvPr/>
        </p:nvSpPr>
        <p:spPr>
          <a:xfrm>
            <a:off x="18849048" y="106355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831C5896-6D99-034B-A189-93766CF0A340}"/>
              </a:ext>
            </a:extLst>
          </p:cNvPr>
          <p:cNvSpPr txBox="1"/>
          <p:nvPr/>
        </p:nvSpPr>
        <p:spPr>
          <a:xfrm>
            <a:off x="18885195" y="100918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28AA60CA-F1F5-DC4B-99C6-54D41F55B3B2}"/>
              </a:ext>
            </a:extLst>
          </p:cNvPr>
          <p:cNvSpPr/>
          <p:nvPr/>
        </p:nvSpPr>
        <p:spPr>
          <a:xfrm>
            <a:off x="1896280" y="55540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64;p9">
            <a:extLst>
              <a:ext uri="{FF2B5EF4-FFF2-40B4-BE49-F238E27FC236}">
                <a16:creationId xmlns:a16="http://schemas.microsoft.com/office/drawing/2014/main" id="{E5FF663C-27F7-444C-A79C-D41110781CE2}"/>
              </a:ext>
            </a:extLst>
          </p:cNvPr>
          <p:cNvSpPr txBox="1"/>
          <p:nvPr/>
        </p:nvSpPr>
        <p:spPr>
          <a:xfrm>
            <a:off x="3173395" y="50103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65;p9">
            <a:extLst>
              <a:ext uri="{FF2B5EF4-FFF2-40B4-BE49-F238E27FC236}">
                <a16:creationId xmlns:a16="http://schemas.microsoft.com/office/drawing/2014/main" id="{5F6A442D-3731-9D46-96FB-535D279E66BE}"/>
              </a:ext>
            </a:extLst>
          </p:cNvPr>
          <p:cNvSpPr/>
          <p:nvPr/>
        </p:nvSpPr>
        <p:spPr>
          <a:xfrm>
            <a:off x="1870502" y="106641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64;p9">
            <a:extLst>
              <a:ext uri="{FF2B5EF4-FFF2-40B4-BE49-F238E27FC236}">
                <a16:creationId xmlns:a16="http://schemas.microsoft.com/office/drawing/2014/main" id="{079CEA1D-4CDE-4445-AFA9-63676DD333F9}"/>
              </a:ext>
            </a:extLst>
          </p:cNvPr>
          <p:cNvSpPr txBox="1"/>
          <p:nvPr/>
        </p:nvSpPr>
        <p:spPr>
          <a:xfrm>
            <a:off x="3147617" y="101204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317">
            <a:extLst>
              <a:ext uri="{FF2B5EF4-FFF2-40B4-BE49-F238E27FC236}">
                <a16:creationId xmlns:a16="http://schemas.microsoft.com/office/drawing/2014/main" id="{899E01DF-5FEF-1240-BF45-86EE7E71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122" y="5558870"/>
            <a:ext cx="6456282" cy="5458971"/>
          </a:xfrm>
          <a:custGeom>
            <a:avLst/>
            <a:gdLst>
              <a:gd name="T0" fmla="*/ 6399 w 6509"/>
              <a:gd name="T1" fmla="*/ 2313 h 5505"/>
              <a:gd name="T2" fmla="*/ 6399 w 6509"/>
              <a:gd name="T3" fmla="*/ 2313 h 5505"/>
              <a:gd name="T4" fmla="*/ 3380 w 6509"/>
              <a:gd name="T5" fmla="*/ 54 h 5505"/>
              <a:gd name="T6" fmla="*/ 3128 w 6509"/>
              <a:gd name="T7" fmla="*/ 54 h 5505"/>
              <a:gd name="T8" fmla="*/ 108 w 6509"/>
              <a:gd name="T9" fmla="*/ 2313 h 5505"/>
              <a:gd name="T10" fmla="*/ 72 w 6509"/>
              <a:gd name="T11" fmla="*/ 2602 h 5505"/>
              <a:gd name="T12" fmla="*/ 362 w 6509"/>
              <a:gd name="T13" fmla="*/ 2647 h 5505"/>
              <a:gd name="T14" fmla="*/ 786 w 6509"/>
              <a:gd name="T15" fmla="*/ 2322 h 5505"/>
              <a:gd name="T16" fmla="*/ 786 w 6509"/>
              <a:gd name="T17" fmla="*/ 5215 h 5505"/>
              <a:gd name="T18" fmla="*/ 1085 w 6509"/>
              <a:gd name="T19" fmla="*/ 5504 h 5505"/>
              <a:gd name="T20" fmla="*/ 2323 w 6509"/>
              <a:gd name="T21" fmla="*/ 5504 h 5505"/>
              <a:gd name="T22" fmla="*/ 4185 w 6509"/>
              <a:gd name="T23" fmla="*/ 5504 h 5505"/>
              <a:gd name="T24" fmla="*/ 5423 w 6509"/>
              <a:gd name="T25" fmla="*/ 5504 h 5505"/>
              <a:gd name="T26" fmla="*/ 5721 w 6509"/>
              <a:gd name="T27" fmla="*/ 5215 h 5505"/>
              <a:gd name="T28" fmla="*/ 5721 w 6509"/>
              <a:gd name="T29" fmla="*/ 2322 h 5505"/>
              <a:gd name="T30" fmla="*/ 6146 w 6509"/>
              <a:gd name="T31" fmla="*/ 2647 h 5505"/>
              <a:gd name="T32" fmla="*/ 6273 w 6509"/>
              <a:gd name="T33" fmla="*/ 2683 h 5505"/>
              <a:gd name="T34" fmla="*/ 6435 w 6509"/>
              <a:gd name="T35" fmla="*/ 2602 h 5505"/>
              <a:gd name="T36" fmla="*/ 6399 w 6509"/>
              <a:gd name="T37" fmla="*/ 2313 h 5505"/>
              <a:gd name="T38" fmla="*/ 4013 w 6509"/>
              <a:gd name="T39" fmla="*/ 5088 h 5505"/>
              <a:gd name="T40" fmla="*/ 4013 w 6509"/>
              <a:gd name="T41" fmla="*/ 5088 h 5505"/>
              <a:gd name="T42" fmla="*/ 2495 w 6509"/>
              <a:gd name="T43" fmla="*/ 5088 h 5505"/>
              <a:gd name="T44" fmla="*/ 2495 w 6509"/>
              <a:gd name="T45" fmla="*/ 3795 h 5505"/>
              <a:gd name="T46" fmla="*/ 4013 w 6509"/>
              <a:gd name="T47" fmla="*/ 3795 h 5505"/>
              <a:gd name="T48" fmla="*/ 4013 w 6509"/>
              <a:gd name="T49" fmla="*/ 5088 h 5505"/>
              <a:gd name="T50" fmla="*/ 5297 w 6509"/>
              <a:gd name="T51" fmla="*/ 5088 h 5505"/>
              <a:gd name="T52" fmla="*/ 5297 w 6509"/>
              <a:gd name="T53" fmla="*/ 5088 h 5505"/>
              <a:gd name="T54" fmla="*/ 4429 w 6509"/>
              <a:gd name="T55" fmla="*/ 5088 h 5505"/>
              <a:gd name="T56" fmla="*/ 4429 w 6509"/>
              <a:gd name="T57" fmla="*/ 3633 h 5505"/>
              <a:gd name="T58" fmla="*/ 4185 w 6509"/>
              <a:gd name="T59" fmla="*/ 3380 h 5505"/>
              <a:gd name="T60" fmla="*/ 2323 w 6509"/>
              <a:gd name="T61" fmla="*/ 3380 h 5505"/>
              <a:gd name="T62" fmla="*/ 2079 w 6509"/>
              <a:gd name="T63" fmla="*/ 3633 h 5505"/>
              <a:gd name="T64" fmla="*/ 2079 w 6509"/>
              <a:gd name="T65" fmla="*/ 5088 h 5505"/>
              <a:gd name="T66" fmla="*/ 1211 w 6509"/>
              <a:gd name="T67" fmla="*/ 5088 h 5505"/>
              <a:gd name="T68" fmla="*/ 1211 w 6509"/>
              <a:gd name="T69" fmla="*/ 2015 h 5505"/>
              <a:gd name="T70" fmla="*/ 3253 w 6509"/>
              <a:gd name="T71" fmla="*/ 488 h 5505"/>
              <a:gd name="T72" fmla="*/ 5297 w 6509"/>
              <a:gd name="T73" fmla="*/ 2015 h 5505"/>
              <a:gd name="T74" fmla="*/ 5297 w 6509"/>
              <a:gd name="T75" fmla="*/ 5088 h 5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09" h="5505">
                <a:moveTo>
                  <a:pt x="6399" y="2313"/>
                </a:moveTo>
                <a:lnTo>
                  <a:pt x="6399" y="2313"/>
                </a:lnTo>
                <a:cubicBezTo>
                  <a:pt x="3380" y="54"/>
                  <a:pt x="3380" y="54"/>
                  <a:pt x="3380" y="54"/>
                </a:cubicBezTo>
                <a:cubicBezTo>
                  <a:pt x="3308" y="0"/>
                  <a:pt x="3200" y="0"/>
                  <a:pt x="3128" y="54"/>
                </a:cubicBezTo>
                <a:cubicBezTo>
                  <a:pt x="108" y="2313"/>
                  <a:pt x="108" y="2313"/>
                  <a:pt x="108" y="2313"/>
                </a:cubicBezTo>
                <a:cubicBezTo>
                  <a:pt x="18" y="2376"/>
                  <a:pt x="0" y="2512"/>
                  <a:pt x="72" y="2602"/>
                </a:cubicBezTo>
                <a:cubicBezTo>
                  <a:pt x="136" y="2693"/>
                  <a:pt x="271" y="2711"/>
                  <a:pt x="362" y="2647"/>
                </a:cubicBezTo>
                <a:cubicBezTo>
                  <a:pt x="786" y="2322"/>
                  <a:pt x="786" y="2322"/>
                  <a:pt x="786" y="2322"/>
                </a:cubicBezTo>
                <a:cubicBezTo>
                  <a:pt x="786" y="5215"/>
                  <a:pt x="786" y="5215"/>
                  <a:pt x="786" y="5215"/>
                </a:cubicBezTo>
                <a:cubicBezTo>
                  <a:pt x="786" y="5368"/>
                  <a:pt x="922" y="5504"/>
                  <a:pt x="1085" y="5504"/>
                </a:cubicBezTo>
                <a:cubicBezTo>
                  <a:pt x="2323" y="5504"/>
                  <a:pt x="2323" y="5504"/>
                  <a:pt x="2323" y="5504"/>
                </a:cubicBezTo>
                <a:cubicBezTo>
                  <a:pt x="4185" y="5504"/>
                  <a:pt x="4185" y="5504"/>
                  <a:pt x="4185" y="5504"/>
                </a:cubicBezTo>
                <a:cubicBezTo>
                  <a:pt x="5423" y="5504"/>
                  <a:pt x="5423" y="5504"/>
                  <a:pt x="5423" y="5504"/>
                </a:cubicBezTo>
                <a:cubicBezTo>
                  <a:pt x="5586" y="5504"/>
                  <a:pt x="5721" y="5368"/>
                  <a:pt x="5721" y="5215"/>
                </a:cubicBezTo>
                <a:cubicBezTo>
                  <a:pt x="5721" y="2322"/>
                  <a:pt x="5721" y="2322"/>
                  <a:pt x="5721" y="2322"/>
                </a:cubicBezTo>
                <a:cubicBezTo>
                  <a:pt x="6146" y="2647"/>
                  <a:pt x="6146" y="2647"/>
                  <a:pt x="6146" y="2647"/>
                </a:cubicBezTo>
                <a:cubicBezTo>
                  <a:pt x="6182" y="2674"/>
                  <a:pt x="6227" y="2683"/>
                  <a:pt x="6273" y="2683"/>
                </a:cubicBezTo>
                <a:cubicBezTo>
                  <a:pt x="6336" y="2683"/>
                  <a:pt x="6399" y="2657"/>
                  <a:pt x="6435" y="2602"/>
                </a:cubicBezTo>
                <a:cubicBezTo>
                  <a:pt x="6508" y="2512"/>
                  <a:pt x="6490" y="2376"/>
                  <a:pt x="6399" y="2313"/>
                </a:cubicBezTo>
                <a:close/>
                <a:moveTo>
                  <a:pt x="4013" y="5088"/>
                </a:moveTo>
                <a:lnTo>
                  <a:pt x="4013" y="5088"/>
                </a:lnTo>
                <a:cubicBezTo>
                  <a:pt x="2495" y="5088"/>
                  <a:pt x="2495" y="5088"/>
                  <a:pt x="2495" y="5088"/>
                </a:cubicBezTo>
                <a:cubicBezTo>
                  <a:pt x="2495" y="3795"/>
                  <a:pt x="2495" y="3795"/>
                  <a:pt x="2495" y="3795"/>
                </a:cubicBezTo>
                <a:cubicBezTo>
                  <a:pt x="4013" y="3795"/>
                  <a:pt x="4013" y="3795"/>
                  <a:pt x="4013" y="3795"/>
                </a:cubicBezTo>
                <a:lnTo>
                  <a:pt x="4013" y="5088"/>
                </a:lnTo>
                <a:close/>
                <a:moveTo>
                  <a:pt x="5297" y="5088"/>
                </a:moveTo>
                <a:lnTo>
                  <a:pt x="5297" y="5088"/>
                </a:lnTo>
                <a:cubicBezTo>
                  <a:pt x="4429" y="5088"/>
                  <a:pt x="4429" y="5088"/>
                  <a:pt x="4429" y="5088"/>
                </a:cubicBezTo>
                <a:cubicBezTo>
                  <a:pt x="4429" y="3633"/>
                  <a:pt x="4429" y="3633"/>
                  <a:pt x="4429" y="3633"/>
                </a:cubicBezTo>
                <a:cubicBezTo>
                  <a:pt x="4429" y="3488"/>
                  <a:pt x="4320" y="3380"/>
                  <a:pt x="4185" y="3380"/>
                </a:cubicBezTo>
                <a:cubicBezTo>
                  <a:pt x="2323" y="3380"/>
                  <a:pt x="2323" y="3380"/>
                  <a:pt x="2323" y="3380"/>
                </a:cubicBezTo>
                <a:cubicBezTo>
                  <a:pt x="2188" y="3380"/>
                  <a:pt x="2079" y="3488"/>
                  <a:pt x="2079" y="3633"/>
                </a:cubicBezTo>
                <a:cubicBezTo>
                  <a:pt x="2079" y="5088"/>
                  <a:pt x="2079" y="5088"/>
                  <a:pt x="2079" y="5088"/>
                </a:cubicBezTo>
                <a:cubicBezTo>
                  <a:pt x="1211" y="5088"/>
                  <a:pt x="1211" y="5088"/>
                  <a:pt x="1211" y="5088"/>
                </a:cubicBezTo>
                <a:cubicBezTo>
                  <a:pt x="1211" y="2015"/>
                  <a:pt x="1211" y="2015"/>
                  <a:pt x="1211" y="2015"/>
                </a:cubicBezTo>
                <a:cubicBezTo>
                  <a:pt x="3253" y="488"/>
                  <a:pt x="3253" y="488"/>
                  <a:pt x="3253" y="488"/>
                </a:cubicBezTo>
                <a:cubicBezTo>
                  <a:pt x="5297" y="2015"/>
                  <a:pt x="5297" y="2015"/>
                  <a:pt x="5297" y="2015"/>
                </a:cubicBezTo>
                <a:lnTo>
                  <a:pt x="5297" y="50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18">
            <a:extLst>
              <a:ext uri="{FF2B5EF4-FFF2-40B4-BE49-F238E27FC236}">
                <a16:creationId xmlns:a16="http://schemas.microsoft.com/office/drawing/2014/main" id="{8A79B214-6F29-E048-A921-4B1A29D9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9163191"/>
            <a:ext cx="2502028" cy="2878207"/>
          </a:xfrm>
          <a:custGeom>
            <a:avLst/>
            <a:gdLst>
              <a:gd name="T0" fmla="*/ 1266 w 2523"/>
              <a:gd name="T1" fmla="*/ 2902 h 2903"/>
              <a:gd name="T2" fmla="*/ 1266 w 2523"/>
              <a:gd name="T3" fmla="*/ 2902 h 2903"/>
              <a:gd name="T4" fmla="*/ 1229 w 2523"/>
              <a:gd name="T5" fmla="*/ 2902 h 2903"/>
              <a:gd name="T6" fmla="*/ 524 w 2523"/>
              <a:gd name="T7" fmla="*/ 2350 h 2903"/>
              <a:gd name="T8" fmla="*/ 9 w 2523"/>
              <a:gd name="T9" fmla="*/ 624 h 2903"/>
              <a:gd name="T10" fmla="*/ 63 w 2523"/>
              <a:gd name="T11" fmla="*/ 452 h 2903"/>
              <a:gd name="T12" fmla="*/ 226 w 2523"/>
              <a:gd name="T13" fmla="*/ 370 h 2903"/>
              <a:gd name="T14" fmla="*/ 1130 w 2523"/>
              <a:gd name="T15" fmla="*/ 63 h 2903"/>
              <a:gd name="T16" fmla="*/ 1401 w 2523"/>
              <a:gd name="T17" fmla="*/ 63 h 2903"/>
              <a:gd name="T18" fmla="*/ 2296 w 2523"/>
              <a:gd name="T19" fmla="*/ 370 h 2903"/>
              <a:gd name="T20" fmla="*/ 2459 w 2523"/>
              <a:gd name="T21" fmla="*/ 452 h 2903"/>
              <a:gd name="T22" fmla="*/ 2513 w 2523"/>
              <a:gd name="T23" fmla="*/ 624 h 2903"/>
              <a:gd name="T24" fmla="*/ 1998 w 2523"/>
              <a:gd name="T25" fmla="*/ 2350 h 2903"/>
              <a:gd name="T26" fmla="*/ 1293 w 2523"/>
              <a:gd name="T27" fmla="*/ 2902 h 2903"/>
              <a:gd name="T28" fmla="*/ 1266 w 2523"/>
              <a:gd name="T29" fmla="*/ 2902 h 2903"/>
              <a:gd name="T30" fmla="*/ 1229 w 2523"/>
              <a:gd name="T31" fmla="*/ 2757 h 2903"/>
              <a:gd name="T32" fmla="*/ 1229 w 2523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03">
                <a:moveTo>
                  <a:pt x="1266" y="2902"/>
                </a:moveTo>
                <a:lnTo>
                  <a:pt x="1266" y="2902"/>
                </a:lnTo>
                <a:cubicBezTo>
                  <a:pt x="1247" y="2902"/>
                  <a:pt x="1238" y="2902"/>
                  <a:pt x="1229" y="2902"/>
                </a:cubicBezTo>
                <a:cubicBezTo>
                  <a:pt x="1211" y="2893"/>
                  <a:pt x="741" y="2666"/>
                  <a:pt x="524" y="2350"/>
                </a:cubicBezTo>
                <a:cubicBezTo>
                  <a:pt x="163" y="1817"/>
                  <a:pt x="45" y="967"/>
                  <a:pt x="9" y="624"/>
                </a:cubicBezTo>
                <a:cubicBezTo>
                  <a:pt x="0" y="560"/>
                  <a:pt x="18" y="506"/>
                  <a:pt x="63" y="452"/>
                </a:cubicBezTo>
                <a:cubicBezTo>
                  <a:pt x="99" y="407"/>
                  <a:pt x="163" y="379"/>
                  <a:pt x="226" y="370"/>
                </a:cubicBezTo>
                <a:cubicBezTo>
                  <a:pt x="687" y="334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0"/>
                  <a:pt x="2423" y="398"/>
                  <a:pt x="2459" y="452"/>
                </a:cubicBezTo>
                <a:cubicBezTo>
                  <a:pt x="2504" y="497"/>
                  <a:pt x="2522" y="560"/>
                  <a:pt x="2513" y="624"/>
                </a:cubicBezTo>
                <a:cubicBezTo>
                  <a:pt x="2477" y="967"/>
                  <a:pt x="2359" y="1817"/>
                  <a:pt x="1998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3" y="2902"/>
                  <a:pt x="1274" y="2902"/>
                  <a:pt x="1266" y="2902"/>
                </a:cubicBezTo>
                <a:close/>
                <a:moveTo>
                  <a:pt x="1229" y="2757"/>
                </a:moveTo>
                <a:lnTo>
                  <a:pt x="1229" y="275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19">
            <a:extLst>
              <a:ext uri="{FF2B5EF4-FFF2-40B4-BE49-F238E27FC236}">
                <a16:creationId xmlns:a16="http://schemas.microsoft.com/office/drawing/2014/main" id="{C5EC2617-C0A7-BC4D-BBF9-EFDED29E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5073336"/>
            <a:ext cx="2502028" cy="2886956"/>
          </a:xfrm>
          <a:custGeom>
            <a:avLst/>
            <a:gdLst>
              <a:gd name="T0" fmla="*/ 1266 w 2523"/>
              <a:gd name="T1" fmla="*/ 2909 h 2910"/>
              <a:gd name="T2" fmla="*/ 1266 w 2523"/>
              <a:gd name="T3" fmla="*/ 2909 h 2910"/>
              <a:gd name="T4" fmla="*/ 1229 w 2523"/>
              <a:gd name="T5" fmla="*/ 2900 h 2910"/>
              <a:gd name="T6" fmla="*/ 524 w 2523"/>
              <a:gd name="T7" fmla="*/ 2358 h 2910"/>
              <a:gd name="T8" fmla="*/ 9 w 2523"/>
              <a:gd name="T9" fmla="*/ 632 h 2910"/>
              <a:gd name="T10" fmla="*/ 63 w 2523"/>
              <a:gd name="T11" fmla="*/ 460 h 2910"/>
              <a:gd name="T12" fmla="*/ 226 w 2523"/>
              <a:gd name="T13" fmla="*/ 379 h 2910"/>
              <a:gd name="T14" fmla="*/ 1130 w 2523"/>
              <a:gd name="T15" fmla="*/ 63 h 2910"/>
              <a:gd name="T16" fmla="*/ 1401 w 2523"/>
              <a:gd name="T17" fmla="*/ 63 h 2910"/>
              <a:gd name="T18" fmla="*/ 2296 w 2523"/>
              <a:gd name="T19" fmla="*/ 370 h 2910"/>
              <a:gd name="T20" fmla="*/ 2459 w 2523"/>
              <a:gd name="T21" fmla="*/ 451 h 2910"/>
              <a:gd name="T22" fmla="*/ 2513 w 2523"/>
              <a:gd name="T23" fmla="*/ 623 h 2910"/>
              <a:gd name="T24" fmla="*/ 1998 w 2523"/>
              <a:gd name="T25" fmla="*/ 2358 h 2910"/>
              <a:gd name="T26" fmla="*/ 1293 w 2523"/>
              <a:gd name="T27" fmla="*/ 2900 h 2910"/>
              <a:gd name="T28" fmla="*/ 1266 w 2523"/>
              <a:gd name="T29" fmla="*/ 2909 h 2910"/>
              <a:gd name="T30" fmla="*/ 1229 w 2523"/>
              <a:gd name="T31" fmla="*/ 2756 h 2910"/>
              <a:gd name="T32" fmla="*/ 1229 w 2523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10">
                <a:moveTo>
                  <a:pt x="1266" y="2909"/>
                </a:moveTo>
                <a:lnTo>
                  <a:pt x="1266" y="2909"/>
                </a:lnTo>
                <a:cubicBezTo>
                  <a:pt x="1247" y="2909"/>
                  <a:pt x="1238" y="2900"/>
                  <a:pt x="1229" y="2900"/>
                </a:cubicBezTo>
                <a:cubicBezTo>
                  <a:pt x="1211" y="2891"/>
                  <a:pt x="741" y="2665"/>
                  <a:pt x="524" y="2358"/>
                </a:cubicBezTo>
                <a:cubicBezTo>
                  <a:pt x="163" y="1816"/>
                  <a:pt x="45" y="967"/>
                  <a:pt x="9" y="632"/>
                </a:cubicBezTo>
                <a:cubicBezTo>
                  <a:pt x="0" y="569"/>
                  <a:pt x="18" y="506"/>
                  <a:pt x="63" y="460"/>
                </a:cubicBezTo>
                <a:cubicBezTo>
                  <a:pt x="99" y="406"/>
                  <a:pt x="163" y="379"/>
                  <a:pt x="226" y="379"/>
                </a:cubicBezTo>
                <a:cubicBezTo>
                  <a:pt x="687" y="343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9"/>
                  <a:pt x="2423" y="406"/>
                  <a:pt x="2459" y="451"/>
                </a:cubicBezTo>
                <a:cubicBezTo>
                  <a:pt x="2504" y="497"/>
                  <a:pt x="2522" y="560"/>
                  <a:pt x="2513" y="623"/>
                </a:cubicBezTo>
                <a:cubicBezTo>
                  <a:pt x="2477" y="967"/>
                  <a:pt x="2359" y="1816"/>
                  <a:pt x="1998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3" y="2900"/>
                  <a:pt x="1274" y="2909"/>
                  <a:pt x="1266" y="2909"/>
                </a:cubicBezTo>
                <a:close/>
                <a:moveTo>
                  <a:pt x="1229" y="2756"/>
                </a:moveTo>
                <a:lnTo>
                  <a:pt x="1229" y="275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20">
            <a:extLst>
              <a:ext uri="{FF2B5EF4-FFF2-40B4-BE49-F238E27FC236}">
                <a16:creationId xmlns:a16="http://schemas.microsoft.com/office/drawing/2014/main" id="{23BEEA9C-A022-2E48-8462-8C7EF0CC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9163191"/>
            <a:ext cx="2493280" cy="2878207"/>
          </a:xfrm>
          <a:custGeom>
            <a:avLst/>
            <a:gdLst>
              <a:gd name="T0" fmla="*/ 1257 w 2515"/>
              <a:gd name="T1" fmla="*/ 2902 h 2903"/>
              <a:gd name="T2" fmla="*/ 1257 w 2515"/>
              <a:gd name="T3" fmla="*/ 2902 h 2903"/>
              <a:gd name="T4" fmla="*/ 1230 w 2515"/>
              <a:gd name="T5" fmla="*/ 2902 h 2903"/>
              <a:gd name="T6" fmla="*/ 525 w 2515"/>
              <a:gd name="T7" fmla="*/ 2350 h 2903"/>
              <a:gd name="T8" fmla="*/ 9 w 2515"/>
              <a:gd name="T9" fmla="*/ 624 h 2903"/>
              <a:gd name="T10" fmla="*/ 55 w 2515"/>
              <a:gd name="T11" fmla="*/ 452 h 2903"/>
              <a:gd name="T12" fmla="*/ 217 w 2515"/>
              <a:gd name="T13" fmla="*/ 370 h 2903"/>
              <a:gd name="T14" fmla="*/ 1121 w 2515"/>
              <a:gd name="T15" fmla="*/ 63 h 2903"/>
              <a:gd name="T16" fmla="*/ 1402 w 2515"/>
              <a:gd name="T17" fmla="*/ 63 h 2903"/>
              <a:gd name="T18" fmla="*/ 2297 w 2515"/>
              <a:gd name="T19" fmla="*/ 370 h 2903"/>
              <a:gd name="T20" fmla="*/ 2459 w 2515"/>
              <a:gd name="T21" fmla="*/ 452 h 2903"/>
              <a:gd name="T22" fmla="*/ 2514 w 2515"/>
              <a:gd name="T23" fmla="*/ 624 h 2903"/>
              <a:gd name="T24" fmla="*/ 1989 w 2515"/>
              <a:gd name="T25" fmla="*/ 2350 h 2903"/>
              <a:gd name="T26" fmla="*/ 1293 w 2515"/>
              <a:gd name="T27" fmla="*/ 2902 h 2903"/>
              <a:gd name="T28" fmla="*/ 1257 w 2515"/>
              <a:gd name="T29" fmla="*/ 2902 h 2903"/>
              <a:gd name="T30" fmla="*/ 1230 w 2515"/>
              <a:gd name="T31" fmla="*/ 2757 h 2903"/>
              <a:gd name="T32" fmla="*/ 1230 w 2515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03">
                <a:moveTo>
                  <a:pt x="1257" y="2902"/>
                </a:moveTo>
                <a:lnTo>
                  <a:pt x="1257" y="2902"/>
                </a:lnTo>
                <a:cubicBezTo>
                  <a:pt x="1248" y="2902"/>
                  <a:pt x="1239" y="2902"/>
                  <a:pt x="1230" y="2902"/>
                </a:cubicBezTo>
                <a:cubicBezTo>
                  <a:pt x="1203" y="2893"/>
                  <a:pt x="742" y="2666"/>
                  <a:pt x="525" y="2350"/>
                </a:cubicBezTo>
                <a:cubicBezTo>
                  <a:pt x="154" y="1817"/>
                  <a:pt x="37" y="967"/>
                  <a:pt x="9" y="624"/>
                </a:cubicBezTo>
                <a:cubicBezTo>
                  <a:pt x="0" y="560"/>
                  <a:pt x="19" y="506"/>
                  <a:pt x="55" y="452"/>
                </a:cubicBezTo>
                <a:cubicBezTo>
                  <a:pt x="100" y="407"/>
                  <a:pt x="154" y="379"/>
                  <a:pt x="217" y="370"/>
                </a:cubicBezTo>
                <a:cubicBezTo>
                  <a:pt x="678" y="334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0"/>
                  <a:pt x="2414" y="398"/>
                  <a:pt x="2459" y="452"/>
                </a:cubicBezTo>
                <a:cubicBezTo>
                  <a:pt x="2495" y="497"/>
                  <a:pt x="2514" y="560"/>
                  <a:pt x="2514" y="624"/>
                </a:cubicBezTo>
                <a:cubicBezTo>
                  <a:pt x="2478" y="967"/>
                  <a:pt x="2360" y="1817"/>
                  <a:pt x="1989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4" y="2902"/>
                  <a:pt x="1266" y="2902"/>
                  <a:pt x="1257" y="2902"/>
                </a:cubicBezTo>
                <a:close/>
                <a:moveTo>
                  <a:pt x="1230" y="2757"/>
                </a:moveTo>
                <a:lnTo>
                  <a:pt x="1230" y="275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1">
            <a:extLst>
              <a:ext uri="{FF2B5EF4-FFF2-40B4-BE49-F238E27FC236}">
                <a16:creationId xmlns:a16="http://schemas.microsoft.com/office/drawing/2014/main" id="{15875314-B7CD-094F-BB1A-C6B782A0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5073336"/>
            <a:ext cx="2493280" cy="2886956"/>
          </a:xfrm>
          <a:custGeom>
            <a:avLst/>
            <a:gdLst>
              <a:gd name="T0" fmla="*/ 1257 w 2515"/>
              <a:gd name="T1" fmla="*/ 2909 h 2910"/>
              <a:gd name="T2" fmla="*/ 1257 w 2515"/>
              <a:gd name="T3" fmla="*/ 2909 h 2910"/>
              <a:gd name="T4" fmla="*/ 1230 w 2515"/>
              <a:gd name="T5" fmla="*/ 2900 h 2910"/>
              <a:gd name="T6" fmla="*/ 525 w 2515"/>
              <a:gd name="T7" fmla="*/ 2358 h 2910"/>
              <a:gd name="T8" fmla="*/ 9 w 2515"/>
              <a:gd name="T9" fmla="*/ 632 h 2910"/>
              <a:gd name="T10" fmla="*/ 55 w 2515"/>
              <a:gd name="T11" fmla="*/ 460 h 2910"/>
              <a:gd name="T12" fmla="*/ 217 w 2515"/>
              <a:gd name="T13" fmla="*/ 379 h 2910"/>
              <a:gd name="T14" fmla="*/ 1121 w 2515"/>
              <a:gd name="T15" fmla="*/ 63 h 2910"/>
              <a:gd name="T16" fmla="*/ 1402 w 2515"/>
              <a:gd name="T17" fmla="*/ 63 h 2910"/>
              <a:gd name="T18" fmla="*/ 2297 w 2515"/>
              <a:gd name="T19" fmla="*/ 370 h 2910"/>
              <a:gd name="T20" fmla="*/ 2459 w 2515"/>
              <a:gd name="T21" fmla="*/ 451 h 2910"/>
              <a:gd name="T22" fmla="*/ 2514 w 2515"/>
              <a:gd name="T23" fmla="*/ 623 h 2910"/>
              <a:gd name="T24" fmla="*/ 1989 w 2515"/>
              <a:gd name="T25" fmla="*/ 2358 h 2910"/>
              <a:gd name="T26" fmla="*/ 1293 w 2515"/>
              <a:gd name="T27" fmla="*/ 2900 h 2910"/>
              <a:gd name="T28" fmla="*/ 1257 w 2515"/>
              <a:gd name="T29" fmla="*/ 2909 h 2910"/>
              <a:gd name="T30" fmla="*/ 1230 w 2515"/>
              <a:gd name="T31" fmla="*/ 2756 h 2910"/>
              <a:gd name="T32" fmla="*/ 1230 w 2515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10">
                <a:moveTo>
                  <a:pt x="1257" y="2909"/>
                </a:moveTo>
                <a:lnTo>
                  <a:pt x="1257" y="2909"/>
                </a:lnTo>
                <a:cubicBezTo>
                  <a:pt x="1248" y="2909"/>
                  <a:pt x="1239" y="2900"/>
                  <a:pt x="1230" y="2900"/>
                </a:cubicBezTo>
                <a:cubicBezTo>
                  <a:pt x="1203" y="2891"/>
                  <a:pt x="742" y="2665"/>
                  <a:pt x="525" y="2358"/>
                </a:cubicBezTo>
                <a:cubicBezTo>
                  <a:pt x="154" y="1816"/>
                  <a:pt x="37" y="967"/>
                  <a:pt x="9" y="632"/>
                </a:cubicBezTo>
                <a:cubicBezTo>
                  <a:pt x="0" y="569"/>
                  <a:pt x="19" y="506"/>
                  <a:pt x="55" y="460"/>
                </a:cubicBezTo>
                <a:cubicBezTo>
                  <a:pt x="100" y="406"/>
                  <a:pt x="154" y="379"/>
                  <a:pt x="217" y="379"/>
                </a:cubicBezTo>
                <a:cubicBezTo>
                  <a:pt x="678" y="343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9"/>
                  <a:pt x="2414" y="406"/>
                  <a:pt x="2459" y="451"/>
                </a:cubicBezTo>
                <a:cubicBezTo>
                  <a:pt x="2495" y="497"/>
                  <a:pt x="2514" y="560"/>
                  <a:pt x="2514" y="623"/>
                </a:cubicBezTo>
                <a:cubicBezTo>
                  <a:pt x="2478" y="967"/>
                  <a:pt x="2360" y="1816"/>
                  <a:pt x="1989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4" y="2900"/>
                  <a:pt x="1266" y="2909"/>
                  <a:pt x="1257" y="2909"/>
                </a:cubicBezTo>
                <a:close/>
                <a:moveTo>
                  <a:pt x="1230" y="2756"/>
                </a:moveTo>
                <a:lnTo>
                  <a:pt x="1230" y="275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2">
            <a:extLst>
              <a:ext uri="{FF2B5EF4-FFF2-40B4-BE49-F238E27FC236}">
                <a16:creationId xmlns:a16="http://schemas.microsoft.com/office/drawing/2014/main" id="{F2AEA080-FC1B-B041-8341-D38C2AB6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948" y="6337474"/>
            <a:ext cx="376179" cy="376179"/>
          </a:xfrm>
          <a:custGeom>
            <a:avLst/>
            <a:gdLst>
              <a:gd name="T0" fmla="*/ 190 w 381"/>
              <a:gd name="T1" fmla="*/ 380 h 381"/>
              <a:gd name="T2" fmla="*/ 190 w 381"/>
              <a:gd name="T3" fmla="*/ 380 h 381"/>
              <a:gd name="T4" fmla="*/ 0 w 381"/>
              <a:gd name="T5" fmla="*/ 190 h 381"/>
              <a:gd name="T6" fmla="*/ 190 w 381"/>
              <a:gd name="T7" fmla="*/ 0 h 381"/>
              <a:gd name="T8" fmla="*/ 380 w 381"/>
              <a:gd name="T9" fmla="*/ 190 h 381"/>
              <a:gd name="T10" fmla="*/ 190 w 381"/>
              <a:gd name="T11" fmla="*/ 380 h 381"/>
              <a:gd name="T12" fmla="*/ 190 w 381"/>
              <a:gd name="T13" fmla="*/ 81 h 381"/>
              <a:gd name="T14" fmla="*/ 190 w 381"/>
              <a:gd name="T15" fmla="*/ 81 h 381"/>
              <a:gd name="T16" fmla="*/ 82 w 381"/>
              <a:gd name="T17" fmla="*/ 190 h 381"/>
              <a:gd name="T18" fmla="*/ 190 w 381"/>
              <a:gd name="T19" fmla="*/ 298 h 381"/>
              <a:gd name="T20" fmla="*/ 299 w 381"/>
              <a:gd name="T21" fmla="*/ 190 h 381"/>
              <a:gd name="T22" fmla="*/ 190 w 381"/>
              <a:gd name="T23" fmla="*/ 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" h="381">
                <a:moveTo>
                  <a:pt x="190" y="380"/>
                </a:moveTo>
                <a:lnTo>
                  <a:pt x="190" y="380"/>
                </a:lnTo>
                <a:cubicBezTo>
                  <a:pt x="82" y="380"/>
                  <a:pt x="0" y="298"/>
                  <a:pt x="0" y="190"/>
                </a:cubicBezTo>
                <a:cubicBezTo>
                  <a:pt x="0" y="81"/>
                  <a:pt x="82" y="0"/>
                  <a:pt x="190" y="0"/>
                </a:cubicBezTo>
                <a:cubicBezTo>
                  <a:pt x="299" y="0"/>
                  <a:pt x="380" y="81"/>
                  <a:pt x="380" y="190"/>
                </a:cubicBezTo>
                <a:cubicBezTo>
                  <a:pt x="380" y="298"/>
                  <a:pt x="299" y="380"/>
                  <a:pt x="190" y="380"/>
                </a:cubicBezTo>
                <a:close/>
                <a:moveTo>
                  <a:pt x="190" y="81"/>
                </a:moveTo>
                <a:lnTo>
                  <a:pt x="190" y="81"/>
                </a:lnTo>
                <a:cubicBezTo>
                  <a:pt x="136" y="81"/>
                  <a:pt x="82" y="127"/>
                  <a:pt x="82" y="190"/>
                </a:cubicBezTo>
                <a:cubicBezTo>
                  <a:pt x="82" y="244"/>
                  <a:pt x="136" y="298"/>
                  <a:pt x="190" y="298"/>
                </a:cubicBezTo>
                <a:cubicBezTo>
                  <a:pt x="253" y="298"/>
                  <a:pt x="299" y="244"/>
                  <a:pt x="299" y="190"/>
                </a:cubicBezTo>
                <a:cubicBezTo>
                  <a:pt x="299" y="127"/>
                  <a:pt x="253" y="81"/>
                  <a:pt x="190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3">
            <a:extLst>
              <a:ext uri="{FF2B5EF4-FFF2-40B4-BE49-F238E27FC236}">
                <a16:creationId xmlns:a16="http://schemas.microsoft.com/office/drawing/2014/main" id="{98F76672-3128-F94D-9B68-65DA2DB3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782" y="5878184"/>
            <a:ext cx="1281632" cy="1281635"/>
          </a:xfrm>
          <a:custGeom>
            <a:avLst/>
            <a:gdLst>
              <a:gd name="T0" fmla="*/ 751 w 1294"/>
              <a:gd name="T1" fmla="*/ 1292 h 1293"/>
              <a:gd name="T2" fmla="*/ 497 w 1294"/>
              <a:gd name="T3" fmla="*/ 1256 h 1293"/>
              <a:gd name="T4" fmla="*/ 452 w 1294"/>
              <a:gd name="T5" fmla="*/ 1048 h 1293"/>
              <a:gd name="T6" fmla="*/ 262 w 1294"/>
              <a:gd name="T7" fmla="*/ 1183 h 1293"/>
              <a:gd name="T8" fmla="*/ 109 w 1294"/>
              <a:gd name="T9" fmla="*/ 975 h 1293"/>
              <a:gd name="T10" fmla="*/ 217 w 1294"/>
              <a:gd name="T11" fmla="*/ 796 h 1293"/>
              <a:gd name="T12" fmla="*/ 0 w 1294"/>
              <a:gd name="T13" fmla="*/ 759 h 1293"/>
              <a:gd name="T14" fmla="*/ 36 w 1294"/>
              <a:gd name="T15" fmla="*/ 506 h 1293"/>
              <a:gd name="T16" fmla="*/ 226 w 1294"/>
              <a:gd name="T17" fmla="*/ 443 h 1293"/>
              <a:gd name="T18" fmla="*/ 109 w 1294"/>
              <a:gd name="T19" fmla="*/ 271 h 1293"/>
              <a:gd name="T20" fmla="*/ 317 w 1294"/>
              <a:gd name="T21" fmla="*/ 118 h 1293"/>
              <a:gd name="T22" fmla="*/ 497 w 1294"/>
              <a:gd name="T23" fmla="*/ 199 h 1293"/>
              <a:gd name="T24" fmla="*/ 534 w 1294"/>
              <a:gd name="T25" fmla="*/ 0 h 1293"/>
              <a:gd name="T26" fmla="*/ 787 w 1294"/>
              <a:gd name="T27" fmla="*/ 45 h 1293"/>
              <a:gd name="T28" fmla="*/ 850 w 1294"/>
              <a:gd name="T29" fmla="*/ 226 h 1293"/>
              <a:gd name="T30" fmla="*/ 1022 w 1294"/>
              <a:gd name="T31" fmla="*/ 118 h 1293"/>
              <a:gd name="T32" fmla="*/ 1175 w 1294"/>
              <a:gd name="T33" fmla="*/ 326 h 1293"/>
              <a:gd name="T34" fmla="*/ 1085 w 1294"/>
              <a:gd name="T35" fmla="*/ 506 h 1293"/>
              <a:gd name="T36" fmla="*/ 1293 w 1294"/>
              <a:gd name="T37" fmla="*/ 542 h 1293"/>
              <a:gd name="T38" fmla="*/ 1248 w 1294"/>
              <a:gd name="T39" fmla="*/ 796 h 1293"/>
              <a:gd name="T40" fmla="*/ 1049 w 1294"/>
              <a:gd name="T41" fmla="*/ 850 h 1293"/>
              <a:gd name="T42" fmla="*/ 1175 w 1294"/>
              <a:gd name="T43" fmla="*/ 1030 h 1293"/>
              <a:gd name="T44" fmla="*/ 967 w 1294"/>
              <a:gd name="T45" fmla="*/ 1174 h 1293"/>
              <a:gd name="T46" fmla="*/ 787 w 1294"/>
              <a:gd name="T47" fmla="*/ 1075 h 1293"/>
              <a:gd name="T48" fmla="*/ 751 w 1294"/>
              <a:gd name="T49" fmla="*/ 1292 h 1293"/>
              <a:gd name="T50" fmla="*/ 579 w 1294"/>
              <a:gd name="T51" fmla="*/ 1210 h 1293"/>
              <a:gd name="T52" fmla="*/ 705 w 1294"/>
              <a:gd name="T53" fmla="*/ 1039 h 1293"/>
              <a:gd name="T54" fmla="*/ 823 w 1294"/>
              <a:gd name="T55" fmla="*/ 966 h 1293"/>
              <a:gd name="T56" fmla="*/ 995 w 1294"/>
              <a:gd name="T57" fmla="*/ 1093 h 1293"/>
              <a:gd name="T58" fmla="*/ 967 w 1294"/>
              <a:gd name="T59" fmla="*/ 886 h 1293"/>
              <a:gd name="T60" fmla="*/ 1004 w 1294"/>
              <a:gd name="T61" fmla="*/ 741 h 1293"/>
              <a:gd name="T62" fmla="*/ 1202 w 1294"/>
              <a:gd name="T63" fmla="*/ 714 h 1293"/>
              <a:gd name="T64" fmla="*/ 1049 w 1294"/>
              <a:gd name="T65" fmla="*/ 588 h 1293"/>
              <a:gd name="T66" fmla="*/ 967 w 1294"/>
              <a:gd name="T67" fmla="*/ 452 h 1293"/>
              <a:gd name="T68" fmla="*/ 1085 w 1294"/>
              <a:gd name="T69" fmla="*/ 298 h 1293"/>
              <a:gd name="T70" fmla="*/ 886 w 1294"/>
              <a:gd name="T71" fmla="*/ 317 h 1293"/>
              <a:gd name="T72" fmla="*/ 732 w 1294"/>
              <a:gd name="T73" fmla="*/ 271 h 1293"/>
              <a:gd name="T74" fmla="*/ 705 w 1294"/>
              <a:gd name="T75" fmla="*/ 91 h 1293"/>
              <a:gd name="T76" fmla="*/ 579 w 1294"/>
              <a:gd name="T77" fmla="*/ 235 h 1293"/>
              <a:gd name="T78" fmla="*/ 443 w 1294"/>
              <a:gd name="T79" fmla="*/ 317 h 1293"/>
              <a:gd name="T80" fmla="*/ 289 w 1294"/>
              <a:gd name="T81" fmla="*/ 208 h 1293"/>
              <a:gd name="T82" fmla="*/ 308 w 1294"/>
              <a:gd name="T83" fmla="*/ 407 h 1293"/>
              <a:gd name="T84" fmla="*/ 280 w 1294"/>
              <a:gd name="T85" fmla="*/ 551 h 1293"/>
              <a:gd name="T86" fmla="*/ 81 w 1294"/>
              <a:gd name="T87" fmla="*/ 588 h 1293"/>
              <a:gd name="T88" fmla="*/ 244 w 1294"/>
              <a:gd name="T89" fmla="*/ 714 h 1293"/>
              <a:gd name="T90" fmla="*/ 326 w 1294"/>
              <a:gd name="T91" fmla="*/ 832 h 1293"/>
              <a:gd name="T92" fmla="*/ 199 w 1294"/>
              <a:gd name="T93" fmla="*/ 1003 h 1293"/>
              <a:gd name="T94" fmla="*/ 407 w 1294"/>
              <a:gd name="T95" fmla="*/ 975 h 1293"/>
              <a:gd name="T96" fmla="*/ 552 w 1294"/>
              <a:gd name="T97" fmla="*/ 1003 h 1293"/>
              <a:gd name="T98" fmla="*/ 579 w 1294"/>
              <a:gd name="T99" fmla="*/ 121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4" h="1293">
                <a:moveTo>
                  <a:pt x="751" y="1292"/>
                </a:moveTo>
                <a:lnTo>
                  <a:pt x="751" y="1292"/>
                </a:lnTo>
                <a:cubicBezTo>
                  <a:pt x="543" y="1292"/>
                  <a:pt x="543" y="1292"/>
                  <a:pt x="543" y="1292"/>
                </a:cubicBezTo>
                <a:cubicBezTo>
                  <a:pt x="515" y="1292"/>
                  <a:pt x="497" y="1274"/>
                  <a:pt x="497" y="1256"/>
                </a:cubicBezTo>
                <a:cubicBezTo>
                  <a:pt x="497" y="1075"/>
                  <a:pt x="497" y="1075"/>
                  <a:pt x="497" y="1075"/>
                </a:cubicBezTo>
                <a:cubicBezTo>
                  <a:pt x="479" y="1066"/>
                  <a:pt x="461" y="1057"/>
                  <a:pt x="452" y="1048"/>
                </a:cubicBezTo>
                <a:cubicBezTo>
                  <a:pt x="317" y="1183"/>
                  <a:pt x="317" y="1183"/>
                  <a:pt x="317" y="1183"/>
                </a:cubicBezTo>
                <a:cubicBezTo>
                  <a:pt x="298" y="1192"/>
                  <a:pt x="280" y="1192"/>
                  <a:pt x="262" y="1183"/>
                </a:cubicBezTo>
                <a:cubicBezTo>
                  <a:pt x="109" y="1030"/>
                  <a:pt x="109" y="1030"/>
                  <a:pt x="109" y="1030"/>
                </a:cubicBezTo>
                <a:cubicBezTo>
                  <a:pt x="100" y="1021"/>
                  <a:pt x="100" y="994"/>
                  <a:pt x="109" y="975"/>
                </a:cubicBezTo>
                <a:cubicBezTo>
                  <a:pt x="235" y="850"/>
                  <a:pt x="235" y="850"/>
                  <a:pt x="235" y="850"/>
                </a:cubicBezTo>
                <a:cubicBezTo>
                  <a:pt x="226" y="832"/>
                  <a:pt x="217" y="814"/>
                  <a:pt x="217" y="796"/>
                </a:cubicBezTo>
                <a:cubicBezTo>
                  <a:pt x="36" y="796"/>
                  <a:pt x="36" y="796"/>
                  <a:pt x="36" y="796"/>
                </a:cubicBezTo>
                <a:cubicBezTo>
                  <a:pt x="18" y="796"/>
                  <a:pt x="0" y="778"/>
                  <a:pt x="0" y="759"/>
                </a:cubicBezTo>
                <a:cubicBezTo>
                  <a:pt x="0" y="551"/>
                  <a:pt x="0" y="551"/>
                  <a:pt x="0" y="551"/>
                </a:cubicBezTo>
                <a:cubicBezTo>
                  <a:pt x="0" y="525"/>
                  <a:pt x="18" y="506"/>
                  <a:pt x="36" y="506"/>
                </a:cubicBezTo>
                <a:cubicBezTo>
                  <a:pt x="208" y="506"/>
                  <a:pt x="208" y="506"/>
                  <a:pt x="208" y="506"/>
                </a:cubicBezTo>
                <a:cubicBezTo>
                  <a:pt x="208" y="479"/>
                  <a:pt x="217" y="461"/>
                  <a:pt x="226" y="443"/>
                </a:cubicBezTo>
                <a:cubicBezTo>
                  <a:pt x="109" y="326"/>
                  <a:pt x="109" y="326"/>
                  <a:pt x="109" y="326"/>
                </a:cubicBezTo>
                <a:cubicBezTo>
                  <a:pt x="100" y="308"/>
                  <a:pt x="100" y="280"/>
                  <a:pt x="109" y="271"/>
                </a:cubicBezTo>
                <a:cubicBezTo>
                  <a:pt x="262" y="118"/>
                  <a:pt x="262" y="118"/>
                  <a:pt x="262" y="118"/>
                </a:cubicBezTo>
                <a:cubicBezTo>
                  <a:pt x="271" y="109"/>
                  <a:pt x="298" y="109"/>
                  <a:pt x="317" y="118"/>
                </a:cubicBezTo>
                <a:cubicBezTo>
                  <a:pt x="434" y="235"/>
                  <a:pt x="434" y="235"/>
                  <a:pt x="434" y="235"/>
                </a:cubicBezTo>
                <a:cubicBezTo>
                  <a:pt x="452" y="217"/>
                  <a:pt x="470" y="208"/>
                  <a:pt x="497" y="199"/>
                </a:cubicBezTo>
                <a:cubicBezTo>
                  <a:pt x="497" y="45"/>
                  <a:pt x="497" y="45"/>
                  <a:pt x="497" y="45"/>
                </a:cubicBezTo>
                <a:cubicBezTo>
                  <a:pt x="497" y="27"/>
                  <a:pt x="515" y="0"/>
                  <a:pt x="534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68" y="0"/>
                  <a:pt x="787" y="27"/>
                  <a:pt x="787" y="45"/>
                </a:cubicBezTo>
                <a:cubicBezTo>
                  <a:pt x="787" y="199"/>
                  <a:pt x="787" y="199"/>
                  <a:pt x="787" y="199"/>
                </a:cubicBezTo>
                <a:cubicBezTo>
                  <a:pt x="814" y="208"/>
                  <a:pt x="832" y="217"/>
                  <a:pt x="850" y="226"/>
                </a:cubicBezTo>
                <a:cubicBezTo>
                  <a:pt x="967" y="118"/>
                  <a:pt x="967" y="118"/>
                  <a:pt x="967" y="118"/>
                </a:cubicBezTo>
                <a:cubicBezTo>
                  <a:pt x="985" y="100"/>
                  <a:pt x="1013" y="100"/>
                  <a:pt x="1022" y="118"/>
                </a:cubicBezTo>
                <a:cubicBezTo>
                  <a:pt x="1175" y="262"/>
                  <a:pt x="1175" y="262"/>
                  <a:pt x="1175" y="262"/>
                </a:cubicBezTo>
                <a:cubicBezTo>
                  <a:pt x="1184" y="280"/>
                  <a:pt x="1184" y="308"/>
                  <a:pt x="1175" y="326"/>
                </a:cubicBezTo>
                <a:cubicBezTo>
                  <a:pt x="1058" y="443"/>
                  <a:pt x="1058" y="443"/>
                  <a:pt x="1058" y="443"/>
                </a:cubicBezTo>
                <a:cubicBezTo>
                  <a:pt x="1067" y="461"/>
                  <a:pt x="1076" y="479"/>
                  <a:pt x="1085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66" y="506"/>
                  <a:pt x="1293" y="525"/>
                  <a:pt x="1293" y="542"/>
                </a:cubicBezTo>
                <a:cubicBezTo>
                  <a:pt x="1293" y="750"/>
                  <a:pt x="1293" y="750"/>
                  <a:pt x="1293" y="750"/>
                </a:cubicBezTo>
                <a:cubicBezTo>
                  <a:pt x="1293" y="778"/>
                  <a:pt x="1266" y="796"/>
                  <a:pt x="1248" y="796"/>
                </a:cubicBezTo>
                <a:cubicBezTo>
                  <a:pt x="1076" y="796"/>
                  <a:pt x="1076" y="796"/>
                  <a:pt x="1076" y="796"/>
                </a:cubicBezTo>
                <a:cubicBezTo>
                  <a:pt x="1067" y="814"/>
                  <a:pt x="1058" y="832"/>
                  <a:pt x="1049" y="850"/>
                </a:cubicBezTo>
                <a:cubicBezTo>
                  <a:pt x="1175" y="975"/>
                  <a:pt x="1175" y="975"/>
                  <a:pt x="1175" y="975"/>
                </a:cubicBezTo>
                <a:cubicBezTo>
                  <a:pt x="1193" y="984"/>
                  <a:pt x="1193" y="1012"/>
                  <a:pt x="1175" y="1030"/>
                </a:cubicBezTo>
                <a:cubicBezTo>
                  <a:pt x="1031" y="1174"/>
                  <a:pt x="1031" y="1174"/>
                  <a:pt x="1031" y="1174"/>
                </a:cubicBezTo>
                <a:cubicBezTo>
                  <a:pt x="1013" y="1192"/>
                  <a:pt x="985" y="1192"/>
                  <a:pt x="967" y="1174"/>
                </a:cubicBezTo>
                <a:cubicBezTo>
                  <a:pt x="841" y="1048"/>
                  <a:pt x="841" y="1048"/>
                  <a:pt x="841" y="1048"/>
                </a:cubicBezTo>
                <a:cubicBezTo>
                  <a:pt x="823" y="1057"/>
                  <a:pt x="805" y="1066"/>
                  <a:pt x="787" y="1075"/>
                </a:cubicBezTo>
                <a:cubicBezTo>
                  <a:pt x="787" y="1256"/>
                  <a:pt x="787" y="1256"/>
                  <a:pt x="787" y="1256"/>
                </a:cubicBezTo>
                <a:cubicBezTo>
                  <a:pt x="787" y="1274"/>
                  <a:pt x="768" y="1292"/>
                  <a:pt x="751" y="1292"/>
                </a:cubicBezTo>
                <a:close/>
                <a:moveTo>
                  <a:pt x="579" y="1210"/>
                </a:moveTo>
                <a:lnTo>
                  <a:pt x="579" y="1210"/>
                </a:lnTo>
                <a:cubicBezTo>
                  <a:pt x="705" y="1210"/>
                  <a:pt x="705" y="1210"/>
                  <a:pt x="705" y="1210"/>
                </a:cubicBezTo>
                <a:cubicBezTo>
                  <a:pt x="705" y="1039"/>
                  <a:pt x="705" y="1039"/>
                  <a:pt x="705" y="1039"/>
                </a:cubicBezTo>
                <a:cubicBezTo>
                  <a:pt x="705" y="1021"/>
                  <a:pt x="723" y="1003"/>
                  <a:pt x="742" y="1003"/>
                </a:cubicBezTo>
                <a:cubicBezTo>
                  <a:pt x="768" y="994"/>
                  <a:pt x="796" y="975"/>
                  <a:pt x="823" y="966"/>
                </a:cubicBezTo>
                <a:cubicBezTo>
                  <a:pt x="841" y="957"/>
                  <a:pt x="859" y="957"/>
                  <a:pt x="877" y="966"/>
                </a:cubicBezTo>
                <a:cubicBezTo>
                  <a:pt x="995" y="1093"/>
                  <a:pt x="995" y="1093"/>
                  <a:pt x="995" y="1093"/>
                </a:cubicBezTo>
                <a:cubicBezTo>
                  <a:pt x="1085" y="1003"/>
                  <a:pt x="1085" y="1003"/>
                  <a:pt x="1085" y="1003"/>
                </a:cubicBezTo>
                <a:cubicBezTo>
                  <a:pt x="967" y="886"/>
                  <a:pt x="967" y="886"/>
                  <a:pt x="967" y="886"/>
                </a:cubicBezTo>
                <a:cubicBezTo>
                  <a:pt x="959" y="868"/>
                  <a:pt x="949" y="850"/>
                  <a:pt x="959" y="832"/>
                </a:cubicBezTo>
                <a:cubicBezTo>
                  <a:pt x="976" y="805"/>
                  <a:pt x="995" y="778"/>
                  <a:pt x="1004" y="741"/>
                </a:cubicBezTo>
                <a:cubicBezTo>
                  <a:pt x="1004" y="723"/>
                  <a:pt x="1022" y="714"/>
                  <a:pt x="1040" y="714"/>
                </a:cubicBezTo>
                <a:cubicBezTo>
                  <a:pt x="1202" y="714"/>
                  <a:pt x="1202" y="714"/>
                  <a:pt x="1202" y="714"/>
                </a:cubicBezTo>
                <a:cubicBezTo>
                  <a:pt x="1202" y="588"/>
                  <a:pt x="1202" y="588"/>
                  <a:pt x="1202" y="588"/>
                </a:cubicBezTo>
                <a:cubicBezTo>
                  <a:pt x="1049" y="588"/>
                  <a:pt x="1049" y="588"/>
                  <a:pt x="1049" y="588"/>
                </a:cubicBezTo>
                <a:cubicBezTo>
                  <a:pt x="1031" y="588"/>
                  <a:pt x="1013" y="570"/>
                  <a:pt x="1004" y="551"/>
                </a:cubicBezTo>
                <a:cubicBezTo>
                  <a:pt x="1004" y="515"/>
                  <a:pt x="985" y="488"/>
                  <a:pt x="967" y="452"/>
                </a:cubicBezTo>
                <a:cubicBezTo>
                  <a:pt x="959" y="434"/>
                  <a:pt x="967" y="416"/>
                  <a:pt x="976" y="407"/>
                </a:cubicBezTo>
                <a:cubicBezTo>
                  <a:pt x="1085" y="298"/>
                  <a:pt x="1085" y="298"/>
                  <a:pt x="1085" y="298"/>
                </a:cubicBezTo>
                <a:cubicBezTo>
                  <a:pt x="995" y="208"/>
                  <a:pt x="995" y="208"/>
                  <a:pt x="995" y="208"/>
                </a:cubicBezTo>
                <a:cubicBezTo>
                  <a:pt x="886" y="317"/>
                  <a:pt x="886" y="317"/>
                  <a:pt x="886" y="317"/>
                </a:cubicBezTo>
                <a:cubicBezTo>
                  <a:pt x="877" y="326"/>
                  <a:pt x="859" y="326"/>
                  <a:pt x="841" y="317"/>
                </a:cubicBezTo>
                <a:cubicBezTo>
                  <a:pt x="805" y="298"/>
                  <a:pt x="768" y="280"/>
                  <a:pt x="732" y="271"/>
                </a:cubicBezTo>
                <a:cubicBezTo>
                  <a:pt x="714" y="271"/>
                  <a:pt x="705" y="253"/>
                  <a:pt x="705" y="235"/>
                </a:cubicBezTo>
                <a:cubicBezTo>
                  <a:pt x="705" y="91"/>
                  <a:pt x="705" y="91"/>
                  <a:pt x="705" y="91"/>
                </a:cubicBezTo>
                <a:cubicBezTo>
                  <a:pt x="579" y="91"/>
                  <a:pt x="579" y="91"/>
                  <a:pt x="579" y="91"/>
                </a:cubicBezTo>
                <a:cubicBezTo>
                  <a:pt x="579" y="235"/>
                  <a:pt x="579" y="235"/>
                  <a:pt x="579" y="235"/>
                </a:cubicBezTo>
                <a:cubicBezTo>
                  <a:pt x="579" y="253"/>
                  <a:pt x="570" y="271"/>
                  <a:pt x="552" y="271"/>
                </a:cubicBezTo>
                <a:cubicBezTo>
                  <a:pt x="515" y="280"/>
                  <a:pt x="479" y="298"/>
                  <a:pt x="443" y="317"/>
                </a:cubicBezTo>
                <a:cubicBezTo>
                  <a:pt x="425" y="326"/>
                  <a:pt x="407" y="326"/>
                  <a:pt x="398" y="317"/>
                </a:cubicBezTo>
                <a:cubicBezTo>
                  <a:pt x="289" y="208"/>
                  <a:pt x="289" y="208"/>
                  <a:pt x="289" y="208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308" y="407"/>
                  <a:pt x="308" y="407"/>
                  <a:pt x="308" y="407"/>
                </a:cubicBezTo>
                <a:cubicBezTo>
                  <a:pt x="326" y="416"/>
                  <a:pt x="326" y="443"/>
                  <a:pt x="317" y="452"/>
                </a:cubicBezTo>
                <a:cubicBezTo>
                  <a:pt x="298" y="488"/>
                  <a:pt x="280" y="525"/>
                  <a:pt x="280" y="551"/>
                </a:cubicBezTo>
                <a:cubicBezTo>
                  <a:pt x="271" y="579"/>
                  <a:pt x="253" y="588"/>
                  <a:pt x="235" y="588"/>
                </a:cubicBezTo>
                <a:cubicBezTo>
                  <a:pt x="81" y="588"/>
                  <a:pt x="81" y="588"/>
                  <a:pt x="81" y="588"/>
                </a:cubicBezTo>
                <a:cubicBezTo>
                  <a:pt x="81" y="714"/>
                  <a:pt x="81" y="714"/>
                  <a:pt x="81" y="714"/>
                </a:cubicBezTo>
                <a:cubicBezTo>
                  <a:pt x="244" y="714"/>
                  <a:pt x="244" y="714"/>
                  <a:pt x="244" y="714"/>
                </a:cubicBezTo>
                <a:cubicBezTo>
                  <a:pt x="262" y="714"/>
                  <a:pt x="280" y="723"/>
                  <a:pt x="280" y="741"/>
                </a:cubicBezTo>
                <a:cubicBezTo>
                  <a:pt x="289" y="778"/>
                  <a:pt x="308" y="805"/>
                  <a:pt x="326" y="832"/>
                </a:cubicBezTo>
                <a:cubicBezTo>
                  <a:pt x="335" y="850"/>
                  <a:pt x="335" y="877"/>
                  <a:pt x="317" y="886"/>
                </a:cubicBezTo>
                <a:cubicBezTo>
                  <a:pt x="199" y="1003"/>
                  <a:pt x="199" y="1003"/>
                  <a:pt x="199" y="1003"/>
                </a:cubicBezTo>
                <a:cubicBezTo>
                  <a:pt x="289" y="1093"/>
                  <a:pt x="289" y="1093"/>
                  <a:pt x="289" y="1093"/>
                </a:cubicBezTo>
                <a:cubicBezTo>
                  <a:pt x="407" y="975"/>
                  <a:pt x="407" y="975"/>
                  <a:pt x="407" y="975"/>
                </a:cubicBezTo>
                <a:cubicBezTo>
                  <a:pt x="425" y="957"/>
                  <a:pt x="443" y="957"/>
                  <a:pt x="461" y="966"/>
                </a:cubicBezTo>
                <a:cubicBezTo>
                  <a:pt x="488" y="975"/>
                  <a:pt x="515" y="994"/>
                  <a:pt x="552" y="1003"/>
                </a:cubicBezTo>
                <a:cubicBezTo>
                  <a:pt x="570" y="1003"/>
                  <a:pt x="579" y="1021"/>
                  <a:pt x="579" y="1039"/>
                </a:cubicBezTo>
                <a:lnTo>
                  <a:pt x="579" y="1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24">
            <a:extLst>
              <a:ext uri="{FF2B5EF4-FFF2-40B4-BE49-F238E27FC236}">
                <a16:creationId xmlns:a16="http://schemas.microsoft.com/office/drawing/2014/main" id="{57A9EAB8-D568-F046-B8BE-DE5E09D2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351" y="9898052"/>
            <a:ext cx="1049802" cy="1425981"/>
          </a:xfrm>
          <a:custGeom>
            <a:avLst/>
            <a:gdLst>
              <a:gd name="T0" fmla="*/ 995 w 1059"/>
              <a:gd name="T1" fmla="*/ 145 h 1438"/>
              <a:gd name="T2" fmla="*/ 995 w 1059"/>
              <a:gd name="T3" fmla="*/ 145 h 1438"/>
              <a:gd name="T4" fmla="*/ 778 w 1059"/>
              <a:gd name="T5" fmla="*/ 145 h 1438"/>
              <a:gd name="T6" fmla="*/ 687 w 1059"/>
              <a:gd name="T7" fmla="*/ 45 h 1438"/>
              <a:gd name="T8" fmla="*/ 534 w 1059"/>
              <a:gd name="T9" fmla="*/ 0 h 1438"/>
              <a:gd name="T10" fmla="*/ 371 w 1059"/>
              <a:gd name="T11" fmla="*/ 45 h 1438"/>
              <a:gd name="T12" fmla="*/ 280 w 1059"/>
              <a:gd name="T13" fmla="*/ 145 h 1438"/>
              <a:gd name="T14" fmla="*/ 63 w 1059"/>
              <a:gd name="T15" fmla="*/ 145 h 1438"/>
              <a:gd name="T16" fmla="*/ 0 w 1059"/>
              <a:gd name="T17" fmla="*/ 226 h 1438"/>
              <a:gd name="T18" fmla="*/ 0 w 1059"/>
              <a:gd name="T19" fmla="*/ 1401 h 1438"/>
              <a:gd name="T20" fmla="*/ 45 w 1059"/>
              <a:gd name="T21" fmla="*/ 1437 h 1438"/>
              <a:gd name="T22" fmla="*/ 1013 w 1059"/>
              <a:gd name="T23" fmla="*/ 1437 h 1438"/>
              <a:gd name="T24" fmla="*/ 1058 w 1059"/>
              <a:gd name="T25" fmla="*/ 1401 h 1438"/>
              <a:gd name="T26" fmla="*/ 1058 w 1059"/>
              <a:gd name="T27" fmla="*/ 226 h 1438"/>
              <a:gd name="T28" fmla="*/ 995 w 1059"/>
              <a:gd name="T29" fmla="*/ 145 h 1438"/>
              <a:gd name="T30" fmla="*/ 344 w 1059"/>
              <a:gd name="T31" fmla="*/ 199 h 1438"/>
              <a:gd name="T32" fmla="*/ 344 w 1059"/>
              <a:gd name="T33" fmla="*/ 199 h 1438"/>
              <a:gd name="T34" fmla="*/ 416 w 1059"/>
              <a:gd name="T35" fmla="*/ 117 h 1438"/>
              <a:gd name="T36" fmla="*/ 534 w 1059"/>
              <a:gd name="T37" fmla="*/ 81 h 1438"/>
              <a:gd name="T38" fmla="*/ 642 w 1059"/>
              <a:gd name="T39" fmla="*/ 117 h 1438"/>
              <a:gd name="T40" fmla="*/ 714 w 1059"/>
              <a:gd name="T41" fmla="*/ 199 h 1438"/>
              <a:gd name="T42" fmla="*/ 714 w 1059"/>
              <a:gd name="T43" fmla="*/ 271 h 1438"/>
              <a:gd name="T44" fmla="*/ 344 w 1059"/>
              <a:gd name="T45" fmla="*/ 271 h 1438"/>
              <a:gd name="T46" fmla="*/ 344 w 1059"/>
              <a:gd name="T47" fmla="*/ 199 h 1438"/>
              <a:gd name="T48" fmla="*/ 217 w 1059"/>
              <a:gd name="T49" fmla="*/ 235 h 1438"/>
              <a:gd name="T50" fmla="*/ 217 w 1059"/>
              <a:gd name="T51" fmla="*/ 235 h 1438"/>
              <a:gd name="T52" fmla="*/ 262 w 1059"/>
              <a:gd name="T53" fmla="*/ 235 h 1438"/>
              <a:gd name="T54" fmla="*/ 262 w 1059"/>
              <a:gd name="T55" fmla="*/ 316 h 1438"/>
              <a:gd name="T56" fmla="*/ 317 w 1059"/>
              <a:gd name="T57" fmla="*/ 362 h 1438"/>
              <a:gd name="T58" fmla="*/ 742 w 1059"/>
              <a:gd name="T59" fmla="*/ 362 h 1438"/>
              <a:gd name="T60" fmla="*/ 796 w 1059"/>
              <a:gd name="T61" fmla="*/ 316 h 1438"/>
              <a:gd name="T62" fmla="*/ 796 w 1059"/>
              <a:gd name="T63" fmla="*/ 235 h 1438"/>
              <a:gd name="T64" fmla="*/ 841 w 1059"/>
              <a:gd name="T65" fmla="*/ 235 h 1438"/>
              <a:gd name="T66" fmla="*/ 841 w 1059"/>
              <a:gd name="T67" fmla="*/ 1211 h 1438"/>
              <a:gd name="T68" fmla="*/ 217 w 1059"/>
              <a:gd name="T69" fmla="*/ 1211 h 1438"/>
              <a:gd name="T70" fmla="*/ 217 w 1059"/>
              <a:gd name="T71" fmla="*/ 235 h 1438"/>
              <a:gd name="T72" fmla="*/ 976 w 1059"/>
              <a:gd name="T73" fmla="*/ 1356 h 1438"/>
              <a:gd name="T74" fmla="*/ 976 w 1059"/>
              <a:gd name="T75" fmla="*/ 1356 h 1438"/>
              <a:gd name="T76" fmla="*/ 91 w 1059"/>
              <a:gd name="T77" fmla="*/ 1356 h 1438"/>
              <a:gd name="T78" fmla="*/ 91 w 1059"/>
              <a:gd name="T79" fmla="*/ 235 h 1438"/>
              <a:gd name="T80" fmla="*/ 136 w 1059"/>
              <a:gd name="T81" fmla="*/ 235 h 1438"/>
              <a:gd name="T82" fmla="*/ 136 w 1059"/>
              <a:gd name="T83" fmla="*/ 1257 h 1438"/>
              <a:gd name="T84" fmla="*/ 181 w 1059"/>
              <a:gd name="T85" fmla="*/ 1293 h 1438"/>
              <a:gd name="T86" fmla="*/ 886 w 1059"/>
              <a:gd name="T87" fmla="*/ 1293 h 1438"/>
              <a:gd name="T88" fmla="*/ 922 w 1059"/>
              <a:gd name="T89" fmla="*/ 1257 h 1438"/>
              <a:gd name="T90" fmla="*/ 922 w 1059"/>
              <a:gd name="T91" fmla="*/ 235 h 1438"/>
              <a:gd name="T92" fmla="*/ 976 w 1059"/>
              <a:gd name="T93" fmla="*/ 235 h 1438"/>
              <a:gd name="T94" fmla="*/ 976 w 1059"/>
              <a:gd name="T95" fmla="*/ 1356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59" h="1438">
                <a:moveTo>
                  <a:pt x="995" y="145"/>
                </a:moveTo>
                <a:lnTo>
                  <a:pt x="995" y="145"/>
                </a:lnTo>
                <a:cubicBezTo>
                  <a:pt x="778" y="145"/>
                  <a:pt x="778" y="145"/>
                  <a:pt x="778" y="145"/>
                </a:cubicBezTo>
                <a:cubicBezTo>
                  <a:pt x="759" y="108"/>
                  <a:pt x="732" y="72"/>
                  <a:pt x="687" y="45"/>
                </a:cubicBezTo>
                <a:cubicBezTo>
                  <a:pt x="642" y="18"/>
                  <a:pt x="588" y="0"/>
                  <a:pt x="534" y="0"/>
                </a:cubicBezTo>
                <a:cubicBezTo>
                  <a:pt x="470" y="0"/>
                  <a:pt x="416" y="18"/>
                  <a:pt x="371" y="45"/>
                </a:cubicBezTo>
                <a:cubicBezTo>
                  <a:pt x="335" y="72"/>
                  <a:pt x="298" y="108"/>
                  <a:pt x="280" y="145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27" y="145"/>
                  <a:pt x="0" y="181"/>
                  <a:pt x="0" y="226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1419"/>
                  <a:pt x="18" y="1437"/>
                  <a:pt x="45" y="1437"/>
                </a:cubicBezTo>
                <a:cubicBezTo>
                  <a:pt x="1013" y="1437"/>
                  <a:pt x="1013" y="1437"/>
                  <a:pt x="1013" y="1437"/>
                </a:cubicBezTo>
                <a:cubicBezTo>
                  <a:pt x="1040" y="1437"/>
                  <a:pt x="1058" y="1419"/>
                  <a:pt x="1058" y="1401"/>
                </a:cubicBezTo>
                <a:cubicBezTo>
                  <a:pt x="1058" y="226"/>
                  <a:pt x="1058" y="226"/>
                  <a:pt x="1058" y="226"/>
                </a:cubicBezTo>
                <a:cubicBezTo>
                  <a:pt x="1058" y="181"/>
                  <a:pt x="1031" y="145"/>
                  <a:pt x="995" y="145"/>
                </a:cubicBezTo>
                <a:close/>
                <a:moveTo>
                  <a:pt x="344" y="199"/>
                </a:moveTo>
                <a:lnTo>
                  <a:pt x="344" y="199"/>
                </a:lnTo>
                <a:cubicBezTo>
                  <a:pt x="362" y="163"/>
                  <a:pt x="389" y="136"/>
                  <a:pt x="416" y="117"/>
                </a:cubicBezTo>
                <a:cubicBezTo>
                  <a:pt x="452" y="90"/>
                  <a:pt x="488" y="81"/>
                  <a:pt x="534" y="81"/>
                </a:cubicBezTo>
                <a:cubicBezTo>
                  <a:pt x="570" y="81"/>
                  <a:pt x="606" y="90"/>
                  <a:pt x="642" y="117"/>
                </a:cubicBezTo>
                <a:cubicBezTo>
                  <a:pt x="678" y="136"/>
                  <a:pt x="696" y="163"/>
                  <a:pt x="714" y="199"/>
                </a:cubicBezTo>
                <a:cubicBezTo>
                  <a:pt x="714" y="271"/>
                  <a:pt x="714" y="271"/>
                  <a:pt x="714" y="271"/>
                </a:cubicBezTo>
                <a:cubicBezTo>
                  <a:pt x="344" y="271"/>
                  <a:pt x="344" y="271"/>
                  <a:pt x="344" y="271"/>
                </a:cubicBezTo>
                <a:lnTo>
                  <a:pt x="344" y="199"/>
                </a:lnTo>
                <a:close/>
                <a:moveTo>
                  <a:pt x="217" y="235"/>
                </a:moveTo>
                <a:lnTo>
                  <a:pt x="217" y="235"/>
                </a:lnTo>
                <a:cubicBezTo>
                  <a:pt x="262" y="235"/>
                  <a:pt x="262" y="235"/>
                  <a:pt x="262" y="235"/>
                </a:cubicBezTo>
                <a:cubicBezTo>
                  <a:pt x="262" y="316"/>
                  <a:pt x="262" y="316"/>
                  <a:pt x="262" y="316"/>
                </a:cubicBezTo>
                <a:cubicBezTo>
                  <a:pt x="262" y="334"/>
                  <a:pt x="289" y="362"/>
                  <a:pt x="317" y="362"/>
                </a:cubicBezTo>
                <a:cubicBezTo>
                  <a:pt x="742" y="362"/>
                  <a:pt x="742" y="362"/>
                  <a:pt x="742" y="362"/>
                </a:cubicBezTo>
                <a:cubicBezTo>
                  <a:pt x="778" y="362"/>
                  <a:pt x="796" y="334"/>
                  <a:pt x="796" y="316"/>
                </a:cubicBezTo>
                <a:cubicBezTo>
                  <a:pt x="796" y="235"/>
                  <a:pt x="796" y="235"/>
                  <a:pt x="796" y="235"/>
                </a:cubicBezTo>
                <a:cubicBezTo>
                  <a:pt x="841" y="235"/>
                  <a:pt x="841" y="235"/>
                  <a:pt x="841" y="235"/>
                </a:cubicBezTo>
                <a:cubicBezTo>
                  <a:pt x="841" y="1211"/>
                  <a:pt x="841" y="1211"/>
                  <a:pt x="841" y="1211"/>
                </a:cubicBezTo>
                <a:cubicBezTo>
                  <a:pt x="217" y="1211"/>
                  <a:pt x="217" y="1211"/>
                  <a:pt x="217" y="1211"/>
                </a:cubicBezTo>
                <a:lnTo>
                  <a:pt x="217" y="235"/>
                </a:lnTo>
                <a:close/>
                <a:moveTo>
                  <a:pt x="976" y="1356"/>
                </a:moveTo>
                <a:lnTo>
                  <a:pt x="976" y="1356"/>
                </a:lnTo>
                <a:cubicBezTo>
                  <a:pt x="91" y="1356"/>
                  <a:pt x="91" y="1356"/>
                  <a:pt x="91" y="1356"/>
                </a:cubicBezTo>
                <a:cubicBezTo>
                  <a:pt x="91" y="235"/>
                  <a:pt x="91" y="235"/>
                  <a:pt x="91" y="235"/>
                </a:cubicBezTo>
                <a:cubicBezTo>
                  <a:pt x="136" y="235"/>
                  <a:pt x="136" y="235"/>
                  <a:pt x="136" y="235"/>
                </a:cubicBezTo>
                <a:cubicBezTo>
                  <a:pt x="136" y="1257"/>
                  <a:pt x="136" y="1257"/>
                  <a:pt x="136" y="1257"/>
                </a:cubicBezTo>
                <a:cubicBezTo>
                  <a:pt x="136" y="1274"/>
                  <a:pt x="154" y="1293"/>
                  <a:pt x="181" y="1293"/>
                </a:cubicBezTo>
                <a:cubicBezTo>
                  <a:pt x="886" y="1293"/>
                  <a:pt x="886" y="1293"/>
                  <a:pt x="886" y="1293"/>
                </a:cubicBezTo>
                <a:cubicBezTo>
                  <a:pt x="904" y="1293"/>
                  <a:pt x="922" y="1274"/>
                  <a:pt x="922" y="1257"/>
                </a:cubicBezTo>
                <a:cubicBezTo>
                  <a:pt x="922" y="235"/>
                  <a:pt x="922" y="235"/>
                  <a:pt x="922" y="235"/>
                </a:cubicBezTo>
                <a:cubicBezTo>
                  <a:pt x="976" y="235"/>
                  <a:pt x="976" y="235"/>
                  <a:pt x="976" y="235"/>
                </a:cubicBezTo>
                <a:lnTo>
                  <a:pt x="976" y="1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5">
            <a:extLst>
              <a:ext uri="{FF2B5EF4-FFF2-40B4-BE49-F238E27FC236}">
                <a16:creationId xmlns:a16="http://schemas.microsoft.com/office/drawing/2014/main" id="{036B9DBF-39E2-B747-A8E3-25688B67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352966"/>
            <a:ext cx="384927" cy="83108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36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36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36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6">
            <a:extLst>
              <a:ext uri="{FF2B5EF4-FFF2-40B4-BE49-F238E27FC236}">
                <a16:creationId xmlns:a16="http://schemas.microsoft.com/office/drawing/2014/main" id="{E788E19E-DFA2-E44F-BA81-DDDE36E2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576048"/>
            <a:ext cx="384927" cy="83111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45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45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7">
            <a:extLst>
              <a:ext uri="{FF2B5EF4-FFF2-40B4-BE49-F238E27FC236}">
                <a16:creationId xmlns:a16="http://schemas.microsoft.com/office/drawing/2014/main" id="{817AF1FC-A4F7-BD41-9BCA-73F1A850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803505"/>
            <a:ext cx="384927" cy="91859"/>
          </a:xfrm>
          <a:custGeom>
            <a:avLst/>
            <a:gdLst>
              <a:gd name="T0" fmla="*/ 45 w 389"/>
              <a:gd name="T1" fmla="*/ 90 h 91"/>
              <a:gd name="T2" fmla="*/ 45 w 389"/>
              <a:gd name="T3" fmla="*/ 90 h 91"/>
              <a:gd name="T4" fmla="*/ 343 w 389"/>
              <a:gd name="T5" fmla="*/ 90 h 91"/>
              <a:gd name="T6" fmla="*/ 388 w 389"/>
              <a:gd name="T7" fmla="*/ 45 h 91"/>
              <a:gd name="T8" fmla="*/ 343 w 389"/>
              <a:gd name="T9" fmla="*/ 0 h 91"/>
              <a:gd name="T10" fmla="*/ 45 w 389"/>
              <a:gd name="T11" fmla="*/ 0 h 91"/>
              <a:gd name="T12" fmla="*/ 0 w 389"/>
              <a:gd name="T13" fmla="*/ 45 h 91"/>
              <a:gd name="T14" fmla="*/ 45 w 389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91">
                <a:moveTo>
                  <a:pt x="45" y="90"/>
                </a:moveTo>
                <a:lnTo>
                  <a:pt x="45" y="90"/>
                </a:lnTo>
                <a:cubicBezTo>
                  <a:pt x="343" y="90"/>
                  <a:pt x="343" y="90"/>
                  <a:pt x="343" y="90"/>
                </a:cubicBezTo>
                <a:cubicBezTo>
                  <a:pt x="370" y="90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90"/>
                  <a:pt x="45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8">
            <a:extLst>
              <a:ext uri="{FF2B5EF4-FFF2-40B4-BE49-F238E27FC236}">
                <a16:creationId xmlns:a16="http://schemas.microsoft.com/office/drawing/2014/main" id="{22B69920-DB8D-924A-AC57-41BAF2CD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357" y="5917553"/>
            <a:ext cx="1132913" cy="1220393"/>
          </a:xfrm>
          <a:custGeom>
            <a:avLst/>
            <a:gdLst>
              <a:gd name="T0" fmla="*/ 235 w 1140"/>
              <a:gd name="T1" fmla="*/ 805 h 1230"/>
              <a:gd name="T2" fmla="*/ 949 w 1140"/>
              <a:gd name="T3" fmla="*/ 805 h 1230"/>
              <a:gd name="T4" fmla="*/ 958 w 1140"/>
              <a:gd name="T5" fmla="*/ 805 h 1230"/>
              <a:gd name="T6" fmla="*/ 958 w 1140"/>
              <a:gd name="T7" fmla="*/ 805 h 1230"/>
              <a:gd name="T8" fmla="*/ 967 w 1140"/>
              <a:gd name="T9" fmla="*/ 796 h 1230"/>
              <a:gd name="T10" fmla="*/ 976 w 1140"/>
              <a:gd name="T11" fmla="*/ 796 h 1230"/>
              <a:gd name="T12" fmla="*/ 985 w 1140"/>
              <a:gd name="T13" fmla="*/ 787 h 1230"/>
              <a:gd name="T14" fmla="*/ 985 w 1140"/>
              <a:gd name="T15" fmla="*/ 778 h 1230"/>
              <a:gd name="T16" fmla="*/ 985 w 1140"/>
              <a:gd name="T17" fmla="*/ 778 h 1230"/>
              <a:gd name="T18" fmla="*/ 1112 w 1140"/>
              <a:gd name="T19" fmla="*/ 208 h 1230"/>
              <a:gd name="T20" fmla="*/ 1112 w 1140"/>
              <a:gd name="T21" fmla="*/ 208 h 1230"/>
              <a:gd name="T22" fmla="*/ 1112 w 1140"/>
              <a:gd name="T23" fmla="*/ 199 h 1230"/>
              <a:gd name="T24" fmla="*/ 1112 w 1140"/>
              <a:gd name="T25" fmla="*/ 190 h 1230"/>
              <a:gd name="T26" fmla="*/ 1112 w 1140"/>
              <a:gd name="T27" fmla="*/ 181 h 1230"/>
              <a:gd name="T28" fmla="*/ 1103 w 1140"/>
              <a:gd name="T29" fmla="*/ 172 h 1230"/>
              <a:gd name="T30" fmla="*/ 1094 w 1140"/>
              <a:gd name="T31" fmla="*/ 172 h 1230"/>
              <a:gd name="T32" fmla="*/ 1085 w 1140"/>
              <a:gd name="T33" fmla="*/ 163 h 1230"/>
              <a:gd name="T34" fmla="*/ 1085 w 1140"/>
              <a:gd name="T35" fmla="*/ 163 h 1230"/>
              <a:gd name="T36" fmla="*/ 1076 w 1140"/>
              <a:gd name="T37" fmla="*/ 163 h 1230"/>
              <a:gd name="T38" fmla="*/ 298 w 1140"/>
              <a:gd name="T39" fmla="*/ 244 h 1230"/>
              <a:gd name="T40" fmla="*/ 199 w 1140"/>
              <a:gd name="T41" fmla="*/ 36 h 1230"/>
              <a:gd name="T42" fmla="*/ 199 w 1140"/>
              <a:gd name="T43" fmla="*/ 27 h 1230"/>
              <a:gd name="T44" fmla="*/ 199 w 1140"/>
              <a:gd name="T45" fmla="*/ 18 h 1230"/>
              <a:gd name="T46" fmla="*/ 190 w 1140"/>
              <a:gd name="T47" fmla="*/ 18 h 1230"/>
              <a:gd name="T48" fmla="*/ 190 w 1140"/>
              <a:gd name="T49" fmla="*/ 9 h 1230"/>
              <a:gd name="T50" fmla="*/ 181 w 1140"/>
              <a:gd name="T51" fmla="*/ 9 h 1230"/>
              <a:gd name="T52" fmla="*/ 172 w 1140"/>
              <a:gd name="T53" fmla="*/ 0 h 1230"/>
              <a:gd name="T54" fmla="*/ 163 w 1140"/>
              <a:gd name="T55" fmla="*/ 0 h 1230"/>
              <a:gd name="T56" fmla="*/ 0 w 1140"/>
              <a:gd name="T57" fmla="*/ 45 h 1230"/>
              <a:gd name="T58" fmla="*/ 208 w 1140"/>
              <a:gd name="T59" fmla="*/ 723 h 1230"/>
              <a:gd name="T60" fmla="*/ 208 w 1140"/>
              <a:gd name="T61" fmla="*/ 723 h 1230"/>
              <a:gd name="T62" fmla="*/ 199 w 1140"/>
              <a:gd name="T63" fmla="*/ 723 h 1230"/>
              <a:gd name="T64" fmla="*/ 190 w 1140"/>
              <a:gd name="T65" fmla="*/ 732 h 1230"/>
              <a:gd name="T66" fmla="*/ 181 w 1140"/>
              <a:gd name="T67" fmla="*/ 732 h 1230"/>
              <a:gd name="T68" fmla="*/ 181 w 1140"/>
              <a:gd name="T69" fmla="*/ 742 h 1230"/>
              <a:gd name="T70" fmla="*/ 63 w 1140"/>
              <a:gd name="T71" fmla="*/ 912 h 1230"/>
              <a:gd name="T72" fmla="*/ 63 w 1140"/>
              <a:gd name="T73" fmla="*/ 921 h 1230"/>
              <a:gd name="T74" fmla="*/ 63 w 1140"/>
              <a:gd name="T75" fmla="*/ 930 h 1230"/>
              <a:gd name="T76" fmla="*/ 63 w 1140"/>
              <a:gd name="T77" fmla="*/ 930 h 1230"/>
              <a:gd name="T78" fmla="*/ 63 w 1140"/>
              <a:gd name="T79" fmla="*/ 939 h 1230"/>
              <a:gd name="T80" fmla="*/ 63 w 1140"/>
              <a:gd name="T81" fmla="*/ 948 h 1230"/>
              <a:gd name="T82" fmla="*/ 72 w 1140"/>
              <a:gd name="T83" fmla="*/ 958 h 1230"/>
              <a:gd name="T84" fmla="*/ 72 w 1140"/>
              <a:gd name="T85" fmla="*/ 967 h 1230"/>
              <a:gd name="T86" fmla="*/ 81 w 1140"/>
              <a:gd name="T87" fmla="*/ 967 h 1230"/>
              <a:gd name="T88" fmla="*/ 90 w 1140"/>
              <a:gd name="T89" fmla="*/ 976 h 1230"/>
              <a:gd name="T90" fmla="*/ 90 w 1140"/>
              <a:gd name="T91" fmla="*/ 976 h 1230"/>
              <a:gd name="T92" fmla="*/ 99 w 1140"/>
              <a:gd name="T93" fmla="*/ 976 h 1230"/>
              <a:gd name="T94" fmla="*/ 425 w 1140"/>
              <a:gd name="T95" fmla="*/ 1229 h 1230"/>
              <a:gd name="T96" fmla="*/ 759 w 1140"/>
              <a:gd name="T97" fmla="*/ 1057 h 1230"/>
              <a:gd name="T98" fmla="*/ 1094 w 1140"/>
              <a:gd name="T99" fmla="*/ 976 h 1230"/>
              <a:gd name="T100" fmla="*/ 506 w 1140"/>
              <a:gd name="T101" fmla="*/ 1057 h 1230"/>
              <a:gd name="T102" fmla="*/ 506 w 1140"/>
              <a:gd name="T103" fmla="*/ 1057 h 1230"/>
              <a:gd name="T104" fmla="*/ 841 w 1140"/>
              <a:gd name="T105" fmla="*/ 1057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0" h="1230">
                <a:moveTo>
                  <a:pt x="1094" y="895"/>
                </a:moveTo>
                <a:lnTo>
                  <a:pt x="1094" y="895"/>
                </a:lnTo>
                <a:cubicBezTo>
                  <a:pt x="181" y="895"/>
                  <a:pt x="181" y="895"/>
                  <a:pt x="181" y="895"/>
                </a:cubicBezTo>
                <a:cubicBezTo>
                  <a:pt x="235" y="805"/>
                  <a:pt x="235" y="805"/>
                  <a:pt x="235" y="805"/>
                </a:cubicBezTo>
                <a:cubicBezTo>
                  <a:pt x="298" y="805"/>
                  <a:pt x="298" y="805"/>
                  <a:pt x="298" y="805"/>
                </a:cubicBezTo>
                <a:lnTo>
                  <a:pt x="298" y="805"/>
                </a:lnTo>
                <a:lnTo>
                  <a:pt x="298" y="805"/>
                </a:lnTo>
                <a:cubicBezTo>
                  <a:pt x="949" y="805"/>
                  <a:pt x="949" y="805"/>
                  <a:pt x="949" y="805"/>
                </a:cubicBezTo>
                <a:lnTo>
                  <a:pt x="949" y="805"/>
                </a:lnTo>
                <a:lnTo>
                  <a:pt x="949" y="805"/>
                </a:lnTo>
                <a:lnTo>
                  <a:pt x="949" y="805"/>
                </a:lnTo>
                <a:cubicBezTo>
                  <a:pt x="949" y="805"/>
                  <a:pt x="949" y="805"/>
                  <a:pt x="958" y="805"/>
                </a:cubicBez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796"/>
                </a:lnTo>
                <a:lnTo>
                  <a:pt x="967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cubicBezTo>
                  <a:pt x="976" y="787"/>
                  <a:pt x="976" y="787"/>
                  <a:pt x="976" y="787"/>
                </a:cubicBezTo>
                <a:cubicBezTo>
                  <a:pt x="976" y="787"/>
                  <a:pt x="976" y="787"/>
                  <a:pt x="985" y="787"/>
                </a:cubicBezTo>
                <a:lnTo>
                  <a:pt x="985" y="787"/>
                </a:lnTo>
                <a:lnTo>
                  <a:pt x="985" y="787"/>
                </a:lnTo>
                <a:lnTo>
                  <a:pt x="985" y="787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cubicBezTo>
                  <a:pt x="1112" y="217"/>
                  <a:pt x="1112" y="217"/>
                  <a:pt x="1112" y="217"/>
                </a:cubicBezTo>
                <a:lnTo>
                  <a:pt x="1112" y="217"/>
                </a:lnTo>
                <a:cubicBezTo>
                  <a:pt x="1112" y="217"/>
                  <a:pt x="1112" y="217"/>
                  <a:pt x="1112" y="208"/>
                </a:cubicBez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cubicBezTo>
                  <a:pt x="1112" y="199"/>
                  <a:pt x="1112" y="199"/>
                  <a:pt x="1112" y="199"/>
                </a:cubicBezTo>
                <a:lnTo>
                  <a:pt x="1112" y="199"/>
                </a:lnTo>
                <a:lnTo>
                  <a:pt x="1112" y="199"/>
                </a:lnTo>
                <a:lnTo>
                  <a:pt x="1112" y="199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81"/>
                </a:lnTo>
                <a:lnTo>
                  <a:pt x="1112" y="181"/>
                </a:lnTo>
                <a:lnTo>
                  <a:pt x="1112" y="181"/>
                </a:lnTo>
                <a:cubicBezTo>
                  <a:pt x="1103" y="181"/>
                  <a:pt x="1103" y="181"/>
                  <a:pt x="1103" y="181"/>
                </a:cubicBezTo>
                <a:lnTo>
                  <a:pt x="1103" y="181"/>
                </a:lnTo>
                <a:cubicBezTo>
                  <a:pt x="1103" y="181"/>
                  <a:pt x="1103" y="181"/>
                  <a:pt x="1103" y="172"/>
                </a:cubicBezTo>
                <a:lnTo>
                  <a:pt x="1103" y="172"/>
                </a:lnTo>
                <a:lnTo>
                  <a:pt x="1103" y="172"/>
                </a:lnTo>
                <a:lnTo>
                  <a:pt x="1103" y="172"/>
                </a:lnTo>
                <a:cubicBezTo>
                  <a:pt x="1103" y="172"/>
                  <a:pt x="1103" y="172"/>
                  <a:pt x="1094" y="172"/>
                </a:cubicBezTo>
                <a:lnTo>
                  <a:pt x="1094" y="172"/>
                </a:lnTo>
                <a:lnTo>
                  <a:pt x="1094" y="172"/>
                </a:lnTo>
                <a:lnTo>
                  <a:pt x="1094" y="172"/>
                </a:lnTo>
                <a:cubicBezTo>
                  <a:pt x="1094" y="172"/>
                  <a:pt x="1094" y="172"/>
                  <a:pt x="1094" y="163"/>
                </a:cubicBez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cubicBezTo>
                  <a:pt x="1076" y="163"/>
                  <a:pt x="1076" y="163"/>
                  <a:pt x="1076" y="163"/>
                </a:cubicBezTo>
                <a:lnTo>
                  <a:pt x="1076" y="163"/>
                </a:lnTo>
                <a:lnTo>
                  <a:pt x="1076" y="163"/>
                </a:lnTo>
                <a:lnTo>
                  <a:pt x="1076" y="163"/>
                </a:lnTo>
                <a:cubicBezTo>
                  <a:pt x="298" y="163"/>
                  <a:pt x="298" y="163"/>
                  <a:pt x="298" y="163"/>
                </a:cubicBezTo>
                <a:cubicBezTo>
                  <a:pt x="280" y="163"/>
                  <a:pt x="253" y="181"/>
                  <a:pt x="253" y="208"/>
                </a:cubicBezTo>
                <a:cubicBezTo>
                  <a:pt x="253" y="226"/>
                  <a:pt x="280" y="244"/>
                  <a:pt x="298" y="244"/>
                </a:cubicBezTo>
                <a:cubicBezTo>
                  <a:pt x="1021" y="244"/>
                  <a:pt x="1021" y="244"/>
                  <a:pt x="1021" y="244"/>
                </a:cubicBezTo>
                <a:cubicBezTo>
                  <a:pt x="913" y="723"/>
                  <a:pt x="913" y="723"/>
                  <a:pt x="913" y="723"/>
                </a:cubicBezTo>
                <a:cubicBezTo>
                  <a:pt x="334" y="723"/>
                  <a:pt x="334" y="723"/>
                  <a:pt x="334" y="723"/>
                </a:cubicBezTo>
                <a:cubicBezTo>
                  <a:pt x="199" y="36"/>
                  <a:pt x="199" y="36"/>
                  <a:pt x="199" y="36"/>
                </a:cubicBezTo>
                <a:lnTo>
                  <a:pt x="199" y="36"/>
                </a:lnTo>
                <a:lnTo>
                  <a:pt x="199" y="36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cubicBezTo>
                  <a:pt x="199" y="18"/>
                  <a:pt x="199" y="18"/>
                  <a:pt x="190" y="18"/>
                </a:cubicBezTo>
                <a:lnTo>
                  <a:pt x="190" y="18"/>
                </a:lnTo>
                <a:cubicBezTo>
                  <a:pt x="190" y="18"/>
                  <a:pt x="190" y="18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1" y="9"/>
                  <a:pt x="181" y="9"/>
                  <a:pt x="181" y="9"/>
                </a:cubicBezTo>
                <a:lnTo>
                  <a:pt x="181" y="9"/>
                </a:lnTo>
                <a:lnTo>
                  <a:pt x="181" y="9"/>
                </a:lnTo>
                <a:cubicBezTo>
                  <a:pt x="181" y="9"/>
                  <a:pt x="181" y="9"/>
                  <a:pt x="181" y="0"/>
                </a:cubicBezTo>
                <a:cubicBezTo>
                  <a:pt x="181" y="0"/>
                  <a:pt x="181" y="0"/>
                  <a:pt x="172" y="0"/>
                </a:cubicBez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cubicBezTo>
                  <a:pt x="172" y="0"/>
                  <a:pt x="172" y="0"/>
                  <a:pt x="163" y="0"/>
                </a:cubicBezTo>
                <a:lnTo>
                  <a:pt x="163" y="0"/>
                </a:lnTo>
                <a:lnTo>
                  <a:pt x="163" y="0"/>
                </a:lnTo>
                <a:lnTo>
                  <a:pt x="16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4"/>
                  <a:pt x="18" y="82"/>
                  <a:pt x="36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244" y="723"/>
                  <a:pt x="244" y="723"/>
                  <a:pt x="244" y="723"/>
                </a:cubicBezTo>
                <a:cubicBezTo>
                  <a:pt x="208" y="723"/>
                  <a:pt x="208" y="723"/>
                  <a:pt x="208" y="723"/>
                </a:cubicBez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cubicBezTo>
                  <a:pt x="208" y="723"/>
                  <a:pt x="208" y="723"/>
                  <a:pt x="199" y="723"/>
                </a:cubicBez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cubicBezTo>
                  <a:pt x="199" y="723"/>
                  <a:pt x="199" y="723"/>
                  <a:pt x="190" y="723"/>
                </a:cubicBezTo>
                <a:lnTo>
                  <a:pt x="190" y="723"/>
                </a:lnTo>
                <a:lnTo>
                  <a:pt x="190" y="732"/>
                </a:lnTo>
                <a:lnTo>
                  <a:pt x="190" y="732"/>
                </a:lnTo>
                <a:lnTo>
                  <a:pt x="190" y="732"/>
                </a:lnTo>
                <a:cubicBezTo>
                  <a:pt x="190" y="732"/>
                  <a:pt x="190" y="732"/>
                  <a:pt x="181" y="732"/>
                </a:cubicBezTo>
                <a:lnTo>
                  <a:pt x="181" y="732"/>
                </a:lnTo>
                <a:lnTo>
                  <a:pt x="181" y="732"/>
                </a:lnTo>
                <a:lnTo>
                  <a:pt x="181" y="73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cubicBezTo>
                  <a:pt x="63" y="912"/>
                  <a:pt x="63" y="912"/>
                  <a:pt x="63" y="912"/>
                </a:cubicBezTo>
                <a:lnTo>
                  <a:pt x="63" y="912"/>
                </a:lnTo>
                <a:lnTo>
                  <a:pt x="63" y="912"/>
                </a:lnTo>
                <a:lnTo>
                  <a:pt x="63" y="912"/>
                </a:lnTo>
                <a:cubicBezTo>
                  <a:pt x="63" y="921"/>
                  <a:pt x="63" y="921"/>
                  <a:pt x="63" y="921"/>
                </a:cubicBezTo>
                <a:lnTo>
                  <a:pt x="63" y="921"/>
                </a:lnTo>
                <a:lnTo>
                  <a:pt x="63" y="921"/>
                </a:lnTo>
                <a:lnTo>
                  <a:pt x="63" y="921"/>
                </a:lnTo>
                <a:cubicBezTo>
                  <a:pt x="63" y="921"/>
                  <a:pt x="63" y="921"/>
                  <a:pt x="63" y="930"/>
                </a:cubicBez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cubicBezTo>
                  <a:pt x="63" y="939"/>
                  <a:pt x="63" y="939"/>
                  <a:pt x="63" y="939"/>
                </a:cubicBezTo>
                <a:lnTo>
                  <a:pt x="63" y="939"/>
                </a:lnTo>
                <a:lnTo>
                  <a:pt x="63" y="939"/>
                </a:lnTo>
                <a:lnTo>
                  <a:pt x="63" y="939"/>
                </a:lnTo>
                <a:cubicBezTo>
                  <a:pt x="63" y="939"/>
                  <a:pt x="63" y="939"/>
                  <a:pt x="63" y="948"/>
                </a:cubicBez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58"/>
                </a:lnTo>
                <a:lnTo>
                  <a:pt x="63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cubicBezTo>
                  <a:pt x="81" y="967"/>
                  <a:pt x="81" y="967"/>
                  <a:pt x="81" y="967"/>
                </a:cubicBezTo>
                <a:lnTo>
                  <a:pt x="81" y="967"/>
                </a:lnTo>
                <a:lnTo>
                  <a:pt x="81" y="967"/>
                </a:lnTo>
                <a:lnTo>
                  <a:pt x="81" y="967"/>
                </a:lnTo>
                <a:cubicBezTo>
                  <a:pt x="81" y="967"/>
                  <a:pt x="81" y="967"/>
                  <a:pt x="81" y="976"/>
                </a:cubicBezTo>
                <a:cubicBezTo>
                  <a:pt x="81" y="976"/>
                  <a:pt x="81" y="976"/>
                  <a:pt x="90" y="976"/>
                </a:cubicBez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cubicBezTo>
                  <a:pt x="99" y="976"/>
                  <a:pt x="99" y="976"/>
                  <a:pt x="99" y="976"/>
                </a:cubicBezTo>
                <a:lnTo>
                  <a:pt x="99" y="976"/>
                </a:lnTo>
                <a:lnTo>
                  <a:pt x="99" y="976"/>
                </a:lnTo>
                <a:lnTo>
                  <a:pt x="99" y="976"/>
                </a:lnTo>
                <a:cubicBezTo>
                  <a:pt x="280" y="976"/>
                  <a:pt x="280" y="976"/>
                  <a:pt x="280" y="976"/>
                </a:cubicBezTo>
                <a:cubicBezTo>
                  <a:pt x="262" y="1003"/>
                  <a:pt x="253" y="1030"/>
                  <a:pt x="253" y="1057"/>
                </a:cubicBezTo>
                <a:cubicBezTo>
                  <a:pt x="253" y="1147"/>
                  <a:pt x="334" y="1229"/>
                  <a:pt x="425" y="1229"/>
                </a:cubicBezTo>
                <a:cubicBezTo>
                  <a:pt x="515" y="1229"/>
                  <a:pt x="587" y="1147"/>
                  <a:pt x="587" y="1057"/>
                </a:cubicBezTo>
                <a:cubicBezTo>
                  <a:pt x="587" y="1030"/>
                  <a:pt x="578" y="1003"/>
                  <a:pt x="570" y="976"/>
                </a:cubicBezTo>
                <a:cubicBezTo>
                  <a:pt x="786" y="976"/>
                  <a:pt x="786" y="976"/>
                  <a:pt x="786" y="976"/>
                </a:cubicBezTo>
                <a:cubicBezTo>
                  <a:pt x="768" y="1003"/>
                  <a:pt x="759" y="1030"/>
                  <a:pt x="759" y="1057"/>
                </a:cubicBezTo>
                <a:cubicBezTo>
                  <a:pt x="759" y="1147"/>
                  <a:pt x="832" y="1229"/>
                  <a:pt x="922" y="1229"/>
                </a:cubicBezTo>
                <a:cubicBezTo>
                  <a:pt x="1021" y="1229"/>
                  <a:pt x="1094" y="1147"/>
                  <a:pt x="1094" y="1057"/>
                </a:cubicBezTo>
                <a:cubicBezTo>
                  <a:pt x="1094" y="1030"/>
                  <a:pt x="1085" y="1003"/>
                  <a:pt x="1067" y="976"/>
                </a:cubicBezTo>
                <a:cubicBezTo>
                  <a:pt x="1094" y="976"/>
                  <a:pt x="1094" y="976"/>
                  <a:pt x="1094" y="976"/>
                </a:cubicBezTo>
                <a:cubicBezTo>
                  <a:pt x="1121" y="976"/>
                  <a:pt x="1139" y="958"/>
                  <a:pt x="1139" y="930"/>
                </a:cubicBezTo>
                <a:cubicBezTo>
                  <a:pt x="1139" y="912"/>
                  <a:pt x="1121" y="895"/>
                  <a:pt x="1094" y="895"/>
                </a:cubicBezTo>
                <a:close/>
                <a:moveTo>
                  <a:pt x="506" y="1057"/>
                </a:moveTo>
                <a:lnTo>
                  <a:pt x="506" y="1057"/>
                </a:lnTo>
                <a:cubicBezTo>
                  <a:pt x="506" y="1102"/>
                  <a:pt x="470" y="1138"/>
                  <a:pt x="425" y="1138"/>
                </a:cubicBezTo>
                <a:cubicBezTo>
                  <a:pt x="380" y="1138"/>
                  <a:pt x="344" y="1102"/>
                  <a:pt x="344" y="1057"/>
                </a:cubicBezTo>
                <a:cubicBezTo>
                  <a:pt x="344" y="1012"/>
                  <a:pt x="380" y="976"/>
                  <a:pt x="425" y="976"/>
                </a:cubicBezTo>
                <a:cubicBezTo>
                  <a:pt x="470" y="976"/>
                  <a:pt x="506" y="1012"/>
                  <a:pt x="506" y="1057"/>
                </a:cubicBezTo>
                <a:close/>
                <a:moveTo>
                  <a:pt x="1012" y="1057"/>
                </a:moveTo>
                <a:lnTo>
                  <a:pt x="1012" y="1057"/>
                </a:lnTo>
                <a:cubicBezTo>
                  <a:pt x="1012" y="1102"/>
                  <a:pt x="976" y="1138"/>
                  <a:pt x="922" y="1138"/>
                </a:cubicBezTo>
                <a:cubicBezTo>
                  <a:pt x="877" y="1138"/>
                  <a:pt x="841" y="1102"/>
                  <a:pt x="841" y="1057"/>
                </a:cubicBezTo>
                <a:cubicBezTo>
                  <a:pt x="841" y="1012"/>
                  <a:pt x="877" y="976"/>
                  <a:pt x="922" y="976"/>
                </a:cubicBezTo>
                <a:cubicBezTo>
                  <a:pt x="976" y="976"/>
                  <a:pt x="1012" y="1012"/>
                  <a:pt x="1012" y="10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9">
            <a:extLst>
              <a:ext uri="{FF2B5EF4-FFF2-40B4-BE49-F238E27FC236}">
                <a16:creationId xmlns:a16="http://schemas.microsoft.com/office/drawing/2014/main" id="{44AF4553-6082-284D-B113-A3B013B9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762" y="10121134"/>
            <a:ext cx="1058550" cy="979815"/>
          </a:xfrm>
          <a:custGeom>
            <a:avLst/>
            <a:gdLst>
              <a:gd name="T0" fmla="*/ 1021 w 1067"/>
              <a:gd name="T1" fmla="*/ 145 h 986"/>
              <a:gd name="T2" fmla="*/ 1021 w 1067"/>
              <a:gd name="T3" fmla="*/ 145 h 986"/>
              <a:gd name="T4" fmla="*/ 976 w 1067"/>
              <a:gd name="T5" fmla="*/ 145 h 986"/>
              <a:gd name="T6" fmla="*/ 976 w 1067"/>
              <a:gd name="T7" fmla="*/ 54 h 986"/>
              <a:gd name="T8" fmla="*/ 922 w 1067"/>
              <a:gd name="T9" fmla="*/ 0 h 986"/>
              <a:gd name="T10" fmla="*/ 54 w 1067"/>
              <a:gd name="T11" fmla="*/ 0 h 986"/>
              <a:gd name="T12" fmla="*/ 0 w 1067"/>
              <a:gd name="T13" fmla="*/ 54 h 986"/>
              <a:gd name="T14" fmla="*/ 0 w 1067"/>
              <a:gd name="T15" fmla="*/ 931 h 986"/>
              <a:gd name="T16" fmla="*/ 54 w 1067"/>
              <a:gd name="T17" fmla="*/ 985 h 986"/>
              <a:gd name="T18" fmla="*/ 922 w 1067"/>
              <a:gd name="T19" fmla="*/ 985 h 986"/>
              <a:gd name="T20" fmla="*/ 976 w 1067"/>
              <a:gd name="T21" fmla="*/ 931 h 986"/>
              <a:gd name="T22" fmla="*/ 976 w 1067"/>
              <a:gd name="T23" fmla="*/ 832 h 986"/>
              <a:gd name="T24" fmla="*/ 1021 w 1067"/>
              <a:gd name="T25" fmla="*/ 832 h 986"/>
              <a:gd name="T26" fmla="*/ 1066 w 1067"/>
              <a:gd name="T27" fmla="*/ 786 h 986"/>
              <a:gd name="T28" fmla="*/ 1066 w 1067"/>
              <a:gd name="T29" fmla="*/ 190 h 986"/>
              <a:gd name="T30" fmla="*/ 1021 w 1067"/>
              <a:gd name="T31" fmla="*/ 145 h 986"/>
              <a:gd name="T32" fmla="*/ 895 w 1067"/>
              <a:gd name="T33" fmla="*/ 904 h 986"/>
              <a:gd name="T34" fmla="*/ 895 w 1067"/>
              <a:gd name="T35" fmla="*/ 904 h 986"/>
              <a:gd name="T36" fmla="*/ 81 w 1067"/>
              <a:gd name="T37" fmla="*/ 904 h 986"/>
              <a:gd name="T38" fmla="*/ 81 w 1067"/>
              <a:gd name="T39" fmla="*/ 81 h 986"/>
              <a:gd name="T40" fmla="*/ 895 w 1067"/>
              <a:gd name="T41" fmla="*/ 81 h 986"/>
              <a:gd name="T42" fmla="*/ 895 w 1067"/>
              <a:gd name="T43" fmla="*/ 145 h 986"/>
              <a:gd name="T44" fmla="*/ 768 w 1067"/>
              <a:gd name="T45" fmla="*/ 145 h 986"/>
              <a:gd name="T46" fmla="*/ 723 w 1067"/>
              <a:gd name="T47" fmla="*/ 190 h 986"/>
              <a:gd name="T48" fmla="*/ 723 w 1067"/>
              <a:gd name="T49" fmla="*/ 786 h 986"/>
              <a:gd name="T50" fmla="*/ 768 w 1067"/>
              <a:gd name="T51" fmla="*/ 832 h 986"/>
              <a:gd name="T52" fmla="*/ 895 w 1067"/>
              <a:gd name="T53" fmla="*/ 832 h 986"/>
              <a:gd name="T54" fmla="*/ 895 w 1067"/>
              <a:gd name="T55" fmla="*/ 904 h 986"/>
              <a:gd name="T56" fmla="*/ 985 w 1067"/>
              <a:gd name="T57" fmla="*/ 750 h 986"/>
              <a:gd name="T58" fmla="*/ 985 w 1067"/>
              <a:gd name="T59" fmla="*/ 750 h 986"/>
              <a:gd name="T60" fmla="*/ 804 w 1067"/>
              <a:gd name="T61" fmla="*/ 750 h 986"/>
              <a:gd name="T62" fmla="*/ 804 w 1067"/>
              <a:gd name="T63" fmla="*/ 226 h 986"/>
              <a:gd name="T64" fmla="*/ 985 w 1067"/>
              <a:gd name="T65" fmla="*/ 226 h 986"/>
              <a:gd name="T66" fmla="*/ 985 w 1067"/>
              <a:gd name="T67" fmla="*/ 75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7" h="986">
                <a:moveTo>
                  <a:pt x="1021" y="145"/>
                </a:moveTo>
                <a:lnTo>
                  <a:pt x="1021" y="145"/>
                </a:lnTo>
                <a:cubicBezTo>
                  <a:pt x="976" y="145"/>
                  <a:pt x="976" y="145"/>
                  <a:pt x="976" y="145"/>
                </a:cubicBezTo>
                <a:cubicBezTo>
                  <a:pt x="976" y="54"/>
                  <a:pt x="976" y="54"/>
                  <a:pt x="976" y="54"/>
                </a:cubicBezTo>
                <a:cubicBezTo>
                  <a:pt x="976" y="27"/>
                  <a:pt x="949" y="0"/>
                  <a:pt x="9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931"/>
                  <a:pt x="0" y="931"/>
                  <a:pt x="0" y="931"/>
                </a:cubicBezTo>
                <a:cubicBezTo>
                  <a:pt x="0" y="958"/>
                  <a:pt x="27" y="985"/>
                  <a:pt x="54" y="985"/>
                </a:cubicBezTo>
                <a:cubicBezTo>
                  <a:pt x="922" y="985"/>
                  <a:pt x="922" y="985"/>
                  <a:pt x="922" y="985"/>
                </a:cubicBezTo>
                <a:cubicBezTo>
                  <a:pt x="949" y="985"/>
                  <a:pt x="976" y="958"/>
                  <a:pt x="976" y="931"/>
                </a:cubicBezTo>
                <a:cubicBezTo>
                  <a:pt x="976" y="832"/>
                  <a:pt x="976" y="832"/>
                  <a:pt x="976" y="832"/>
                </a:cubicBezTo>
                <a:cubicBezTo>
                  <a:pt x="1021" y="832"/>
                  <a:pt x="1021" y="832"/>
                  <a:pt x="1021" y="832"/>
                </a:cubicBezTo>
                <a:cubicBezTo>
                  <a:pt x="1048" y="832"/>
                  <a:pt x="1066" y="814"/>
                  <a:pt x="1066" y="786"/>
                </a:cubicBezTo>
                <a:cubicBezTo>
                  <a:pt x="1066" y="190"/>
                  <a:pt x="1066" y="190"/>
                  <a:pt x="1066" y="190"/>
                </a:cubicBezTo>
                <a:cubicBezTo>
                  <a:pt x="1066" y="163"/>
                  <a:pt x="1048" y="145"/>
                  <a:pt x="1021" y="145"/>
                </a:cubicBezTo>
                <a:close/>
                <a:moveTo>
                  <a:pt x="895" y="904"/>
                </a:moveTo>
                <a:lnTo>
                  <a:pt x="895" y="904"/>
                </a:lnTo>
                <a:cubicBezTo>
                  <a:pt x="81" y="904"/>
                  <a:pt x="81" y="904"/>
                  <a:pt x="81" y="904"/>
                </a:cubicBezTo>
                <a:cubicBezTo>
                  <a:pt x="81" y="81"/>
                  <a:pt x="81" y="81"/>
                  <a:pt x="81" y="81"/>
                </a:cubicBezTo>
                <a:cubicBezTo>
                  <a:pt x="895" y="81"/>
                  <a:pt x="895" y="81"/>
                  <a:pt x="895" y="81"/>
                </a:cubicBezTo>
                <a:cubicBezTo>
                  <a:pt x="895" y="145"/>
                  <a:pt x="895" y="145"/>
                  <a:pt x="895" y="145"/>
                </a:cubicBezTo>
                <a:cubicBezTo>
                  <a:pt x="768" y="145"/>
                  <a:pt x="768" y="145"/>
                  <a:pt x="768" y="145"/>
                </a:cubicBezTo>
                <a:cubicBezTo>
                  <a:pt x="741" y="145"/>
                  <a:pt x="723" y="163"/>
                  <a:pt x="723" y="190"/>
                </a:cubicBezTo>
                <a:cubicBezTo>
                  <a:pt x="723" y="786"/>
                  <a:pt x="723" y="786"/>
                  <a:pt x="723" y="786"/>
                </a:cubicBezTo>
                <a:cubicBezTo>
                  <a:pt x="723" y="814"/>
                  <a:pt x="741" y="832"/>
                  <a:pt x="768" y="832"/>
                </a:cubicBezTo>
                <a:cubicBezTo>
                  <a:pt x="895" y="832"/>
                  <a:pt x="895" y="832"/>
                  <a:pt x="895" y="832"/>
                </a:cubicBezTo>
                <a:lnTo>
                  <a:pt x="895" y="904"/>
                </a:lnTo>
                <a:close/>
                <a:moveTo>
                  <a:pt x="985" y="750"/>
                </a:moveTo>
                <a:lnTo>
                  <a:pt x="985" y="750"/>
                </a:lnTo>
                <a:cubicBezTo>
                  <a:pt x="804" y="750"/>
                  <a:pt x="804" y="750"/>
                  <a:pt x="804" y="750"/>
                </a:cubicBezTo>
                <a:cubicBezTo>
                  <a:pt x="804" y="226"/>
                  <a:pt x="804" y="226"/>
                  <a:pt x="804" y="226"/>
                </a:cubicBezTo>
                <a:cubicBezTo>
                  <a:pt x="985" y="226"/>
                  <a:pt x="985" y="226"/>
                  <a:pt x="985" y="226"/>
                </a:cubicBezTo>
                <a:lnTo>
                  <a:pt x="985" y="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30">
            <a:extLst>
              <a:ext uri="{FF2B5EF4-FFF2-40B4-BE49-F238E27FC236}">
                <a16:creationId xmlns:a16="http://schemas.microsoft.com/office/drawing/2014/main" id="{8C893BE2-1145-7342-A403-63D852C8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968" y="10777260"/>
            <a:ext cx="135598" cy="135601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63 h 136"/>
              <a:gd name="T6" fmla="*/ 63 w 136"/>
              <a:gd name="T7" fmla="*/ 135 h 136"/>
              <a:gd name="T8" fmla="*/ 135 w 136"/>
              <a:gd name="T9" fmla="*/ 63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Google Shape;207;p7">
            <a:extLst>
              <a:ext uri="{FF2B5EF4-FFF2-40B4-BE49-F238E27FC236}">
                <a16:creationId xmlns:a16="http://schemas.microsoft.com/office/drawing/2014/main" id="{828CC604-B212-9046-94A6-7F9DDE00B940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5" name="Google Shape;208;p7">
            <a:extLst>
              <a:ext uri="{FF2B5EF4-FFF2-40B4-BE49-F238E27FC236}">
                <a16:creationId xmlns:a16="http://schemas.microsoft.com/office/drawing/2014/main" id="{6A6BD9A3-5C58-3B4C-A8B5-AB498A35D6A9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65;p9">
            <a:extLst>
              <a:ext uri="{FF2B5EF4-FFF2-40B4-BE49-F238E27FC236}">
                <a16:creationId xmlns:a16="http://schemas.microsoft.com/office/drawing/2014/main" id="{0A40E883-40DF-2341-902A-AE7FC135DA85}"/>
              </a:ext>
            </a:extLst>
          </p:cNvPr>
          <p:cNvSpPr/>
          <p:nvPr/>
        </p:nvSpPr>
        <p:spPr>
          <a:xfrm>
            <a:off x="17106900" y="612966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7" name="Google Shape;264;p9">
            <a:extLst>
              <a:ext uri="{FF2B5EF4-FFF2-40B4-BE49-F238E27FC236}">
                <a16:creationId xmlns:a16="http://schemas.microsoft.com/office/drawing/2014/main" id="{BE62ECC1-359D-7A49-A5BA-5342DBE1C5A3}"/>
              </a:ext>
            </a:extLst>
          </p:cNvPr>
          <p:cNvSpPr txBox="1"/>
          <p:nvPr/>
        </p:nvSpPr>
        <p:spPr>
          <a:xfrm>
            <a:off x="17143047" y="558597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265;p9">
            <a:extLst>
              <a:ext uri="{FF2B5EF4-FFF2-40B4-BE49-F238E27FC236}">
                <a16:creationId xmlns:a16="http://schemas.microsoft.com/office/drawing/2014/main" id="{927828AE-F10E-7B4B-BAB1-0B6DC7F96A12}"/>
              </a:ext>
            </a:extLst>
          </p:cNvPr>
          <p:cNvSpPr/>
          <p:nvPr/>
        </p:nvSpPr>
        <p:spPr>
          <a:xfrm>
            <a:off x="17106900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9" name="Google Shape;264;p9">
            <a:extLst>
              <a:ext uri="{FF2B5EF4-FFF2-40B4-BE49-F238E27FC236}">
                <a16:creationId xmlns:a16="http://schemas.microsoft.com/office/drawing/2014/main" id="{DFD8FC8F-725C-6147-90B0-45B0DA1D60FC}"/>
              </a:ext>
            </a:extLst>
          </p:cNvPr>
          <p:cNvSpPr txBox="1"/>
          <p:nvPr/>
        </p:nvSpPr>
        <p:spPr>
          <a:xfrm>
            <a:off x="17143047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265;p9">
            <a:extLst>
              <a:ext uri="{FF2B5EF4-FFF2-40B4-BE49-F238E27FC236}">
                <a16:creationId xmlns:a16="http://schemas.microsoft.com/office/drawing/2014/main" id="{5FA62633-4BF2-374E-A806-1C6ECEE30F2D}"/>
              </a:ext>
            </a:extLst>
          </p:cNvPr>
          <p:cNvSpPr/>
          <p:nvPr/>
        </p:nvSpPr>
        <p:spPr>
          <a:xfrm>
            <a:off x="3823580" y="61279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1" name="Google Shape;264;p9">
            <a:extLst>
              <a:ext uri="{FF2B5EF4-FFF2-40B4-BE49-F238E27FC236}">
                <a16:creationId xmlns:a16="http://schemas.microsoft.com/office/drawing/2014/main" id="{2F08273A-656E-CC4E-A15E-4B4493DA8CDF}"/>
              </a:ext>
            </a:extLst>
          </p:cNvPr>
          <p:cNvSpPr txBox="1"/>
          <p:nvPr/>
        </p:nvSpPr>
        <p:spPr>
          <a:xfrm>
            <a:off x="5100695" y="55842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265;p9">
            <a:extLst>
              <a:ext uri="{FF2B5EF4-FFF2-40B4-BE49-F238E27FC236}">
                <a16:creationId xmlns:a16="http://schemas.microsoft.com/office/drawing/2014/main" id="{328BFA69-FEEC-0048-9F7A-5999D82B1376}"/>
              </a:ext>
            </a:extLst>
          </p:cNvPr>
          <p:cNvSpPr/>
          <p:nvPr/>
        </p:nvSpPr>
        <p:spPr>
          <a:xfrm>
            <a:off x="3806896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3" name="Google Shape;264;p9">
            <a:extLst>
              <a:ext uri="{FF2B5EF4-FFF2-40B4-BE49-F238E27FC236}">
                <a16:creationId xmlns:a16="http://schemas.microsoft.com/office/drawing/2014/main" id="{7E6010EA-CF6A-1C4B-9D01-435A1ACD6437}"/>
              </a:ext>
            </a:extLst>
          </p:cNvPr>
          <p:cNvSpPr txBox="1"/>
          <p:nvPr/>
        </p:nvSpPr>
        <p:spPr>
          <a:xfrm>
            <a:off x="5084011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20">
            <a:extLst>
              <a:ext uri="{FF2B5EF4-FFF2-40B4-BE49-F238E27FC236}">
                <a16:creationId xmlns:a16="http://schemas.microsoft.com/office/drawing/2014/main" id="{EC322896-0BA0-1148-BD68-76617885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323" y="5165046"/>
            <a:ext cx="3868380" cy="6926898"/>
          </a:xfrm>
          <a:custGeom>
            <a:avLst/>
            <a:gdLst>
              <a:gd name="T0" fmla="*/ 3957 w 3958"/>
              <a:gd name="T1" fmla="*/ 7092 h 7093"/>
              <a:gd name="T2" fmla="*/ 3957 w 3958"/>
              <a:gd name="T3" fmla="*/ 7092 h 7093"/>
              <a:gd name="T4" fmla="*/ 0 w 3958"/>
              <a:gd name="T5" fmla="*/ 7092 h 7093"/>
              <a:gd name="T6" fmla="*/ 0 w 3958"/>
              <a:gd name="T7" fmla="*/ 198 h 7093"/>
              <a:gd name="T8" fmla="*/ 190 w 3958"/>
              <a:gd name="T9" fmla="*/ 0 h 7093"/>
              <a:gd name="T10" fmla="*/ 3758 w 3958"/>
              <a:gd name="T11" fmla="*/ 0 h 7093"/>
              <a:gd name="T12" fmla="*/ 3957 w 3958"/>
              <a:gd name="T13" fmla="*/ 198 h 7093"/>
              <a:gd name="T14" fmla="*/ 3957 w 3958"/>
              <a:gd name="T15" fmla="*/ 7092 h 7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58" h="7093">
                <a:moveTo>
                  <a:pt x="3957" y="7092"/>
                </a:moveTo>
                <a:lnTo>
                  <a:pt x="3957" y="7092"/>
                </a:lnTo>
                <a:cubicBezTo>
                  <a:pt x="0" y="7092"/>
                  <a:pt x="0" y="7092"/>
                  <a:pt x="0" y="7092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90"/>
                  <a:pt x="81" y="0"/>
                  <a:pt x="190" y="0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866" y="0"/>
                  <a:pt x="3957" y="90"/>
                  <a:pt x="3957" y="198"/>
                </a:cubicBezTo>
                <a:lnTo>
                  <a:pt x="3957" y="7092"/>
                </a:lnTo>
              </a:path>
            </a:pathLst>
          </a:custGeom>
          <a:noFill/>
          <a:ln w="421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733D4C38-7D97-3C43-8F4A-D3455C95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6353991"/>
            <a:ext cx="883092" cy="883092"/>
          </a:xfrm>
          <a:custGeom>
            <a:avLst/>
            <a:gdLst>
              <a:gd name="T0" fmla="*/ 877 w 905"/>
              <a:gd name="T1" fmla="*/ 903 h 904"/>
              <a:gd name="T2" fmla="*/ 877 w 905"/>
              <a:gd name="T3" fmla="*/ 903 h 904"/>
              <a:gd name="T4" fmla="*/ 28 w 905"/>
              <a:gd name="T5" fmla="*/ 903 h 904"/>
              <a:gd name="T6" fmla="*/ 0 w 905"/>
              <a:gd name="T7" fmla="*/ 876 h 904"/>
              <a:gd name="T8" fmla="*/ 0 w 905"/>
              <a:gd name="T9" fmla="*/ 28 h 904"/>
              <a:gd name="T10" fmla="*/ 28 w 905"/>
              <a:gd name="T11" fmla="*/ 0 h 904"/>
              <a:gd name="T12" fmla="*/ 877 w 905"/>
              <a:gd name="T13" fmla="*/ 0 h 904"/>
              <a:gd name="T14" fmla="*/ 904 w 905"/>
              <a:gd name="T15" fmla="*/ 28 h 904"/>
              <a:gd name="T16" fmla="*/ 904 w 905"/>
              <a:gd name="T17" fmla="*/ 876 h 904"/>
              <a:gd name="T18" fmla="*/ 877 w 90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4">
                <a:moveTo>
                  <a:pt x="877" y="903"/>
                </a:moveTo>
                <a:lnTo>
                  <a:pt x="877" y="903"/>
                </a:lnTo>
                <a:cubicBezTo>
                  <a:pt x="28" y="903"/>
                  <a:pt x="28" y="903"/>
                  <a:pt x="28" y="903"/>
                </a:cubicBezTo>
                <a:cubicBezTo>
                  <a:pt x="10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9"/>
                  <a:pt x="904" y="28"/>
                </a:cubicBezTo>
                <a:cubicBezTo>
                  <a:pt x="904" y="876"/>
                  <a:pt x="904" y="876"/>
                  <a:pt x="904" y="876"/>
                </a:cubicBezTo>
                <a:cubicBezTo>
                  <a:pt x="904" y="894"/>
                  <a:pt x="895" y="903"/>
                  <a:pt x="877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6AA14E12-69EB-9845-9599-99BA281D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6353991"/>
            <a:ext cx="874476" cy="883092"/>
          </a:xfrm>
          <a:custGeom>
            <a:avLst/>
            <a:gdLst>
              <a:gd name="T0" fmla="*/ 876 w 895"/>
              <a:gd name="T1" fmla="*/ 903 h 904"/>
              <a:gd name="T2" fmla="*/ 876 w 895"/>
              <a:gd name="T3" fmla="*/ 903 h 904"/>
              <a:gd name="T4" fmla="*/ 18 w 895"/>
              <a:gd name="T5" fmla="*/ 903 h 904"/>
              <a:gd name="T6" fmla="*/ 0 w 895"/>
              <a:gd name="T7" fmla="*/ 876 h 904"/>
              <a:gd name="T8" fmla="*/ 0 w 895"/>
              <a:gd name="T9" fmla="*/ 28 h 904"/>
              <a:gd name="T10" fmla="*/ 18 w 895"/>
              <a:gd name="T11" fmla="*/ 0 h 904"/>
              <a:gd name="T12" fmla="*/ 876 w 895"/>
              <a:gd name="T13" fmla="*/ 0 h 904"/>
              <a:gd name="T14" fmla="*/ 894 w 895"/>
              <a:gd name="T15" fmla="*/ 28 h 904"/>
              <a:gd name="T16" fmla="*/ 894 w 895"/>
              <a:gd name="T17" fmla="*/ 876 h 904"/>
              <a:gd name="T18" fmla="*/ 876 w 89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4">
                <a:moveTo>
                  <a:pt x="876" y="903"/>
                </a:moveTo>
                <a:lnTo>
                  <a:pt x="876" y="903"/>
                </a:lnTo>
                <a:cubicBezTo>
                  <a:pt x="18" y="903"/>
                  <a:pt x="18" y="903"/>
                  <a:pt x="18" y="903"/>
                </a:cubicBezTo>
                <a:cubicBezTo>
                  <a:pt x="9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9"/>
                  <a:pt x="894" y="28"/>
                </a:cubicBezTo>
                <a:cubicBezTo>
                  <a:pt x="894" y="876"/>
                  <a:pt x="894" y="876"/>
                  <a:pt x="894" y="876"/>
                </a:cubicBezTo>
                <a:cubicBezTo>
                  <a:pt x="894" y="894"/>
                  <a:pt x="885" y="903"/>
                  <a:pt x="876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D882A599-D496-4649-A5CC-211CCEA2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8339873"/>
            <a:ext cx="883092" cy="883095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19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19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0"/>
                  <a:pt x="904" y="19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86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516A445-CDCE-D944-A923-3DA97C7C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8339873"/>
            <a:ext cx="874476" cy="883095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19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19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0"/>
                  <a:pt x="894" y="19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86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4B64CBC9-CA86-A14C-A381-D701435B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10317142"/>
            <a:ext cx="883092" cy="883092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27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27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9"/>
                  <a:pt x="904" y="27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95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AB010237-E6EB-2E4B-A6EB-51904A40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10317142"/>
            <a:ext cx="874476" cy="883092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27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27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9"/>
                  <a:pt x="894" y="27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95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C92BA958-EF58-9149-96F7-AC64E80D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5621670"/>
            <a:ext cx="1908345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34" y="1951"/>
                  <a:pt x="0" y="1517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7"/>
                  <a:pt x="1509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9067BE23-6EEC-4248-BC5E-699B699C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42 w 2007"/>
              <a:gd name="T5" fmla="*/ 1002 h 2014"/>
              <a:gd name="T6" fmla="*/ 1003 w 2007"/>
              <a:gd name="T7" fmla="*/ 1950 h 2014"/>
              <a:gd name="T8" fmla="*/ 5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7"/>
                  <a:pt x="1942" y="1002"/>
                </a:cubicBezTo>
                <a:cubicBezTo>
                  <a:pt x="1942" y="1525"/>
                  <a:pt x="1527" y="1950"/>
                  <a:pt x="1003" y="1950"/>
                </a:cubicBezTo>
                <a:cubicBezTo>
                  <a:pt x="479" y="1950"/>
                  <a:pt x="54" y="1525"/>
                  <a:pt x="54" y="1002"/>
                </a:cubicBezTo>
                <a:cubicBezTo>
                  <a:pt x="54" y="487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54" y="2013"/>
                  <a:pt x="2006" y="1562"/>
                  <a:pt x="2006" y="1002"/>
                </a:cubicBezTo>
                <a:cubicBezTo>
                  <a:pt x="2006" y="451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0A0EDBCD-D07D-094C-B786-C665ECCC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4510265"/>
            <a:ext cx="1447412" cy="1395718"/>
          </a:xfrm>
          <a:custGeom>
            <a:avLst/>
            <a:gdLst>
              <a:gd name="T0" fmla="*/ 397 w 1482"/>
              <a:gd name="T1" fmla="*/ 1428 h 1429"/>
              <a:gd name="T2" fmla="*/ 397 w 1482"/>
              <a:gd name="T3" fmla="*/ 1428 h 1429"/>
              <a:gd name="T4" fmla="*/ 135 w 1482"/>
              <a:gd name="T5" fmla="*/ 1319 h 1429"/>
              <a:gd name="T6" fmla="*/ 144 w 1482"/>
              <a:gd name="T7" fmla="*/ 813 h 1429"/>
              <a:gd name="T8" fmla="*/ 930 w 1482"/>
              <a:gd name="T9" fmla="*/ 36 h 1429"/>
              <a:gd name="T10" fmla="*/ 1029 w 1482"/>
              <a:gd name="T11" fmla="*/ 0 h 1429"/>
              <a:gd name="T12" fmla="*/ 1120 w 1482"/>
              <a:gd name="T13" fmla="*/ 36 h 1429"/>
              <a:gd name="T14" fmla="*/ 1436 w 1482"/>
              <a:gd name="T15" fmla="*/ 334 h 1429"/>
              <a:gd name="T16" fmla="*/ 1481 w 1482"/>
              <a:gd name="T17" fmla="*/ 434 h 1429"/>
              <a:gd name="T18" fmla="*/ 1436 w 1482"/>
              <a:gd name="T19" fmla="*/ 533 h 1429"/>
              <a:gd name="T20" fmla="*/ 650 w 1482"/>
              <a:gd name="T21" fmla="*/ 1328 h 1429"/>
              <a:gd name="T22" fmla="*/ 397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397" y="1428"/>
                </a:moveTo>
                <a:lnTo>
                  <a:pt x="397" y="1428"/>
                </a:lnTo>
                <a:cubicBezTo>
                  <a:pt x="298" y="1428"/>
                  <a:pt x="207" y="1391"/>
                  <a:pt x="135" y="1319"/>
                </a:cubicBezTo>
                <a:cubicBezTo>
                  <a:pt x="0" y="1184"/>
                  <a:pt x="0" y="949"/>
                  <a:pt x="144" y="813"/>
                </a:cubicBezTo>
                <a:cubicBezTo>
                  <a:pt x="930" y="36"/>
                  <a:pt x="930" y="36"/>
                  <a:pt x="930" y="36"/>
                </a:cubicBezTo>
                <a:cubicBezTo>
                  <a:pt x="957" y="9"/>
                  <a:pt x="984" y="0"/>
                  <a:pt x="1029" y="0"/>
                </a:cubicBezTo>
                <a:cubicBezTo>
                  <a:pt x="1057" y="0"/>
                  <a:pt x="1093" y="9"/>
                  <a:pt x="1120" y="36"/>
                </a:cubicBezTo>
                <a:cubicBezTo>
                  <a:pt x="1436" y="334"/>
                  <a:pt x="1436" y="334"/>
                  <a:pt x="1436" y="334"/>
                </a:cubicBezTo>
                <a:cubicBezTo>
                  <a:pt x="1463" y="362"/>
                  <a:pt x="1481" y="398"/>
                  <a:pt x="1481" y="434"/>
                </a:cubicBezTo>
                <a:cubicBezTo>
                  <a:pt x="1481" y="470"/>
                  <a:pt x="1463" y="506"/>
                  <a:pt x="1436" y="533"/>
                </a:cubicBezTo>
                <a:cubicBezTo>
                  <a:pt x="650" y="1328"/>
                  <a:pt x="650" y="1328"/>
                  <a:pt x="650" y="1328"/>
                </a:cubicBezTo>
                <a:cubicBezTo>
                  <a:pt x="587" y="1391"/>
                  <a:pt x="496" y="1428"/>
                  <a:pt x="397" y="14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88CFE148-B350-E443-9AF5-D7C6B192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5518283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80 h 2178"/>
              <a:gd name="T14" fmla="*/ 1094 w 2179"/>
              <a:gd name="T15" fmla="*/ 280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80"/>
                </a:moveTo>
                <a:lnTo>
                  <a:pt x="1094" y="280"/>
                </a:lnTo>
                <a:cubicBezTo>
                  <a:pt x="642" y="280"/>
                  <a:pt x="281" y="642"/>
                  <a:pt x="281" y="1084"/>
                </a:cubicBezTo>
                <a:cubicBezTo>
                  <a:pt x="281" y="1535"/>
                  <a:pt x="642" y="1897"/>
                  <a:pt x="1094" y="1897"/>
                </a:cubicBezTo>
                <a:cubicBezTo>
                  <a:pt x="1537" y="1897"/>
                  <a:pt x="1907" y="1535"/>
                  <a:pt x="1907" y="1084"/>
                </a:cubicBezTo>
                <a:cubicBezTo>
                  <a:pt x="1907" y="642"/>
                  <a:pt x="1537" y="280"/>
                  <a:pt x="1094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CE69517C-F2FC-A54F-8356-70B15194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8986039"/>
            <a:ext cx="1908345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34" y="1952"/>
                  <a:pt x="0" y="1518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8"/>
                  <a:pt x="1509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08DFF370-A7B1-5F48-B6EC-47F31FA7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42 w 2007"/>
              <a:gd name="T5" fmla="*/ 1003 h 2007"/>
              <a:gd name="T6" fmla="*/ 1003 w 2007"/>
              <a:gd name="T7" fmla="*/ 1952 h 2007"/>
              <a:gd name="T8" fmla="*/ 5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8"/>
                  <a:pt x="1942" y="1003"/>
                </a:cubicBezTo>
                <a:cubicBezTo>
                  <a:pt x="1942" y="1527"/>
                  <a:pt x="1527" y="1952"/>
                  <a:pt x="1003" y="1952"/>
                </a:cubicBezTo>
                <a:cubicBezTo>
                  <a:pt x="479" y="1952"/>
                  <a:pt x="54" y="1527"/>
                  <a:pt x="54" y="1003"/>
                </a:cubicBezTo>
                <a:cubicBezTo>
                  <a:pt x="54" y="488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54" y="2006"/>
                  <a:pt x="2006" y="1563"/>
                  <a:pt x="2006" y="1003"/>
                </a:cubicBezTo>
                <a:cubicBezTo>
                  <a:pt x="2006" y="452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3BB8514C-847B-9A4C-80E5-2492661E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10610070"/>
            <a:ext cx="1447412" cy="1404334"/>
          </a:xfrm>
          <a:custGeom>
            <a:avLst/>
            <a:gdLst>
              <a:gd name="T0" fmla="*/ 1029 w 1482"/>
              <a:gd name="T1" fmla="*/ 1436 h 1437"/>
              <a:gd name="T2" fmla="*/ 1029 w 1482"/>
              <a:gd name="T3" fmla="*/ 1436 h 1437"/>
              <a:gd name="T4" fmla="*/ 930 w 1482"/>
              <a:gd name="T5" fmla="*/ 1391 h 1437"/>
              <a:gd name="T6" fmla="*/ 144 w 1482"/>
              <a:gd name="T7" fmla="*/ 623 h 1437"/>
              <a:gd name="T8" fmla="*/ 135 w 1482"/>
              <a:gd name="T9" fmla="*/ 108 h 1437"/>
              <a:gd name="T10" fmla="*/ 397 w 1482"/>
              <a:gd name="T11" fmla="*/ 0 h 1437"/>
              <a:gd name="T12" fmla="*/ 397 w 1482"/>
              <a:gd name="T13" fmla="*/ 0 h 1437"/>
              <a:gd name="T14" fmla="*/ 650 w 1482"/>
              <a:gd name="T15" fmla="*/ 108 h 1437"/>
              <a:gd name="T16" fmla="*/ 1436 w 1482"/>
              <a:gd name="T17" fmla="*/ 894 h 1437"/>
              <a:gd name="T18" fmla="*/ 1481 w 1482"/>
              <a:gd name="T19" fmla="*/ 993 h 1437"/>
              <a:gd name="T20" fmla="*/ 1436 w 1482"/>
              <a:gd name="T21" fmla="*/ 1093 h 1437"/>
              <a:gd name="T22" fmla="*/ 1120 w 1482"/>
              <a:gd name="T23" fmla="*/ 1400 h 1437"/>
              <a:gd name="T24" fmla="*/ 1029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1029" y="1436"/>
                </a:moveTo>
                <a:lnTo>
                  <a:pt x="1029" y="1436"/>
                </a:lnTo>
                <a:cubicBezTo>
                  <a:pt x="984" y="1436"/>
                  <a:pt x="957" y="1418"/>
                  <a:pt x="930" y="1391"/>
                </a:cubicBezTo>
                <a:cubicBezTo>
                  <a:pt x="144" y="623"/>
                  <a:pt x="144" y="623"/>
                  <a:pt x="144" y="623"/>
                </a:cubicBezTo>
                <a:cubicBezTo>
                  <a:pt x="0" y="479"/>
                  <a:pt x="0" y="253"/>
                  <a:pt x="135" y="108"/>
                </a:cubicBezTo>
                <a:cubicBezTo>
                  <a:pt x="207" y="36"/>
                  <a:pt x="298" y="0"/>
                  <a:pt x="397" y="0"/>
                </a:cubicBezTo>
                <a:lnTo>
                  <a:pt x="397" y="0"/>
                </a:lnTo>
                <a:cubicBezTo>
                  <a:pt x="496" y="0"/>
                  <a:pt x="587" y="36"/>
                  <a:pt x="650" y="108"/>
                </a:cubicBezTo>
                <a:cubicBezTo>
                  <a:pt x="1436" y="894"/>
                  <a:pt x="1436" y="894"/>
                  <a:pt x="1436" y="894"/>
                </a:cubicBezTo>
                <a:cubicBezTo>
                  <a:pt x="1463" y="921"/>
                  <a:pt x="1481" y="957"/>
                  <a:pt x="1481" y="993"/>
                </a:cubicBezTo>
                <a:cubicBezTo>
                  <a:pt x="1481" y="1030"/>
                  <a:pt x="1463" y="1066"/>
                  <a:pt x="1436" y="1093"/>
                </a:cubicBezTo>
                <a:cubicBezTo>
                  <a:pt x="1120" y="1400"/>
                  <a:pt x="1120" y="1400"/>
                  <a:pt x="1120" y="1400"/>
                </a:cubicBezTo>
                <a:cubicBezTo>
                  <a:pt x="1093" y="1418"/>
                  <a:pt x="1057" y="1436"/>
                  <a:pt x="1029" y="1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6A9C04CD-B630-B042-9E46-EAB7E0A9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8878346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71 h 2178"/>
              <a:gd name="T14" fmla="*/ 1094 w 2179"/>
              <a:gd name="T15" fmla="*/ 271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71"/>
                </a:moveTo>
                <a:lnTo>
                  <a:pt x="1094" y="271"/>
                </a:lnTo>
                <a:cubicBezTo>
                  <a:pt x="642" y="271"/>
                  <a:pt x="281" y="641"/>
                  <a:pt x="281" y="1084"/>
                </a:cubicBezTo>
                <a:cubicBezTo>
                  <a:pt x="281" y="1536"/>
                  <a:pt x="642" y="1897"/>
                  <a:pt x="1094" y="1897"/>
                </a:cubicBezTo>
                <a:cubicBezTo>
                  <a:pt x="1537" y="1897"/>
                  <a:pt x="1907" y="1536"/>
                  <a:pt x="1907" y="1084"/>
                </a:cubicBezTo>
                <a:cubicBezTo>
                  <a:pt x="1907" y="641"/>
                  <a:pt x="1537" y="271"/>
                  <a:pt x="1094" y="2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3B70A3C8-4FB9-1840-8BF9-A9C5A9FD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5621670"/>
            <a:ext cx="1908342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43" y="1951"/>
                  <a:pt x="0" y="1517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7"/>
                  <a:pt x="1518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5F1F1D74-5A13-4841-A094-60ECDB59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52 w 2007"/>
              <a:gd name="T5" fmla="*/ 1002 h 2014"/>
              <a:gd name="T6" fmla="*/ 1003 w 2007"/>
              <a:gd name="T7" fmla="*/ 1950 h 2014"/>
              <a:gd name="T8" fmla="*/ 6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7"/>
                  <a:pt x="1952" y="1002"/>
                </a:cubicBezTo>
                <a:cubicBezTo>
                  <a:pt x="1952" y="1525"/>
                  <a:pt x="1527" y="1950"/>
                  <a:pt x="1003" y="1950"/>
                </a:cubicBezTo>
                <a:cubicBezTo>
                  <a:pt x="488" y="1950"/>
                  <a:pt x="64" y="1525"/>
                  <a:pt x="64" y="1002"/>
                </a:cubicBezTo>
                <a:cubicBezTo>
                  <a:pt x="64" y="487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63" y="2013"/>
                  <a:pt x="2006" y="1562"/>
                  <a:pt x="2006" y="1002"/>
                </a:cubicBezTo>
                <a:cubicBezTo>
                  <a:pt x="2006" y="451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19F1D377-0278-5141-95C8-9373AF2B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4510265"/>
            <a:ext cx="1447412" cy="1395718"/>
          </a:xfrm>
          <a:custGeom>
            <a:avLst/>
            <a:gdLst>
              <a:gd name="T0" fmla="*/ 1084 w 1482"/>
              <a:gd name="T1" fmla="*/ 1428 h 1429"/>
              <a:gd name="T2" fmla="*/ 1084 w 1482"/>
              <a:gd name="T3" fmla="*/ 1428 h 1429"/>
              <a:gd name="T4" fmla="*/ 831 w 1482"/>
              <a:gd name="T5" fmla="*/ 1328 h 1429"/>
              <a:gd name="T6" fmla="*/ 45 w 1482"/>
              <a:gd name="T7" fmla="*/ 533 h 1429"/>
              <a:gd name="T8" fmla="*/ 0 w 1482"/>
              <a:gd name="T9" fmla="*/ 434 h 1429"/>
              <a:gd name="T10" fmla="*/ 45 w 1482"/>
              <a:gd name="T11" fmla="*/ 334 h 1429"/>
              <a:gd name="T12" fmla="*/ 361 w 1482"/>
              <a:gd name="T13" fmla="*/ 36 h 1429"/>
              <a:gd name="T14" fmla="*/ 461 w 1482"/>
              <a:gd name="T15" fmla="*/ 0 h 1429"/>
              <a:gd name="T16" fmla="*/ 551 w 1482"/>
              <a:gd name="T17" fmla="*/ 36 h 1429"/>
              <a:gd name="T18" fmla="*/ 1337 w 1482"/>
              <a:gd name="T19" fmla="*/ 813 h 1429"/>
              <a:gd name="T20" fmla="*/ 1346 w 1482"/>
              <a:gd name="T21" fmla="*/ 1319 h 1429"/>
              <a:gd name="T22" fmla="*/ 1084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1084" y="1428"/>
                </a:moveTo>
                <a:lnTo>
                  <a:pt x="1084" y="1428"/>
                </a:lnTo>
                <a:cubicBezTo>
                  <a:pt x="985" y="1428"/>
                  <a:pt x="894" y="1391"/>
                  <a:pt x="831" y="1328"/>
                </a:cubicBezTo>
                <a:cubicBezTo>
                  <a:pt x="45" y="533"/>
                  <a:pt x="45" y="533"/>
                  <a:pt x="45" y="533"/>
                </a:cubicBezTo>
                <a:cubicBezTo>
                  <a:pt x="18" y="506"/>
                  <a:pt x="0" y="470"/>
                  <a:pt x="0" y="434"/>
                </a:cubicBezTo>
                <a:cubicBezTo>
                  <a:pt x="0" y="398"/>
                  <a:pt x="18" y="362"/>
                  <a:pt x="45" y="334"/>
                </a:cubicBezTo>
                <a:cubicBezTo>
                  <a:pt x="361" y="36"/>
                  <a:pt x="361" y="36"/>
                  <a:pt x="361" y="36"/>
                </a:cubicBezTo>
                <a:cubicBezTo>
                  <a:pt x="388" y="9"/>
                  <a:pt x="424" y="0"/>
                  <a:pt x="461" y="0"/>
                </a:cubicBezTo>
                <a:cubicBezTo>
                  <a:pt x="497" y="0"/>
                  <a:pt x="533" y="9"/>
                  <a:pt x="551" y="36"/>
                </a:cubicBezTo>
                <a:cubicBezTo>
                  <a:pt x="1337" y="813"/>
                  <a:pt x="1337" y="813"/>
                  <a:pt x="1337" y="813"/>
                </a:cubicBezTo>
                <a:cubicBezTo>
                  <a:pt x="1481" y="949"/>
                  <a:pt x="1481" y="1184"/>
                  <a:pt x="1346" y="1319"/>
                </a:cubicBezTo>
                <a:cubicBezTo>
                  <a:pt x="1274" y="1391"/>
                  <a:pt x="1183" y="1428"/>
                  <a:pt x="1084" y="14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636ADBB-2E88-C24F-A2F4-BB771758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5518283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80 h 2178"/>
              <a:gd name="T14" fmla="*/ 1084 w 2179"/>
              <a:gd name="T15" fmla="*/ 280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80"/>
                </a:moveTo>
                <a:lnTo>
                  <a:pt x="1084" y="280"/>
                </a:lnTo>
                <a:cubicBezTo>
                  <a:pt x="641" y="280"/>
                  <a:pt x="280" y="642"/>
                  <a:pt x="280" y="1084"/>
                </a:cubicBezTo>
                <a:cubicBezTo>
                  <a:pt x="280" y="1535"/>
                  <a:pt x="641" y="1897"/>
                  <a:pt x="1084" y="1897"/>
                </a:cubicBezTo>
                <a:cubicBezTo>
                  <a:pt x="1536" y="1897"/>
                  <a:pt x="1897" y="1535"/>
                  <a:pt x="1897" y="1084"/>
                </a:cubicBezTo>
                <a:cubicBezTo>
                  <a:pt x="1897" y="642"/>
                  <a:pt x="1536" y="280"/>
                  <a:pt x="1084" y="2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3BA28E20-F8DD-304E-A005-674A1EBC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8986039"/>
            <a:ext cx="1908342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43" y="1952"/>
                  <a:pt x="0" y="1518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8"/>
                  <a:pt x="1518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2DC6DF55-44F5-5D4C-90B7-935E98A6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52 w 2007"/>
              <a:gd name="T5" fmla="*/ 1003 h 2007"/>
              <a:gd name="T6" fmla="*/ 1003 w 2007"/>
              <a:gd name="T7" fmla="*/ 1952 h 2007"/>
              <a:gd name="T8" fmla="*/ 6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8"/>
                  <a:pt x="1952" y="1003"/>
                </a:cubicBezTo>
                <a:cubicBezTo>
                  <a:pt x="1952" y="1527"/>
                  <a:pt x="1527" y="1952"/>
                  <a:pt x="1003" y="1952"/>
                </a:cubicBezTo>
                <a:cubicBezTo>
                  <a:pt x="488" y="1952"/>
                  <a:pt x="64" y="1527"/>
                  <a:pt x="64" y="1003"/>
                </a:cubicBezTo>
                <a:cubicBezTo>
                  <a:pt x="64" y="488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63" y="2006"/>
                  <a:pt x="2006" y="1563"/>
                  <a:pt x="2006" y="1003"/>
                </a:cubicBezTo>
                <a:cubicBezTo>
                  <a:pt x="2006" y="452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DD65FB91-7DF8-F842-8D6A-157F28FB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10610070"/>
            <a:ext cx="1447412" cy="1404334"/>
          </a:xfrm>
          <a:custGeom>
            <a:avLst/>
            <a:gdLst>
              <a:gd name="T0" fmla="*/ 461 w 1482"/>
              <a:gd name="T1" fmla="*/ 1436 h 1437"/>
              <a:gd name="T2" fmla="*/ 461 w 1482"/>
              <a:gd name="T3" fmla="*/ 1436 h 1437"/>
              <a:gd name="T4" fmla="*/ 361 w 1482"/>
              <a:gd name="T5" fmla="*/ 1400 h 1437"/>
              <a:gd name="T6" fmla="*/ 45 w 1482"/>
              <a:gd name="T7" fmla="*/ 1093 h 1437"/>
              <a:gd name="T8" fmla="*/ 0 w 1482"/>
              <a:gd name="T9" fmla="*/ 993 h 1437"/>
              <a:gd name="T10" fmla="*/ 45 w 1482"/>
              <a:gd name="T11" fmla="*/ 894 h 1437"/>
              <a:gd name="T12" fmla="*/ 831 w 1482"/>
              <a:gd name="T13" fmla="*/ 108 h 1437"/>
              <a:gd name="T14" fmla="*/ 1084 w 1482"/>
              <a:gd name="T15" fmla="*/ 0 h 1437"/>
              <a:gd name="T16" fmla="*/ 1084 w 1482"/>
              <a:gd name="T17" fmla="*/ 0 h 1437"/>
              <a:gd name="T18" fmla="*/ 1346 w 1482"/>
              <a:gd name="T19" fmla="*/ 108 h 1437"/>
              <a:gd name="T20" fmla="*/ 1337 w 1482"/>
              <a:gd name="T21" fmla="*/ 623 h 1437"/>
              <a:gd name="T22" fmla="*/ 551 w 1482"/>
              <a:gd name="T23" fmla="*/ 1391 h 1437"/>
              <a:gd name="T24" fmla="*/ 461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461" y="1436"/>
                </a:moveTo>
                <a:lnTo>
                  <a:pt x="461" y="1436"/>
                </a:lnTo>
                <a:cubicBezTo>
                  <a:pt x="424" y="1436"/>
                  <a:pt x="388" y="1418"/>
                  <a:pt x="361" y="1400"/>
                </a:cubicBezTo>
                <a:cubicBezTo>
                  <a:pt x="45" y="1093"/>
                  <a:pt x="45" y="1093"/>
                  <a:pt x="45" y="1093"/>
                </a:cubicBezTo>
                <a:cubicBezTo>
                  <a:pt x="18" y="1066"/>
                  <a:pt x="0" y="1030"/>
                  <a:pt x="0" y="993"/>
                </a:cubicBezTo>
                <a:cubicBezTo>
                  <a:pt x="0" y="957"/>
                  <a:pt x="18" y="921"/>
                  <a:pt x="45" y="894"/>
                </a:cubicBezTo>
                <a:cubicBezTo>
                  <a:pt x="831" y="108"/>
                  <a:pt x="831" y="108"/>
                  <a:pt x="831" y="108"/>
                </a:cubicBezTo>
                <a:cubicBezTo>
                  <a:pt x="894" y="36"/>
                  <a:pt x="985" y="0"/>
                  <a:pt x="1084" y="0"/>
                </a:cubicBezTo>
                <a:lnTo>
                  <a:pt x="1084" y="0"/>
                </a:lnTo>
                <a:cubicBezTo>
                  <a:pt x="1183" y="0"/>
                  <a:pt x="1274" y="36"/>
                  <a:pt x="1346" y="108"/>
                </a:cubicBezTo>
                <a:cubicBezTo>
                  <a:pt x="1481" y="253"/>
                  <a:pt x="1481" y="479"/>
                  <a:pt x="1337" y="623"/>
                </a:cubicBezTo>
                <a:cubicBezTo>
                  <a:pt x="551" y="1391"/>
                  <a:pt x="551" y="1391"/>
                  <a:pt x="551" y="1391"/>
                </a:cubicBezTo>
                <a:cubicBezTo>
                  <a:pt x="533" y="1418"/>
                  <a:pt x="497" y="1436"/>
                  <a:pt x="461" y="14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5D83DCB7-CFFE-2049-952C-1D6636E7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8878346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71 h 2178"/>
              <a:gd name="T14" fmla="*/ 1084 w 2179"/>
              <a:gd name="T15" fmla="*/ 271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71"/>
                </a:moveTo>
                <a:lnTo>
                  <a:pt x="1084" y="271"/>
                </a:lnTo>
                <a:cubicBezTo>
                  <a:pt x="641" y="271"/>
                  <a:pt x="280" y="641"/>
                  <a:pt x="280" y="1084"/>
                </a:cubicBezTo>
                <a:cubicBezTo>
                  <a:pt x="280" y="1536"/>
                  <a:pt x="641" y="1897"/>
                  <a:pt x="1084" y="1897"/>
                </a:cubicBezTo>
                <a:cubicBezTo>
                  <a:pt x="1536" y="1897"/>
                  <a:pt x="1897" y="1536"/>
                  <a:pt x="1897" y="1084"/>
                </a:cubicBezTo>
                <a:cubicBezTo>
                  <a:pt x="1897" y="641"/>
                  <a:pt x="1536" y="271"/>
                  <a:pt x="1084" y="2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70E19787-9B48-244F-B5E8-62376236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854" y="6216142"/>
            <a:ext cx="840017" cy="732321"/>
          </a:xfrm>
          <a:custGeom>
            <a:avLst/>
            <a:gdLst>
              <a:gd name="T0" fmla="*/ 858 w 859"/>
              <a:gd name="T1" fmla="*/ 181 h 750"/>
              <a:gd name="T2" fmla="*/ 858 w 859"/>
              <a:gd name="T3" fmla="*/ 181 h 750"/>
              <a:gd name="T4" fmla="*/ 849 w 859"/>
              <a:gd name="T5" fmla="*/ 163 h 750"/>
              <a:gd name="T6" fmla="*/ 849 w 859"/>
              <a:gd name="T7" fmla="*/ 153 h 750"/>
              <a:gd name="T8" fmla="*/ 713 w 859"/>
              <a:gd name="T9" fmla="*/ 9 h 750"/>
              <a:gd name="T10" fmla="*/ 695 w 859"/>
              <a:gd name="T11" fmla="*/ 0 h 750"/>
              <a:gd name="T12" fmla="*/ 162 w 859"/>
              <a:gd name="T13" fmla="*/ 0 h 750"/>
              <a:gd name="T14" fmla="*/ 135 w 859"/>
              <a:gd name="T15" fmla="*/ 9 h 750"/>
              <a:gd name="T16" fmla="*/ 9 w 859"/>
              <a:gd name="T17" fmla="*/ 153 h 750"/>
              <a:gd name="T18" fmla="*/ 9 w 859"/>
              <a:gd name="T19" fmla="*/ 153 h 750"/>
              <a:gd name="T20" fmla="*/ 0 w 859"/>
              <a:gd name="T21" fmla="*/ 181 h 750"/>
              <a:gd name="T22" fmla="*/ 81 w 859"/>
              <a:gd name="T23" fmla="*/ 298 h 750"/>
              <a:gd name="T24" fmla="*/ 81 w 859"/>
              <a:gd name="T25" fmla="*/ 704 h 750"/>
              <a:gd name="T26" fmla="*/ 126 w 859"/>
              <a:gd name="T27" fmla="*/ 749 h 750"/>
              <a:gd name="T28" fmla="*/ 298 w 859"/>
              <a:gd name="T29" fmla="*/ 749 h 750"/>
              <a:gd name="T30" fmla="*/ 560 w 859"/>
              <a:gd name="T31" fmla="*/ 749 h 750"/>
              <a:gd name="T32" fmla="*/ 731 w 859"/>
              <a:gd name="T33" fmla="*/ 749 h 750"/>
              <a:gd name="T34" fmla="*/ 768 w 859"/>
              <a:gd name="T35" fmla="*/ 704 h 750"/>
              <a:gd name="T36" fmla="*/ 768 w 859"/>
              <a:gd name="T37" fmla="*/ 298 h 750"/>
              <a:gd name="T38" fmla="*/ 858 w 859"/>
              <a:gd name="T39" fmla="*/ 181 h 750"/>
              <a:gd name="T40" fmla="*/ 325 w 859"/>
              <a:gd name="T41" fmla="*/ 695 h 750"/>
              <a:gd name="T42" fmla="*/ 325 w 859"/>
              <a:gd name="T43" fmla="*/ 695 h 750"/>
              <a:gd name="T44" fmla="*/ 325 w 859"/>
              <a:gd name="T45" fmla="*/ 515 h 750"/>
              <a:gd name="T46" fmla="*/ 533 w 859"/>
              <a:gd name="T47" fmla="*/ 515 h 750"/>
              <a:gd name="T48" fmla="*/ 533 w 859"/>
              <a:gd name="T49" fmla="*/ 695 h 750"/>
              <a:gd name="T50" fmla="*/ 325 w 859"/>
              <a:gd name="T51" fmla="*/ 695 h 750"/>
              <a:gd name="T52" fmla="*/ 587 w 859"/>
              <a:gd name="T53" fmla="*/ 695 h 750"/>
              <a:gd name="T54" fmla="*/ 587 w 859"/>
              <a:gd name="T55" fmla="*/ 695 h 750"/>
              <a:gd name="T56" fmla="*/ 587 w 859"/>
              <a:gd name="T57" fmla="*/ 488 h 750"/>
              <a:gd name="T58" fmla="*/ 560 w 859"/>
              <a:gd name="T59" fmla="*/ 452 h 750"/>
              <a:gd name="T60" fmla="*/ 298 w 859"/>
              <a:gd name="T61" fmla="*/ 452 h 750"/>
              <a:gd name="T62" fmla="*/ 262 w 859"/>
              <a:gd name="T63" fmla="*/ 488 h 750"/>
              <a:gd name="T64" fmla="*/ 262 w 859"/>
              <a:gd name="T65" fmla="*/ 695 h 750"/>
              <a:gd name="T66" fmla="*/ 144 w 859"/>
              <a:gd name="T67" fmla="*/ 695 h 750"/>
              <a:gd name="T68" fmla="*/ 144 w 859"/>
              <a:gd name="T69" fmla="*/ 307 h 750"/>
              <a:gd name="T70" fmla="*/ 225 w 859"/>
              <a:gd name="T71" fmla="*/ 262 h 750"/>
              <a:gd name="T72" fmla="*/ 325 w 859"/>
              <a:gd name="T73" fmla="*/ 307 h 750"/>
              <a:gd name="T74" fmla="*/ 424 w 859"/>
              <a:gd name="T75" fmla="*/ 262 h 750"/>
              <a:gd name="T76" fmla="*/ 524 w 859"/>
              <a:gd name="T77" fmla="*/ 307 h 750"/>
              <a:gd name="T78" fmla="*/ 623 w 859"/>
              <a:gd name="T79" fmla="*/ 262 h 750"/>
              <a:gd name="T80" fmla="*/ 713 w 859"/>
              <a:gd name="T81" fmla="*/ 307 h 750"/>
              <a:gd name="T82" fmla="*/ 713 w 859"/>
              <a:gd name="T83" fmla="*/ 695 h 750"/>
              <a:gd name="T84" fmla="*/ 587 w 859"/>
              <a:gd name="T85" fmla="*/ 695 h 750"/>
              <a:gd name="T86" fmla="*/ 722 w 859"/>
              <a:gd name="T87" fmla="*/ 253 h 750"/>
              <a:gd name="T88" fmla="*/ 722 w 859"/>
              <a:gd name="T89" fmla="*/ 253 h 750"/>
              <a:gd name="T90" fmla="*/ 659 w 859"/>
              <a:gd name="T91" fmla="*/ 181 h 750"/>
              <a:gd name="T92" fmla="*/ 623 w 859"/>
              <a:gd name="T93" fmla="*/ 144 h 750"/>
              <a:gd name="T94" fmla="*/ 596 w 859"/>
              <a:gd name="T95" fmla="*/ 181 h 750"/>
              <a:gd name="T96" fmla="*/ 524 w 859"/>
              <a:gd name="T97" fmla="*/ 253 h 750"/>
              <a:gd name="T98" fmla="*/ 460 w 859"/>
              <a:gd name="T99" fmla="*/ 181 h 750"/>
              <a:gd name="T100" fmla="*/ 424 w 859"/>
              <a:gd name="T101" fmla="*/ 144 h 750"/>
              <a:gd name="T102" fmla="*/ 397 w 859"/>
              <a:gd name="T103" fmla="*/ 181 h 750"/>
              <a:gd name="T104" fmla="*/ 325 w 859"/>
              <a:gd name="T105" fmla="*/ 253 h 750"/>
              <a:gd name="T106" fmla="*/ 253 w 859"/>
              <a:gd name="T107" fmla="*/ 181 h 750"/>
              <a:gd name="T108" fmla="*/ 225 w 859"/>
              <a:gd name="T109" fmla="*/ 144 h 750"/>
              <a:gd name="T110" fmla="*/ 198 w 859"/>
              <a:gd name="T111" fmla="*/ 181 h 750"/>
              <a:gd name="T112" fmla="*/ 126 w 859"/>
              <a:gd name="T113" fmla="*/ 253 h 750"/>
              <a:gd name="T114" fmla="*/ 54 w 859"/>
              <a:gd name="T115" fmla="*/ 190 h 750"/>
              <a:gd name="T116" fmla="*/ 171 w 859"/>
              <a:gd name="T117" fmla="*/ 54 h 750"/>
              <a:gd name="T118" fmla="*/ 677 w 859"/>
              <a:gd name="T119" fmla="*/ 54 h 750"/>
              <a:gd name="T120" fmla="*/ 795 w 859"/>
              <a:gd name="T121" fmla="*/ 190 h 750"/>
              <a:gd name="T122" fmla="*/ 722 w 859"/>
              <a:gd name="T123" fmla="*/ 25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9" h="750">
                <a:moveTo>
                  <a:pt x="858" y="181"/>
                </a:moveTo>
                <a:lnTo>
                  <a:pt x="858" y="181"/>
                </a:lnTo>
                <a:cubicBezTo>
                  <a:pt x="858" y="172"/>
                  <a:pt x="858" y="172"/>
                  <a:pt x="849" y="163"/>
                </a:cubicBezTo>
                <a:lnTo>
                  <a:pt x="849" y="153"/>
                </a:lnTo>
                <a:cubicBezTo>
                  <a:pt x="713" y="9"/>
                  <a:pt x="713" y="9"/>
                  <a:pt x="713" y="9"/>
                </a:cubicBezTo>
                <a:cubicBezTo>
                  <a:pt x="713" y="0"/>
                  <a:pt x="704" y="0"/>
                  <a:pt x="69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3" y="0"/>
                  <a:pt x="144" y="0"/>
                  <a:pt x="135" y="9"/>
                </a:cubicBezTo>
                <a:cubicBezTo>
                  <a:pt x="9" y="153"/>
                  <a:pt x="9" y="153"/>
                  <a:pt x="9" y="153"/>
                </a:cubicBezTo>
                <a:lnTo>
                  <a:pt x="9" y="153"/>
                </a:lnTo>
                <a:cubicBezTo>
                  <a:pt x="0" y="163"/>
                  <a:pt x="0" y="172"/>
                  <a:pt x="0" y="181"/>
                </a:cubicBezTo>
                <a:cubicBezTo>
                  <a:pt x="0" y="235"/>
                  <a:pt x="36" y="280"/>
                  <a:pt x="81" y="298"/>
                </a:cubicBezTo>
                <a:cubicBezTo>
                  <a:pt x="81" y="704"/>
                  <a:pt x="81" y="704"/>
                  <a:pt x="81" y="704"/>
                </a:cubicBezTo>
                <a:cubicBezTo>
                  <a:pt x="81" y="731"/>
                  <a:pt x="99" y="749"/>
                  <a:pt x="126" y="749"/>
                </a:cubicBezTo>
                <a:cubicBezTo>
                  <a:pt x="298" y="749"/>
                  <a:pt x="298" y="749"/>
                  <a:pt x="298" y="749"/>
                </a:cubicBezTo>
                <a:cubicBezTo>
                  <a:pt x="560" y="749"/>
                  <a:pt x="560" y="749"/>
                  <a:pt x="560" y="749"/>
                </a:cubicBezTo>
                <a:cubicBezTo>
                  <a:pt x="731" y="749"/>
                  <a:pt x="731" y="749"/>
                  <a:pt x="731" y="749"/>
                </a:cubicBezTo>
                <a:cubicBezTo>
                  <a:pt x="750" y="749"/>
                  <a:pt x="768" y="731"/>
                  <a:pt x="768" y="704"/>
                </a:cubicBezTo>
                <a:cubicBezTo>
                  <a:pt x="768" y="298"/>
                  <a:pt x="768" y="298"/>
                  <a:pt x="768" y="298"/>
                </a:cubicBezTo>
                <a:cubicBezTo>
                  <a:pt x="822" y="280"/>
                  <a:pt x="858" y="235"/>
                  <a:pt x="858" y="181"/>
                </a:cubicBezTo>
                <a:close/>
                <a:moveTo>
                  <a:pt x="325" y="695"/>
                </a:moveTo>
                <a:lnTo>
                  <a:pt x="325" y="695"/>
                </a:lnTo>
                <a:cubicBezTo>
                  <a:pt x="325" y="515"/>
                  <a:pt x="325" y="515"/>
                  <a:pt x="325" y="515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533" y="695"/>
                  <a:pt x="533" y="695"/>
                  <a:pt x="533" y="695"/>
                </a:cubicBezTo>
                <a:lnTo>
                  <a:pt x="325" y="695"/>
                </a:lnTo>
                <a:close/>
                <a:moveTo>
                  <a:pt x="587" y="695"/>
                </a:moveTo>
                <a:lnTo>
                  <a:pt x="587" y="695"/>
                </a:lnTo>
                <a:cubicBezTo>
                  <a:pt x="587" y="488"/>
                  <a:pt x="587" y="488"/>
                  <a:pt x="587" y="488"/>
                </a:cubicBezTo>
                <a:cubicBezTo>
                  <a:pt x="587" y="470"/>
                  <a:pt x="578" y="452"/>
                  <a:pt x="560" y="452"/>
                </a:cubicBezTo>
                <a:cubicBezTo>
                  <a:pt x="298" y="452"/>
                  <a:pt x="298" y="452"/>
                  <a:pt x="298" y="452"/>
                </a:cubicBezTo>
                <a:cubicBezTo>
                  <a:pt x="280" y="452"/>
                  <a:pt x="262" y="470"/>
                  <a:pt x="262" y="488"/>
                </a:cubicBezTo>
                <a:cubicBezTo>
                  <a:pt x="262" y="695"/>
                  <a:pt x="262" y="695"/>
                  <a:pt x="262" y="695"/>
                </a:cubicBezTo>
                <a:cubicBezTo>
                  <a:pt x="144" y="695"/>
                  <a:pt x="144" y="695"/>
                  <a:pt x="144" y="695"/>
                </a:cubicBezTo>
                <a:cubicBezTo>
                  <a:pt x="144" y="307"/>
                  <a:pt x="144" y="307"/>
                  <a:pt x="144" y="307"/>
                </a:cubicBezTo>
                <a:cubicBezTo>
                  <a:pt x="180" y="298"/>
                  <a:pt x="207" y="289"/>
                  <a:pt x="225" y="262"/>
                </a:cubicBezTo>
                <a:cubicBezTo>
                  <a:pt x="253" y="289"/>
                  <a:pt x="289" y="307"/>
                  <a:pt x="325" y="307"/>
                </a:cubicBezTo>
                <a:cubicBezTo>
                  <a:pt x="370" y="307"/>
                  <a:pt x="406" y="289"/>
                  <a:pt x="424" y="262"/>
                </a:cubicBezTo>
                <a:cubicBezTo>
                  <a:pt x="451" y="289"/>
                  <a:pt x="487" y="307"/>
                  <a:pt x="524" y="307"/>
                </a:cubicBezTo>
                <a:cubicBezTo>
                  <a:pt x="569" y="307"/>
                  <a:pt x="605" y="289"/>
                  <a:pt x="623" y="262"/>
                </a:cubicBezTo>
                <a:cubicBezTo>
                  <a:pt x="650" y="289"/>
                  <a:pt x="677" y="298"/>
                  <a:pt x="713" y="307"/>
                </a:cubicBezTo>
                <a:cubicBezTo>
                  <a:pt x="713" y="695"/>
                  <a:pt x="713" y="695"/>
                  <a:pt x="713" y="695"/>
                </a:cubicBezTo>
                <a:lnTo>
                  <a:pt x="587" y="695"/>
                </a:lnTo>
                <a:close/>
                <a:moveTo>
                  <a:pt x="722" y="253"/>
                </a:moveTo>
                <a:lnTo>
                  <a:pt x="722" y="253"/>
                </a:lnTo>
                <a:cubicBezTo>
                  <a:pt x="686" y="253"/>
                  <a:pt x="659" y="217"/>
                  <a:pt x="659" y="181"/>
                </a:cubicBezTo>
                <a:cubicBezTo>
                  <a:pt x="659" y="163"/>
                  <a:pt x="641" y="144"/>
                  <a:pt x="623" y="144"/>
                </a:cubicBezTo>
                <a:cubicBezTo>
                  <a:pt x="614" y="144"/>
                  <a:pt x="596" y="163"/>
                  <a:pt x="596" y="181"/>
                </a:cubicBezTo>
                <a:cubicBezTo>
                  <a:pt x="596" y="217"/>
                  <a:pt x="569" y="253"/>
                  <a:pt x="524" y="253"/>
                </a:cubicBezTo>
                <a:cubicBezTo>
                  <a:pt x="487" y="253"/>
                  <a:pt x="460" y="217"/>
                  <a:pt x="460" y="181"/>
                </a:cubicBezTo>
                <a:cubicBezTo>
                  <a:pt x="460" y="163"/>
                  <a:pt x="442" y="144"/>
                  <a:pt x="424" y="144"/>
                </a:cubicBezTo>
                <a:cubicBezTo>
                  <a:pt x="415" y="144"/>
                  <a:pt x="397" y="163"/>
                  <a:pt x="397" y="181"/>
                </a:cubicBezTo>
                <a:cubicBezTo>
                  <a:pt x="397" y="217"/>
                  <a:pt x="370" y="253"/>
                  <a:pt x="325" y="253"/>
                </a:cubicBezTo>
                <a:cubicBezTo>
                  <a:pt x="289" y="253"/>
                  <a:pt x="253" y="217"/>
                  <a:pt x="253" y="181"/>
                </a:cubicBezTo>
                <a:cubicBezTo>
                  <a:pt x="253" y="163"/>
                  <a:pt x="244" y="144"/>
                  <a:pt x="225" y="144"/>
                </a:cubicBezTo>
                <a:cubicBezTo>
                  <a:pt x="207" y="144"/>
                  <a:pt x="198" y="163"/>
                  <a:pt x="198" y="181"/>
                </a:cubicBezTo>
                <a:cubicBezTo>
                  <a:pt x="198" y="217"/>
                  <a:pt x="162" y="253"/>
                  <a:pt x="126" y="253"/>
                </a:cubicBezTo>
                <a:cubicBezTo>
                  <a:pt x="90" y="253"/>
                  <a:pt x="63" y="226"/>
                  <a:pt x="54" y="190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677" y="54"/>
                  <a:pt x="677" y="54"/>
                  <a:pt x="677" y="54"/>
                </a:cubicBezTo>
                <a:cubicBezTo>
                  <a:pt x="795" y="190"/>
                  <a:pt x="795" y="190"/>
                  <a:pt x="795" y="190"/>
                </a:cubicBezTo>
                <a:cubicBezTo>
                  <a:pt x="795" y="226"/>
                  <a:pt x="759" y="253"/>
                  <a:pt x="722" y="2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2">
            <a:extLst>
              <a:ext uri="{FF2B5EF4-FFF2-40B4-BE49-F238E27FC236}">
                <a16:creationId xmlns:a16="http://schemas.microsoft.com/office/drawing/2014/main" id="{C5BCE3C3-40DD-8847-B6DE-D8BB24F2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012" y="9507281"/>
            <a:ext cx="460930" cy="865861"/>
          </a:xfrm>
          <a:custGeom>
            <a:avLst/>
            <a:gdLst>
              <a:gd name="T0" fmla="*/ 235 w 471"/>
              <a:gd name="T1" fmla="*/ 886 h 887"/>
              <a:gd name="T2" fmla="*/ 235 w 471"/>
              <a:gd name="T3" fmla="*/ 886 h 887"/>
              <a:gd name="T4" fmla="*/ 0 w 471"/>
              <a:gd name="T5" fmla="*/ 651 h 887"/>
              <a:gd name="T6" fmla="*/ 0 w 471"/>
              <a:gd name="T7" fmla="*/ 199 h 887"/>
              <a:gd name="T8" fmla="*/ 27 w 471"/>
              <a:gd name="T9" fmla="*/ 172 h 887"/>
              <a:gd name="T10" fmla="*/ 27 w 471"/>
              <a:gd name="T11" fmla="*/ 172 h 887"/>
              <a:gd name="T12" fmla="*/ 54 w 471"/>
              <a:gd name="T13" fmla="*/ 199 h 887"/>
              <a:gd name="T14" fmla="*/ 54 w 471"/>
              <a:gd name="T15" fmla="*/ 651 h 887"/>
              <a:gd name="T16" fmla="*/ 235 w 471"/>
              <a:gd name="T17" fmla="*/ 822 h 887"/>
              <a:gd name="T18" fmla="*/ 407 w 471"/>
              <a:gd name="T19" fmla="*/ 651 h 887"/>
              <a:gd name="T20" fmla="*/ 407 w 471"/>
              <a:gd name="T21" fmla="*/ 515 h 887"/>
              <a:gd name="T22" fmla="*/ 407 w 471"/>
              <a:gd name="T23" fmla="*/ 515 h 887"/>
              <a:gd name="T24" fmla="*/ 407 w 471"/>
              <a:gd name="T25" fmla="*/ 262 h 887"/>
              <a:gd name="T26" fmla="*/ 407 w 471"/>
              <a:gd name="T27" fmla="*/ 172 h 887"/>
              <a:gd name="T28" fmla="*/ 298 w 471"/>
              <a:gd name="T29" fmla="*/ 63 h 887"/>
              <a:gd name="T30" fmla="*/ 190 w 471"/>
              <a:gd name="T31" fmla="*/ 172 h 887"/>
              <a:gd name="T32" fmla="*/ 190 w 471"/>
              <a:gd name="T33" fmla="*/ 262 h 887"/>
              <a:gd name="T34" fmla="*/ 190 w 471"/>
              <a:gd name="T35" fmla="*/ 606 h 887"/>
              <a:gd name="T36" fmla="*/ 190 w 471"/>
              <a:gd name="T37" fmla="*/ 642 h 887"/>
              <a:gd name="T38" fmla="*/ 226 w 471"/>
              <a:gd name="T39" fmla="*/ 687 h 887"/>
              <a:gd name="T40" fmla="*/ 271 w 471"/>
              <a:gd name="T41" fmla="*/ 651 h 887"/>
              <a:gd name="T42" fmla="*/ 271 w 471"/>
              <a:gd name="T43" fmla="*/ 208 h 887"/>
              <a:gd name="T44" fmla="*/ 298 w 471"/>
              <a:gd name="T45" fmla="*/ 181 h 887"/>
              <a:gd name="T46" fmla="*/ 298 w 471"/>
              <a:gd name="T47" fmla="*/ 181 h 887"/>
              <a:gd name="T48" fmla="*/ 325 w 471"/>
              <a:gd name="T49" fmla="*/ 208 h 887"/>
              <a:gd name="T50" fmla="*/ 325 w 471"/>
              <a:gd name="T51" fmla="*/ 651 h 887"/>
              <a:gd name="T52" fmla="*/ 226 w 471"/>
              <a:gd name="T53" fmla="*/ 741 h 887"/>
              <a:gd name="T54" fmla="*/ 136 w 471"/>
              <a:gd name="T55" fmla="*/ 651 h 887"/>
              <a:gd name="T56" fmla="*/ 126 w 471"/>
              <a:gd name="T57" fmla="*/ 606 h 887"/>
              <a:gd name="T58" fmla="*/ 136 w 471"/>
              <a:gd name="T59" fmla="*/ 262 h 887"/>
              <a:gd name="T60" fmla="*/ 126 w 471"/>
              <a:gd name="T61" fmla="*/ 172 h 887"/>
              <a:gd name="T62" fmla="*/ 298 w 471"/>
              <a:gd name="T63" fmla="*/ 0 h 887"/>
              <a:gd name="T64" fmla="*/ 470 w 471"/>
              <a:gd name="T65" fmla="*/ 172 h 887"/>
              <a:gd name="T66" fmla="*/ 470 w 471"/>
              <a:gd name="T67" fmla="*/ 262 h 887"/>
              <a:gd name="T68" fmla="*/ 470 w 471"/>
              <a:gd name="T69" fmla="*/ 262 h 887"/>
              <a:gd name="T70" fmla="*/ 470 w 471"/>
              <a:gd name="T71" fmla="*/ 515 h 887"/>
              <a:gd name="T72" fmla="*/ 470 w 471"/>
              <a:gd name="T73" fmla="*/ 651 h 887"/>
              <a:gd name="T74" fmla="*/ 235 w 471"/>
              <a:gd name="T75" fmla="*/ 88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1" h="887">
                <a:moveTo>
                  <a:pt x="235" y="886"/>
                </a:moveTo>
                <a:lnTo>
                  <a:pt x="235" y="886"/>
                </a:lnTo>
                <a:cubicBezTo>
                  <a:pt x="100" y="886"/>
                  <a:pt x="0" y="777"/>
                  <a:pt x="0" y="651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0"/>
                  <a:pt x="9" y="172"/>
                  <a:pt x="27" y="172"/>
                </a:cubicBezTo>
                <a:lnTo>
                  <a:pt x="27" y="172"/>
                </a:lnTo>
                <a:cubicBezTo>
                  <a:pt x="45" y="172"/>
                  <a:pt x="54" y="190"/>
                  <a:pt x="54" y="199"/>
                </a:cubicBezTo>
                <a:cubicBezTo>
                  <a:pt x="54" y="651"/>
                  <a:pt x="54" y="651"/>
                  <a:pt x="54" y="651"/>
                </a:cubicBezTo>
                <a:cubicBezTo>
                  <a:pt x="54" y="750"/>
                  <a:pt x="136" y="822"/>
                  <a:pt x="235" y="822"/>
                </a:cubicBezTo>
                <a:cubicBezTo>
                  <a:pt x="325" y="822"/>
                  <a:pt x="407" y="750"/>
                  <a:pt x="407" y="651"/>
                </a:cubicBezTo>
                <a:cubicBezTo>
                  <a:pt x="407" y="515"/>
                  <a:pt x="407" y="515"/>
                  <a:pt x="407" y="515"/>
                </a:cubicBezTo>
                <a:lnTo>
                  <a:pt x="407" y="515"/>
                </a:lnTo>
                <a:cubicBezTo>
                  <a:pt x="407" y="262"/>
                  <a:pt x="407" y="262"/>
                  <a:pt x="407" y="262"/>
                </a:cubicBezTo>
                <a:cubicBezTo>
                  <a:pt x="407" y="172"/>
                  <a:pt x="407" y="172"/>
                  <a:pt x="407" y="172"/>
                </a:cubicBezTo>
                <a:cubicBezTo>
                  <a:pt x="407" y="108"/>
                  <a:pt x="353" y="63"/>
                  <a:pt x="298" y="63"/>
                </a:cubicBezTo>
                <a:cubicBezTo>
                  <a:pt x="244" y="63"/>
                  <a:pt x="190" y="108"/>
                  <a:pt x="190" y="172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190" y="606"/>
                  <a:pt x="190" y="606"/>
                  <a:pt x="190" y="606"/>
                </a:cubicBezTo>
                <a:cubicBezTo>
                  <a:pt x="190" y="642"/>
                  <a:pt x="190" y="642"/>
                  <a:pt x="190" y="642"/>
                </a:cubicBezTo>
                <a:cubicBezTo>
                  <a:pt x="190" y="669"/>
                  <a:pt x="208" y="687"/>
                  <a:pt x="226" y="687"/>
                </a:cubicBezTo>
                <a:cubicBezTo>
                  <a:pt x="253" y="687"/>
                  <a:pt x="271" y="669"/>
                  <a:pt x="271" y="651"/>
                </a:cubicBezTo>
                <a:cubicBezTo>
                  <a:pt x="271" y="208"/>
                  <a:pt x="271" y="208"/>
                  <a:pt x="271" y="208"/>
                </a:cubicBezTo>
                <a:cubicBezTo>
                  <a:pt x="271" y="190"/>
                  <a:pt x="280" y="181"/>
                  <a:pt x="298" y="181"/>
                </a:cubicBezTo>
                <a:lnTo>
                  <a:pt x="298" y="181"/>
                </a:lnTo>
                <a:cubicBezTo>
                  <a:pt x="316" y="181"/>
                  <a:pt x="325" y="190"/>
                  <a:pt x="325" y="208"/>
                </a:cubicBezTo>
                <a:cubicBezTo>
                  <a:pt x="325" y="651"/>
                  <a:pt x="325" y="651"/>
                  <a:pt x="325" y="651"/>
                </a:cubicBezTo>
                <a:cubicBezTo>
                  <a:pt x="325" y="705"/>
                  <a:pt x="289" y="741"/>
                  <a:pt x="226" y="741"/>
                </a:cubicBezTo>
                <a:cubicBezTo>
                  <a:pt x="172" y="741"/>
                  <a:pt x="136" y="705"/>
                  <a:pt x="136" y="651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26" y="82"/>
                  <a:pt x="208" y="0"/>
                  <a:pt x="298" y="0"/>
                </a:cubicBezTo>
                <a:cubicBezTo>
                  <a:pt x="389" y="0"/>
                  <a:pt x="470" y="82"/>
                  <a:pt x="470" y="172"/>
                </a:cubicBezTo>
                <a:cubicBezTo>
                  <a:pt x="470" y="262"/>
                  <a:pt x="470" y="262"/>
                  <a:pt x="470" y="262"/>
                </a:cubicBezTo>
                <a:lnTo>
                  <a:pt x="470" y="262"/>
                </a:lnTo>
                <a:cubicBezTo>
                  <a:pt x="470" y="515"/>
                  <a:pt x="470" y="515"/>
                  <a:pt x="470" y="515"/>
                </a:cubicBezTo>
                <a:cubicBezTo>
                  <a:pt x="470" y="651"/>
                  <a:pt x="470" y="651"/>
                  <a:pt x="470" y="651"/>
                </a:cubicBezTo>
                <a:cubicBezTo>
                  <a:pt x="470" y="777"/>
                  <a:pt x="362" y="886"/>
                  <a:pt x="235" y="8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3">
            <a:extLst>
              <a:ext uri="{FF2B5EF4-FFF2-40B4-BE49-F238E27FC236}">
                <a16:creationId xmlns:a16="http://schemas.microsoft.com/office/drawing/2014/main" id="{C757FAD1-C61B-A041-B894-D4D5AD40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082" y="6048138"/>
            <a:ext cx="990788" cy="1059712"/>
          </a:xfrm>
          <a:custGeom>
            <a:avLst/>
            <a:gdLst>
              <a:gd name="T0" fmla="*/ 777 w 1013"/>
              <a:gd name="T1" fmla="*/ 1083 h 1084"/>
              <a:gd name="T2" fmla="*/ 632 w 1013"/>
              <a:gd name="T3" fmla="*/ 1065 h 1084"/>
              <a:gd name="T4" fmla="*/ 578 w 1013"/>
              <a:gd name="T5" fmla="*/ 1065 h 1084"/>
              <a:gd name="T6" fmla="*/ 244 w 1013"/>
              <a:gd name="T7" fmla="*/ 984 h 1084"/>
              <a:gd name="T8" fmla="*/ 63 w 1013"/>
              <a:gd name="T9" fmla="*/ 948 h 1084"/>
              <a:gd name="T10" fmla="*/ 72 w 1013"/>
              <a:gd name="T11" fmla="*/ 488 h 1084"/>
              <a:gd name="T12" fmla="*/ 271 w 1013"/>
              <a:gd name="T13" fmla="*/ 470 h 1084"/>
              <a:gd name="T14" fmla="*/ 415 w 1013"/>
              <a:gd name="T15" fmla="*/ 280 h 1084"/>
              <a:gd name="T16" fmla="*/ 397 w 1013"/>
              <a:gd name="T17" fmla="*/ 109 h 1084"/>
              <a:gd name="T18" fmla="*/ 569 w 1013"/>
              <a:gd name="T19" fmla="*/ 27 h 1084"/>
              <a:gd name="T20" fmla="*/ 668 w 1013"/>
              <a:gd name="T21" fmla="*/ 299 h 1084"/>
              <a:gd name="T22" fmla="*/ 668 w 1013"/>
              <a:gd name="T23" fmla="*/ 380 h 1084"/>
              <a:gd name="T24" fmla="*/ 912 w 1013"/>
              <a:gd name="T25" fmla="*/ 425 h 1084"/>
              <a:gd name="T26" fmla="*/ 976 w 1013"/>
              <a:gd name="T27" fmla="*/ 615 h 1084"/>
              <a:gd name="T28" fmla="*/ 958 w 1013"/>
              <a:gd name="T29" fmla="*/ 786 h 1084"/>
              <a:gd name="T30" fmla="*/ 912 w 1013"/>
              <a:gd name="T31" fmla="*/ 939 h 1084"/>
              <a:gd name="T32" fmla="*/ 876 w 1013"/>
              <a:gd name="T33" fmla="*/ 1056 h 1084"/>
              <a:gd name="T34" fmla="*/ 605 w 1013"/>
              <a:gd name="T35" fmla="*/ 993 h 1084"/>
              <a:gd name="T36" fmla="*/ 650 w 1013"/>
              <a:gd name="T37" fmla="*/ 993 h 1084"/>
              <a:gd name="T38" fmla="*/ 831 w 1013"/>
              <a:gd name="T39" fmla="*/ 1002 h 1084"/>
              <a:gd name="T40" fmla="*/ 840 w 1013"/>
              <a:gd name="T41" fmla="*/ 939 h 1084"/>
              <a:gd name="T42" fmla="*/ 858 w 1013"/>
              <a:gd name="T43" fmla="*/ 885 h 1084"/>
              <a:gd name="T44" fmla="*/ 885 w 1013"/>
              <a:gd name="T45" fmla="*/ 795 h 1084"/>
              <a:gd name="T46" fmla="*/ 903 w 1013"/>
              <a:gd name="T47" fmla="*/ 741 h 1084"/>
              <a:gd name="T48" fmla="*/ 939 w 1013"/>
              <a:gd name="T49" fmla="*/ 696 h 1084"/>
              <a:gd name="T50" fmla="*/ 876 w 1013"/>
              <a:gd name="T51" fmla="*/ 615 h 1084"/>
              <a:gd name="T52" fmla="*/ 930 w 1013"/>
              <a:gd name="T53" fmla="*/ 552 h 1084"/>
              <a:gd name="T54" fmla="*/ 804 w 1013"/>
              <a:gd name="T55" fmla="*/ 488 h 1084"/>
              <a:gd name="T56" fmla="*/ 596 w 1013"/>
              <a:gd name="T57" fmla="*/ 280 h 1084"/>
              <a:gd name="T58" fmla="*/ 488 w 1013"/>
              <a:gd name="T59" fmla="*/ 72 h 1084"/>
              <a:gd name="T60" fmla="*/ 470 w 1013"/>
              <a:gd name="T61" fmla="*/ 109 h 1084"/>
              <a:gd name="T62" fmla="*/ 397 w 1013"/>
              <a:gd name="T63" fmla="*/ 443 h 1084"/>
              <a:gd name="T64" fmla="*/ 289 w 1013"/>
              <a:gd name="T65" fmla="*/ 542 h 1084"/>
              <a:gd name="T66" fmla="*/ 135 w 1013"/>
              <a:gd name="T67" fmla="*/ 533 h 1084"/>
              <a:gd name="T68" fmla="*/ 72 w 1013"/>
              <a:gd name="T69" fmla="*/ 732 h 1084"/>
              <a:gd name="T70" fmla="*/ 190 w 1013"/>
              <a:gd name="T71" fmla="*/ 930 h 1084"/>
              <a:gd name="T72" fmla="*/ 298 w 1013"/>
              <a:gd name="T73" fmla="*/ 903 h 1084"/>
              <a:gd name="T74" fmla="*/ 379 w 1013"/>
              <a:gd name="T75" fmla="*/ 903 h 1084"/>
              <a:gd name="T76" fmla="*/ 587 w 1013"/>
              <a:gd name="T77" fmla="*/ 993 h 1084"/>
              <a:gd name="T78" fmla="*/ 461 w 1013"/>
              <a:gd name="T79" fmla="*/ 9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3" h="1084">
                <a:moveTo>
                  <a:pt x="777" y="1083"/>
                </a:moveTo>
                <a:lnTo>
                  <a:pt x="777" y="1083"/>
                </a:lnTo>
                <a:cubicBezTo>
                  <a:pt x="768" y="1083"/>
                  <a:pt x="759" y="1083"/>
                  <a:pt x="750" y="1083"/>
                </a:cubicBezTo>
                <a:cubicBezTo>
                  <a:pt x="705" y="1083"/>
                  <a:pt x="660" y="1074"/>
                  <a:pt x="632" y="1065"/>
                </a:cubicBezTo>
                <a:cubicBezTo>
                  <a:pt x="623" y="1056"/>
                  <a:pt x="605" y="1056"/>
                  <a:pt x="596" y="1065"/>
                </a:cubicBezTo>
                <a:cubicBezTo>
                  <a:pt x="587" y="1065"/>
                  <a:pt x="587" y="1065"/>
                  <a:pt x="578" y="1065"/>
                </a:cubicBezTo>
                <a:cubicBezTo>
                  <a:pt x="524" y="1065"/>
                  <a:pt x="415" y="1029"/>
                  <a:pt x="343" y="966"/>
                </a:cubicBezTo>
                <a:cubicBezTo>
                  <a:pt x="316" y="966"/>
                  <a:pt x="271" y="984"/>
                  <a:pt x="244" y="984"/>
                </a:cubicBezTo>
                <a:cubicBezTo>
                  <a:pt x="235" y="993"/>
                  <a:pt x="226" y="993"/>
                  <a:pt x="217" y="993"/>
                </a:cubicBezTo>
                <a:cubicBezTo>
                  <a:pt x="154" y="1011"/>
                  <a:pt x="99" y="993"/>
                  <a:pt x="63" y="948"/>
                </a:cubicBezTo>
                <a:cubicBezTo>
                  <a:pt x="27" y="903"/>
                  <a:pt x="0" y="830"/>
                  <a:pt x="0" y="732"/>
                </a:cubicBezTo>
                <a:cubicBezTo>
                  <a:pt x="0" y="597"/>
                  <a:pt x="36" y="524"/>
                  <a:pt x="72" y="488"/>
                </a:cubicBezTo>
                <a:cubicBezTo>
                  <a:pt x="90" y="470"/>
                  <a:pt x="117" y="461"/>
                  <a:pt x="144" y="461"/>
                </a:cubicBezTo>
                <a:cubicBezTo>
                  <a:pt x="271" y="470"/>
                  <a:pt x="271" y="470"/>
                  <a:pt x="271" y="470"/>
                </a:cubicBezTo>
                <a:cubicBezTo>
                  <a:pt x="289" y="461"/>
                  <a:pt x="316" y="434"/>
                  <a:pt x="343" y="398"/>
                </a:cubicBezTo>
                <a:cubicBezTo>
                  <a:pt x="415" y="307"/>
                  <a:pt x="415" y="280"/>
                  <a:pt x="415" y="280"/>
                </a:cubicBezTo>
                <a:cubicBezTo>
                  <a:pt x="415" y="181"/>
                  <a:pt x="415" y="154"/>
                  <a:pt x="407" y="136"/>
                </a:cubicBezTo>
                <a:cubicBezTo>
                  <a:pt x="397" y="127"/>
                  <a:pt x="397" y="118"/>
                  <a:pt x="397" y="109"/>
                </a:cubicBezTo>
                <a:cubicBezTo>
                  <a:pt x="388" y="72"/>
                  <a:pt x="415" y="27"/>
                  <a:pt x="461" y="9"/>
                </a:cubicBezTo>
                <a:cubicBezTo>
                  <a:pt x="497" y="0"/>
                  <a:pt x="533" y="0"/>
                  <a:pt x="569" y="27"/>
                </a:cubicBezTo>
                <a:cubicBezTo>
                  <a:pt x="605" y="46"/>
                  <a:pt x="632" y="82"/>
                  <a:pt x="668" y="145"/>
                </a:cubicBezTo>
                <a:cubicBezTo>
                  <a:pt x="686" y="181"/>
                  <a:pt x="677" y="235"/>
                  <a:pt x="668" y="299"/>
                </a:cubicBezTo>
                <a:cubicBezTo>
                  <a:pt x="668" y="316"/>
                  <a:pt x="660" y="335"/>
                  <a:pt x="660" y="353"/>
                </a:cubicBezTo>
                <a:cubicBezTo>
                  <a:pt x="660" y="371"/>
                  <a:pt x="660" y="380"/>
                  <a:pt x="668" y="380"/>
                </a:cubicBezTo>
                <a:cubicBezTo>
                  <a:pt x="705" y="416"/>
                  <a:pt x="750" y="416"/>
                  <a:pt x="813" y="416"/>
                </a:cubicBezTo>
                <a:cubicBezTo>
                  <a:pt x="840" y="416"/>
                  <a:pt x="876" y="416"/>
                  <a:pt x="912" y="425"/>
                </a:cubicBezTo>
                <a:cubicBezTo>
                  <a:pt x="976" y="434"/>
                  <a:pt x="1012" y="479"/>
                  <a:pt x="1003" y="552"/>
                </a:cubicBezTo>
                <a:cubicBezTo>
                  <a:pt x="994" y="578"/>
                  <a:pt x="985" y="597"/>
                  <a:pt x="976" y="615"/>
                </a:cubicBezTo>
                <a:cubicBezTo>
                  <a:pt x="994" y="642"/>
                  <a:pt x="1012" y="660"/>
                  <a:pt x="1012" y="696"/>
                </a:cubicBezTo>
                <a:cubicBezTo>
                  <a:pt x="1012" y="741"/>
                  <a:pt x="985" y="768"/>
                  <a:pt x="958" y="786"/>
                </a:cubicBezTo>
                <a:cubicBezTo>
                  <a:pt x="976" y="812"/>
                  <a:pt x="985" y="840"/>
                  <a:pt x="976" y="876"/>
                </a:cubicBezTo>
                <a:cubicBezTo>
                  <a:pt x="967" y="903"/>
                  <a:pt x="949" y="921"/>
                  <a:pt x="912" y="939"/>
                </a:cubicBezTo>
                <a:lnTo>
                  <a:pt x="912" y="948"/>
                </a:lnTo>
                <a:cubicBezTo>
                  <a:pt x="921" y="993"/>
                  <a:pt x="912" y="1029"/>
                  <a:pt x="876" y="1056"/>
                </a:cubicBezTo>
                <a:cubicBezTo>
                  <a:pt x="858" y="1074"/>
                  <a:pt x="822" y="1083"/>
                  <a:pt x="777" y="1083"/>
                </a:cubicBezTo>
                <a:close/>
                <a:moveTo>
                  <a:pt x="605" y="993"/>
                </a:moveTo>
                <a:lnTo>
                  <a:pt x="605" y="993"/>
                </a:lnTo>
                <a:cubicBezTo>
                  <a:pt x="623" y="993"/>
                  <a:pt x="632" y="993"/>
                  <a:pt x="650" y="993"/>
                </a:cubicBezTo>
                <a:cubicBezTo>
                  <a:pt x="677" y="1002"/>
                  <a:pt x="714" y="1011"/>
                  <a:pt x="759" y="1011"/>
                </a:cubicBezTo>
                <a:cubicBezTo>
                  <a:pt x="813" y="1020"/>
                  <a:pt x="831" y="1011"/>
                  <a:pt x="831" y="1002"/>
                </a:cubicBezTo>
                <a:cubicBezTo>
                  <a:pt x="840" y="993"/>
                  <a:pt x="849" y="975"/>
                  <a:pt x="849" y="966"/>
                </a:cubicBezTo>
                <a:cubicBezTo>
                  <a:pt x="840" y="948"/>
                  <a:pt x="840" y="939"/>
                  <a:pt x="840" y="939"/>
                </a:cubicBezTo>
                <a:cubicBezTo>
                  <a:pt x="831" y="930"/>
                  <a:pt x="831" y="921"/>
                  <a:pt x="831" y="912"/>
                </a:cubicBezTo>
                <a:cubicBezTo>
                  <a:pt x="840" y="894"/>
                  <a:pt x="849" y="885"/>
                  <a:pt x="858" y="885"/>
                </a:cubicBezTo>
                <a:cubicBezTo>
                  <a:pt x="885" y="876"/>
                  <a:pt x="903" y="867"/>
                  <a:pt x="903" y="858"/>
                </a:cubicBezTo>
                <a:cubicBezTo>
                  <a:pt x="912" y="840"/>
                  <a:pt x="894" y="804"/>
                  <a:pt x="885" y="795"/>
                </a:cubicBezTo>
                <a:cubicBezTo>
                  <a:pt x="876" y="786"/>
                  <a:pt x="867" y="777"/>
                  <a:pt x="876" y="759"/>
                </a:cubicBezTo>
                <a:cubicBezTo>
                  <a:pt x="876" y="750"/>
                  <a:pt x="885" y="741"/>
                  <a:pt x="903" y="741"/>
                </a:cubicBezTo>
                <a:cubicBezTo>
                  <a:pt x="903" y="741"/>
                  <a:pt x="912" y="732"/>
                  <a:pt x="921" y="732"/>
                </a:cubicBezTo>
                <a:cubicBezTo>
                  <a:pt x="930" y="723"/>
                  <a:pt x="939" y="705"/>
                  <a:pt x="939" y="696"/>
                </a:cubicBezTo>
                <a:cubicBezTo>
                  <a:pt x="939" y="687"/>
                  <a:pt x="939" y="669"/>
                  <a:pt x="894" y="651"/>
                </a:cubicBezTo>
                <a:cubicBezTo>
                  <a:pt x="885" y="642"/>
                  <a:pt x="876" y="633"/>
                  <a:pt x="876" y="615"/>
                </a:cubicBezTo>
                <a:cubicBezTo>
                  <a:pt x="876" y="606"/>
                  <a:pt x="885" y="597"/>
                  <a:pt x="894" y="588"/>
                </a:cubicBezTo>
                <a:cubicBezTo>
                  <a:pt x="912" y="578"/>
                  <a:pt x="930" y="560"/>
                  <a:pt x="930" y="552"/>
                </a:cubicBezTo>
                <a:cubicBezTo>
                  <a:pt x="930" y="497"/>
                  <a:pt x="912" y="497"/>
                  <a:pt x="903" y="497"/>
                </a:cubicBezTo>
                <a:cubicBezTo>
                  <a:pt x="867" y="488"/>
                  <a:pt x="840" y="488"/>
                  <a:pt x="804" y="488"/>
                </a:cubicBezTo>
                <a:cubicBezTo>
                  <a:pt x="750" y="488"/>
                  <a:pt x="686" y="488"/>
                  <a:pt x="623" y="443"/>
                </a:cubicBezTo>
                <a:cubicBezTo>
                  <a:pt x="578" y="407"/>
                  <a:pt x="587" y="353"/>
                  <a:pt x="596" y="280"/>
                </a:cubicBezTo>
                <a:cubicBezTo>
                  <a:pt x="605" y="244"/>
                  <a:pt x="614" y="190"/>
                  <a:pt x="605" y="172"/>
                </a:cubicBezTo>
                <a:cubicBezTo>
                  <a:pt x="569" y="109"/>
                  <a:pt x="524" y="72"/>
                  <a:pt x="488" y="72"/>
                </a:cubicBezTo>
                <a:cubicBezTo>
                  <a:pt x="479" y="82"/>
                  <a:pt x="470" y="91"/>
                  <a:pt x="461" y="91"/>
                </a:cubicBezTo>
                <a:cubicBezTo>
                  <a:pt x="470" y="100"/>
                  <a:pt x="470" y="109"/>
                  <a:pt x="470" y="109"/>
                </a:cubicBezTo>
                <a:cubicBezTo>
                  <a:pt x="479" y="136"/>
                  <a:pt x="488" y="163"/>
                  <a:pt x="488" y="280"/>
                </a:cubicBezTo>
                <a:cubicBezTo>
                  <a:pt x="488" y="307"/>
                  <a:pt x="479" y="344"/>
                  <a:pt x="397" y="443"/>
                </a:cubicBezTo>
                <a:cubicBezTo>
                  <a:pt x="352" y="488"/>
                  <a:pt x="316" y="533"/>
                  <a:pt x="316" y="533"/>
                </a:cubicBezTo>
                <a:cubicBezTo>
                  <a:pt x="307" y="542"/>
                  <a:pt x="298" y="552"/>
                  <a:pt x="289" y="542"/>
                </a:cubicBezTo>
                <a:cubicBezTo>
                  <a:pt x="135" y="533"/>
                  <a:pt x="135" y="533"/>
                  <a:pt x="135" y="533"/>
                </a:cubicBezTo>
                <a:lnTo>
                  <a:pt x="135" y="533"/>
                </a:lnTo>
                <a:cubicBezTo>
                  <a:pt x="135" y="533"/>
                  <a:pt x="126" y="533"/>
                  <a:pt x="126" y="542"/>
                </a:cubicBezTo>
                <a:cubicBezTo>
                  <a:pt x="108" y="560"/>
                  <a:pt x="72" y="615"/>
                  <a:pt x="72" y="732"/>
                </a:cubicBezTo>
                <a:cubicBezTo>
                  <a:pt x="72" y="812"/>
                  <a:pt x="90" y="867"/>
                  <a:pt x="117" y="903"/>
                </a:cubicBezTo>
                <a:cubicBezTo>
                  <a:pt x="135" y="930"/>
                  <a:pt x="162" y="939"/>
                  <a:pt x="190" y="930"/>
                </a:cubicBezTo>
                <a:cubicBezTo>
                  <a:pt x="208" y="921"/>
                  <a:pt x="217" y="921"/>
                  <a:pt x="226" y="921"/>
                </a:cubicBezTo>
                <a:cubicBezTo>
                  <a:pt x="244" y="912"/>
                  <a:pt x="280" y="903"/>
                  <a:pt x="298" y="903"/>
                </a:cubicBezTo>
                <a:cubicBezTo>
                  <a:pt x="307" y="903"/>
                  <a:pt x="325" y="903"/>
                  <a:pt x="334" y="894"/>
                </a:cubicBezTo>
                <a:cubicBezTo>
                  <a:pt x="343" y="894"/>
                  <a:pt x="361" y="894"/>
                  <a:pt x="379" y="903"/>
                </a:cubicBezTo>
                <a:cubicBezTo>
                  <a:pt x="415" y="939"/>
                  <a:pt x="461" y="966"/>
                  <a:pt x="497" y="975"/>
                </a:cubicBezTo>
                <a:cubicBezTo>
                  <a:pt x="533" y="984"/>
                  <a:pt x="569" y="993"/>
                  <a:pt x="587" y="993"/>
                </a:cubicBezTo>
                <a:cubicBezTo>
                  <a:pt x="596" y="993"/>
                  <a:pt x="596" y="993"/>
                  <a:pt x="605" y="993"/>
                </a:cubicBezTo>
                <a:close/>
                <a:moveTo>
                  <a:pt x="461" y="91"/>
                </a:moveTo>
                <a:lnTo>
                  <a:pt x="461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4">
            <a:extLst>
              <a:ext uri="{FF2B5EF4-FFF2-40B4-BE49-F238E27FC236}">
                <a16:creationId xmlns:a16="http://schemas.microsoft.com/office/drawing/2014/main" id="{D8518167-0570-EB4E-8B50-501D2BFE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620" y="9576205"/>
            <a:ext cx="1051096" cy="865861"/>
          </a:xfrm>
          <a:custGeom>
            <a:avLst/>
            <a:gdLst>
              <a:gd name="T0" fmla="*/ 975 w 1076"/>
              <a:gd name="T1" fmla="*/ 109 h 887"/>
              <a:gd name="T2" fmla="*/ 975 w 1076"/>
              <a:gd name="T3" fmla="*/ 109 h 887"/>
              <a:gd name="T4" fmla="*/ 732 w 1076"/>
              <a:gd name="T5" fmla="*/ 0 h 887"/>
              <a:gd name="T6" fmla="*/ 343 w 1076"/>
              <a:gd name="T7" fmla="*/ 0 h 887"/>
              <a:gd name="T8" fmla="*/ 108 w 1076"/>
              <a:gd name="T9" fmla="*/ 100 h 887"/>
              <a:gd name="T10" fmla="*/ 0 w 1076"/>
              <a:gd name="T11" fmla="*/ 344 h 887"/>
              <a:gd name="T12" fmla="*/ 54 w 1076"/>
              <a:gd name="T13" fmla="*/ 516 h 887"/>
              <a:gd name="T14" fmla="*/ 153 w 1076"/>
              <a:gd name="T15" fmla="*/ 624 h 887"/>
              <a:gd name="T16" fmla="*/ 117 w 1076"/>
              <a:gd name="T17" fmla="*/ 841 h 887"/>
              <a:gd name="T18" fmla="*/ 126 w 1076"/>
              <a:gd name="T19" fmla="*/ 877 h 887"/>
              <a:gd name="T20" fmla="*/ 144 w 1076"/>
              <a:gd name="T21" fmla="*/ 886 h 887"/>
              <a:gd name="T22" fmla="*/ 162 w 1076"/>
              <a:gd name="T23" fmla="*/ 886 h 887"/>
              <a:gd name="T24" fmla="*/ 506 w 1076"/>
              <a:gd name="T25" fmla="*/ 741 h 887"/>
              <a:gd name="T26" fmla="*/ 732 w 1076"/>
              <a:gd name="T27" fmla="*/ 687 h 887"/>
              <a:gd name="T28" fmla="*/ 975 w 1076"/>
              <a:gd name="T29" fmla="*/ 588 h 887"/>
              <a:gd name="T30" fmla="*/ 1075 w 1076"/>
              <a:gd name="T31" fmla="*/ 344 h 887"/>
              <a:gd name="T32" fmla="*/ 975 w 1076"/>
              <a:gd name="T33" fmla="*/ 109 h 887"/>
              <a:gd name="T34" fmla="*/ 930 w 1076"/>
              <a:gd name="T35" fmla="*/ 542 h 887"/>
              <a:gd name="T36" fmla="*/ 930 w 1076"/>
              <a:gd name="T37" fmla="*/ 542 h 887"/>
              <a:gd name="T38" fmla="*/ 732 w 1076"/>
              <a:gd name="T39" fmla="*/ 615 h 887"/>
              <a:gd name="T40" fmla="*/ 479 w 1076"/>
              <a:gd name="T41" fmla="*/ 678 h 887"/>
              <a:gd name="T42" fmla="*/ 190 w 1076"/>
              <a:gd name="T43" fmla="*/ 795 h 887"/>
              <a:gd name="T44" fmla="*/ 226 w 1076"/>
              <a:gd name="T45" fmla="*/ 615 h 887"/>
              <a:gd name="T46" fmla="*/ 207 w 1076"/>
              <a:gd name="T47" fmla="*/ 579 h 887"/>
              <a:gd name="T48" fmla="*/ 207 w 1076"/>
              <a:gd name="T49" fmla="*/ 579 h 887"/>
              <a:gd name="T50" fmla="*/ 108 w 1076"/>
              <a:gd name="T51" fmla="*/ 479 h 887"/>
              <a:gd name="T52" fmla="*/ 72 w 1076"/>
              <a:gd name="T53" fmla="*/ 344 h 887"/>
              <a:gd name="T54" fmla="*/ 153 w 1076"/>
              <a:gd name="T55" fmla="*/ 154 h 887"/>
              <a:gd name="T56" fmla="*/ 343 w 1076"/>
              <a:gd name="T57" fmla="*/ 73 h 887"/>
              <a:gd name="T58" fmla="*/ 732 w 1076"/>
              <a:gd name="T59" fmla="*/ 73 h 887"/>
              <a:gd name="T60" fmla="*/ 930 w 1076"/>
              <a:gd name="T61" fmla="*/ 154 h 887"/>
              <a:gd name="T62" fmla="*/ 1012 w 1076"/>
              <a:gd name="T63" fmla="*/ 344 h 887"/>
              <a:gd name="T64" fmla="*/ 1012 w 1076"/>
              <a:gd name="T65" fmla="*/ 344 h 887"/>
              <a:gd name="T66" fmla="*/ 930 w 1076"/>
              <a:gd name="T67" fmla="*/ 54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6" h="887">
                <a:moveTo>
                  <a:pt x="975" y="109"/>
                </a:moveTo>
                <a:lnTo>
                  <a:pt x="975" y="109"/>
                </a:lnTo>
                <a:cubicBezTo>
                  <a:pt x="912" y="36"/>
                  <a:pt x="822" y="0"/>
                  <a:pt x="732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253" y="0"/>
                  <a:pt x="171" y="36"/>
                  <a:pt x="108" y="100"/>
                </a:cubicBezTo>
                <a:cubicBezTo>
                  <a:pt x="36" y="172"/>
                  <a:pt x="0" y="253"/>
                  <a:pt x="0" y="344"/>
                </a:cubicBezTo>
                <a:cubicBezTo>
                  <a:pt x="0" y="407"/>
                  <a:pt x="18" y="461"/>
                  <a:pt x="54" y="516"/>
                </a:cubicBezTo>
                <a:cubicBezTo>
                  <a:pt x="72" y="561"/>
                  <a:pt x="108" y="597"/>
                  <a:pt x="153" y="624"/>
                </a:cubicBezTo>
                <a:cubicBezTo>
                  <a:pt x="126" y="750"/>
                  <a:pt x="117" y="841"/>
                  <a:pt x="117" y="841"/>
                </a:cubicBezTo>
                <a:cubicBezTo>
                  <a:pt x="108" y="859"/>
                  <a:pt x="117" y="868"/>
                  <a:pt x="126" y="877"/>
                </a:cubicBezTo>
                <a:cubicBezTo>
                  <a:pt x="135" y="886"/>
                  <a:pt x="135" y="886"/>
                  <a:pt x="144" y="886"/>
                </a:cubicBezTo>
                <a:cubicBezTo>
                  <a:pt x="153" y="886"/>
                  <a:pt x="153" y="886"/>
                  <a:pt x="162" y="886"/>
                </a:cubicBezTo>
                <a:cubicBezTo>
                  <a:pt x="162" y="877"/>
                  <a:pt x="334" y="823"/>
                  <a:pt x="506" y="741"/>
                </a:cubicBezTo>
                <a:cubicBezTo>
                  <a:pt x="578" y="705"/>
                  <a:pt x="659" y="687"/>
                  <a:pt x="732" y="687"/>
                </a:cubicBezTo>
                <a:cubicBezTo>
                  <a:pt x="831" y="687"/>
                  <a:pt x="912" y="651"/>
                  <a:pt x="975" y="588"/>
                </a:cubicBezTo>
                <a:cubicBezTo>
                  <a:pt x="1039" y="525"/>
                  <a:pt x="1075" y="434"/>
                  <a:pt x="1075" y="344"/>
                </a:cubicBezTo>
                <a:cubicBezTo>
                  <a:pt x="1075" y="253"/>
                  <a:pt x="1039" y="172"/>
                  <a:pt x="975" y="109"/>
                </a:cubicBezTo>
                <a:close/>
                <a:moveTo>
                  <a:pt x="930" y="542"/>
                </a:moveTo>
                <a:lnTo>
                  <a:pt x="930" y="542"/>
                </a:lnTo>
                <a:cubicBezTo>
                  <a:pt x="876" y="588"/>
                  <a:pt x="804" y="615"/>
                  <a:pt x="732" y="615"/>
                </a:cubicBezTo>
                <a:cubicBezTo>
                  <a:pt x="650" y="615"/>
                  <a:pt x="560" y="642"/>
                  <a:pt x="479" y="678"/>
                </a:cubicBezTo>
                <a:cubicBezTo>
                  <a:pt x="370" y="732"/>
                  <a:pt x="253" y="769"/>
                  <a:pt x="190" y="795"/>
                </a:cubicBezTo>
                <a:cubicBezTo>
                  <a:pt x="198" y="750"/>
                  <a:pt x="207" y="687"/>
                  <a:pt x="226" y="615"/>
                </a:cubicBezTo>
                <a:cubicBezTo>
                  <a:pt x="226" y="606"/>
                  <a:pt x="216" y="588"/>
                  <a:pt x="207" y="579"/>
                </a:cubicBezTo>
                <a:lnTo>
                  <a:pt x="207" y="579"/>
                </a:lnTo>
                <a:cubicBezTo>
                  <a:pt x="171" y="561"/>
                  <a:pt x="135" y="525"/>
                  <a:pt x="108" y="479"/>
                </a:cubicBezTo>
                <a:cubicBezTo>
                  <a:pt x="90" y="443"/>
                  <a:pt x="72" y="398"/>
                  <a:pt x="72" y="344"/>
                </a:cubicBezTo>
                <a:cubicBezTo>
                  <a:pt x="72" y="272"/>
                  <a:pt x="99" y="208"/>
                  <a:pt x="153" y="154"/>
                </a:cubicBezTo>
                <a:cubicBezTo>
                  <a:pt x="207" y="100"/>
                  <a:pt x="271" y="73"/>
                  <a:pt x="343" y="73"/>
                </a:cubicBezTo>
                <a:cubicBezTo>
                  <a:pt x="732" y="73"/>
                  <a:pt x="732" y="73"/>
                  <a:pt x="732" y="73"/>
                </a:cubicBezTo>
                <a:cubicBezTo>
                  <a:pt x="804" y="73"/>
                  <a:pt x="876" y="100"/>
                  <a:pt x="930" y="154"/>
                </a:cubicBezTo>
                <a:cubicBezTo>
                  <a:pt x="975" y="208"/>
                  <a:pt x="1012" y="272"/>
                  <a:pt x="1012" y="344"/>
                </a:cubicBezTo>
                <a:lnTo>
                  <a:pt x="1012" y="344"/>
                </a:lnTo>
                <a:cubicBezTo>
                  <a:pt x="1012" y="416"/>
                  <a:pt x="975" y="488"/>
                  <a:pt x="930" y="5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5">
            <a:extLst>
              <a:ext uri="{FF2B5EF4-FFF2-40B4-BE49-F238E27FC236}">
                <a16:creationId xmlns:a16="http://schemas.microsoft.com/office/drawing/2014/main" id="{AD73FE5D-BC85-1540-AC9A-3062EFEA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0557" y="9834671"/>
            <a:ext cx="142158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17" y="144"/>
                  <a:pt x="144" y="108"/>
                  <a:pt x="144" y="72"/>
                </a:cubicBezTo>
                <a:cubicBezTo>
                  <a:pt x="144" y="36"/>
                  <a:pt x="117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6">
            <a:extLst>
              <a:ext uri="{FF2B5EF4-FFF2-40B4-BE49-F238E27FC236}">
                <a16:creationId xmlns:a16="http://schemas.microsoft.com/office/drawing/2014/main" id="{64751E7A-8B40-CB43-AC1F-BB44D42E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169" y="9834671"/>
            <a:ext cx="133540" cy="142155"/>
          </a:xfrm>
          <a:custGeom>
            <a:avLst/>
            <a:gdLst>
              <a:gd name="T0" fmla="*/ 72 w 136"/>
              <a:gd name="T1" fmla="*/ 0 h 145"/>
              <a:gd name="T2" fmla="*/ 72 w 136"/>
              <a:gd name="T3" fmla="*/ 0 h 145"/>
              <a:gd name="T4" fmla="*/ 0 w 136"/>
              <a:gd name="T5" fmla="*/ 72 h 145"/>
              <a:gd name="T6" fmla="*/ 72 w 136"/>
              <a:gd name="T7" fmla="*/ 144 h 145"/>
              <a:gd name="T8" fmla="*/ 135 w 136"/>
              <a:gd name="T9" fmla="*/ 72 h 145"/>
              <a:gd name="T10" fmla="*/ 72 w 136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5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17"/>
                  <a:pt x="27" y="144"/>
                  <a:pt x="72" y="144"/>
                </a:cubicBezTo>
                <a:cubicBezTo>
                  <a:pt x="108" y="144"/>
                  <a:pt x="135" y="117"/>
                  <a:pt x="135" y="72"/>
                </a:cubicBezTo>
                <a:cubicBezTo>
                  <a:pt x="135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7">
            <a:extLst>
              <a:ext uri="{FF2B5EF4-FFF2-40B4-BE49-F238E27FC236}">
                <a16:creationId xmlns:a16="http://schemas.microsoft.com/office/drawing/2014/main" id="{44D21466-152B-E445-8C8E-676EF9ED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856" y="9834671"/>
            <a:ext cx="142155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08" y="144"/>
                  <a:pt x="144" y="108"/>
                  <a:pt x="144" y="72"/>
                </a:cubicBezTo>
                <a:cubicBezTo>
                  <a:pt x="144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Google Shape;207;p7">
            <a:extLst>
              <a:ext uri="{FF2B5EF4-FFF2-40B4-BE49-F238E27FC236}">
                <a16:creationId xmlns:a16="http://schemas.microsoft.com/office/drawing/2014/main" id="{3A0A68D4-6304-164C-BAD7-E999C384DB38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4" name="Google Shape;208;p7">
            <a:extLst>
              <a:ext uri="{FF2B5EF4-FFF2-40B4-BE49-F238E27FC236}">
                <a16:creationId xmlns:a16="http://schemas.microsoft.com/office/drawing/2014/main" id="{0BD69966-6C72-F747-8888-2064FE858DA1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EDC0B16A-9F50-7247-BAFF-939174CD711F}"/>
              </a:ext>
            </a:extLst>
          </p:cNvPr>
          <p:cNvSpPr/>
          <p:nvPr/>
        </p:nvSpPr>
        <p:spPr>
          <a:xfrm>
            <a:off x="15680274" y="650381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64;p9">
            <a:extLst>
              <a:ext uri="{FF2B5EF4-FFF2-40B4-BE49-F238E27FC236}">
                <a16:creationId xmlns:a16="http://schemas.microsoft.com/office/drawing/2014/main" id="{0BB16BDD-2525-344A-BD30-5F4F917B34BA}"/>
              </a:ext>
            </a:extLst>
          </p:cNvPr>
          <p:cNvSpPr txBox="1"/>
          <p:nvPr/>
        </p:nvSpPr>
        <p:spPr>
          <a:xfrm>
            <a:off x="15716421" y="596011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65;p9">
            <a:extLst>
              <a:ext uri="{FF2B5EF4-FFF2-40B4-BE49-F238E27FC236}">
                <a16:creationId xmlns:a16="http://schemas.microsoft.com/office/drawing/2014/main" id="{D427C83C-CD2C-B94C-80B8-A77001EB94A2}"/>
              </a:ext>
            </a:extLst>
          </p:cNvPr>
          <p:cNvSpPr/>
          <p:nvPr/>
        </p:nvSpPr>
        <p:spPr>
          <a:xfrm>
            <a:off x="15680274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8" name="Google Shape;264;p9">
            <a:extLst>
              <a:ext uri="{FF2B5EF4-FFF2-40B4-BE49-F238E27FC236}">
                <a16:creationId xmlns:a16="http://schemas.microsoft.com/office/drawing/2014/main" id="{BBBA8DC2-C946-514D-B43B-14EC1E1AAD73}"/>
              </a:ext>
            </a:extLst>
          </p:cNvPr>
          <p:cNvSpPr txBox="1"/>
          <p:nvPr/>
        </p:nvSpPr>
        <p:spPr>
          <a:xfrm>
            <a:off x="15716421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265;p9">
            <a:extLst>
              <a:ext uri="{FF2B5EF4-FFF2-40B4-BE49-F238E27FC236}">
                <a16:creationId xmlns:a16="http://schemas.microsoft.com/office/drawing/2014/main" id="{8BDE0CF2-B4F8-C541-8A4F-D5540CA46E4D}"/>
              </a:ext>
            </a:extLst>
          </p:cNvPr>
          <p:cNvSpPr/>
          <p:nvPr/>
        </p:nvSpPr>
        <p:spPr>
          <a:xfrm>
            <a:off x="4967755" y="641523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0" name="Google Shape;264;p9">
            <a:extLst>
              <a:ext uri="{FF2B5EF4-FFF2-40B4-BE49-F238E27FC236}">
                <a16:creationId xmlns:a16="http://schemas.microsoft.com/office/drawing/2014/main" id="{1B4B64C6-697E-0A48-8BED-700A14392224}"/>
              </a:ext>
            </a:extLst>
          </p:cNvPr>
          <p:cNvSpPr txBox="1"/>
          <p:nvPr/>
        </p:nvSpPr>
        <p:spPr>
          <a:xfrm>
            <a:off x="6244870" y="587153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265;p9">
            <a:extLst>
              <a:ext uri="{FF2B5EF4-FFF2-40B4-BE49-F238E27FC236}">
                <a16:creationId xmlns:a16="http://schemas.microsoft.com/office/drawing/2014/main" id="{64A1086E-4409-4640-851F-1B8597E09C90}"/>
              </a:ext>
            </a:extLst>
          </p:cNvPr>
          <p:cNvSpPr/>
          <p:nvPr/>
        </p:nvSpPr>
        <p:spPr>
          <a:xfrm>
            <a:off x="5005849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37957DFD-4C46-2A40-A9F5-13792B2B3687}"/>
              </a:ext>
            </a:extLst>
          </p:cNvPr>
          <p:cNvSpPr txBox="1"/>
          <p:nvPr/>
        </p:nvSpPr>
        <p:spPr>
          <a:xfrm>
            <a:off x="6282964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279">
            <a:extLst>
              <a:ext uri="{FF2B5EF4-FFF2-40B4-BE49-F238E27FC236}">
                <a16:creationId xmlns:a16="http://schemas.microsoft.com/office/drawing/2014/main" id="{B6678E55-21B5-C542-AE23-3E884522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4559" y="1254125"/>
            <a:ext cx="3300881" cy="2795985"/>
          </a:xfrm>
          <a:custGeom>
            <a:avLst/>
            <a:gdLst>
              <a:gd name="T0" fmla="*/ 3000 w 3054"/>
              <a:gd name="T1" fmla="*/ 1087 h 2588"/>
              <a:gd name="T2" fmla="*/ 3000 w 3054"/>
              <a:gd name="T3" fmla="*/ 1087 h 2588"/>
              <a:gd name="T4" fmla="*/ 1584 w 3054"/>
              <a:gd name="T5" fmla="*/ 23 h 2588"/>
              <a:gd name="T6" fmla="*/ 1469 w 3054"/>
              <a:gd name="T7" fmla="*/ 23 h 2588"/>
              <a:gd name="T8" fmla="*/ 46 w 3054"/>
              <a:gd name="T9" fmla="*/ 1087 h 2588"/>
              <a:gd name="T10" fmla="*/ 30 w 3054"/>
              <a:gd name="T11" fmla="*/ 1225 h 2588"/>
              <a:gd name="T12" fmla="*/ 168 w 3054"/>
              <a:gd name="T13" fmla="*/ 1240 h 2588"/>
              <a:gd name="T14" fmla="*/ 367 w 3054"/>
              <a:gd name="T15" fmla="*/ 1087 h 2588"/>
              <a:gd name="T16" fmla="*/ 367 w 3054"/>
              <a:gd name="T17" fmla="*/ 2449 h 2588"/>
              <a:gd name="T18" fmla="*/ 505 w 3054"/>
              <a:gd name="T19" fmla="*/ 2587 h 2588"/>
              <a:gd name="T20" fmla="*/ 1087 w 3054"/>
              <a:gd name="T21" fmla="*/ 2587 h 2588"/>
              <a:gd name="T22" fmla="*/ 1959 w 3054"/>
              <a:gd name="T23" fmla="*/ 2587 h 2588"/>
              <a:gd name="T24" fmla="*/ 2540 w 3054"/>
              <a:gd name="T25" fmla="*/ 2587 h 2588"/>
              <a:gd name="T26" fmla="*/ 2678 w 3054"/>
              <a:gd name="T27" fmla="*/ 2449 h 2588"/>
              <a:gd name="T28" fmla="*/ 2678 w 3054"/>
              <a:gd name="T29" fmla="*/ 1087 h 2588"/>
              <a:gd name="T30" fmla="*/ 2885 w 3054"/>
              <a:gd name="T31" fmla="*/ 1240 h 2588"/>
              <a:gd name="T32" fmla="*/ 2938 w 3054"/>
              <a:gd name="T33" fmla="*/ 1263 h 2588"/>
              <a:gd name="T34" fmla="*/ 3023 w 3054"/>
              <a:gd name="T35" fmla="*/ 1225 h 2588"/>
              <a:gd name="T36" fmla="*/ 3000 w 3054"/>
              <a:gd name="T37" fmla="*/ 1087 h 2588"/>
              <a:gd name="T38" fmla="*/ 1882 w 3054"/>
              <a:gd name="T39" fmla="*/ 2388 h 2588"/>
              <a:gd name="T40" fmla="*/ 1882 w 3054"/>
              <a:gd name="T41" fmla="*/ 2388 h 2588"/>
              <a:gd name="T42" fmla="*/ 1171 w 3054"/>
              <a:gd name="T43" fmla="*/ 2388 h 2588"/>
              <a:gd name="T44" fmla="*/ 1171 w 3054"/>
              <a:gd name="T45" fmla="*/ 1783 h 2588"/>
              <a:gd name="T46" fmla="*/ 1882 w 3054"/>
              <a:gd name="T47" fmla="*/ 1783 h 2588"/>
              <a:gd name="T48" fmla="*/ 1882 w 3054"/>
              <a:gd name="T49" fmla="*/ 2388 h 2588"/>
              <a:gd name="T50" fmla="*/ 2487 w 3054"/>
              <a:gd name="T51" fmla="*/ 2388 h 2588"/>
              <a:gd name="T52" fmla="*/ 2487 w 3054"/>
              <a:gd name="T53" fmla="*/ 2388 h 2588"/>
              <a:gd name="T54" fmla="*/ 2074 w 3054"/>
              <a:gd name="T55" fmla="*/ 2388 h 2588"/>
              <a:gd name="T56" fmla="*/ 2074 w 3054"/>
              <a:gd name="T57" fmla="*/ 1707 h 2588"/>
              <a:gd name="T58" fmla="*/ 1959 w 3054"/>
              <a:gd name="T59" fmla="*/ 1584 h 2588"/>
              <a:gd name="T60" fmla="*/ 1087 w 3054"/>
              <a:gd name="T61" fmla="*/ 1584 h 2588"/>
              <a:gd name="T62" fmla="*/ 972 w 3054"/>
              <a:gd name="T63" fmla="*/ 1707 h 2588"/>
              <a:gd name="T64" fmla="*/ 972 w 3054"/>
              <a:gd name="T65" fmla="*/ 2388 h 2588"/>
              <a:gd name="T66" fmla="*/ 566 w 3054"/>
              <a:gd name="T67" fmla="*/ 2388 h 2588"/>
              <a:gd name="T68" fmla="*/ 566 w 3054"/>
              <a:gd name="T69" fmla="*/ 942 h 2588"/>
              <a:gd name="T70" fmla="*/ 1523 w 3054"/>
              <a:gd name="T71" fmla="*/ 230 h 2588"/>
              <a:gd name="T72" fmla="*/ 2487 w 3054"/>
              <a:gd name="T73" fmla="*/ 942 h 2588"/>
              <a:gd name="T74" fmla="*/ 2487 w 3054"/>
              <a:gd name="T75" fmla="*/ 2388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54" h="2588">
                <a:moveTo>
                  <a:pt x="3000" y="1087"/>
                </a:moveTo>
                <a:lnTo>
                  <a:pt x="3000" y="1087"/>
                </a:lnTo>
                <a:cubicBezTo>
                  <a:pt x="1584" y="23"/>
                  <a:pt x="1584" y="23"/>
                  <a:pt x="1584" y="23"/>
                </a:cubicBezTo>
                <a:cubicBezTo>
                  <a:pt x="1546" y="0"/>
                  <a:pt x="1500" y="0"/>
                  <a:pt x="1469" y="23"/>
                </a:cubicBezTo>
                <a:cubicBezTo>
                  <a:pt x="46" y="1087"/>
                  <a:pt x="46" y="1087"/>
                  <a:pt x="46" y="1087"/>
                </a:cubicBezTo>
                <a:cubicBezTo>
                  <a:pt x="7" y="1118"/>
                  <a:pt x="0" y="1179"/>
                  <a:pt x="30" y="1225"/>
                </a:cubicBezTo>
                <a:cubicBezTo>
                  <a:pt x="61" y="1263"/>
                  <a:pt x="122" y="1271"/>
                  <a:pt x="168" y="1240"/>
                </a:cubicBezTo>
                <a:cubicBezTo>
                  <a:pt x="367" y="1087"/>
                  <a:pt x="367" y="1087"/>
                  <a:pt x="367" y="1087"/>
                </a:cubicBezTo>
                <a:cubicBezTo>
                  <a:pt x="367" y="2449"/>
                  <a:pt x="367" y="2449"/>
                  <a:pt x="367" y="2449"/>
                </a:cubicBezTo>
                <a:cubicBezTo>
                  <a:pt x="367" y="2526"/>
                  <a:pt x="428" y="2587"/>
                  <a:pt x="505" y="2587"/>
                </a:cubicBezTo>
                <a:cubicBezTo>
                  <a:pt x="1087" y="2587"/>
                  <a:pt x="1087" y="2587"/>
                  <a:pt x="1087" y="2587"/>
                </a:cubicBezTo>
                <a:cubicBezTo>
                  <a:pt x="1959" y="2587"/>
                  <a:pt x="1959" y="2587"/>
                  <a:pt x="1959" y="2587"/>
                </a:cubicBezTo>
                <a:cubicBezTo>
                  <a:pt x="2540" y="2587"/>
                  <a:pt x="2540" y="2587"/>
                  <a:pt x="2540" y="2587"/>
                </a:cubicBezTo>
                <a:cubicBezTo>
                  <a:pt x="2617" y="2587"/>
                  <a:pt x="2678" y="2526"/>
                  <a:pt x="2678" y="2449"/>
                </a:cubicBezTo>
                <a:cubicBezTo>
                  <a:pt x="2678" y="1087"/>
                  <a:pt x="2678" y="1087"/>
                  <a:pt x="2678" y="1087"/>
                </a:cubicBezTo>
                <a:cubicBezTo>
                  <a:pt x="2885" y="1240"/>
                  <a:pt x="2885" y="1240"/>
                  <a:pt x="2885" y="1240"/>
                </a:cubicBezTo>
                <a:cubicBezTo>
                  <a:pt x="2900" y="1255"/>
                  <a:pt x="2923" y="1263"/>
                  <a:pt x="2938" y="1263"/>
                </a:cubicBezTo>
                <a:cubicBezTo>
                  <a:pt x="2969" y="1263"/>
                  <a:pt x="3000" y="1248"/>
                  <a:pt x="3023" y="1225"/>
                </a:cubicBezTo>
                <a:cubicBezTo>
                  <a:pt x="3053" y="1179"/>
                  <a:pt x="3046" y="1118"/>
                  <a:pt x="3000" y="1087"/>
                </a:cubicBezTo>
                <a:close/>
                <a:moveTo>
                  <a:pt x="1882" y="2388"/>
                </a:moveTo>
                <a:lnTo>
                  <a:pt x="1882" y="2388"/>
                </a:lnTo>
                <a:cubicBezTo>
                  <a:pt x="1171" y="2388"/>
                  <a:pt x="1171" y="2388"/>
                  <a:pt x="1171" y="2388"/>
                </a:cubicBezTo>
                <a:cubicBezTo>
                  <a:pt x="1171" y="1783"/>
                  <a:pt x="1171" y="1783"/>
                  <a:pt x="1171" y="1783"/>
                </a:cubicBezTo>
                <a:cubicBezTo>
                  <a:pt x="1882" y="1783"/>
                  <a:pt x="1882" y="1783"/>
                  <a:pt x="1882" y="1783"/>
                </a:cubicBezTo>
                <a:lnTo>
                  <a:pt x="1882" y="2388"/>
                </a:lnTo>
                <a:close/>
                <a:moveTo>
                  <a:pt x="2487" y="2388"/>
                </a:moveTo>
                <a:lnTo>
                  <a:pt x="2487" y="2388"/>
                </a:lnTo>
                <a:cubicBezTo>
                  <a:pt x="2074" y="2388"/>
                  <a:pt x="2074" y="2388"/>
                  <a:pt x="2074" y="2388"/>
                </a:cubicBezTo>
                <a:cubicBezTo>
                  <a:pt x="2074" y="1707"/>
                  <a:pt x="2074" y="1707"/>
                  <a:pt x="2074" y="1707"/>
                </a:cubicBezTo>
                <a:cubicBezTo>
                  <a:pt x="2074" y="1638"/>
                  <a:pt x="2028" y="1584"/>
                  <a:pt x="1959" y="1584"/>
                </a:cubicBezTo>
                <a:cubicBezTo>
                  <a:pt x="1087" y="1584"/>
                  <a:pt x="1087" y="1584"/>
                  <a:pt x="1087" y="1584"/>
                </a:cubicBezTo>
                <a:cubicBezTo>
                  <a:pt x="1025" y="1584"/>
                  <a:pt x="972" y="1638"/>
                  <a:pt x="972" y="1707"/>
                </a:cubicBezTo>
                <a:cubicBezTo>
                  <a:pt x="972" y="2388"/>
                  <a:pt x="972" y="2388"/>
                  <a:pt x="972" y="2388"/>
                </a:cubicBezTo>
                <a:cubicBezTo>
                  <a:pt x="566" y="2388"/>
                  <a:pt x="566" y="2388"/>
                  <a:pt x="566" y="2388"/>
                </a:cubicBezTo>
                <a:cubicBezTo>
                  <a:pt x="566" y="942"/>
                  <a:pt x="566" y="942"/>
                  <a:pt x="566" y="942"/>
                </a:cubicBezTo>
                <a:cubicBezTo>
                  <a:pt x="1523" y="230"/>
                  <a:pt x="1523" y="230"/>
                  <a:pt x="1523" y="230"/>
                </a:cubicBezTo>
                <a:cubicBezTo>
                  <a:pt x="2487" y="942"/>
                  <a:pt x="2487" y="942"/>
                  <a:pt x="2487" y="942"/>
                </a:cubicBezTo>
                <a:lnTo>
                  <a:pt x="2487" y="23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0">
            <a:extLst>
              <a:ext uri="{FF2B5EF4-FFF2-40B4-BE49-F238E27FC236}">
                <a16:creationId xmlns:a16="http://schemas.microsoft.com/office/drawing/2014/main" id="{33C1E814-D02B-DB4D-8862-B287A50D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11" y="3916741"/>
            <a:ext cx="19405171" cy="8545134"/>
          </a:xfrm>
          <a:custGeom>
            <a:avLst/>
            <a:gdLst>
              <a:gd name="T0" fmla="*/ 0 w 17967"/>
              <a:gd name="T1" fmla="*/ 7912 h 7913"/>
              <a:gd name="T2" fmla="*/ 0 w 17967"/>
              <a:gd name="T3" fmla="*/ 7912 h 7913"/>
              <a:gd name="T4" fmla="*/ 2548 w 17967"/>
              <a:gd name="T5" fmla="*/ 5134 h 7913"/>
              <a:gd name="T6" fmla="*/ 2594 w 17967"/>
              <a:gd name="T7" fmla="*/ 5134 h 7913"/>
              <a:gd name="T8" fmla="*/ 4790 w 17967"/>
              <a:gd name="T9" fmla="*/ 6580 h 7913"/>
              <a:gd name="T10" fmla="*/ 4836 w 17967"/>
              <a:gd name="T11" fmla="*/ 6572 h 7913"/>
              <a:gd name="T12" fmla="*/ 7537 w 17967"/>
              <a:gd name="T13" fmla="*/ 2380 h 7913"/>
              <a:gd name="T14" fmla="*/ 7583 w 17967"/>
              <a:gd name="T15" fmla="*/ 2372 h 7913"/>
              <a:gd name="T16" fmla="*/ 10651 w 17967"/>
              <a:gd name="T17" fmla="*/ 4460 h 7913"/>
              <a:gd name="T18" fmla="*/ 10704 w 17967"/>
              <a:gd name="T19" fmla="*/ 4453 h 7913"/>
              <a:gd name="T20" fmla="*/ 13421 w 17967"/>
              <a:gd name="T21" fmla="*/ 199 h 7913"/>
              <a:gd name="T22" fmla="*/ 13482 w 17967"/>
              <a:gd name="T23" fmla="*/ 199 h 7913"/>
              <a:gd name="T24" fmla="*/ 16597 w 17967"/>
              <a:gd name="T25" fmla="*/ 3887 h 7913"/>
              <a:gd name="T26" fmla="*/ 16658 w 17967"/>
              <a:gd name="T27" fmla="*/ 3879 h 7913"/>
              <a:gd name="T28" fmla="*/ 17966 w 17967"/>
              <a:gd name="T29" fmla="*/ 0 h 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67" h="7913">
                <a:moveTo>
                  <a:pt x="0" y="7912"/>
                </a:moveTo>
                <a:lnTo>
                  <a:pt x="0" y="7912"/>
                </a:lnTo>
                <a:cubicBezTo>
                  <a:pt x="2548" y="5134"/>
                  <a:pt x="2548" y="5134"/>
                  <a:pt x="2548" y="5134"/>
                </a:cubicBezTo>
                <a:cubicBezTo>
                  <a:pt x="2556" y="5126"/>
                  <a:pt x="2579" y="5119"/>
                  <a:pt x="2594" y="5134"/>
                </a:cubicBezTo>
                <a:cubicBezTo>
                  <a:pt x="4790" y="6580"/>
                  <a:pt x="4790" y="6580"/>
                  <a:pt x="4790" y="6580"/>
                </a:cubicBezTo>
                <a:cubicBezTo>
                  <a:pt x="4805" y="6595"/>
                  <a:pt x="4828" y="6588"/>
                  <a:pt x="4836" y="6572"/>
                </a:cubicBezTo>
                <a:cubicBezTo>
                  <a:pt x="7537" y="2380"/>
                  <a:pt x="7537" y="2380"/>
                  <a:pt x="7537" y="2380"/>
                </a:cubicBezTo>
                <a:cubicBezTo>
                  <a:pt x="7545" y="2365"/>
                  <a:pt x="7568" y="2357"/>
                  <a:pt x="7583" y="2372"/>
                </a:cubicBezTo>
                <a:cubicBezTo>
                  <a:pt x="10651" y="4460"/>
                  <a:pt x="10651" y="4460"/>
                  <a:pt x="10651" y="4460"/>
                </a:cubicBezTo>
                <a:cubicBezTo>
                  <a:pt x="10666" y="4476"/>
                  <a:pt x="10689" y="4468"/>
                  <a:pt x="10704" y="4453"/>
                </a:cubicBezTo>
                <a:cubicBezTo>
                  <a:pt x="13421" y="199"/>
                  <a:pt x="13421" y="199"/>
                  <a:pt x="13421" y="199"/>
                </a:cubicBezTo>
                <a:cubicBezTo>
                  <a:pt x="13436" y="176"/>
                  <a:pt x="13467" y="176"/>
                  <a:pt x="13482" y="199"/>
                </a:cubicBezTo>
                <a:cubicBezTo>
                  <a:pt x="16597" y="3887"/>
                  <a:pt x="16597" y="3887"/>
                  <a:pt x="16597" y="3887"/>
                </a:cubicBezTo>
                <a:cubicBezTo>
                  <a:pt x="16612" y="3909"/>
                  <a:pt x="16650" y="3909"/>
                  <a:pt x="16658" y="3879"/>
                </a:cubicBezTo>
                <a:cubicBezTo>
                  <a:pt x="17966" y="0"/>
                  <a:pt x="17966" y="0"/>
                  <a:pt x="17966" y="0"/>
                </a:cubicBezTo>
              </a:path>
            </a:pathLst>
          </a:custGeom>
          <a:noFill/>
          <a:ln w="15875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17" name="Freeform 281">
            <a:extLst>
              <a:ext uri="{FF2B5EF4-FFF2-40B4-BE49-F238E27FC236}">
                <a16:creationId xmlns:a16="http://schemas.microsoft.com/office/drawing/2014/main" id="{0B0BEDAF-A86B-D64E-BEE2-D367ED15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510" y="3164159"/>
            <a:ext cx="933582" cy="1257478"/>
          </a:xfrm>
          <a:custGeom>
            <a:avLst/>
            <a:gdLst>
              <a:gd name="T0" fmla="*/ 865 w 866"/>
              <a:gd name="T1" fmla="*/ 1163 h 1164"/>
              <a:gd name="T2" fmla="*/ 498 w 866"/>
              <a:gd name="T3" fmla="*/ 842 h 1164"/>
              <a:gd name="T4" fmla="*/ 0 w 866"/>
              <a:gd name="T5" fmla="*/ 872 h 1164"/>
              <a:gd name="T6" fmla="*/ 781 w 866"/>
              <a:gd name="T7" fmla="*/ 0 h 1164"/>
              <a:gd name="T8" fmla="*/ 865 w 866"/>
              <a:gd name="T9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1164">
                <a:moveTo>
                  <a:pt x="865" y="1163"/>
                </a:moveTo>
                <a:lnTo>
                  <a:pt x="498" y="842"/>
                </a:lnTo>
                <a:lnTo>
                  <a:pt x="0" y="872"/>
                </a:lnTo>
                <a:lnTo>
                  <a:pt x="781" y="0"/>
                </a:lnTo>
                <a:lnTo>
                  <a:pt x="865" y="11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2">
            <a:extLst>
              <a:ext uri="{FF2B5EF4-FFF2-40B4-BE49-F238E27FC236}">
                <a16:creationId xmlns:a16="http://schemas.microsoft.com/office/drawing/2014/main" id="{5DB221E9-E997-C54F-9A80-039FD45B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576" y="5560034"/>
            <a:ext cx="1838585" cy="1833824"/>
          </a:xfrm>
          <a:custGeom>
            <a:avLst/>
            <a:gdLst>
              <a:gd name="T0" fmla="*/ 1699 w 1700"/>
              <a:gd name="T1" fmla="*/ 849 h 1699"/>
              <a:gd name="T2" fmla="*/ 1699 w 1700"/>
              <a:gd name="T3" fmla="*/ 849 h 1699"/>
              <a:gd name="T4" fmla="*/ 849 w 1700"/>
              <a:gd name="T5" fmla="*/ 1698 h 1699"/>
              <a:gd name="T6" fmla="*/ 0 w 1700"/>
              <a:gd name="T7" fmla="*/ 849 h 1699"/>
              <a:gd name="T8" fmla="*/ 849 w 1700"/>
              <a:gd name="T9" fmla="*/ 0 h 1699"/>
              <a:gd name="T10" fmla="*/ 1699 w 1700"/>
              <a:gd name="T11" fmla="*/ 849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0" h="1699">
                <a:moveTo>
                  <a:pt x="1699" y="849"/>
                </a:moveTo>
                <a:lnTo>
                  <a:pt x="1699" y="849"/>
                </a:lnTo>
                <a:cubicBezTo>
                  <a:pt x="1699" y="1315"/>
                  <a:pt x="1316" y="1698"/>
                  <a:pt x="849" y="1698"/>
                </a:cubicBezTo>
                <a:cubicBezTo>
                  <a:pt x="383" y="1698"/>
                  <a:pt x="0" y="1315"/>
                  <a:pt x="0" y="849"/>
                </a:cubicBezTo>
                <a:cubicBezTo>
                  <a:pt x="0" y="375"/>
                  <a:pt x="383" y="0"/>
                  <a:pt x="849" y="0"/>
                </a:cubicBezTo>
                <a:cubicBezTo>
                  <a:pt x="1316" y="0"/>
                  <a:pt x="1699" y="375"/>
                  <a:pt x="1699" y="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83">
            <a:extLst>
              <a:ext uri="{FF2B5EF4-FFF2-40B4-BE49-F238E27FC236}">
                <a16:creationId xmlns:a16="http://schemas.microsoft.com/office/drawing/2014/main" id="{506FBA25-B65C-1340-8E92-C871A832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926" y="8594178"/>
            <a:ext cx="1843350" cy="1843347"/>
          </a:xfrm>
          <a:custGeom>
            <a:avLst/>
            <a:gdLst>
              <a:gd name="T0" fmla="*/ 1707 w 1708"/>
              <a:gd name="T1" fmla="*/ 850 h 1708"/>
              <a:gd name="T2" fmla="*/ 1707 w 1708"/>
              <a:gd name="T3" fmla="*/ 850 h 1708"/>
              <a:gd name="T4" fmla="*/ 857 w 1708"/>
              <a:gd name="T5" fmla="*/ 1707 h 1708"/>
              <a:gd name="T6" fmla="*/ 0 w 1708"/>
              <a:gd name="T7" fmla="*/ 850 h 1708"/>
              <a:gd name="T8" fmla="*/ 857 w 1708"/>
              <a:gd name="T9" fmla="*/ 0 h 1708"/>
              <a:gd name="T10" fmla="*/ 1707 w 1708"/>
              <a:gd name="T11" fmla="*/ 8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8">
                <a:moveTo>
                  <a:pt x="1707" y="850"/>
                </a:moveTo>
                <a:lnTo>
                  <a:pt x="1707" y="850"/>
                </a:lnTo>
                <a:cubicBezTo>
                  <a:pt x="1707" y="1324"/>
                  <a:pt x="1324" y="1707"/>
                  <a:pt x="857" y="1707"/>
                </a:cubicBezTo>
                <a:cubicBezTo>
                  <a:pt x="383" y="1707"/>
                  <a:pt x="0" y="1324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4">
            <a:extLst>
              <a:ext uri="{FF2B5EF4-FFF2-40B4-BE49-F238E27FC236}">
                <a16:creationId xmlns:a16="http://schemas.microsoft.com/office/drawing/2014/main" id="{CA66FD05-4749-9F4E-8509-445F76E0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362" y="3302290"/>
            <a:ext cx="1843347" cy="1838585"/>
          </a:xfrm>
          <a:custGeom>
            <a:avLst/>
            <a:gdLst>
              <a:gd name="T0" fmla="*/ 1707 w 1708"/>
              <a:gd name="T1" fmla="*/ 850 h 1700"/>
              <a:gd name="T2" fmla="*/ 1707 w 1708"/>
              <a:gd name="T3" fmla="*/ 850 h 1700"/>
              <a:gd name="T4" fmla="*/ 857 w 1708"/>
              <a:gd name="T5" fmla="*/ 1699 h 1700"/>
              <a:gd name="T6" fmla="*/ 0 w 1708"/>
              <a:gd name="T7" fmla="*/ 850 h 1700"/>
              <a:gd name="T8" fmla="*/ 857 w 1708"/>
              <a:gd name="T9" fmla="*/ 0 h 1700"/>
              <a:gd name="T10" fmla="*/ 1707 w 1708"/>
              <a:gd name="T11" fmla="*/ 85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0">
                <a:moveTo>
                  <a:pt x="1707" y="850"/>
                </a:moveTo>
                <a:lnTo>
                  <a:pt x="1707" y="850"/>
                </a:lnTo>
                <a:cubicBezTo>
                  <a:pt x="1707" y="1316"/>
                  <a:pt x="1324" y="1699"/>
                  <a:pt x="857" y="1699"/>
                </a:cubicBezTo>
                <a:cubicBezTo>
                  <a:pt x="383" y="1699"/>
                  <a:pt x="0" y="1316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5">
            <a:extLst>
              <a:ext uri="{FF2B5EF4-FFF2-40B4-BE49-F238E27FC236}">
                <a16:creationId xmlns:a16="http://schemas.microsoft.com/office/drawing/2014/main" id="{9E554AEF-49C1-A547-AC2B-CB87B24C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101" y="3702396"/>
            <a:ext cx="585869" cy="1043137"/>
          </a:xfrm>
          <a:custGeom>
            <a:avLst/>
            <a:gdLst>
              <a:gd name="T0" fmla="*/ 451 w 544"/>
              <a:gd name="T1" fmla="*/ 965 h 966"/>
              <a:gd name="T2" fmla="*/ 451 w 544"/>
              <a:gd name="T3" fmla="*/ 965 h 966"/>
              <a:gd name="T4" fmla="*/ 92 w 544"/>
              <a:gd name="T5" fmla="*/ 965 h 966"/>
              <a:gd name="T6" fmla="*/ 0 w 544"/>
              <a:gd name="T7" fmla="*/ 865 h 966"/>
              <a:gd name="T8" fmla="*/ 0 w 544"/>
              <a:gd name="T9" fmla="*/ 100 h 966"/>
              <a:gd name="T10" fmla="*/ 92 w 544"/>
              <a:gd name="T11" fmla="*/ 0 h 966"/>
              <a:gd name="T12" fmla="*/ 451 w 544"/>
              <a:gd name="T13" fmla="*/ 0 h 966"/>
              <a:gd name="T14" fmla="*/ 543 w 544"/>
              <a:gd name="T15" fmla="*/ 100 h 966"/>
              <a:gd name="T16" fmla="*/ 543 w 544"/>
              <a:gd name="T17" fmla="*/ 865 h 966"/>
              <a:gd name="T18" fmla="*/ 451 w 544"/>
              <a:gd name="T19" fmla="*/ 965 h 966"/>
              <a:gd name="T20" fmla="*/ 92 w 544"/>
              <a:gd name="T21" fmla="*/ 69 h 966"/>
              <a:gd name="T22" fmla="*/ 92 w 544"/>
              <a:gd name="T23" fmla="*/ 69 h 966"/>
              <a:gd name="T24" fmla="*/ 61 w 544"/>
              <a:gd name="T25" fmla="*/ 100 h 966"/>
              <a:gd name="T26" fmla="*/ 61 w 544"/>
              <a:gd name="T27" fmla="*/ 865 h 966"/>
              <a:gd name="T28" fmla="*/ 92 w 544"/>
              <a:gd name="T29" fmla="*/ 896 h 966"/>
              <a:gd name="T30" fmla="*/ 451 w 544"/>
              <a:gd name="T31" fmla="*/ 896 h 966"/>
              <a:gd name="T32" fmla="*/ 482 w 544"/>
              <a:gd name="T33" fmla="*/ 865 h 966"/>
              <a:gd name="T34" fmla="*/ 482 w 544"/>
              <a:gd name="T35" fmla="*/ 100 h 966"/>
              <a:gd name="T36" fmla="*/ 451 w 544"/>
              <a:gd name="T37" fmla="*/ 69 h 966"/>
              <a:gd name="T38" fmla="*/ 92 w 544"/>
              <a:gd name="T39" fmla="*/ 6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966">
                <a:moveTo>
                  <a:pt x="451" y="965"/>
                </a:moveTo>
                <a:lnTo>
                  <a:pt x="451" y="965"/>
                </a:lnTo>
                <a:cubicBezTo>
                  <a:pt x="92" y="965"/>
                  <a:pt x="92" y="965"/>
                  <a:pt x="92" y="965"/>
                </a:cubicBezTo>
                <a:cubicBezTo>
                  <a:pt x="38" y="965"/>
                  <a:pt x="0" y="919"/>
                  <a:pt x="0" y="86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8" y="0"/>
                  <a:pt x="92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505" y="0"/>
                  <a:pt x="543" y="46"/>
                  <a:pt x="543" y="100"/>
                </a:cubicBezTo>
                <a:cubicBezTo>
                  <a:pt x="543" y="865"/>
                  <a:pt x="543" y="865"/>
                  <a:pt x="543" y="865"/>
                </a:cubicBezTo>
                <a:cubicBezTo>
                  <a:pt x="543" y="919"/>
                  <a:pt x="505" y="965"/>
                  <a:pt x="451" y="965"/>
                </a:cubicBezTo>
                <a:close/>
                <a:moveTo>
                  <a:pt x="92" y="69"/>
                </a:moveTo>
                <a:lnTo>
                  <a:pt x="92" y="69"/>
                </a:lnTo>
                <a:cubicBezTo>
                  <a:pt x="76" y="69"/>
                  <a:pt x="61" y="85"/>
                  <a:pt x="61" y="100"/>
                </a:cubicBezTo>
                <a:cubicBezTo>
                  <a:pt x="61" y="865"/>
                  <a:pt x="61" y="865"/>
                  <a:pt x="61" y="865"/>
                </a:cubicBezTo>
                <a:cubicBezTo>
                  <a:pt x="61" y="880"/>
                  <a:pt x="76" y="896"/>
                  <a:pt x="92" y="896"/>
                </a:cubicBezTo>
                <a:cubicBezTo>
                  <a:pt x="451" y="896"/>
                  <a:pt x="451" y="896"/>
                  <a:pt x="451" y="896"/>
                </a:cubicBezTo>
                <a:cubicBezTo>
                  <a:pt x="466" y="896"/>
                  <a:pt x="482" y="880"/>
                  <a:pt x="482" y="865"/>
                </a:cubicBezTo>
                <a:cubicBezTo>
                  <a:pt x="482" y="100"/>
                  <a:pt x="482" y="100"/>
                  <a:pt x="482" y="100"/>
                </a:cubicBezTo>
                <a:cubicBezTo>
                  <a:pt x="482" y="85"/>
                  <a:pt x="466" y="69"/>
                  <a:pt x="451" y="69"/>
                </a:cubicBezTo>
                <a:lnTo>
                  <a:pt x="92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86">
            <a:extLst>
              <a:ext uri="{FF2B5EF4-FFF2-40B4-BE49-F238E27FC236}">
                <a16:creationId xmlns:a16="http://schemas.microsoft.com/office/drawing/2014/main" id="{202D9501-17ED-2148-9B27-4400F86D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313" y="4526427"/>
            <a:ext cx="76211" cy="76211"/>
          </a:xfrm>
          <a:custGeom>
            <a:avLst/>
            <a:gdLst>
              <a:gd name="T0" fmla="*/ 38 w 70"/>
              <a:gd name="T1" fmla="*/ 68 h 69"/>
              <a:gd name="T2" fmla="*/ 38 w 70"/>
              <a:gd name="T3" fmla="*/ 68 h 69"/>
              <a:gd name="T4" fmla="*/ 0 w 70"/>
              <a:gd name="T5" fmla="*/ 38 h 69"/>
              <a:gd name="T6" fmla="*/ 38 w 70"/>
              <a:gd name="T7" fmla="*/ 0 h 69"/>
              <a:gd name="T8" fmla="*/ 69 w 70"/>
              <a:gd name="T9" fmla="*/ 38 h 69"/>
              <a:gd name="T10" fmla="*/ 38 w 70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9">
                <a:moveTo>
                  <a:pt x="38" y="68"/>
                </a:moveTo>
                <a:lnTo>
                  <a:pt x="38" y="68"/>
                </a:lnTo>
                <a:cubicBezTo>
                  <a:pt x="15" y="68"/>
                  <a:pt x="0" y="53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53" y="0"/>
                  <a:pt x="69" y="15"/>
                  <a:pt x="69" y="38"/>
                </a:cubicBezTo>
                <a:cubicBezTo>
                  <a:pt x="69" y="53"/>
                  <a:pt x="53" y="68"/>
                  <a:pt x="38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7">
            <a:extLst>
              <a:ext uri="{FF2B5EF4-FFF2-40B4-BE49-F238E27FC236}">
                <a16:creationId xmlns:a16="http://schemas.microsoft.com/office/drawing/2014/main" id="{8F5A5BDB-1B00-DA43-A052-9BD2931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443" y="3831004"/>
            <a:ext cx="157186" cy="33341"/>
          </a:xfrm>
          <a:custGeom>
            <a:avLst/>
            <a:gdLst>
              <a:gd name="T0" fmla="*/ 130 w 146"/>
              <a:gd name="T1" fmla="*/ 30 h 31"/>
              <a:gd name="T2" fmla="*/ 130 w 146"/>
              <a:gd name="T3" fmla="*/ 30 h 31"/>
              <a:gd name="T4" fmla="*/ 15 w 146"/>
              <a:gd name="T5" fmla="*/ 30 h 31"/>
              <a:gd name="T6" fmla="*/ 0 w 146"/>
              <a:gd name="T7" fmla="*/ 15 h 31"/>
              <a:gd name="T8" fmla="*/ 15 w 146"/>
              <a:gd name="T9" fmla="*/ 0 h 31"/>
              <a:gd name="T10" fmla="*/ 130 w 146"/>
              <a:gd name="T11" fmla="*/ 0 h 31"/>
              <a:gd name="T12" fmla="*/ 145 w 146"/>
              <a:gd name="T13" fmla="*/ 15 h 31"/>
              <a:gd name="T14" fmla="*/ 130 w 1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1">
                <a:moveTo>
                  <a:pt x="130" y="30"/>
                </a:moveTo>
                <a:lnTo>
                  <a:pt x="130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7"/>
                  <a:pt x="145" y="15"/>
                </a:cubicBezTo>
                <a:cubicBezTo>
                  <a:pt x="145" y="23"/>
                  <a:pt x="137" y="30"/>
                  <a:pt x="13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8">
            <a:extLst>
              <a:ext uri="{FF2B5EF4-FFF2-40B4-BE49-F238E27FC236}">
                <a16:creationId xmlns:a16="http://schemas.microsoft.com/office/drawing/2014/main" id="{C36BE887-D7B6-9F46-93DC-441B4D87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4" y="6074457"/>
            <a:ext cx="1305110" cy="809740"/>
          </a:xfrm>
          <a:custGeom>
            <a:avLst/>
            <a:gdLst>
              <a:gd name="T0" fmla="*/ 604 w 1210"/>
              <a:gd name="T1" fmla="*/ 749 h 750"/>
              <a:gd name="T2" fmla="*/ 604 w 1210"/>
              <a:gd name="T3" fmla="*/ 749 h 750"/>
              <a:gd name="T4" fmla="*/ 199 w 1210"/>
              <a:gd name="T5" fmla="*/ 596 h 750"/>
              <a:gd name="T6" fmla="*/ 7 w 1210"/>
              <a:gd name="T7" fmla="*/ 397 h 750"/>
              <a:gd name="T8" fmla="*/ 0 w 1210"/>
              <a:gd name="T9" fmla="*/ 390 h 750"/>
              <a:gd name="T10" fmla="*/ 7 w 1210"/>
              <a:gd name="T11" fmla="*/ 351 h 750"/>
              <a:gd name="T12" fmla="*/ 199 w 1210"/>
              <a:gd name="T13" fmla="*/ 153 h 750"/>
              <a:gd name="T14" fmla="*/ 597 w 1210"/>
              <a:gd name="T15" fmla="*/ 0 h 750"/>
              <a:gd name="T16" fmla="*/ 1010 w 1210"/>
              <a:gd name="T17" fmla="*/ 145 h 750"/>
              <a:gd name="T18" fmla="*/ 1201 w 1210"/>
              <a:gd name="T19" fmla="*/ 351 h 750"/>
              <a:gd name="T20" fmla="*/ 1201 w 1210"/>
              <a:gd name="T21" fmla="*/ 359 h 750"/>
              <a:gd name="T22" fmla="*/ 1201 w 1210"/>
              <a:gd name="T23" fmla="*/ 390 h 750"/>
              <a:gd name="T24" fmla="*/ 1010 w 1210"/>
              <a:gd name="T25" fmla="*/ 596 h 750"/>
              <a:gd name="T26" fmla="*/ 612 w 1210"/>
              <a:gd name="T27" fmla="*/ 749 h 750"/>
              <a:gd name="T28" fmla="*/ 604 w 1210"/>
              <a:gd name="T29" fmla="*/ 749 h 750"/>
              <a:gd name="T30" fmla="*/ 69 w 1210"/>
              <a:gd name="T31" fmla="*/ 374 h 750"/>
              <a:gd name="T32" fmla="*/ 69 w 1210"/>
              <a:gd name="T33" fmla="*/ 374 h 750"/>
              <a:gd name="T34" fmla="*/ 604 w 1210"/>
              <a:gd name="T35" fmla="*/ 688 h 750"/>
              <a:gd name="T36" fmla="*/ 612 w 1210"/>
              <a:gd name="T37" fmla="*/ 688 h 750"/>
              <a:gd name="T38" fmla="*/ 972 w 1210"/>
              <a:gd name="T39" fmla="*/ 543 h 750"/>
              <a:gd name="T40" fmla="*/ 1140 w 1210"/>
              <a:gd name="T41" fmla="*/ 374 h 750"/>
              <a:gd name="T42" fmla="*/ 604 w 1210"/>
              <a:gd name="T43" fmla="*/ 61 h 750"/>
              <a:gd name="T44" fmla="*/ 597 w 1210"/>
              <a:gd name="T45" fmla="*/ 61 h 750"/>
              <a:gd name="T46" fmla="*/ 237 w 1210"/>
              <a:gd name="T47" fmla="*/ 198 h 750"/>
              <a:gd name="T48" fmla="*/ 69 w 1210"/>
              <a:gd name="T49" fmla="*/ 374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0" h="750">
                <a:moveTo>
                  <a:pt x="604" y="749"/>
                </a:moveTo>
                <a:lnTo>
                  <a:pt x="604" y="749"/>
                </a:lnTo>
                <a:cubicBezTo>
                  <a:pt x="466" y="749"/>
                  <a:pt x="329" y="696"/>
                  <a:pt x="199" y="596"/>
                </a:cubicBezTo>
                <a:cubicBezTo>
                  <a:pt x="130" y="543"/>
                  <a:pt x="61" y="474"/>
                  <a:pt x="7" y="397"/>
                </a:cubicBezTo>
                <a:cubicBezTo>
                  <a:pt x="7" y="397"/>
                  <a:pt x="7" y="390"/>
                  <a:pt x="0" y="390"/>
                </a:cubicBezTo>
                <a:cubicBezTo>
                  <a:pt x="0" y="374"/>
                  <a:pt x="0" y="367"/>
                  <a:pt x="7" y="351"/>
                </a:cubicBezTo>
                <a:cubicBezTo>
                  <a:pt x="61" y="275"/>
                  <a:pt x="130" y="206"/>
                  <a:pt x="199" y="153"/>
                </a:cubicBezTo>
                <a:cubicBezTo>
                  <a:pt x="321" y="53"/>
                  <a:pt x="459" y="0"/>
                  <a:pt x="597" y="0"/>
                </a:cubicBezTo>
                <a:cubicBezTo>
                  <a:pt x="742" y="0"/>
                  <a:pt x="880" y="45"/>
                  <a:pt x="1010" y="145"/>
                </a:cubicBezTo>
                <a:cubicBezTo>
                  <a:pt x="1079" y="206"/>
                  <a:pt x="1140" y="275"/>
                  <a:pt x="1201" y="351"/>
                </a:cubicBezTo>
                <a:cubicBezTo>
                  <a:pt x="1201" y="351"/>
                  <a:pt x="1201" y="351"/>
                  <a:pt x="1201" y="359"/>
                </a:cubicBezTo>
                <a:cubicBezTo>
                  <a:pt x="1209" y="367"/>
                  <a:pt x="1209" y="382"/>
                  <a:pt x="1201" y="390"/>
                </a:cubicBezTo>
                <a:cubicBezTo>
                  <a:pt x="1148" y="466"/>
                  <a:pt x="1079" y="543"/>
                  <a:pt x="1010" y="596"/>
                </a:cubicBezTo>
                <a:cubicBezTo>
                  <a:pt x="887" y="696"/>
                  <a:pt x="750" y="749"/>
                  <a:pt x="612" y="749"/>
                </a:cubicBezTo>
                <a:lnTo>
                  <a:pt x="604" y="749"/>
                </a:lnTo>
                <a:close/>
                <a:moveTo>
                  <a:pt x="69" y="374"/>
                </a:moveTo>
                <a:lnTo>
                  <a:pt x="69" y="374"/>
                </a:lnTo>
                <a:cubicBezTo>
                  <a:pt x="153" y="481"/>
                  <a:pt x="344" y="688"/>
                  <a:pt x="604" y="688"/>
                </a:cubicBezTo>
                <a:cubicBezTo>
                  <a:pt x="604" y="688"/>
                  <a:pt x="604" y="688"/>
                  <a:pt x="612" y="688"/>
                </a:cubicBezTo>
                <a:cubicBezTo>
                  <a:pt x="734" y="681"/>
                  <a:pt x="857" y="635"/>
                  <a:pt x="972" y="543"/>
                </a:cubicBezTo>
                <a:cubicBezTo>
                  <a:pt x="1033" y="497"/>
                  <a:pt x="1086" y="436"/>
                  <a:pt x="1140" y="374"/>
                </a:cubicBezTo>
                <a:cubicBezTo>
                  <a:pt x="1056" y="267"/>
                  <a:pt x="864" y="61"/>
                  <a:pt x="604" y="61"/>
                </a:cubicBezTo>
                <a:lnTo>
                  <a:pt x="597" y="61"/>
                </a:lnTo>
                <a:cubicBezTo>
                  <a:pt x="474" y="61"/>
                  <a:pt x="352" y="107"/>
                  <a:pt x="237" y="198"/>
                </a:cubicBezTo>
                <a:cubicBezTo>
                  <a:pt x="176" y="244"/>
                  <a:pt x="122" y="306"/>
                  <a:pt x="69" y="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89">
            <a:extLst>
              <a:ext uri="{FF2B5EF4-FFF2-40B4-BE49-F238E27FC236}">
                <a16:creationId xmlns:a16="http://schemas.microsoft.com/office/drawing/2014/main" id="{9C00D50A-6401-A14A-88B0-885F8FDF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368" y="6203064"/>
            <a:ext cx="538240" cy="538237"/>
          </a:xfrm>
          <a:custGeom>
            <a:avLst/>
            <a:gdLst>
              <a:gd name="T0" fmla="*/ 252 w 498"/>
              <a:gd name="T1" fmla="*/ 497 h 498"/>
              <a:gd name="T2" fmla="*/ 252 w 498"/>
              <a:gd name="T3" fmla="*/ 497 h 498"/>
              <a:gd name="T4" fmla="*/ 0 w 498"/>
              <a:gd name="T5" fmla="*/ 252 h 498"/>
              <a:gd name="T6" fmla="*/ 252 w 498"/>
              <a:gd name="T7" fmla="*/ 0 h 498"/>
              <a:gd name="T8" fmla="*/ 497 w 498"/>
              <a:gd name="T9" fmla="*/ 252 h 498"/>
              <a:gd name="T10" fmla="*/ 252 w 498"/>
              <a:gd name="T11" fmla="*/ 497 h 498"/>
              <a:gd name="T12" fmla="*/ 252 w 498"/>
              <a:gd name="T13" fmla="*/ 69 h 498"/>
              <a:gd name="T14" fmla="*/ 252 w 498"/>
              <a:gd name="T15" fmla="*/ 69 h 498"/>
              <a:gd name="T16" fmla="*/ 61 w 498"/>
              <a:gd name="T17" fmla="*/ 252 h 498"/>
              <a:gd name="T18" fmla="*/ 252 w 498"/>
              <a:gd name="T19" fmla="*/ 436 h 498"/>
              <a:gd name="T20" fmla="*/ 436 w 498"/>
              <a:gd name="T21" fmla="*/ 252 h 498"/>
              <a:gd name="T22" fmla="*/ 252 w 498"/>
              <a:gd name="T23" fmla="*/ 6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98">
                <a:moveTo>
                  <a:pt x="252" y="497"/>
                </a:moveTo>
                <a:lnTo>
                  <a:pt x="252" y="497"/>
                </a:lnTo>
                <a:cubicBezTo>
                  <a:pt x="114" y="497"/>
                  <a:pt x="0" y="390"/>
                  <a:pt x="0" y="252"/>
                </a:cubicBezTo>
                <a:cubicBezTo>
                  <a:pt x="0" y="115"/>
                  <a:pt x="114" y="0"/>
                  <a:pt x="252" y="0"/>
                </a:cubicBezTo>
                <a:cubicBezTo>
                  <a:pt x="390" y="0"/>
                  <a:pt x="497" y="115"/>
                  <a:pt x="497" y="252"/>
                </a:cubicBezTo>
                <a:cubicBezTo>
                  <a:pt x="497" y="390"/>
                  <a:pt x="390" y="497"/>
                  <a:pt x="252" y="497"/>
                </a:cubicBezTo>
                <a:close/>
                <a:moveTo>
                  <a:pt x="252" y="69"/>
                </a:moveTo>
                <a:lnTo>
                  <a:pt x="252" y="69"/>
                </a:lnTo>
                <a:cubicBezTo>
                  <a:pt x="145" y="69"/>
                  <a:pt x="61" y="145"/>
                  <a:pt x="61" y="252"/>
                </a:cubicBezTo>
                <a:cubicBezTo>
                  <a:pt x="61" y="352"/>
                  <a:pt x="145" y="436"/>
                  <a:pt x="252" y="436"/>
                </a:cubicBezTo>
                <a:cubicBezTo>
                  <a:pt x="352" y="436"/>
                  <a:pt x="436" y="352"/>
                  <a:pt x="436" y="252"/>
                </a:cubicBezTo>
                <a:cubicBezTo>
                  <a:pt x="436" y="145"/>
                  <a:pt x="352" y="69"/>
                  <a:pt x="25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0">
            <a:extLst>
              <a:ext uri="{FF2B5EF4-FFF2-40B4-BE49-F238E27FC236}">
                <a16:creationId xmlns:a16="http://schemas.microsoft.com/office/drawing/2014/main" id="{B55A3A7A-CB52-5945-9999-98E7D5D4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482" y="8979993"/>
            <a:ext cx="538237" cy="1066951"/>
          </a:xfrm>
          <a:custGeom>
            <a:avLst/>
            <a:gdLst>
              <a:gd name="T0" fmla="*/ 421 w 498"/>
              <a:gd name="T1" fmla="*/ 76 h 988"/>
              <a:gd name="T2" fmla="*/ 252 w 498"/>
              <a:gd name="T3" fmla="*/ 0 h 988"/>
              <a:gd name="T4" fmla="*/ 0 w 498"/>
              <a:gd name="T5" fmla="*/ 253 h 988"/>
              <a:gd name="T6" fmla="*/ 107 w 498"/>
              <a:gd name="T7" fmla="*/ 482 h 988"/>
              <a:gd name="T8" fmla="*/ 138 w 498"/>
              <a:gd name="T9" fmla="*/ 566 h 988"/>
              <a:gd name="T10" fmla="*/ 130 w 498"/>
              <a:gd name="T11" fmla="*/ 635 h 988"/>
              <a:gd name="T12" fmla="*/ 184 w 498"/>
              <a:gd name="T13" fmla="*/ 696 h 988"/>
              <a:gd name="T14" fmla="*/ 130 w 498"/>
              <a:gd name="T15" fmla="*/ 758 h 988"/>
              <a:gd name="T16" fmla="*/ 176 w 498"/>
              <a:gd name="T17" fmla="*/ 811 h 988"/>
              <a:gd name="T18" fmla="*/ 130 w 498"/>
              <a:gd name="T19" fmla="*/ 865 h 988"/>
              <a:gd name="T20" fmla="*/ 230 w 498"/>
              <a:gd name="T21" fmla="*/ 980 h 988"/>
              <a:gd name="T22" fmla="*/ 252 w 498"/>
              <a:gd name="T23" fmla="*/ 987 h 988"/>
              <a:gd name="T24" fmla="*/ 352 w 498"/>
              <a:gd name="T25" fmla="*/ 888 h 988"/>
              <a:gd name="T26" fmla="*/ 367 w 498"/>
              <a:gd name="T27" fmla="*/ 505 h 988"/>
              <a:gd name="T28" fmla="*/ 398 w 498"/>
              <a:gd name="T29" fmla="*/ 444 h 988"/>
              <a:gd name="T30" fmla="*/ 467 w 498"/>
              <a:gd name="T31" fmla="*/ 375 h 988"/>
              <a:gd name="T32" fmla="*/ 421 w 498"/>
              <a:gd name="T33" fmla="*/ 76 h 988"/>
              <a:gd name="T34" fmla="*/ 405 w 498"/>
              <a:gd name="T35" fmla="*/ 344 h 988"/>
              <a:gd name="T36" fmla="*/ 321 w 498"/>
              <a:gd name="T37" fmla="*/ 459 h 988"/>
              <a:gd name="T38" fmla="*/ 314 w 498"/>
              <a:gd name="T39" fmla="*/ 467 h 988"/>
              <a:gd name="T40" fmla="*/ 298 w 498"/>
              <a:gd name="T41" fmla="*/ 857 h 988"/>
              <a:gd name="T42" fmla="*/ 207 w 498"/>
              <a:gd name="T43" fmla="*/ 865 h 988"/>
              <a:gd name="T44" fmla="*/ 260 w 498"/>
              <a:gd name="T45" fmla="*/ 811 h 988"/>
              <a:gd name="T46" fmla="*/ 214 w 498"/>
              <a:gd name="T47" fmla="*/ 758 h 988"/>
              <a:gd name="T48" fmla="*/ 260 w 498"/>
              <a:gd name="T49" fmla="*/ 696 h 988"/>
              <a:gd name="T50" fmla="*/ 191 w 498"/>
              <a:gd name="T51" fmla="*/ 620 h 988"/>
              <a:gd name="T52" fmla="*/ 237 w 498"/>
              <a:gd name="T53" fmla="*/ 551 h 988"/>
              <a:gd name="T54" fmla="*/ 230 w 498"/>
              <a:gd name="T55" fmla="*/ 505 h 988"/>
              <a:gd name="T56" fmla="*/ 153 w 498"/>
              <a:gd name="T57" fmla="*/ 406 h 988"/>
              <a:gd name="T58" fmla="*/ 252 w 498"/>
              <a:gd name="T59" fmla="*/ 61 h 988"/>
              <a:gd name="T60" fmla="*/ 383 w 498"/>
              <a:gd name="T61" fmla="*/ 123 h 988"/>
              <a:gd name="T62" fmla="*/ 405 w 498"/>
              <a:gd name="T63" fmla="*/ 344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988">
                <a:moveTo>
                  <a:pt x="421" y="76"/>
                </a:moveTo>
                <a:lnTo>
                  <a:pt x="421" y="76"/>
                </a:lnTo>
                <a:cubicBezTo>
                  <a:pt x="375" y="23"/>
                  <a:pt x="314" y="0"/>
                  <a:pt x="252" y="0"/>
                </a:cubicBezTo>
                <a:lnTo>
                  <a:pt x="252" y="0"/>
                </a:lnTo>
                <a:cubicBezTo>
                  <a:pt x="184" y="0"/>
                  <a:pt x="122" y="31"/>
                  <a:pt x="77" y="76"/>
                </a:cubicBezTo>
                <a:cubicBezTo>
                  <a:pt x="31" y="123"/>
                  <a:pt x="0" y="184"/>
                  <a:pt x="0" y="253"/>
                </a:cubicBezTo>
                <a:cubicBezTo>
                  <a:pt x="0" y="329"/>
                  <a:pt x="38" y="398"/>
                  <a:pt x="99" y="444"/>
                </a:cubicBezTo>
                <a:cubicBezTo>
                  <a:pt x="92" y="459"/>
                  <a:pt x="99" y="474"/>
                  <a:pt x="107" y="482"/>
                </a:cubicBezTo>
                <a:cubicBezTo>
                  <a:pt x="168" y="528"/>
                  <a:pt x="168" y="528"/>
                  <a:pt x="168" y="528"/>
                </a:cubicBezTo>
                <a:cubicBezTo>
                  <a:pt x="138" y="566"/>
                  <a:pt x="138" y="566"/>
                  <a:pt x="138" y="566"/>
                </a:cubicBezTo>
                <a:cubicBezTo>
                  <a:pt x="130" y="566"/>
                  <a:pt x="130" y="574"/>
                  <a:pt x="130" y="582"/>
                </a:cubicBezTo>
                <a:cubicBezTo>
                  <a:pt x="130" y="635"/>
                  <a:pt x="130" y="635"/>
                  <a:pt x="130" y="635"/>
                </a:cubicBezTo>
                <a:cubicBezTo>
                  <a:pt x="130" y="650"/>
                  <a:pt x="138" y="658"/>
                  <a:pt x="145" y="666"/>
                </a:cubicBezTo>
                <a:cubicBezTo>
                  <a:pt x="184" y="696"/>
                  <a:pt x="184" y="696"/>
                  <a:pt x="184" y="696"/>
                </a:cubicBezTo>
                <a:cubicBezTo>
                  <a:pt x="138" y="735"/>
                  <a:pt x="138" y="735"/>
                  <a:pt x="138" y="735"/>
                </a:cubicBezTo>
                <a:cubicBezTo>
                  <a:pt x="138" y="735"/>
                  <a:pt x="130" y="750"/>
                  <a:pt x="130" y="758"/>
                </a:cubicBezTo>
                <a:cubicBezTo>
                  <a:pt x="130" y="765"/>
                  <a:pt x="138" y="773"/>
                  <a:pt x="138" y="780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38" y="842"/>
                  <a:pt x="138" y="842"/>
                  <a:pt x="138" y="842"/>
                </a:cubicBezTo>
                <a:cubicBezTo>
                  <a:pt x="138" y="850"/>
                  <a:pt x="130" y="857"/>
                  <a:pt x="130" y="865"/>
                </a:cubicBezTo>
                <a:cubicBezTo>
                  <a:pt x="130" y="872"/>
                  <a:pt x="130" y="888"/>
                  <a:pt x="138" y="888"/>
                </a:cubicBezTo>
                <a:cubicBezTo>
                  <a:pt x="230" y="980"/>
                  <a:pt x="230" y="980"/>
                  <a:pt x="230" y="980"/>
                </a:cubicBezTo>
                <a:cubicBezTo>
                  <a:pt x="237" y="980"/>
                  <a:pt x="245" y="987"/>
                  <a:pt x="252" y="987"/>
                </a:cubicBezTo>
                <a:lnTo>
                  <a:pt x="252" y="987"/>
                </a:lnTo>
                <a:cubicBezTo>
                  <a:pt x="260" y="987"/>
                  <a:pt x="268" y="980"/>
                  <a:pt x="275" y="972"/>
                </a:cubicBezTo>
                <a:cubicBezTo>
                  <a:pt x="352" y="888"/>
                  <a:pt x="352" y="888"/>
                  <a:pt x="352" y="888"/>
                </a:cubicBezTo>
                <a:cubicBezTo>
                  <a:pt x="360" y="888"/>
                  <a:pt x="367" y="872"/>
                  <a:pt x="367" y="865"/>
                </a:cubicBezTo>
                <a:cubicBezTo>
                  <a:pt x="367" y="505"/>
                  <a:pt x="367" y="505"/>
                  <a:pt x="367" y="505"/>
                </a:cubicBezTo>
                <a:cubicBezTo>
                  <a:pt x="390" y="482"/>
                  <a:pt x="390" y="482"/>
                  <a:pt x="390" y="482"/>
                </a:cubicBezTo>
                <a:cubicBezTo>
                  <a:pt x="398" y="474"/>
                  <a:pt x="405" y="459"/>
                  <a:pt x="398" y="444"/>
                </a:cubicBezTo>
                <a:lnTo>
                  <a:pt x="398" y="444"/>
                </a:lnTo>
                <a:cubicBezTo>
                  <a:pt x="428" y="429"/>
                  <a:pt x="444" y="406"/>
                  <a:pt x="467" y="375"/>
                </a:cubicBezTo>
                <a:cubicBezTo>
                  <a:pt x="490" y="337"/>
                  <a:pt x="497" y="291"/>
                  <a:pt x="497" y="253"/>
                </a:cubicBezTo>
                <a:cubicBezTo>
                  <a:pt x="497" y="184"/>
                  <a:pt x="474" y="123"/>
                  <a:pt x="421" y="76"/>
                </a:cubicBezTo>
                <a:close/>
                <a:moveTo>
                  <a:pt x="405" y="344"/>
                </a:moveTo>
                <a:lnTo>
                  <a:pt x="405" y="344"/>
                </a:lnTo>
                <a:cubicBezTo>
                  <a:pt x="390" y="367"/>
                  <a:pt x="367" y="390"/>
                  <a:pt x="344" y="406"/>
                </a:cubicBezTo>
                <a:cubicBezTo>
                  <a:pt x="329" y="421"/>
                  <a:pt x="321" y="436"/>
                  <a:pt x="321" y="459"/>
                </a:cubicBezTo>
                <a:lnTo>
                  <a:pt x="321" y="459"/>
                </a:lnTo>
                <a:cubicBezTo>
                  <a:pt x="314" y="467"/>
                  <a:pt x="314" y="467"/>
                  <a:pt x="314" y="467"/>
                </a:cubicBezTo>
                <a:cubicBezTo>
                  <a:pt x="306" y="474"/>
                  <a:pt x="298" y="482"/>
                  <a:pt x="298" y="490"/>
                </a:cubicBezTo>
                <a:cubicBezTo>
                  <a:pt x="298" y="857"/>
                  <a:pt x="298" y="857"/>
                  <a:pt x="298" y="857"/>
                </a:cubicBezTo>
                <a:cubicBezTo>
                  <a:pt x="252" y="911"/>
                  <a:pt x="252" y="911"/>
                  <a:pt x="252" y="911"/>
                </a:cubicBezTo>
                <a:cubicBezTo>
                  <a:pt x="207" y="865"/>
                  <a:pt x="207" y="865"/>
                  <a:pt x="207" y="865"/>
                </a:cubicBezTo>
                <a:cubicBezTo>
                  <a:pt x="245" y="834"/>
                  <a:pt x="245" y="834"/>
                  <a:pt x="245" y="834"/>
                </a:cubicBezTo>
                <a:cubicBezTo>
                  <a:pt x="252" y="826"/>
                  <a:pt x="260" y="819"/>
                  <a:pt x="260" y="811"/>
                </a:cubicBezTo>
                <a:cubicBezTo>
                  <a:pt x="260" y="803"/>
                  <a:pt x="252" y="788"/>
                  <a:pt x="245" y="788"/>
                </a:cubicBezTo>
                <a:cubicBezTo>
                  <a:pt x="214" y="758"/>
                  <a:pt x="214" y="758"/>
                  <a:pt x="214" y="758"/>
                </a:cubicBezTo>
                <a:cubicBezTo>
                  <a:pt x="252" y="719"/>
                  <a:pt x="252" y="719"/>
                  <a:pt x="252" y="719"/>
                </a:cubicBezTo>
                <a:cubicBezTo>
                  <a:pt x="260" y="712"/>
                  <a:pt x="268" y="704"/>
                  <a:pt x="260" y="696"/>
                </a:cubicBezTo>
                <a:cubicBezTo>
                  <a:pt x="260" y="689"/>
                  <a:pt x="260" y="673"/>
                  <a:pt x="252" y="673"/>
                </a:cubicBezTo>
                <a:cubicBezTo>
                  <a:pt x="191" y="620"/>
                  <a:pt x="191" y="620"/>
                  <a:pt x="191" y="620"/>
                </a:cubicBezTo>
                <a:cubicBezTo>
                  <a:pt x="191" y="597"/>
                  <a:pt x="191" y="597"/>
                  <a:pt x="191" y="597"/>
                </a:cubicBezTo>
                <a:cubicBezTo>
                  <a:pt x="237" y="551"/>
                  <a:pt x="237" y="551"/>
                  <a:pt x="237" y="551"/>
                </a:cubicBezTo>
                <a:cubicBezTo>
                  <a:pt x="245" y="543"/>
                  <a:pt x="245" y="536"/>
                  <a:pt x="245" y="528"/>
                </a:cubicBezTo>
                <a:cubicBezTo>
                  <a:pt x="245" y="520"/>
                  <a:pt x="237" y="505"/>
                  <a:pt x="230" y="505"/>
                </a:cubicBezTo>
                <a:cubicBezTo>
                  <a:pt x="168" y="452"/>
                  <a:pt x="168" y="452"/>
                  <a:pt x="168" y="452"/>
                </a:cubicBezTo>
                <a:cubicBezTo>
                  <a:pt x="176" y="436"/>
                  <a:pt x="168" y="413"/>
                  <a:pt x="153" y="406"/>
                </a:cubicBezTo>
                <a:cubicBezTo>
                  <a:pt x="99" y="367"/>
                  <a:pt x="69" y="314"/>
                  <a:pt x="69" y="253"/>
                </a:cubicBezTo>
                <a:cubicBezTo>
                  <a:pt x="69" y="146"/>
                  <a:pt x="145" y="69"/>
                  <a:pt x="252" y="61"/>
                </a:cubicBezTo>
                <a:lnTo>
                  <a:pt x="252" y="61"/>
                </a:lnTo>
                <a:cubicBezTo>
                  <a:pt x="298" y="61"/>
                  <a:pt x="344" y="84"/>
                  <a:pt x="383" y="123"/>
                </a:cubicBezTo>
                <a:cubicBezTo>
                  <a:pt x="413" y="153"/>
                  <a:pt x="436" y="199"/>
                  <a:pt x="436" y="253"/>
                </a:cubicBezTo>
                <a:cubicBezTo>
                  <a:pt x="436" y="283"/>
                  <a:pt x="428" y="314"/>
                  <a:pt x="405" y="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1">
            <a:extLst>
              <a:ext uri="{FF2B5EF4-FFF2-40B4-BE49-F238E27FC236}">
                <a16:creationId xmlns:a16="http://schemas.microsoft.com/office/drawing/2014/main" id="{FE58B7F6-AD0C-0C46-B930-17574567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09" y="9113362"/>
            <a:ext cx="157183" cy="157186"/>
          </a:xfrm>
          <a:custGeom>
            <a:avLst/>
            <a:gdLst>
              <a:gd name="T0" fmla="*/ 76 w 146"/>
              <a:gd name="T1" fmla="*/ 0 h 146"/>
              <a:gd name="T2" fmla="*/ 76 w 146"/>
              <a:gd name="T3" fmla="*/ 0 h 146"/>
              <a:gd name="T4" fmla="*/ 0 w 146"/>
              <a:gd name="T5" fmla="*/ 68 h 146"/>
              <a:gd name="T6" fmla="*/ 76 w 146"/>
              <a:gd name="T7" fmla="*/ 145 h 146"/>
              <a:gd name="T8" fmla="*/ 145 w 146"/>
              <a:gd name="T9" fmla="*/ 68 h 146"/>
              <a:gd name="T10" fmla="*/ 76 w 146"/>
              <a:gd name="T11" fmla="*/ 0 h 146"/>
              <a:gd name="T12" fmla="*/ 76 w 146"/>
              <a:gd name="T13" fmla="*/ 114 h 146"/>
              <a:gd name="T14" fmla="*/ 76 w 146"/>
              <a:gd name="T15" fmla="*/ 114 h 146"/>
              <a:gd name="T16" fmla="*/ 38 w 146"/>
              <a:gd name="T17" fmla="*/ 68 h 146"/>
              <a:gd name="T18" fmla="*/ 76 w 146"/>
              <a:gd name="T19" fmla="*/ 30 h 146"/>
              <a:gd name="T20" fmla="*/ 115 w 146"/>
              <a:gd name="T21" fmla="*/ 68 h 146"/>
              <a:gd name="T22" fmla="*/ 76 w 146"/>
              <a:gd name="T23" fmla="*/ 11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6" y="0"/>
                </a:moveTo>
                <a:lnTo>
                  <a:pt x="76" y="0"/>
                </a:lnTo>
                <a:cubicBezTo>
                  <a:pt x="38" y="0"/>
                  <a:pt x="0" y="30"/>
                  <a:pt x="0" y="68"/>
                </a:cubicBezTo>
                <a:cubicBezTo>
                  <a:pt x="0" y="114"/>
                  <a:pt x="38" y="145"/>
                  <a:pt x="76" y="145"/>
                </a:cubicBezTo>
                <a:cubicBezTo>
                  <a:pt x="115" y="145"/>
                  <a:pt x="145" y="114"/>
                  <a:pt x="145" y="68"/>
                </a:cubicBezTo>
                <a:cubicBezTo>
                  <a:pt x="145" y="30"/>
                  <a:pt x="115" y="0"/>
                  <a:pt x="76" y="0"/>
                </a:cubicBezTo>
                <a:close/>
                <a:moveTo>
                  <a:pt x="76" y="114"/>
                </a:moveTo>
                <a:lnTo>
                  <a:pt x="76" y="114"/>
                </a:lnTo>
                <a:cubicBezTo>
                  <a:pt x="54" y="114"/>
                  <a:pt x="38" y="91"/>
                  <a:pt x="38" y="68"/>
                </a:cubicBezTo>
                <a:cubicBezTo>
                  <a:pt x="38" y="53"/>
                  <a:pt x="54" y="30"/>
                  <a:pt x="76" y="30"/>
                </a:cubicBezTo>
                <a:cubicBezTo>
                  <a:pt x="92" y="30"/>
                  <a:pt x="115" y="53"/>
                  <a:pt x="115" y="68"/>
                </a:cubicBezTo>
                <a:cubicBezTo>
                  <a:pt x="115" y="91"/>
                  <a:pt x="92" y="114"/>
                  <a:pt x="76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Google Shape;207;p7">
            <a:extLst>
              <a:ext uri="{FF2B5EF4-FFF2-40B4-BE49-F238E27FC236}">
                <a16:creationId xmlns:a16="http://schemas.microsoft.com/office/drawing/2014/main" id="{5883AC83-E55F-2E42-9290-9E57F68CD2FB}"/>
              </a:ext>
            </a:extLst>
          </p:cNvPr>
          <p:cNvSpPr txBox="1"/>
          <p:nvPr/>
        </p:nvSpPr>
        <p:spPr>
          <a:xfrm>
            <a:off x="1545899" y="917058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9" name="Google Shape;208;p7">
            <a:extLst>
              <a:ext uri="{FF2B5EF4-FFF2-40B4-BE49-F238E27FC236}">
                <a16:creationId xmlns:a16="http://schemas.microsoft.com/office/drawing/2014/main" id="{32190D46-769F-0943-B7FF-DE39B74FCAFE}"/>
              </a:ext>
            </a:extLst>
          </p:cNvPr>
          <p:cNvSpPr txBox="1"/>
          <p:nvPr/>
        </p:nvSpPr>
        <p:spPr>
          <a:xfrm>
            <a:off x="1539477" y="247541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45C35D0E-31E5-1F40-8D35-0EA0B859CDD2}"/>
              </a:ext>
            </a:extLst>
          </p:cNvPr>
          <p:cNvGrpSpPr/>
          <p:nvPr/>
        </p:nvGrpSpPr>
        <p:grpSpPr>
          <a:xfrm>
            <a:off x="2899621" y="10761937"/>
            <a:ext cx="3498195" cy="1526561"/>
            <a:chOff x="2692980" y="10260907"/>
            <a:chExt cx="3498195" cy="1526561"/>
          </a:xfrm>
        </p:grpSpPr>
        <p:sp>
          <p:nvSpPr>
            <p:cNvPr id="331" name="Google Shape;264;p9">
              <a:extLst>
                <a:ext uri="{FF2B5EF4-FFF2-40B4-BE49-F238E27FC236}">
                  <a16:creationId xmlns:a16="http://schemas.microsoft.com/office/drawing/2014/main" id="{14D6470C-E93D-0947-9015-431A4722EA4C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265;p9">
              <a:extLst>
                <a:ext uri="{FF2B5EF4-FFF2-40B4-BE49-F238E27FC236}">
                  <a16:creationId xmlns:a16="http://schemas.microsoft.com/office/drawing/2014/main" id="{D39CEB7F-C8E5-7748-BE18-63C8B887B952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39DED3FE-EE66-BD43-AD07-C6856B062081}"/>
              </a:ext>
            </a:extLst>
          </p:cNvPr>
          <p:cNvGrpSpPr/>
          <p:nvPr/>
        </p:nvGrpSpPr>
        <p:grpSpPr>
          <a:xfrm>
            <a:off x="8656725" y="8008309"/>
            <a:ext cx="3498195" cy="1526561"/>
            <a:chOff x="2692980" y="10260907"/>
            <a:chExt cx="3498195" cy="1526561"/>
          </a:xfrm>
        </p:grpSpPr>
        <p:sp>
          <p:nvSpPr>
            <p:cNvPr id="334" name="Google Shape;264;p9">
              <a:extLst>
                <a:ext uri="{FF2B5EF4-FFF2-40B4-BE49-F238E27FC236}">
                  <a16:creationId xmlns:a16="http://schemas.microsoft.com/office/drawing/2014/main" id="{0C30A4FB-7D05-1249-BD25-9C1464302FED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265;p9">
              <a:extLst>
                <a:ext uri="{FF2B5EF4-FFF2-40B4-BE49-F238E27FC236}">
                  <a16:creationId xmlns:a16="http://schemas.microsoft.com/office/drawing/2014/main" id="{B2642319-13CA-724D-BEC6-62A268DCC29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0629C933-B3E8-6E43-B67C-91104E4F8FE0}"/>
              </a:ext>
            </a:extLst>
          </p:cNvPr>
          <p:cNvGrpSpPr/>
          <p:nvPr/>
        </p:nvGrpSpPr>
        <p:grpSpPr>
          <a:xfrm>
            <a:off x="14673138" y="5978020"/>
            <a:ext cx="3498195" cy="1526561"/>
            <a:chOff x="2692980" y="10260907"/>
            <a:chExt cx="3498195" cy="1526561"/>
          </a:xfrm>
        </p:grpSpPr>
        <p:sp>
          <p:nvSpPr>
            <p:cNvPr id="337" name="Google Shape;264;p9">
              <a:extLst>
                <a:ext uri="{FF2B5EF4-FFF2-40B4-BE49-F238E27FC236}">
                  <a16:creationId xmlns:a16="http://schemas.microsoft.com/office/drawing/2014/main" id="{AC67A863-713F-EA48-8C5A-94293E96C12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265;p9">
              <a:extLst>
                <a:ext uri="{FF2B5EF4-FFF2-40B4-BE49-F238E27FC236}">
                  <a16:creationId xmlns:a16="http://schemas.microsoft.com/office/drawing/2014/main" id="{BDA25C3E-B0BA-224A-9AB0-C639E7F8940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10">
            <a:extLst>
              <a:ext uri="{FF2B5EF4-FFF2-40B4-BE49-F238E27FC236}">
                <a16:creationId xmlns:a16="http://schemas.microsoft.com/office/drawing/2014/main" id="{3882B16B-8F91-CD4C-B5CD-4636402F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5437" y="6308772"/>
            <a:ext cx="2095738" cy="1768128"/>
          </a:xfrm>
          <a:custGeom>
            <a:avLst/>
            <a:gdLst>
              <a:gd name="T0" fmla="*/ 1884 w 1918"/>
              <a:gd name="T1" fmla="*/ 679 h 1618"/>
              <a:gd name="T2" fmla="*/ 1884 w 1918"/>
              <a:gd name="T3" fmla="*/ 679 h 1618"/>
              <a:gd name="T4" fmla="*/ 996 w 1918"/>
              <a:gd name="T5" fmla="*/ 16 h 1618"/>
              <a:gd name="T6" fmla="*/ 921 w 1918"/>
              <a:gd name="T7" fmla="*/ 16 h 1618"/>
              <a:gd name="T8" fmla="*/ 34 w 1918"/>
              <a:gd name="T9" fmla="*/ 679 h 1618"/>
              <a:gd name="T10" fmla="*/ 25 w 1918"/>
              <a:gd name="T11" fmla="*/ 762 h 1618"/>
              <a:gd name="T12" fmla="*/ 108 w 1918"/>
              <a:gd name="T13" fmla="*/ 779 h 1618"/>
              <a:gd name="T14" fmla="*/ 233 w 1918"/>
              <a:gd name="T15" fmla="*/ 687 h 1618"/>
              <a:gd name="T16" fmla="*/ 233 w 1918"/>
              <a:gd name="T17" fmla="*/ 1533 h 1618"/>
              <a:gd name="T18" fmla="*/ 324 w 1918"/>
              <a:gd name="T19" fmla="*/ 1617 h 1618"/>
              <a:gd name="T20" fmla="*/ 681 w 1918"/>
              <a:gd name="T21" fmla="*/ 1617 h 1618"/>
              <a:gd name="T22" fmla="*/ 1228 w 1918"/>
              <a:gd name="T23" fmla="*/ 1617 h 1618"/>
              <a:gd name="T24" fmla="*/ 1593 w 1918"/>
              <a:gd name="T25" fmla="*/ 1617 h 1618"/>
              <a:gd name="T26" fmla="*/ 1685 w 1918"/>
              <a:gd name="T27" fmla="*/ 1533 h 1618"/>
              <a:gd name="T28" fmla="*/ 1685 w 1918"/>
              <a:gd name="T29" fmla="*/ 687 h 1618"/>
              <a:gd name="T30" fmla="*/ 1809 w 1918"/>
              <a:gd name="T31" fmla="*/ 779 h 1618"/>
              <a:gd name="T32" fmla="*/ 1842 w 1918"/>
              <a:gd name="T33" fmla="*/ 787 h 1618"/>
              <a:gd name="T34" fmla="*/ 1892 w 1918"/>
              <a:gd name="T35" fmla="*/ 762 h 1618"/>
              <a:gd name="T36" fmla="*/ 1884 w 1918"/>
              <a:gd name="T37" fmla="*/ 679 h 1618"/>
              <a:gd name="T38" fmla="*/ 1179 w 1918"/>
              <a:gd name="T39" fmla="*/ 1492 h 1618"/>
              <a:gd name="T40" fmla="*/ 1179 w 1918"/>
              <a:gd name="T41" fmla="*/ 1492 h 1618"/>
              <a:gd name="T42" fmla="*/ 739 w 1918"/>
              <a:gd name="T43" fmla="*/ 1492 h 1618"/>
              <a:gd name="T44" fmla="*/ 739 w 1918"/>
              <a:gd name="T45" fmla="*/ 1160 h 1618"/>
              <a:gd name="T46" fmla="*/ 780 w 1918"/>
              <a:gd name="T47" fmla="*/ 1119 h 1618"/>
              <a:gd name="T48" fmla="*/ 1137 w 1918"/>
              <a:gd name="T49" fmla="*/ 1119 h 1618"/>
              <a:gd name="T50" fmla="*/ 1179 w 1918"/>
              <a:gd name="T51" fmla="*/ 1160 h 1618"/>
              <a:gd name="T52" fmla="*/ 1179 w 1918"/>
              <a:gd name="T53" fmla="*/ 1492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8" h="1618">
                <a:moveTo>
                  <a:pt x="1884" y="679"/>
                </a:moveTo>
                <a:lnTo>
                  <a:pt x="1884" y="679"/>
                </a:lnTo>
                <a:cubicBezTo>
                  <a:pt x="996" y="16"/>
                  <a:pt x="996" y="16"/>
                  <a:pt x="996" y="16"/>
                </a:cubicBezTo>
                <a:cubicBezTo>
                  <a:pt x="971" y="0"/>
                  <a:pt x="946" y="0"/>
                  <a:pt x="921" y="16"/>
                </a:cubicBezTo>
                <a:cubicBezTo>
                  <a:pt x="34" y="679"/>
                  <a:pt x="34" y="679"/>
                  <a:pt x="34" y="679"/>
                </a:cubicBezTo>
                <a:cubicBezTo>
                  <a:pt x="9" y="696"/>
                  <a:pt x="0" y="737"/>
                  <a:pt x="25" y="762"/>
                </a:cubicBezTo>
                <a:cubicBezTo>
                  <a:pt x="42" y="795"/>
                  <a:pt x="83" y="795"/>
                  <a:pt x="108" y="779"/>
                </a:cubicBezTo>
                <a:cubicBezTo>
                  <a:pt x="233" y="687"/>
                  <a:pt x="233" y="687"/>
                  <a:pt x="233" y="687"/>
                </a:cubicBezTo>
                <a:cubicBezTo>
                  <a:pt x="233" y="1533"/>
                  <a:pt x="233" y="1533"/>
                  <a:pt x="233" y="1533"/>
                </a:cubicBezTo>
                <a:cubicBezTo>
                  <a:pt x="233" y="1575"/>
                  <a:pt x="274" y="1617"/>
                  <a:pt x="324" y="1617"/>
                </a:cubicBezTo>
                <a:cubicBezTo>
                  <a:pt x="681" y="1617"/>
                  <a:pt x="681" y="1617"/>
                  <a:pt x="681" y="1617"/>
                </a:cubicBezTo>
                <a:cubicBezTo>
                  <a:pt x="1228" y="1617"/>
                  <a:pt x="1228" y="1617"/>
                  <a:pt x="1228" y="1617"/>
                </a:cubicBezTo>
                <a:cubicBezTo>
                  <a:pt x="1593" y="1617"/>
                  <a:pt x="1593" y="1617"/>
                  <a:pt x="1593" y="1617"/>
                </a:cubicBezTo>
                <a:cubicBezTo>
                  <a:pt x="1643" y="1617"/>
                  <a:pt x="1685" y="1575"/>
                  <a:pt x="1685" y="1533"/>
                </a:cubicBezTo>
                <a:cubicBezTo>
                  <a:pt x="1685" y="687"/>
                  <a:pt x="1685" y="687"/>
                  <a:pt x="1685" y="687"/>
                </a:cubicBezTo>
                <a:cubicBezTo>
                  <a:pt x="1809" y="779"/>
                  <a:pt x="1809" y="779"/>
                  <a:pt x="1809" y="779"/>
                </a:cubicBezTo>
                <a:cubicBezTo>
                  <a:pt x="1818" y="787"/>
                  <a:pt x="1834" y="787"/>
                  <a:pt x="1842" y="787"/>
                </a:cubicBezTo>
                <a:cubicBezTo>
                  <a:pt x="1859" y="787"/>
                  <a:pt x="1884" y="779"/>
                  <a:pt x="1892" y="762"/>
                </a:cubicBezTo>
                <a:cubicBezTo>
                  <a:pt x="1917" y="737"/>
                  <a:pt x="1909" y="696"/>
                  <a:pt x="1884" y="679"/>
                </a:cubicBezTo>
                <a:close/>
                <a:moveTo>
                  <a:pt x="1179" y="1492"/>
                </a:moveTo>
                <a:lnTo>
                  <a:pt x="1179" y="1492"/>
                </a:lnTo>
                <a:cubicBezTo>
                  <a:pt x="739" y="1492"/>
                  <a:pt x="739" y="1492"/>
                  <a:pt x="739" y="1492"/>
                </a:cubicBezTo>
                <a:cubicBezTo>
                  <a:pt x="739" y="1160"/>
                  <a:pt x="739" y="1160"/>
                  <a:pt x="739" y="1160"/>
                </a:cubicBezTo>
                <a:cubicBezTo>
                  <a:pt x="739" y="1135"/>
                  <a:pt x="755" y="1119"/>
                  <a:pt x="780" y="1119"/>
                </a:cubicBezTo>
                <a:cubicBezTo>
                  <a:pt x="1137" y="1119"/>
                  <a:pt x="1137" y="1119"/>
                  <a:pt x="1137" y="1119"/>
                </a:cubicBezTo>
                <a:cubicBezTo>
                  <a:pt x="1162" y="1119"/>
                  <a:pt x="1179" y="1135"/>
                  <a:pt x="1179" y="1160"/>
                </a:cubicBezTo>
                <a:lnTo>
                  <a:pt x="1179" y="1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1">
            <a:extLst>
              <a:ext uri="{FF2B5EF4-FFF2-40B4-BE49-F238E27FC236}">
                <a16:creationId xmlns:a16="http://schemas.microsoft.com/office/drawing/2014/main" id="{E7718CB2-0E2A-A341-B847-19362AF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345" y="7132613"/>
            <a:ext cx="3526623" cy="3483264"/>
          </a:xfrm>
          <a:custGeom>
            <a:avLst/>
            <a:gdLst>
              <a:gd name="T0" fmla="*/ 2480 w 3227"/>
              <a:gd name="T1" fmla="*/ 1319 h 3187"/>
              <a:gd name="T2" fmla="*/ 2480 w 3227"/>
              <a:gd name="T3" fmla="*/ 1319 h 3187"/>
              <a:gd name="T4" fmla="*/ 2339 w 3227"/>
              <a:gd name="T5" fmla="*/ 1219 h 3187"/>
              <a:gd name="T6" fmla="*/ 1982 w 3227"/>
              <a:gd name="T7" fmla="*/ 108 h 3187"/>
              <a:gd name="T8" fmla="*/ 1982 w 3227"/>
              <a:gd name="T9" fmla="*/ 108 h 3187"/>
              <a:gd name="T10" fmla="*/ 1841 w 3227"/>
              <a:gd name="T11" fmla="*/ 0 h 3187"/>
              <a:gd name="T12" fmla="*/ 174 w 3227"/>
              <a:gd name="T13" fmla="*/ 0 h 3187"/>
              <a:gd name="T14" fmla="*/ 33 w 3227"/>
              <a:gd name="T15" fmla="*/ 199 h 3187"/>
              <a:gd name="T16" fmla="*/ 970 w 3227"/>
              <a:gd name="T17" fmla="*/ 3078 h 3187"/>
              <a:gd name="T18" fmla="*/ 1111 w 3227"/>
              <a:gd name="T19" fmla="*/ 3186 h 3187"/>
              <a:gd name="T20" fmla="*/ 3077 w 3227"/>
              <a:gd name="T21" fmla="*/ 3186 h 3187"/>
              <a:gd name="T22" fmla="*/ 3226 w 3227"/>
              <a:gd name="T23" fmla="*/ 3036 h 3187"/>
              <a:gd name="T24" fmla="*/ 3226 w 3227"/>
              <a:gd name="T25" fmla="*/ 1468 h 3187"/>
              <a:gd name="T26" fmla="*/ 3077 w 3227"/>
              <a:gd name="T27" fmla="*/ 1319 h 3187"/>
              <a:gd name="T28" fmla="*/ 2480 w 3227"/>
              <a:gd name="T29" fmla="*/ 1319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7" h="3187">
                <a:moveTo>
                  <a:pt x="2480" y="1319"/>
                </a:moveTo>
                <a:lnTo>
                  <a:pt x="2480" y="1319"/>
                </a:lnTo>
                <a:cubicBezTo>
                  <a:pt x="2422" y="1319"/>
                  <a:pt x="2364" y="1277"/>
                  <a:pt x="2339" y="1219"/>
                </a:cubicBezTo>
                <a:cubicBezTo>
                  <a:pt x="1982" y="108"/>
                  <a:pt x="1982" y="108"/>
                  <a:pt x="1982" y="108"/>
                </a:cubicBezTo>
                <a:lnTo>
                  <a:pt x="1982" y="108"/>
                </a:lnTo>
                <a:cubicBezTo>
                  <a:pt x="1957" y="41"/>
                  <a:pt x="1899" y="0"/>
                  <a:pt x="184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74" y="0"/>
                  <a:pt x="0" y="99"/>
                  <a:pt x="33" y="199"/>
                </a:cubicBezTo>
                <a:cubicBezTo>
                  <a:pt x="970" y="3078"/>
                  <a:pt x="970" y="3078"/>
                  <a:pt x="970" y="3078"/>
                </a:cubicBezTo>
                <a:cubicBezTo>
                  <a:pt x="986" y="3144"/>
                  <a:pt x="1044" y="3186"/>
                  <a:pt x="1111" y="3186"/>
                </a:cubicBezTo>
                <a:cubicBezTo>
                  <a:pt x="3077" y="3186"/>
                  <a:pt x="3077" y="3186"/>
                  <a:pt x="3077" y="3186"/>
                </a:cubicBezTo>
                <a:cubicBezTo>
                  <a:pt x="3160" y="3186"/>
                  <a:pt x="3226" y="3119"/>
                  <a:pt x="3226" y="3036"/>
                </a:cubicBezTo>
                <a:cubicBezTo>
                  <a:pt x="3226" y="1468"/>
                  <a:pt x="3226" y="1468"/>
                  <a:pt x="3226" y="1468"/>
                </a:cubicBezTo>
                <a:cubicBezTo>
                  <a:pt x="3226" y="1385"/>
                  <a:pt x="3160" y="1319"/>
                  <a:pt x="3077" y="1319"/>
                </a:cubicBezTo>
                <a:lnTo>
                  <a:pt x="2480" y="1319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12">
            <a:extLst>
              <a:ext uri="{FF2B5EF4-FFF2-40B4-BE49-F238E27FC236}">
                <a16:creationId xmlns:a16="http://schemas.microsoft.com/office/drawing/2014/main" id="{8242CF9D-E677-E640-9DC3-421A0556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103" y="3244657"/>
            <a:ext cx="3916866" cy="3887956"/>
          </a:xfrm>
          <a:custGeom>
            <a:avLst/>
            <a:gdLst>
              <a:gd name="T0" fmla="*/ 2289 w 3584"/>
              <a:gd name="T1" fmla="*/ 3203 h 3560"/>
              <a:gd name="T2" fmla="*/ 2289 w 3584"/>
              <a:gd name="T3" fmla="*/ 3203 h 3560"/>
              <a:gd name="T4" fmla="*/ 3517 w 3584"/>
              <a:gd name="T5" fmla="*/ 2307 h 3560"/>
              <a:gd name="T6" fmla="*/ 3583 w 3584"/>
              <a:gd name="T7" fmla="*/ 2191 h 3560"/>
              <a:gd name="T8" fmla="*/ 3583 w 3584"/>
              <a:gd name="T9" fmla="*/ 191 h 3560"/>
              <a:gd name="T10" fmla="*/ 3343 w 3584"/>
              <a:gd name="T11" fmla="*/ 75 h 3560"/>
              <a:gd name="T12" fmla="*/ 75 w 3584"/>
              <a:gd name="T13" fmla="*/ 2448 h 3560"/>
              <a:gd name="T14" fmla="*/ 25 w 3584"/>
              <a:gd name="T15" fmla="*/ 2614 h 3560"/>
              <a:gd name="T16" fmla="*/ 299 w 3584"/>
              <a:gd name="T17" fmla="*/ 3459 h 3560"/>
              <a:gd name="T18" fmla="*/ 440 w 3584"/>
              <a:gd name="T19" fmla="*/ 3559 h 3560"/>
              <a:gd name="T20" fmla="*/ 2098 w 3584"/>
              <a:gd name="T21" fmla="*/ 3559 h 3560"/>
              <a:gd name="T22" fmla="*/ 2239 w 3584"/>
              <a:gd name="T23" fmla="*/ 3368 h 3560"/>
              <a:gd name="T24" fmla="*/ 2239 w 3584"/>
              <a:gd name="T25" fmla="*/ 3368 h 3560"/>
              <a:gd name="T26" fmla="*/ 2289 w 3584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4" h="3560">
                <a:moveTo>
                  <a:pt x="2289" y="3203"/>
                </a:moveTo>
                <a:lnTo>
                  <a:pt x="2289" y="3203"/>
                </a:lnTo>
                <a:cubicBezTo>
                  <a:pt x="3517" y="2307"/>
                  <a:pt x="3517" y="2307"/>
                  <a:pt x="3517" y="2307"/>
                </a:cubicBezTo>
                <a:cubicBezTo>
                  <a:pt x="3559" y="2282"/>
                  <a:pt x="3583" y="2232"/>
                  <a:pt x="3583" y="2191"/>
                </a:cubicBezTo>
                <a:cubicBezTo>
                  <a:pt x="3583" y="191"/>
                  <a:pt x="3583" y="191"/>
                  <a:pt x="3583" y="191"/>
                </a:cubicBezTo>
                <a:cubicBezTo>
                  <a:pt x="3583" y="75"/>
                  <a:pt x="3442" y="0"/>
                  <a:pt x="3343" y="75"/>
                </a:cubicBezTo>
                <a:cubicBezTo>
                  <a:pt x="75" y="2448"/>
                  <a:pt x="75" y="2448"/>
                  <a:pt x="75" y="2448"/>
                </a:cubicBezTo>
                <a:cubicBezTo>
                  <a:pt x="25" y="2489"/>
                  <a:pt x="0" y="2556"/>
                  <a:pt x="25" y="2614"/>
                </a:cubicBezTo>
                <a:cubicBezTo>
                  <a:pt x="299" y="3459"/>
                  <a:pt x="299" y="3459"/>
                  <a:pt x="299" y="3459"/>
                </a:cubicBezTo>
                <a:cubicBezTo>
                  <a:pt x="315" y="3517"/>
                  <a:pt x="374" y="3559"/>
                  <a:pt x="440" y="3559"/>
                </a:cubicBezTo>
                <a:cubicBezTo>
                  <a:pt x="2098" y="3559"/>
                  <a:pt x="2098" y="3559"/>
                  <a:pt x="2098" y="3559"/>
                </a:cubicBezTo>
                <a:cubicBezTo>
                  <a:pt x="2198" y="3559"/>
                  <a:pt x="2273" y="3459"/>
                  <a:pt x="2239" y="3368"/>
                </a:cubicBezTo>
                <a:lnTo>
                  <a:pt x="2239" y="3368"/>
                </a:lnTo>
                <a:cubicBezTo>
                  <a:pt x="2223" y="3302"/>
                  <a:pt x="2239" y="3236"/>
                  <a:pt x="2289" y="320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13">
            <a:extLst>
              <a:ext uri="{FF2B5EF4-FFF2-40B4-BE49-F238E27FC236}">
                <a16:creationId xmlns:a16="http://schemas.microsoft.com/office/drawing/2014/main" id="{0D29C270-8B3B-3544-8FF4-666C12AA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3244657"/>
            <a:ext cx="3916863" cy="3887956"/>
          </a:xfrm>
          <a:custGeom>
            <a:avLst/>
            <a:gdLst>
              <a:gd name="T0" fmla="*/ 1295 w 3586"/>
              <a:gd name="T1" fmla="*/ 3203 h 3560"/>
              <a:gd name="T2" fmla="*/ 1295 w 3586"/>
              <a:gd name="T3" fmla="*/ 3203 h 3560"/>
              <a:gd name="T4" fmla="*/ 67 w 3586"/>
              <a:gd name="T5" fmla="*/ 2307 h 3560"/>
              <a:gd name="T6" fmla="*/ 0 w 3586"/>
              <a:gd name="T7" fmla="*/ 2191 h 3560"/>
              <a:gd name="T8" fmla="*/ 0 w 3586"/>
              <a:gd name="T9" fmla="*/ 191 h 3560"/>
              <a:gd name="T10" fmla="*/ 241 w 3586"/>
              <a:gd name="T11" fmla="*/ 75 h 3560"/>
              <a:gd name="T12" fmla="*/ 3510 w 3586"/>
              <a:gd name="T13" fmla="*/ 2448 h 3560"/>
              <a:gd name="T14" fmla="*/ 3560 w 3586"/>
              <a:gd name="T15" fmla="*/ 2614 h 3560"/>
              <a:gd name="T16" fmla="*/ 3286 w 3586"/>
              <a:gd name="T17" fmla="*/ 3459 h 3560"/>
              <a:gd name="T18" fmla="*/ 3145 w 3586"/>
              <a:gd name="T19" fmla="*/ 3559 h 3560"/>
              <a:gd name="T20" fmla="*/ 1486 w 3586"/>
              <a:gd name="T21" fmla="*/ 3559 h 3560"/>
              <a:gd name="T22" fmla="*/ 1345 w 3586"/>
              <a:gd name="T23" fmla="*/ 3368 h 3560"/>
              <a:gd name="T24" fmla="*/ 1345 w 3586"/>
              <a:gd name="T25" fmla="*/ 3368 h 3560"/>
              <a:gd name="T26" fmla="*/ 1295 w 3586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6" h="3560">
                <a:moveTo>
                  <a:pt x="1295" y="3203"/>
                </a:moveTo>
                <a:lnTo>
                  <a:pt x="1295" y="3203"/>
                </a:lnTo>
                <a:cubicBezTo>
                  <a:pt x="67" y="2307"/>
                  <a:pt x="67" y="2307"/>
                  <a:pt x="67" y="2307"/>
                </a:cubicBezTo>
                <a:cubicBezTo>
                  <a:pt x="25" y="2282"/>
                  <a:pt x="0" y="2232"/>
                  <a:pt x="0" y="2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75"/>
                  <a:pt x="142" y="0"/>
                  <a:pt x="241" y="75"/>
                </a:cubicBezTo>
                <a:cubicBezTo>
                  <a:pt x="3510" y="2448"/>
                  <a:pt x="3510" y="2448"/>
                  <a:pt x="3510" y="2448"/>
                </a:cubicBezTo>
                <a:cubicBezTo>
                  <a:pt x="3560" y="2489"/>
                  <a:pt x="3585" y="2556"/>
                  <a:pt x="3560" y="2614"/>
                </a:cubicBezTo>
                <a:cubicBezTo>
                  <a:pt x="3286" y="3459"/>
                  <a:pt x="3286" y="3459"/>
                  <a:pt x="3286" y="3459"/>
                </a:cubicBezTo>
                <a:cubicBezTo>
                  <a:pt x="3270" y="3517"/>
                  <a:pt x="3212" y="3559"/>
                  <a:pt x="3145" y="3559"/>
                </a:cubicBezTo>
                <a:cubicBezTo>
                  <a:pt x="1486" y="3559"/>
                  <a:pt x="1486" y="3559"/>
                  <a:pt x="1486" y="3559"/>
                </a:cubicBezTo>
                <a:cubicBezTo>
                  <a:pt x="1386" y="3559"/>
                  <a:pt x="1312" y="3459"/>
                  <a:pt x="1345" y="3368"/>
                </a:cubicBezTo>
                <a:lnTo>
                  <a:pt x="1345" y="3368"/>
                </a:lnTo>
                <a:cubicBezTo>
                  <a:pt x="1361" y="3302"/>
                  <a:pt x="1345" y="3236"/>
                  <a:pt x="1295" y="320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14">
            <a:extLst>
              <a:ext uri="{FF2B5EF4-FFF2-40B4-BE49-F238E27FC236}">
                <a16:creationId xmlns:a16="http://schemas.microsoft.com/office/drawing/2014/main" id="{C2D48F20-7828-CB4B-B2DD-0D8ACCCC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7132613"/>
            <a:ext cx="3526623" cy="3483264"/>
          </a:xfrm>
          <a:custGeom>
            <a:avLst/>
            <a:gdLst>
              <a:gd name="T0" fmla="*/ 1245 w 3229"/>
              <a:gd name="T1" fmla="*/ 108 h 3187"/>
              <a:gd name="T2" fmla="*/ 1245 w 3229"/>
              <a:gd name="T3" fmla="*/ 108 h 3187"/>
              <a:gd name="T4" fmla="*/ 888 w 3229"/>
              <a:gd name="T5" fmla="*/ 1219 h 3187"/>
              <a:gd name="T6" fmla="*/ 747 w 3229"/>
              <a:gd name="T7" fmla="*/ 1319 h 3187"/>
              <a:gd name="T8" fmla="*/ 0 w 3229"/>
              <a:gd name="T9" fmla="*/ 1319 h 3187"/>
              <a:gd name="T10" fmla="*/ 0 w 3229"/>
              <a:gd name="T11" fmla="*/ 1319 h 3187"/>
              <a:gd name="T12" fmla="*/ 0 w 3229"/>
              <a:gd name="T13" fmla="*/ 3036 h 3187"/>
              <a:gd name="T14" fmla="*/ 150 w 3229"/>
              <a:gd name="T15" fmla="*/ 3186 h 3187"/>
              <a:gd name="T16" fmla="*/ 2116 w 3229"/>
              <a:gd name="T17" fmla="*/ 3186 h 3187"/>
              <a:gd name="T18" fmla="*/ 2257 w 3229"/>
              <a:gd name="T19" fmla="*/ 3078 h 3187"/>
              <a:gd name="T20" fmla="*/ 3195 w 3229"/>
              <a:gd name="T21" fmla="*/ 199 h 3187"/>
              <a:gd name="T22" fmla="*/ 3054 w 3229"/>
              <a:gd name="T23" fmla="*/ 0 h 3187"/>
              <a:gd name="T24" fmla="*/ 1386 w 3229"/>
              <a:gd name="T25" fmla="*/ 0 h 3187"/>
              <a:gd name="T26" fmla="*/ 1245 w 3229"/>
              <a:gd name="T27" fmla="*/ 108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29" h="3187">
                <a:moveTo>
                  <a:pt x="1245" y="108"/>
                </a:moveTo>
                <a:lnTo>
                  <a:pt x="1245" y="108"/>
                </a:lnTo>
                <a:cubicBezTo>
                  <a:pt x="888" y="1219"/>
                  <a:pt x="888" y="1219"/>
                  <a:pt x="888" y="1219"/>
                </a:cubicBezTo>
                <a:cubicBezTo>
                  <a:pt x="863" y="1277"/>
                  <a:pt x="805" y="1319"/>
                  <a:pt x="747" y="1319"/>
                </a:cubicBezTo>
                <a:cubicBezTo>
                  <a:pt x="0" y="1319"/>
                  <a:pt x="0" y="1319"/>
                  <a:pt x="0" y="1319"/>
                </a:cubicBezTo>
                <a:lnTo>
                  <a:pt x="0" y="1319"/>
                </a:lnTo>
                <a:cubicBezTo>
                  <a:pt x="0" y="3036"/>
                  <a:pt x="0" y="3036"/>
                  <a:pt x="0" y="3036"/>
                </a:cubicBezTo>
                <a:cubicBezTo>
                  <a:pt x="0" y="3119"/>
                  <a:pt x="67" y="3186"/>
                  <a:pt x="150" y="3186"/>
                </a:cubicBezTo>
                <a:cubicBezTo>
                  <a:pt x="2116" y="3186"/>
                  <a:pt x="2116" y="3186"/>
                  <a:pt x="2116" y="3186"/>
                </a:cubicBezTo>
                <a:cubicBezTo>
                  <a:pt x="2183" y="3186"/>
                  <a:pt x="2241" y="3144"/>
                  <a:pt x="2257" y="3078"/>
                </a:cubicBezTo>
                <a:cubicBezTo>
                  <a:pt x="3195" y="199"/>
                  <a:pt x="3195" y="199"/>
                  <a:pt x="3195" y="199"/>
                </a:cubicBezTo>
                <a:cubicBezTo>
                  <a:pt x="3228" y="99"/>
                  <a:pt x="3153" y="0"/>
                  <a:pt x="3054" y="0"/>
                </a:cubicBezTo>
                <a:cubicBezTo>
                  <a:pt x="1386" y="0"/>
                  <a:pt x="1386" y="0"/>
                  <a:pt x="1386" y="0"/>
                </a:cubicBezTo>
                <a:cubicBezTo>
                  <a:pt x="1328" y="0"/>
                  <a:pt x="1270" y="41"/>
                  <a:pt x="1245" y="10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15">
            <a:extLst>
              <a:ext uri="{FF2B5EF4-FFF2-40B4-BE49-F238E27FC236}">
                <a16:creationId xmlns:a16="http://schemas.microsoft.com/office/drawing/2014/main" id="{B83E6884-9230-204D-A7D6-3AA3431CA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321" y="8553862"/>
            <a:ext cx="1035827" cy="1035824"/>
          </a:xfrm>
          <a:custGeom>
            <a:avLst/>
            <a:gdLst>
              <a:gd name="T0" fmla="*/ 747 w 947"/>
              <a:gd name="T1" fmla="*/ 946 h 947"/>
              <a:gd name="T2" fmla="*/ 747 w 947"/>
              <a:gd name="T3" fmla="*/ 946 h 947"/>
              <a:gd name="T4" fmla="*/ 606 w 947"/>
              <a:gd name="T5" fmla="*/ 905 h 947"/>
              <a:gd name="T6" fmla="*/ 498 w 947"/>
              <a:gd name="T7" fmla="*/ 838 h 947"/>
              <a:gd name="T8" fmla="*/ 431 w 947"/>
              <a:gd name="T9" fmla="*/ 789 h 947"/>
              <a:gd name="T10" fmla="*/ 249 w 947"/>
              <a:gd name="T11" fmla="*/ 614 h 947"/>
              <a:gd name="T12" fmla="*/ 125 w 947"/>
              <a:gd name="T13" fmla="*/ 457 h 947"/>
              <a:gd name="T14" fmla="*/ 75 w 947"/>
              <a:gd name="T15" fmla="*/ 390 h 947"/>
              <a:gd name="T16" fmla="*/ 66 w 947"/>
              <a:gd name="T17" fmla="*/ 382 h 947"/>
              <a:gd name="T18" fmla="*/ 8 w 947"/>
              <a:gd name="T19" fmla="*/ 249 h 947"/>
              <a:gd name="T20" fmla="*/ 25 w 947"/>
              <a:gd name="T21" fmla="*/ 117 h 947"/>
              <a:gd name="T22" fmla="*/ 149 w 947"/>
              <a:gd name="T23" fmla="*/ 17 h 947"/>
              <a:gd name="T24" fmla="*/ 232 w 947"/>
              <a:gd name="T25" fmla="*/ 9 h 947"/>
              <a:gd name="T26" fmla="*/ 266 w 947"/>
              <a:gd name="T27" fmla="*/ 25 h 947"/>
              <a:gd name="T28" fmla="*/ 323 w 947"/>
              <a:gd name="T29" fmla="*/ 117 h 947"/>
              <a:gd name="T30" fmla="*/ 382 w 947"/>
              <a:gd name="T31" fmla="*/ 233 h 947"/>
              <a:gd name="T32" fmla="*/ 348 w 947"/>
              <a:gd name="T33" fmla="*/ 324 h 947"/>
              <a:gd name="T34" fmla="*/ 332 w 947"/>
              <a:gd name="T35" fmla="*/ 365 h 947"/>
              <a:gd name="T36" fmla="*/ 357 w 947"/>
              <a:gd name="T37" fmla="*/ 423 h 947"/>
              <a:gd name="T38" fmla="*/ 440 w 947"/>
              <a:gd name="T39" fmla="*/ 506 h 947"/>
              <a:gd name="T40" fmla="*/ 581 w 947"/>
              <a:gd name="T41" fmla="*/ 623 h 947"/>
              <a:gd name="T42" fmla="*/ 647 w 947"/>
              <a:gd name="T43" fmla="*/ 598 h 947"/>
              <a:gd name="T44" fmla="*/ 722 w 947"/>
              <a:gd name="T45" fmla="*/ 573 h 947"/>
              <a:gd name="T46" fmla="*/ 846 w 947"/>
              <a:gd name="T47" fmla="*/ 631 h 947"/>
              <a:gd name="T48" fmla="*/ 929 w 947"/>
              <a:gd name="T49" fmla="*/ 697 h 947"/>
              <a:gd name="T50" fmla="*/ 938 w 947"/>
              <a:gd name="T51" fmla="*/ 722 h 947"/>
              <a:gd name="T52" fmla="*/ 904 w 947"/>
              <a:gd name="T53" fmla="*/ 871 h 947"/>
              <a:gd name="T54" fmla="*/ 763 w 947"/>
              <a:gd name="T55" fmla="*/ 946 h 947"/>
              <a:gd name="T56" fmla="*/ 747 w 947"/>
              <a:gd name="T57" fmla="*/ 946 h 947"/>
              <a:gd name="T58" fmla="*/ 207 w 947"/>
              <a:gd name="T59" fmla="*/ 67 h 947"/>
              <a:gd name="T60" fmla="*/ 207 w 947"/>
              <a:gd name="T61" fmla="*/ 67 h 947"/>
              <a:gd name="T62" fmla="*/ 166 w 947"/>
              <a:gd name="T63" fmla="*/ 75 h 947"/>
              <a:gd name="T64" fmla="*/ 75 w 947"/>
              <a:gd name="T65" fmla="*/ 141 h 947"/>
              <a:gd name="T66" fmla="*/ 116 w 947"/>
              <a:gd name="T67" fmla="*/ 349 h 947"/>
              <a:gd name="T68" fmla="*/ 125 w 947"/>
              <a:gd name="T69" fmla="*/ 357 h 947"/>
              <a:gd name="T70" fmla="*/ 174 w 947"/>
              <a:gd name="T71" fmla="*/ 423 h 947"/>
              <a:gd name="T72" fmla="*/ 291 w 947"/>
              <a:gd name="T73" fmla="*/ 573 h 947"/>
              <a:gd name="T74" fmla="*/ 473 w 947"/>
              <a:gd name="T75" fmla="*/ 739 h 947"/>
              <a:gd name="T76" fmla="*/ 531 w 947"/>
              <a:gd name="T77" fmla="*/ 789 h 947"/>
              <a:gd name="T78" fmla="*/ 755 w 947"/>
              <a:gd name="T79" fmla="*/ 888 h 947"/>
              <a:gd name="T80" fmla="*/ 855 w 947"/>
              <a:gd name="T81" fmla="*/ 830 h 947"/>
              <a:gd name="T82" fmla="*/ 879 w 947"/>
              <a:gd name="T83" fmla="*/ 739 h 947"/>
              <a:gd name="T84" fmla="*/ 805 w 947"/>
              <a:gd name="T85" fmla="*/ 681 h 947"/>
              <a:gd name="T86" fmla="*/ 722 w 947"/>
              <a:gd name="T87" fmla="*/ 631 h 947"/>
              <a:gd name="T88" fmla="*/ 672 w 947"/>
              <a:gd name="T89" fmla="*/ 656 h 947"/>
              <a:gd name="T90" fmla="*/ 572 w 947"/>
              <a:gd name="T91" fmla="*/ 689 h 947"/>
              <a:gd name="T92" fmla="*/ 456 w 947"/>
              <a:gd name="T93" fmla="*/ 606 h 947"/>
              <a:gd name="T94" fmla="*/ 323 w 947"/>
              <a:gd name="T95" fmla="*/ 473 h 947"/>
              <a:gd name="T96" fmla="*/ 266 w 947"/>
              <a:gd name="T97" fmla="*/ 357 h 947"/>
              <a:gd name="T98" fmla="*/ 266 w 947"/>
              <a:gd name="T99" fmla="*/ 357 h 947"/>
              <a:gd name="T100" fmla="*/ 299 w 947"/>
              <a:gd name="T101" fmla="*/ 291 h 947"/>
              <a:gd name="T102" fmla="*/ 323 w 947"/>
              <a:gd name="T103" fmla="*/ 241 h 947"/>
              <a:gd name="T104" fmla="*/ 216 w 947"/>
              <a:gd name="T105" fmla="*/ 67 h 947"/>
              <a:gd name="T106" fmla="*/ 207 w 947"/>
              <a:gd name="T107" fmla="*/ 67 h 947"/>
              <a:gd name="T108" fmla="*/ 722 w 947"/>
              <a:gd name="T109" fmla="*/ 631 h 947"/>
              <a:gd name="T110" fmla="*/ 722 w 947"/>
              <a:gd name="T111" fmla="*/ 631 h 947"/>
              <a:gd name="T112" fmla="*/ 332 w 947"/>
              <a:gd name="T113" fmla="*/ 365 h 947"/>
              <a:gd name="T114" fmla="*/ 332 w 947"/>
              <a:gd name="T115" fmla="*/ 365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47" h="947">
                <a:moveTo>
                  <a:pt x="747" y="946"/>
                </a:moveTo>
                <a:lnTo>
                  <a:pt x="747" y="946"/>
                </a:lnTo>
                <a:cubicBezTo>
                  <a:pt x="697" y="946"/>
                  <a:pt x="656" y="930"/>
                  <a:pt x="606" y="905"/>
                </a:cubicBezTo>
                <a:cubicBezTo>
                  <a:pt x="556" y="880"/>
                  <a:pt x="514" y="855"/>
                  <a:pt x="498" y="838"/>
                </a:cubicBezTo>
                <a:cubicBezTo>
                  <a:pt x="473" y="822"/>
                  <a:pt x="456" y="805"/>
                  <a:pt x="431" y="789"/>
                </a:cubicBezTo>
                <a:cubicBezTo>
                  <a:pt x="365" y="730"/>
                  <a:pt x="307" y="672"/>
                  <a:pt x="249" y="614"/>
                </a:cubicBezTo>
                <a:cubicBezTo>
                  <a:pt x="199" y="564"/>
                  <a:pt x="158" y="506"/>
                  <a:pt x="125" y="457"/>
                </a:cubicBezTo>
                <a:cubicBezTo>
                  <a:pt x="108" y="432"/>
                  <a:pt x="91" y="415"/>
                  <a:pt x="75" y="390"/>
                </a:cubicBezTo>
                <a:cubicBezTo>
                  <a:pt x="66" y="382"/>
                  <a:pt x="66" y="382"/>
                  <a:pt x="66" y="382"/>
                </a:cubicBezTo>
                <a:cubicBezTo>
                  <a:pt x="33" y="340"/>
                  <a:pt x="16" y="291"/>
                  <a:pt x="8" y="249"/>
                </a:cubicBezTo>
                <a:cubicBezTo>
                  <a:pt x="0" y="199"/>
                  <a:pt x="8" y="150"/>
                  <a:pt x="25" y="117"/>
                </a:cubicBezTo>
                <a:cubicBezTo>
                  <a:pt x="58" y="67"/>
                  <a:pt x="100" y="33"/>
                  <a:pt x="149" y="17"/>
                </a:cubicBezTo>
                <a:cubicBezTo>
                  <a:pt x="191" y="0"/>
                  <a:pt x="224" y="9"/>
                  <a:pt x="232" y="9"/>
                </a:cubicBezTo>
                <a:cubicBezTo>
                  <a:pt x="249" y="9"/>
                  <a:pt x="257" y="17"/>
                  <a:pt x="266" y="25"/>
                </a:cubicBezTo>
                <a:cubicBezTo>
                  <a:pt x="274" y="33"/>
                  <a:pt x="299" y="75"/>
                  <a:pt x="323" y="117"/>
                </a:cubicBezTo>
                <a:cubicBezTo>
                  <a:pt x="373" y="183"/>
                  <a:pt x="382" y="216"/>
                  <a:pt x="382" y="233"/>
                </a:cubicBezTo>
                <a:cubicBezTo>
                  <a:pt x="382" y="266"/>
                  <a:pt x="365" y="291"/>
                  <a:pt x="348" y="324"/>
                </a:cubicBezTo>
                <a:cubicBezTo>
                  <a:pt x="340" y="340"/>
                  <a:pt x="332" y="357"/>
                  <a:pt x="332" y="365"/>
                </a:cubicBezTo>
                <a:cubicBezTo>
                  <a:pt x="332" y="365"/>
                  <a:pt x="332" y="382"/>
                  <a:pt x="357" y="423"/>
                </a:cubicBezTo>
                <a:cubicBezTo>
                  <a:pt x="382" y="448"/>
                  <a:pt x="407" y="473"/>
                  <a:pt x="440" y="506"/>
                </a:cubicBezTo>
                <a:cubicBezTo>
                  <a:pt x="506" y="581"/>
                  <a:pt x="564" y="623"/>
                  <a:pt x="581" y="623"/>
                </a:cubicBezTo>
                <a:cubicBezTo>
                  <a:pt x="597" y="623"/>
                  <a:pt x="622" y="606"/>
                  <a:pt x="647" y="598"/>
                </a:cubicBezTo>
                <a:cubicBezTo>
                  <a:pt x="672" y="581"/>
                  <a:pt x="697" y="564"/>
                  <a:pt x="722" y="573"/>
                </a:cubicBezTo>
                <a:cubicBezTo>
                  <a:pt x="763" y="573"/>
                  <a:pt x="813" y="606"/>
                  <a:pt x="846" y="631"/>
                </a:cubicBezTo>
                <a:cubicBezTo>
                  <a:pt x="879" y="656"/>
                  <a:pt x="913" y="681"/>
                  <a:pt x="929" y="697"/>
                </a:cubicBezTo>
                <a:cubicBezTo>
                  <a:pt x="938" y="705"/>
                  <a:pt x="938" y="714"/>
                  <a:pt x="938" y="722"/>
                </a:cubicBezTo>
                <a:cubicBezTo>
                  <a:pt x="946" y="780"/>
                  <a:pt x="938" y="830"/>
                  <a:pt x="904" y="871"/>
                </a:cubicBezTo>
                <a:cubicBezTo>
                  <a:pt x="871" y="913"/>
                  <a:pt x="822" y="938"/>
                  <a:pt x="763" y="946"/>
                </a:cubicBezTo>
                <a:cubicBezTo>
                  <a:pt x="755" y="946"/>
                  <a:pt x="747" y="946"/>
                  <a:pt x="747" y="946"/>
                </a:cubicBezTo>
                <a:close/>
                <a:moveTo>
                  <a:pt x="207" y="67"/>
                </a:moveTo>
                <a:lnTo>
                  <a:pt x="207" y="67"/>
                </a:lnTo>
                <a:cubicBezTo>
                  <a:pt x="191" y="67"/>
                  <a:pt x="182" y="67"/>
                  <a:pt x="166" y="75"/>
                </a:cubicBezTo>
                <a:cubicBezTo>
                  <a:pt x="133" y="83"/>
                  <a:pt x="100" y="108"/>
                  <a:pt x="75" y="141"/>
                </a:cubicBezTo>
                <a:cubicBezTo>
                  <a:pt x="50" y="199"/>
                  <a:pt x="66" y="274"/>
                  <a:pt x="116" y="349"/>
                </a:cubicBezTo>
                <a:cubicBezTo>
                  <a:pt x="125" y="357"/>
                  <a:pt x="125" y="357"/>
                  <a:pt x="125" y="357"/>
                </a:cubicBezTo>
                <a:cubicBezTo>
                  <a:pt x="141" y="382"/>
                  <a:pt x="158" y="399"/>
                  <a:pt x="174" y="423"/>
                </a:cubicBezTo>
                <a:cubicBezTo>
                  <a:pt x="207" y="473"/>
                  <a:pt x="249" y="523"/>
                  <a:pt x="291" y="573"/>
                </a:cubicBezTo>
                <a:cubicBezTo>
                  <a:pt x="348" y="631"/>
                  <a:pt x="407" y="689"/>
                  <a:pt x="473" y="739"/>
                </a:cubicBezTo>
                <a:cubicBezTo>
                  <a:pt x="498" y="755"/>
                  <a:pt x="514" y="772"/>
                  <a:pt x="531" y="789"/>
                </a:cubicBezTo>
                <a:cubicBezTo>
                  <a:pt x="572" y="822"/>
                  <a:pt x="672" y="896"/>
                  <a:pt x="755" y="888"/>
                </a:cubicBezTo>
                <a:cubicBezTo>
                  <a:pt x="797" y="880"/>
                  <a:pt x="838" y="863"/>
                  <a:pt x="855" y="830"/>
                </a:cubicBezTo>
                <a:cubicBezTo>
                  <a:pt x="879" y="805"/>
                  <a:pt x="888" y="772"/>
                  <a:pt x="879" y="739"/>
                </a:cubicBezTo>
                <a:cubicBezTo>
                  <a:pt x="871" y="722"/>
                  <a:pt x="838" y="697"/>
                  <a:pt x="805" y="681"/>
                </a:cubicBezTo>
                <a:cubicBezTo>
                  <a:pt x="747" y="639"/>
                  <a:pt x="730" y="631"/>
                  <a:pt x="722" y="631"/>
                </a:cubicBezTo>
                <a:cubicBezTo>
                  <a:pt x="713" y="631"/>
                  <a:pt x="689" y="648"/>
                  <a:pt x="672" y="656"/>
                </a:cubicBezTo>
                <a:cubicBezTo>
                  <a:pt x="639" y="672"/>
                  <a:pt x="606" y="689"/>
                  <a:pt x="572" y="689"/>
                </a:cubicBezTo>
                <a:cubicBezTo>
                  <a:pt x="564" y="681"/>
                  <a:pt x="539" y="681"/>
                  <a:pt x="456" y="606"/>
                </a:cubicBezTo>
                <a:cubicBezTo>
                  <a:pt x="407" y="564"/>
                  <a:pt x="357" y="515"/>
                  <a:pt x="323" y="473"/>
                </a:cubicBezTo>
                <a:cubicBezTo>
                  <a:pt x="291" y="440"/>
                  <a:pt x="266" y="390"/>
                  <a:pt x="266" y="357"/>
                </a:cubicBezTo>
                <a:lnTo>
                  <a:pt x="266" y="357"/>
                </a:lnTo>
                <a:cubicBezTo>
                  <a:pt x="274" y="332"/>
                  <a:pt x="282" y="316"/>
                  <a:pt x="299" y="291"/>
                </a:cubicBezTo>
                <a:cubicBezTo>
                  <a:pt x="307" y="274"/>
                  <a:pt x="323" y="249"/>
                  <a:pt x="323" y="241"/>
                </a:cubicBezTo>
                <a:cubicBezTo>
                  <a:pt x="323" y="216"/>
                  <a:pt x="274" y="141"/>
                  <a:pt x="216" y="67"/>
                </a:cubicBezTo>
                <a:lnTo>
                  <a:pt x="207" y="67"/>
                </a:lnTo>
                <a:close/>
                <a:moveTo>
                  <a:pt x="722" y="631"/>
                </a:moveTo>
                <a:lnTo>
                  <a:pt x="722" y="631"/>
                </a:lnTo>
                <a:close/>
                <a:moveTo>
                  <a:pt x="332" y="365"/>
                </a:moveTo>
                <a:lnTo>
                  <a:pt x="332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16">
            <a:extLst>
              <a:ext uri="{FF2B5EF4-FFF2-40B4-BE49-F238E27FC236}">
                <a16:creationId xmlns:a16="http://schemas.microsoft.com/office/drawing/2014/main" id="{239D939D-0467-1743-976D-34431B3D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620" y="4993513"/>
            <a:ext cx="1252626" cy="780482"/>
          </a:xfrm>
          <a:custGeom>
            <a:avLst/>
            <a:gdLst>
              <a:gd name="T0" fmla="*/ 573 w 1146"/>
              <a:gd name="T1" fmla="*/ 713 h 714"/>
              <a:gd name="T2" fmla="*/ 573 w 1146"/>
              <a:gd name="T3" fmla="*/ 713 h 714"/>
              <a:gd name="T4" fmla="*/ 191 w 1146"/>
              <a:gd name="T5" fmla="*/ 572 h 714"/>
              <a:gd name="T6" fmla="*/ 8 w 1146"/>
              <a:gd name="T7" fmla="*/ 381 h 714"/>
              <a:gd name="T8" fmla="*/ 0 w 1146"/>
              <a:gd name="T9" fmla="*/ 373 h 714"/>
              <a:gd name="T10" fmla="*/ 0 w 1146"/>
              <a:gd name="T11" fmla="*/ 340 h 714"/>
              <a:gd name="T12" fmla="*/ 183 w 1146"/>
              <a:gd name="T13" fmla="*/ 149 h 714"/>
              <a:gd name="T14" fmla="*/ 564 w 1146"/>
              <a:gd name="T15" fmla="*/ 0 h 714"/>
              <a:gd name="T16" fmla="*/ 954 w 1146"/>
              <a:gd name="T17" fmla="*/ 149 h 714"/>
              <a:gd name="T18" fmla="*/ 1137 w 1146"/>
              <a:gd name="T19" fmla="*/ 340 h 714"/>
              <a:gd name="T20" fmla="*/ 1137 w 1146"/>
              <a:gd name="T21" fmla="*/ 348 h 714"/>
              <a:gd name="T22" fmla="*/ 1137 w 1146"/>
              <a:gd name="T23" fmla="*/ 373 h 714"/>
              <a:gd name="T24" fmla="*/ 954 w 1146"/>
              <a:gd name="T25" fmla="*/ 572 h 714"/>
              <a:gd name="T26" fmla="*/ 581 w 1146"/>
              <a:gd name="T27" fmla="*/ 713 h 714"/>
              <a:gd name="T28" fmla="*/ 573 w 1146"/>
              <a:gd name="T29" fmla="*/ 713 h 714"/>
              <a:gd name="T30" fmla="*/ 67 w 1146"/>
              <a:gd name="T31" fmla="*/ 356 h 714"/>
              <a:gd name="T32" fmla="*/ 67 w 1146"/>
              <a:gd name="T33" fmla="*/ 356 h 714"/>
              <a:gd name="T34" fmla="*/ 573 w 1146"/>
              <a:gd name="T35" fmla="*/ 655 h 714"/>
              <a:gd name="T36" fmla="*/ 573 w 1146"/>
              <a:gd name="T37" fmla="*/ 655 h 714"/>
              <a:gd name="T38" fmla="*/ 921 w 1146"/>
              <a:gd name="T39" fmla="*/ 522 h 714"/>
              <a:gd name="T40" fmla="*/ 1079 w 1146"/>
              <a:gd name="T41" fmla="*/ 356 h 714"/>
              <a:gd name="T42" fmla="*/ 573 w 1146"/>
              <a:gd name="T43" fmla="*/ 66 h 714"/>
              <a:gd name="T44" fmla="*/ 564 w 1146"/>
              <a:gd name="T45" fmla="*/ 66 h 714"/>
              <a:gd name="T46" fmla="*/ 224 w 1146"/>
              <a:gd name="T47" fmla="*/ 199 h 714"/>
              <a:gd name="T48" fmla="*/ 67 w 1146"/>
              <a:gd name="T49" fmla="*/ 356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46" h="714">
                <a:moveTo>
                  <a:pt x="573" y="713"/>
                </a:moveTo>
                <a:lnTo>
                  <a:pt x="573" y="713"/>
                </a:lnTo>
                <a:cubicBezTo>
                  <a:pt x="440" y="713"/>
                  <a:pt x="307" y="663"/>
                  <a:pt x="191" y="572"/>
                </a:cubicBezTo>
                <a:cubicBezTo>
                  <a:pt x="125" y="522"/>
                  <a:pt x="58" y="456"/>
                  <a:pt x="8" y="381"/>
                </a:cubicBezTo>
                <a:lnTo>
                  <a:pt x="0" y="373"/>
                </a:lnTo>
                <a:cubicBezTo>
                  <a:pt x="0" y="365"/>
                  <a:pt x="0" y="348"/>
                  <a:pt x="0" y="340"/>
                </a:cubicBezTo>
                <a:cubicBezTo>
                  <a:pt x="58" y="265"/>
                  <a:pt x="116" y="199"/>
                  <a:pt x="183" y="149"/>
                </a:cubicBezTo>
                <a:cubicBezTo>
                  <a:pt x="307" y="49"/>
                  <a:pt x="432" y="8"/>
                  <a:pt x="564" y="0"/>
                </a:cubicBezTo>
                <a:cubicBezTo>
                  <a:pt x="697" y="0"/>
                  <a:pt x="830" y="49"/>
                  <a:pt x="954" y="149"/>
                </a:cubicBezTo>
                <a:cubicBezTo>
                  <a:pt x="1021" y="199"/>
                  <a:pt x="1079" y="265"/>
                  <a:pt x="1137" y="340"/>
                </a:cubicBezTo>
                <a:cubicBezTo>
                  <a:pt x="1137" y="340"/>
                  <a:pt x="1137" y="340"/>
                  <a:pt x="1137" y="348"/>
                </a:cubicBezTo>
                <a:cubicBezTo>
                  <a:pt x="1145" y="356"/>
                  <a:pt x="1145" y="365"/>
                  <a:pt x="1137" y="373"/>
                </a:cubicBezTo>
                <a:cubicBezTo>
                  <a:pt x="1087" y="448"/>
                  <a:pt x="1021" y="514"/>
                  <a:pt x="954" y="572"/>
                </a:cubicBezTo>
                <a:cubicBezTo>
                  <a:pt x="838" y="663"/>
                  <a:pt x="705" y="713"/>
                  <a:pt x="581" y="713"/>
                </a:cubicBezTo>
                <a:cubicBezTo>
                  <a:pt x="573" y="713"/>
                  <a:pt x="573" y="713"/>
                  <a:pt x="573" y="713"/>
                </a:cubicBezTo>
                <a:close/>
                <a:moveTo>
                  <a:pt x="67" y="356"/>
                </a:moveTo>
                <a:lnTo>
                  <a:pt x="67" y="356"/>
                </a:lnTo>
                <a:cubicBezTo>
                  <a:pt x="141" y="456"/>
                  <a:pt x="324" y="655"/>
                  <a:pt x="573" y="655"/>
                </a:cubicBezTo>
                <a:lnTo>
                  <a:pt x="573" y="655"/>
                </a:lnTo>
                <a:cubicBezTo>
                  <a:pt x="697" y="655"/>
                  <a:pt x="813" y="605"/>
                  <a:pt x="921" y="522"/>
                </a:cubicBezTo>
                <a:cubicBezTo>
                  <a:pt x="971" y="481"/>
                  <a:pt x="1029" y="423"/>
                  <a:pt x="1079" y="356"/>
                </a:cubicBezTo>
                <a:cubicBezTo>
                  <a:pt x="996" y="257"/>
                  <a:pt x="822" y="66"/>
                  <a:pt x="573" y="66"/>
                </a:cubicBezTo>
                <a:lnTo>
                  <a:pt x="564" y="66"/>
                </a:lnTo>
                <a:cubicBezTo>
                  <a:pt x="448" y="66"/>
                  <a:pt x="332" y="107"/>
                  <a:pt x="224" y="199"/>
                </a:cubicBezTo>
                <a:cubicBezTo>
                  <a:pt x="166" y="240"/>
                  <a:pt x="116" y="298"/>
                  <a:pt x="67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17">
            <a:extLst>
              <a:ext uri="{FF2B5EF4-FFF2-40B4-BE49-F238E27FC236}">
                <a16:creationId xmlns:a16="http://schemas.microsoft.com/office/drawing/2014/main" id="{BD76DFEF-08DC-9449-8E5E-9FEFCE1A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952" y="5128412"/>
            <a:ext cx="515505" cy="515505"/>
          </a:xfrm>
          <a:custGeom>
            <a:avLst/>
            <a:gdLst>
              <a:gd name="T0" fmla="*/ 241 w 474"/>
              <a:gd name="T1" fmla="*/ 473 h 474"/>
              <a:gd name="T2" fmla="*/ 241 w 474"/>
              <a:gd name="T3" fmla="*/ 473 h 474"/>
              <a:gd name="T4" fmla="*/ 0 w 474"/>
              <a:gd name="T5" fmla="*/ 232 h 474"/>
              <a:gd name="T6" fmla="*/ 241 w 474"/>
              <a:gd name="T7" fmla="*/ 0 h 474"/>
              <a:gd name="T8" fmla="*/ 473 w 474"/>
              <a:gd name="T9" fmla="*/ 232 h 474"/>
              <a:gd name="T10" fmla="*/ 241 w 474"/>
              <a:gd name="T11" fmla="*/ 473 h 474"/>
              <a:gd name="T12" fmla="*/ 241 w 474"/>
              <a:gd name="T13" fmla="*/ 58 h 474"/>
              <a:gd name="T14" fmla="*/ 241 w 474"/>
              <a:gd name="T15" fmla="*/ 58 h 474"/>
              <a:gd name="T16" fmla="*/ 58 w 474"/>
              <a:gd name="T17" fmla="*/ 232 h 474"/>
              <a:gd name="T18" fmla="*/ 241 w 474"/>
              <a:gd name="T19" fmla="*/ 407 h 474"/>
              <a:gd name="T20" fmla="*/ 415 w 474"/>
              <a:gd name="T21" fmla="*/ 232 h 474"/>
              <a:gd name="T22" fmla="*/ 241 w 474"/>
              <a:gd name="T23" fmla="*/ 58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" h="474">
                <a:moveTo>
                  <a:pt x="241" y="473"/>
                </a:moveTo>
                <a:lnTo>
                  <a:pt x="241" y="473"/>
                </a:lnTo>
                <a:cubicBezTo>
                  <a:pt x="108" y="473"/>
                  <a:pt x="0" y="365"/>
                  <a:pt x="0" y="232"/>
                </a:cubicBezTo>
                <a:cubicBezTo>
                  <a:pt x="0" y="108"/>
                  <a:pt x="108" y="0"/>
                  <a:pt x="241" y="0"/>
                </a:cubicBezTo>
                <a:cubicBezTo>
                  <a:pt x="365" y="0"/>
                  <a:pt x="473" y="108"/>
                  <a:pt x="473" y="232"/>
                </a:cubicBezTo>
                <a:cubicBezTo>
                  <a:pt x="473" y="365"/>
                  <a:pt x="365" y="473"/>
                  <a:pt x="241" y="473"/>
                </a:cubicBezTo>
                <a:close/>
                <a:moveTo>
                  <a:pt x="241" y="58"/>
                </a:moveTo>
                <a:lnTo>
                  <a:pt x="241" y="58"/>
                </a:lnTo>
                <a:cubicBezTo>
                  <a:pt x="141" y="58"/>
                  <a:pt x="58" y="141"/>
                  <a:pt x="58" y="232"/>
                </a:cubicBezTo>
                <a:cubicBezTo>
                  <a:pt x="58" y="332"/>
                  <a:pt x="141" y="407"/>
                  <a:pt x="241" y="407"/>
                </a:cubicBezTo>
                <a:cubicBezTo>
                  <a:pt x="332" y="407"/>
                  <a:pt x="415" y="332"/>
                  <a:pt x="415" y="232"/>
                </a:cubicBezTo>
                <a:cubicBezTo>
                  <a:pt x="415" y="141"/>
                  <a:pt x="332" y="58"/>
                  <a:pt x="24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18">
            <a:extLst>
              <a:ext uri="{FF2B5EF4-FFF2-40B4-BE49-F238E27FC236}">
                <a16:creationId xmlns:a16="http://schemas.microsoft.com/office/drawing/2014/main" id="{FB24DFBF-6E4C-CF4B-85A1-767BF524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56" y="4993513"/>
            <a:ext cx="1016555" cy="655220"/>
          </a:xfrm>
          <a:custGeom>
            <a:avLst/>
            <a:gdLst>
              <a:gd name="T0" fmla="*/ 888 w 931"/>
              <a:gd name="T1" fmla="*/ 597 h 598"/>
              <a:gd name="T2" fmla="*/ 888 w 931"/>
              <a:gd name="T3" fmla="*/ 597 h 598"/>
              <a:gd name="T4" fmla="*/ 50 w 931"/>
              <a:gd name="T5" fmla="*/ 597 h 598"/>
              <a:gd name="T6" fmla="*/ 0 w 931"/>
              <a:gd name="T7" fmla="*/ 556 h 598"/>
              <a:gd name="T8" fmla="*/ 0 w 931"/>
              <a:gd name="T9" fmla="*/ 49 h 598"/>
              <a:gd name="T10" fmla="*/ 50 w 931"/>
              <a:gd name="T11" fmla="*/ 0 h 598"/>
              <a:gd name="T12" fmla="*/ 888 w 931"/>
              <a:gd name="T13" fmla="*/ 0 h 598"/>
              <a:gd name="T14" fmla="*/ 930 w 931"/>
              <a:gd name="T15" fmla="*/ 49 h 598"/>
              <a:gd name="T16" fmla="*/ 930 w 931"/>
              <a:gd name="T17" fmla="*/ 556 h 598"/>
              <a:gd name="T18" fmla="*/ 888 w 931"/>
              <a:gd name="T19" fmla="*/ 597 h 598"/>
              <a:gd name="T20" fmla="*/ 58 w 931"/>
              <a:gd name="T21" fmla="*/ 539 h 598"/>
              <a:gd name="T22" fmla="*/ 58 w 931"/>
              <a:gd name="T23" fmla="*/ 539 h 598"/>
              <a:gd name="T24" fmla="*/ 871 w 931"/>
              <a:gd name="T25" fmla="*/ 539 h 598"/>
              <a:gd name="T26" fmla="*/ 871 w 931"/>
              <a:gd name="T27" fmla="*/ 66 h 598"/>
              <a:gd name="T28" fmla="*/ 58 w 931"/>
              <a:gd name="T29" fmla="*/ 66 h 598"/>
              <a:gd name="T30" fmla="*/ 58 w 931"/>
              <a:gd name="T31" fmla="*/ 53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1" h="598">
                <a:moveTo>
                  <a:pt x="888" y="597"/>
                </a:moveTo>
                <a:lnTo>
                  <a:pt x="888" y="597"/>
                </a:lnTo>
                <a:cubicBezTo>
                  <a:pt x="50" y="597"/>
                  <a:pt x="50" y="597"/>
                  <a:pt x="50" y="597"/>
                </a:cubicBezTo>
                <a:cubicBezTo>
                  <a:pt x="17" y="597"/>
                  <a:pt x="0" y="580"/>
                  <a:pt x="0" y="55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7" y="0"/>
                  <a:pt x="50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13" y="0"/>
                  <a:pt x="930" y="25"/>
                  <a:pt x="930" y="49"/>
                </a:cubicBezTo>
                <a:cubicBezTo>
                  <a:pt x="930" y="556"/>
                  <a:pt x="930" y="556"/>
                  <a:pt x="930" y="556"/>
                </a:cubicBezTo>
                <a:cubicBezTo>
                  <a:pt x="930" y="580"/>
                  <a:pt x="913" y="597"/>
                  <a:pt x="888" y="597"/>
                </a:cubicBezTo>
                <a:close/>
                <a:moveTo>
                  <a:pt x="58" y="539"/>
                </a:moveTo>
                <a:lnTo>
                  <a:pt x="58" y="539"/>
                </a:lnTo>
                <a:cubicBezTo>
                  <a:pt x="871" y="539"/>
                  <a:pt x="871" y="539"/>
                  <a:pt x="871" y="539"/>
                </a:cubicBezTo>
                <a:cubicBezTo>
                  <a:pt x="871" y="66"/>
                  <a:pt x="871" y="66"/>
                  <a:pt x="871" y="66"/>
                </a:cubicBezTo>
                <a:cubicBezTo>
                  <a:pt x="58" y="66"/>
                  <a:pt x="58" y="66"/>
                  <a:pt x="58" y="66"/>
                </a:cubicBezTo>
                <a:lnTo>
                  <a:pt x="58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19">
            <a:extLst>
              <a:ext uri="{FF2B5EF4-FFF2-40B4-BE49-F238E27FC236}">
                <a16:creationId xmlns:a16="http://schemas.microsoft.com/office/drawing/2014/main" id="{5BE617F8-4DFE-D941-AFA2-FE53E201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329" y="5706546"/>
            <a:ext cx="1252626" cy="62633"/>
          </a:xfrm>
          <a:custGeom>
            <a:avLst/>
            <a:gdLst>
              <a:gd name="T0" fmla="*/ 1121 w 1146"/>
              <a:gd name="T1" fmla="*/ 58 h 59"/>
              <a:gd name="T2" fmla="*/ 1121 w 1146"/>
              <a:gd name="T3" fmla="*/ 58 h 59"/>
              <a:gd name="T4" fmla="*/ 34 w 1146"/>
              <a:gd name="T5" fmla="*/ 58 h 59"/>
              <a:gd name="T6" fmla="*/ 0 w 1146"/>
              <a:gd name="T7" fmla="*/ 25 h 59"/>
              <a:gd name="T8" fmla="*/ 34 w 1146"/>
              <a:gd name="T9" fmla="*/ 0 h 59"/>
              <a:gd name="T10" fmla="*/ 1121 w 1146"/>
              <a:gd name="T11" fmla="*/ 0 h 59"/>
              <a:gd name="T12" fmla="*/ 1145 w 1146"/>
              <a:gd name="T13" fmla="*/ 25 h 59"/>
              <a:gd name="T14" fmla="*/ 1121 w 1146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6" h="59">
                <a:moveTo>
                  <a:pt x="1121" y="58"/>
                </a:moveTo>
                <a:lnTo>
                  <a:pt x="1121" y="58"/>
                </a:lnTo>
                <a:cubicBezTo>
                  <a:pt x="34" y="58"/>
                  <a:pt x="34" y="58"/>
                  <a:pt x="34" y="58"/>
                </a:cubicBezTo>
                <a:cubicBezTo>
                  <a:pt x="17" y="58"/>
                  <a:pt x="0" y="50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1121" y="0"/>
                  <a:pt x="1121" y="0"/>
                  <a:pt x="1121" y="0"/>
                </a:cubicBezTo>
                <a:cubicBezTo>
                  <a:pt x="1137" y="0"/>
                  <a:pt x="1145" y="8"/>
                  <a:pt x="1145" y="25"/>
                </a:cubicBezTo>
                <a:cubicBezTo>
                  <a:pt x="1145" y="50"/>
                  <a:pt x="1137" y="58"/>
                  <a:pt x="1121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0">
            <a:extLst>
              <a:ext uri="{FF2B5EF4-FFF2-40B4-BE49-F238E27FC236}">
                <a16:creationId xmlns:a16="http://schemas.microsoft.com/office/drawing/2014/main" id="{F888E229-FCCF-084F-9905-7173ED0C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483" y="8563498"/>
            <a:ext cx="505867" cy="1026188"/>
          </a:xfrm>
          <a:custGeom>
            <a:avLst/>
            <a:gdLst>
              <a:gd name="T0" fmla="*/ 398 w 465"/>
              <a:gd name="T1" fmla="*/ 66 h 938"/>
              <a:gd name="T2" fmla="*/ 232 w 465"/>
              <a:gd name="T3" fmla="*/ 0 h 938"/>
              <a:gd name="T4" fmla="*/ 0 w 465"/>
              <a:gd name="T5" fmla="*/ 232 h 938"/>
              <a:gd name="T6" fmla="*/ 91 w 465"/>
              <a:gd name="T7" fmla="*/ 456 h 938"/>
              <a:gd name="T8" fmla="*/ 124 w 465"/>
              <a:gd name="T9" fmla="*/ 531 h 938"/>
              <a:gd name="T10" fmla="*/ 116 w 465"/>
              <a:gd name="T11" fmla="*/ 605 h 938"/>
              <a:gd name="T12" fmla="*/ 166 w 465"/>
              <a:gd name="T13" fmla="*/ 655 h 938"/>
              <a:gd name="T14" fmla="*/ 116 w 465"/>
              <a:gd name="T15" fmla="*/ 713 h 938"/>
              <a:gd name="T16" fmla="*/ 166 w 465"/>
              <a:gd name="T17" fmla="*/ 771 h 938"/>
              <a:gd name="T18" fmla="*/ 116 w 465"/>
              <a:gd name="T19" fmla="*/ 821 h 938"/>
              <a:gd name="T20" fmla="*/ 207 w 465"/>
              <a:gd name="T21" fmla="*/ 921 h 938"/>
              <a:gd name="T22" fmla="*/ 232 w 465"/>
              <a:gd name="T23" fmla="*/ 937 h 938"/>
              <a:gd name="T24" fmla="*/ 332 w 465"/>
              <a:gd name="T25" fmla="*/ 846 h 938"/>
              <a:gd name="T26" fmla="*/ 340 w 465"/>
              <a:gd name="T27" fmla="*/ 481 h 938"/>
              <a:gd name="T28" fmla="*/ 373 w 465"/>
              <a:gd name="T29" fmla="*/ 423 h 938"/>
              <a:gd name="T30" fmla="*/ 431 w 465"/>
              <a:gd name="T31" fmla="*/ 356 h 938"/>
              <a:gd name="T32" fmla="*/ 398 w 465"/>
              <a:gd name="T33" fmla="*/ 66 h 938"/>
              <a:gd name="T34" fmla="*/ 381 w 465"/>
              <a:gd name="T35" fmla="*/ 323 h 938"/>
              <a:gd name="T36" fmla="*/ 298 w 465"/>
              <a:gd name="T37" fmla="*/ 431 h 938"/>
              <a:gd name="T38" fmla="*/ 290 w 465"/>
              <a:gd name="T39" fmla="*/ 448 h 938"/>
              <a:gd name="T40" fmla="*/ 282 w 465"/>
              <a:gd name="T41" fmla="*/ 813 h 938"/>
              <a:gd name="T42" fmla="*/ 190 w 465"/>
              <a:gd name="T43" fmla="*/ 821 h 938"/>
              <a:gd name="T44" fmla="*/ 240 w 465"/>
              <a:gd name="T45" fmla="*/ 763 h 938"/>
              <a:gd name="T46" fmla="*/ 190 w 465"/>
              <a:gd name="T47" fmla="*/ 713 h 938"/>
              <a:gd name="T48" fmla="*/ 240 w 465"/>
              <a:gd name="T49" fmla="*/ 655 h 938"/>
              <a:gd name="T50" fmla="*/ 174 w 465"/>
              <a:gd name="T51" fmla="*/ 589 h 938"/>
              <a:gd name="T52" fmla="*/ 215 w 465"/>
              <a:gd name="T53" fmla="*/ 522 h 938"/>
              <a:gd name="T54" fmla="*/ 215 w 465"/>
              <a:gd name="T55" fmla="*/ 472 h 938"/>
              <a:gd name="T56" fmla="*/ 141 w 465"/>
              <a:gd name="T57" fmla="*/ 381 h 938"/>
              <a:gd name="T58" fmla="*/ 232 w 465"/>
              <a:gd name="T59" fmla="*/ 58 h 938"/>
              <a:gd name="T60" fmla="*/ 356 w 465"/>
              <a:gd name="T61" fmla="*/ 116 h 938"/>
              <a:gd name="T62" fmla="*/ 381 w 465"/>
              <a:gd name="T63" fmla="*/ 323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" h="938">
                <a:moveTo>
                  <a:pt x="398" y="66"/>
                </a:moveTo>
                <a:lnTo>
                  <a:pt x="398" y="66"/>
                </a:lnTo>
                <a:cubicBezTo>
                  <a:pt x="348" y="24"/>
                  <a:pt x="290" y="0"/>
                  <a:pt x="232" y="0"/>
                </a:cubicBezTo>
                <a:lnTo>
                  <a:pt x="232" y="0"/>
                </a:lnTo>
                <a:cubicBezTo>
                  <a:pt x="166" y="0"/>
                  <a:pt x="107" y="24"/>
                  <a:pt x="66" y="66"/>
                </a:cubicBezTo>
                <a:cubicBezTo>
                  <a:pt x="16" y="116"/>
                  <a:pt x="0" y="174"/>
                  <a:pt x="0" y="232"/>
                </a:cubicBezTo>
                <a:cubicBezTo>
                  <a:pt x="0" y="307"/>
                  <a:pt x="33" y="373"/>
                  <a:pt x="83" y="423"/>
                </a:cubicBezTo>
                <a:cubicBezTo>
                  <a:pt x="83" y="431"/>
                  <a:pt x="83" y="448"/>
                  <a:pt x="91" y="456"/>
                </a:cubicBezTo>
                <a:cubicBezTo>
                  <a:pt x="149" y="506"/>
                  <a:pt x="149" y="506"/>
                  <a:pt x="149" y="506"/>
                </a:cubicBezTo>
                <a:cubicBezTo>
                  <a:pt x="124" y="531"/>
                  <a:pt x="124" y="531"/>
                  <a:pt x="124" y="531"/>
                </a:cubicBezTo>
                <a:cubicBezTo>
                  <a:pt x="116" y="539"/>
                  <a:pt x="116" y="547"/>
                  <a:pt x="116" y="555"/>
                </a:cubicBezTo>
                <a:cubicBezTo>
                  <a:pt x="116" y="605"/>
                  <a:pt x="116" y="605"/>
                  <a:pt x="116" y="605"/>
                </a:cubicBezTo>
                <a:cubicBezTo>
                  <a:pt x="116" y="614"/>
                  <a:pt x="124" y="622"/>
                  <a:pt x="132" y="630"/>
                </a:cubicBezTo>
                <a:cubicBezTo>
                  <a:pt x="166" y="655"/>
                  <a:pt x="166" y="655"/>
                  <a:pt x="166" y="655"/>
                </a:cubicBezTo>
                <a:cubicBezTo>
                  <a:pt x="124" y="696"/>
                  <a:pt x="124" y="696"/>
                  <a:pt x="124" y="696"/>
                </a:cubicBezTo>
                <a:cubicBezTo>
                  <a:pt x="124" y="696"/>
                  <a:pt x="116" y="705"/>
                  <a:pt x="116" y="713"/>
                </a:cubicBezTo>
                <a:cubicBezTo>
                  <a:pt x="116" y="721"/>
                  <a:pt x="124" y="730"/>
                  <a:pt x="124" y="738"/>
                </a:cubicBezTo>
                <a:cubicBezTo>
                  <a:pt x="166" y="771"/>
                  <a:pt x="166" y="771"/>
                  <a:pt x="166" y="771"/>
                </a:cubicBezTo>
                <a:cubicBezTo>
                  <a:pt x="124" y="796"/>
                  <a:pt x="124" y="796"/>
                  <a:pt x="124" y="796"/>
                </a:cubicBezTo>
                <a:cubicBezTo>
                  <a:pt x="124" y="805"/>
                  <a:pt x="116" y="813"/>
                  <a:pt x="116" y="821"/>
                </a:cubicBezTo>
                <a:cubicBezTo>
                  <a:pt x="116" y="829"/>
                  <a:pt x="124" y="837"/>
                  <a:pt x="124" y="846"/>
                </a:cubicBezTo>
                <a:cubicBezTo>
                  <a:pt x="207" y="921"/>
                  <a:pt x="207" y="921"/>
                  <a:pt x="207" y="921"/>
                </a:cubicBezTo>
                <a:cubicBezTo>
                  <a:pt x="215" y="929"/>
                  <a:pt x="224" y="937"/>
                  <a:pt x="232" y="937"/>
                </a:cubicBezTo>
                <a:lnTo>
                  <a:pt x="232" y="937"/>
                </a:lnTo>
                <a:cubicBezTo>
                  <a:pt x="240" y="937"/>
                  <a:pt x="248" y="929"/>
                  <a:pt x="248" y="921"/>
                </a:cubicBezTo>
                <a:cubicBezTo>
                  <a:pt x="332" y="846"/>
                  <a:pt x="332" y="846"/>
                  <a:pt x="332" y="846"/>
                </a:cubicBezTo>
                <a:cubicBezTo>
                  <a:pt x="340" y="837"/>
                  <a:pt x="340" y="829"/>
                  <a:pt x="340" y="821"/>
                </a:cubicBezTo>
                <a:cubicBezTo>
                  <a:pt x="340" y="481"/>
                  <a:pt x="340" y="481"/>
                  <a:pt x="340" y="481"/>
                </a:cubicBezTo>
                <a:cubicBezTo>
                  <a:pt x="365" y="456"/>
                  <a:pt x="365" y="456"/>
                  <a:pt x="365" y="456"/>
                </a:cubicBezTo>
                <a:cubicBezTo>
                  <a:pt x="373" y="448"/>
                  <a:pt x="373" y="431"/>
                  <a:pt x="373" y="423"/>
                </a:cubicBezTo>
                <a:lnTo>
                  <a:pt x="373" y="423"/>
                </a:lnTo>
                <a:cubicBezTo>
                  <a:pt x="398" y="406"/>
                  <a:pt x="414" y="381"/>
                  <a:pt x="431" y="356"/>
                </a:cubicBezTo>
                <a:cubicBezTo>
                  <a:pt x="456" y="315"/>
                  <a:pt x="464" y="274"/>
                  <a:pt x="464" y="232"/>
                </a:cubicBezTo>
                <a:cubicBezTo>
                  <a:pt x="464" y="174"/>
                  <a:pt x="439" y="116"/>
                  <a:pt x="398" y="66"/>
                </a:cubicBezTo>
                <a:close/>
                <a:moveTo>
                  <a:pt x="381" y="323"/>
                </a:moveTo>
                <a:lnTo>
                  <a:pt x="381" y="323"/>
                </a:lnTo>
                <a:cubicBezTo>
                  <a:pt x="365" y="348"/>
                  <a:pt x="348" y="373"/>
                  <a:pt x="323" y="390"/>
                </a:cubicBezTo>
                <a:cubicBezTo>
                  <a:pt x="307" y="398"/>
                  <a:pt x="298" y="414"/>
                  <a:pt x="298" y="431"/>
                </a:cubicBezTo>
                <a:lnTo>
                  <a:pt x="298" y="431"/>
                </a:lnTo>
                <a:cubicBezTo>
                  <a:pt x="290" y="448"/>
                  <a:pt x="290" y="448"/>
                  <a:pt x="290" y="448"/>
                </a:cubicBezTo>
                <a:cubicBezTo>
                  <a:pt x="282" y="448"/>
                  <a:pt x="282" y="456"/>
                  <a:pt x="282" y="464"/>
                </a:cubicBezTo>
                <a:cubicBezTo>
                  <a:pt x="282" y="813"/>
                  <a:pt x="282" y="813"/>
                  <a:pt x="282" y="813"/>
                </a:cubicBezTo>
                <a:cubicBezTo>
                  <a:pt x="232" y="862"/>
                  <a:pt x="232" y="862"/>
                  <a:pt x="232" y="862"/>
                </a:cubicBezTo>
                <a:cubicBezTo>
                  <a:pt x="190" y="821"/>
                  <a:pt x="190" y="821"/>
                  <a:pt x="190" y="821"/>
                </a:cubicBezTo>
                <a:cubicBezTo>
                  <a:pt x="224" y="788"/>
                  <a:pt x="224" y="788"/>
                  <a:pt x="224" y="788"/>
                </a:cubicBezTo>
                <a:cubicBezTo>
                  <a:pt x="232" y="788"/>
                  <a:pt x="240" y="780"/>
                  <a:pt x="240" y="763"/>
                </a:cubicBezTo>
                <a:cubicBezTo>
                  <a:pt x="240" y="755"/>
                  <a:pt x="232" y="746"/>
                  <a:pt x="224" y="746"/>
                </a:cubicBezTo>
                <a:cubicBezTo>
                  <a:pt x="190" y="713"/>
                  <a:pt x="190" y="713"/>
                  <a:pt x="190" y="713"/>
                </a:cubicBezTo>
                <a:cubicBezTo>
                  <a:pt x="232" y="680"/>
                  <a:pt x="232" y="680"/>
                  <a:pt x="232" y="680"/>
                </a:cubicBezTo>
                <a:cubicBezTo>
                  <a:pt x="240" y="672"/>
                  <a:pt x="240" y="663"/>
                  <a:pt x="240" y="655"/>
                </a:cubicBezTo>
                <a:cubicBezTo>
                  <a:pt x="240" y="647"/>
                  <a:pt x="240" y="639"/>
                  <a:pt x="232" y="63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174" y="564"/>
                  <a:pt x="174" y="564"/>
                  <a:pt x="174" y="564"/>
                </a:cubicBezTo>
                <a:cubicBezTo>
                  <a:pt x="215" y="522"/>
                  <a:pt x="215" y="522"/>
                  <a:pt x="215" y="522"/>
                </a:cubicBezTo>
                <a:cubicBezTo>
                  <a:pt x="224" y="514"/>
                  <a:pt x="224" y="506"/>
                  <a:pt x="224" y="497"/>
                </a:cubicBezTo>
                <a:cubicBezTo>
                  <a:pt x="224" y="489"/>
                  <a:pt x="224" y="481"/>
                  <a:pt x="215" y="472"/>
                </a:cubicBezTo>
                <a:cubicBezTo>
                  <a:pt x="157" y="431"/>
                  <a:pt x="157" y="431"/>
                  <a:pt x="157" y="431"/>
                </a:cubicBezTo>
                <a:cubicBezTo>
                  <a:pt x="157" y="406"/>
                  <a:pt x="149" y="390"/>
                  <a:pt x="141" y="381"/>
                </a:cubicBezTo>
                <a:cubicBezTo>
                  <a:pt x="83" y="348"/>
                  <a:pt x="58" y="298"/>
                  <a:pt x="58" y="232"/>
                </a:cubicBezTo>
                <a:cubicBezTo>
                  <a:pt x="58" y="141"/>
                  <a:pt x="132" y="58"/>
                  <a:pt x="232" y="58"/>
                </a:cubicBezTo>
                <a:lnTo>
                  <a:pt x="232" y="58"/>
                </a:lnTo>
                <a:cubicBezTo>
                  <a:pt x="273" y="58"/>
                  <a:pt x="323" y="83"/>
                  <a:pt x="356" y="116"/>
                </a:cubicBezTo>
                <a:cubicBezTo>
                  <a:pt x="389" y="149"/>
                  <a:pt x="406" y="190"/>
                  <a:pt x="406" y="232"/>
                </a:cubicBezTo>
                <a:cubicBezTo>
                  <a:pt x="406" y="265"/>
                  <a:pt x="398" y="298"/>
                  <a:pt x="381" y="3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1">
            <a:extLst>
              <a:ext uri="{FF2B5EF4-FFF2-40B4-BE49-F238E27FC236}">
                <a16:creationId xmlns:a16="http://schemas.microsoft.com/office/drawing/2014/main" id="{2C269194-8D82-1243-84CD-CB6152ED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559" y="8688761"/>
            <a:ext cx="144534" cy="144534"/>
          </a:xfrm>
          <a:custGeom>
            <a:avLst/>
            <a:gdLst>
              <a:gd name="T0" fmla="*/ 66 w 133"/>
              <a:gd name="T1" fmla="*/ 0 h 134"/>
              <a:gd name="T2" fmla="*/ 66 w 133"/>
              <a:gd name="T3" fmla="*/ 0 h 134"/>
              <a:gd name="T4" fmla="*/ 0 w 133"/>
              <a:gd name="T5" fmla="*/ 66 h 134"/>
              <a:gd name="T6" fmla="*/ 66 w 133"/>
              <a:gd name="T7" fmla="*/ 133 h 134"/>
              <a:gd name="T8" fmla="*/ 132 w 133"/>
              <a:gd name="T9" fmla="*/ 66 h 134"/>
              <a:gd name="T10" fmla="*/ 66 w 133"/>
              <a:gd name="T11" fmla="*/ 0 h 134"/>
              <a:gd name="T12" fmla="*/ 66 w 133"/>
              <a:gd name="T13" fmla="*/ 108 h 134"/>
              <a:gd name="T14" fmla="*/ 66 w 133"/>
              <a:gd name="T15" fmla="*/ 108 h 134"/>
              <a:gd name="T16" fmla="*/ 24 w 133"/>
              <a:gd name="T17" fmla="*/ 66 h 134"/>
              <a:gd name="T18" fmla="*/ 66 w 133"/>
              <a:gd name="T19" fmla="*/ 33 h 134"/>
              <a:gd name="T20" fmla="*/ 99 w 133"/>
              <a:gd name="T21" fmla="*/ 66 h 134"/>
              <a:gd name="T22" fmla="*/ 66 w 133"/>
              <a:gd name="T23" fmla="*/ 10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4">
                <a:moveTo>
                  <a:pt x="66" y="0"/>
                </a:moveTo>
                <a:lnTo>
                  <a:pt x="66" y="0"/>
                </a:lnTo>
                <a:cubicBezTo>
                  <a:pt x="24" y="0"/>
                  <a:pt x="0" y="33"/>
                  <a:pt x="0" y="66"/>
                </a:cubicBezTo>
                <a:cubicBezTo>
                  <a:pt x="0" y="108"/>
                  <a:pt x="24" y="133"/>
                  <a:pt x="66" y="133"/>
                </a:cubicBezTo>
                <a:cubicBezTo>
                  <a:pt x="99" y="133"/>
                  <a:pt x="132" y="108"/>
                  <a:pt x="132" y="66"/>
                </a:cubicBezTo>
                <a:cubicBezTo>
                  <a:pt x="132" y="33"/>
                  <a:pt x="99" y="0"/>
                  <a:pt x="66" y="0"/>
                </a:cubicBezTo>
                <a:close/>
                <a:moveTo>
                  <a:pt x="66" y="108"/>
                </a:moveTo>
                <a:lnTo>
                  <a:pt x="66" y="108"/>
                </a:lnTo>
                <a:cubicBezTo>
                  <a:pt x="41" y="108"/>
                  <a:pt x="24" y="91"/>
                  <a:pt x="24" y="66"/>
                </a:cubicBezTo>
                <a:cubicBezTo>
                  <a:pt x="24" y="49"/>
                  <a:pt x="41" y="33"/>
                  <a:pt x="66" y="33"/>
                </a:cubicBezTo>
                <a:cubicBezTo>
                  <a:pt x="82" y="33"/>
                  <a:pt x="99" y="49"/>
                  <a:pt x="99" y="66"/>
                </a:cubicBezTo>
                <a:cubicBezTo>
                  <a:pt x="99" y="91"/>
                  <a:pt x="82" y="108"/>
                  <a:pt x="66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Google Shape;207;p7">
            <a:extLst>
              <a:ext uri="{FF2B5EF4-FFF2-40B4-BE49-F238E27FC236}">
                <a16:creationId xmlns:a16="http://schemas.microsoft.com/office/drawing/2014/main" id="{BC16CFE6-EBCF-5742-A186-E11F4BB0EE58}"/>
              </a:ext>
            </a:extLst>
          </p:cNvPr>
          <p:cNvSpPr txBox="1"/>
          <p:nvPr/>
        </p:nvSpPr>
        <p:spPr>
          <a:xfrm>
            <a:off x="1176046" y="4345725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8" name="Google Shape;208;p7">
            <a:extLst>
              <a:ext uri="{FF2B5EF4-FFF2-40B4-BE49-F238E27FC236}">
                <a16:creationId xmlns:a16="http://schemas.microsoft.com/office/drawing/2014/main" id="{168A5BA9-DF5B-E047-8CB9-5D0763C0BED9}"/>
              </a:ext>
            </a:extLst>
          </p:cNvPr>
          <p:cNvSpPr txBox="1"/>
          <p:nvPr/>
        </p:nvSpPr>
        <p:spPr>
          <a:xfrm>
            <a:off x="1169624" y="5904078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265;p9">
            <a:extLst>
              <a:ext uri="{FF2B5EF4-FFF2-40B4-BE49-F238E27FC236}">
                <a16:creationId xmlns:a16="http://schemas.microsoft.com/office/drawing/2014/main" id="{61965E3F-B342-574C-8A8F-0A498D764876}"/>
              </a:ext>
            </a:extLst>
          </p:cNvPr>
          <p:cNvSpPr/>
          <p:nvPr/>
        </p:nvSpPr>
        <p:spPr>
          <a:xfrm>
            <a:off x="8515524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0" name="Google Shape;264;p9">
            <a:extLst>
              <a:ext uri="{FF2B5EF4-FFF2-40B4-BE49-F238E27FC236}">
                <a16:creationId xmlns:a16="http://schemas.microsoft.com/office/drawing/2014/main" id="{AE805610-C2AE-7943-A3D6-DE9A8B8323F2}"/>
              </a:ext>
            </a:extLst>
          </p:cNvPr>
          <p:cNvSpPr txBox="1"/>
          <p:nvPr/>
        </p:nvSpPr>
        <p:spPr>
          <a:xfrm>
            <a:off x="9792639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265;p9">
            <a:extLst>
              <a:ext uri="{FF2B5EF4-FFF2-40B4-BE49-F238E27FC236}">
                <a16:creationId xmlns:a16="http://schemas.microsoft.com/office/drawing/2014/main" id="{960873D4-B8A1-C94E-8A11-25234A123E62}"/>
              </a:ext>
            </a:extLst>
          </p:cNvPr>
          <p:cNvSpPr/>
          <p:nvPr/>
        </p:nvSpPr>
        <p:spPr>
          <a:xfrm>
            <a:off x="9598453" y="34592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2" name="Google Shape;264;p9">
            <a:extLst>
              <a:ext uri="{FF2B5EF4-FFF2-40B4-BE49-F238E27FC236}">
                <a16:creationId xmlns:a16="http://schemas.microsoft.com/office/drawing/2014/main" id="{96718D60-2D92-DD45-B834-16F37CBF3062}"/>
              </a:ext>
            </a:extLst>
          </p:cNvPr>
          <p:cNvSpPr txBox="1"/>
          <p:nvPr/>
        </p:nvSpPr>
        <p:spPr>
          <a:xfrm>
            <a:off x="10875568" y="29155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265;p9">
            <a:extLst>
              <a:ext uri="{FF2B5EF4-FFF2-40B4-BE49-F238E27FC236}">
                <a16:creationId xmlns:a16="http://schemas.microsoft.com/office/drawing/2014/main" id="{AE057F55-558B-4A45-A9CB-36EB47A8E005}"/>
              </a:ext>
            </a:extLst>
          </p:cNvPr>
          <p:cNvSpPr/>
          <p:nvPr/>
        </p:nvSpPr>
        <p:spPr>
          <a:xfrm>
            <a:off x="17991137" y="345945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4" name="Google Shape;264;p9">
            <a:extLst>
              <a:ext uri="{FF2B5EF4-FFF2-40B4-BE49-F238E27FC236}">
                <a16:creationId xmlns:a16="http://schemas.microsoft.com/office/drawing/2014/main" id="{0AF80F7D-EA80-994E-8158-27989CCF2B83}"/>
              </a:ext>
            </a:extLst>
          </p:cNvPr>
          <p:cNvSpPr txBox="1"/>
          <p:nvPr/>
        </p:nvSpPr>
        <p:spPr>
          <a:xfrm>
            <a:off x="18027284" y="291575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84C8BC1E-437D-F74D-A354-103A09F929EC}"/>
              </a:ext>
            </a:extLst>
          </p:cNvPr>
          <p:cNvSpPr/>
          <p:nvPr/>
        </p:nvSpPr>
        <p:spPr>
          <a:xfrm>
            <a:off x="18810188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9E9FF076-0E41-9F4C-AE76-8E5F16925745}"/>
              </a:ext>
            </a:extLst>
          </p:cNvPr>
          <p:cNvSpPr txBox="1"/>
          <p:nvPr/>
        </p:nvSpPr>
        <p:spPr>
          <a:xfrm>
            <a:off x="18846335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reeform 278">
            <a:extLst>
              <a:ext uri="{FF2B5EF4-FFF2-40B4-BE49-F238E27FC236}">
                <a16:creationId xmlns:a16="http://schemas.microsoft.com/office/drawing/2014/main" id="{49F4BCE0-95ED-B44E-B8FB-9F55AEEC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350" y="9400132"/>
            <a:ext cx="2195023" cy="1849919"/>
          </a:xfrm>
          <a:custGeom>
            <a:avLst/>
            <a:gdLst>
              <a:gd name="T0" fmla="*/ 2372 w 2414"/>
              <a:gd name="T1" fmla="*/ 852 h 2034"/>
              <a:gd name="T2" fmla="*/ 2372 w 2414"/>
              <a:gd name="T3" fmla="*/ 852 h 2034"/>
              <a:gd name="T4" fmla="*/ 1253 w 2414"/>
              <a:gd name="T5" fmla="*/ 20 h 2034"/>
              <a:gd name="T6" fmla="*/ 1161 w 2414"/>
              <a:gd name="T7" fmla="*/ 20 h 2034"/>
              <a:gd name="T8" fmla="*/ 41 w 2414"/>
              <a:gd name="T9" fmla="*/ 852 h 2034"/>
              <a:gd name="T10" fmla="*/ 31 w 2414"/>
              <a:gd name="T11" fmla="*/ 965 h 2034"/>
              <a:gd name="T12" fmla="*/ 144 w 2414"/>
              <a:gd name="T13" fmla="*/ 975 h 2034"/>
              <a:gd name="T14" fmla="*/ 298 w 2414"/>
              <a:gd name="T15" fmla="*/ 862 h 2034"/>
              <a:gd name="T16" fmla="*/ 298 w 2414"/>
              <a:gd name="T17" fmla="*/ 1930 h 2034"/>
              <a:gd name="T18" fmla="*/ 411 w 2414"/>
              <a:gd name="T19" fmla="*/ 2033 h 2034"/>
              <a:gd name="T20" fmla="*/ 863 w 2414"/>
              <a:gd name="T21" fmla="*/ 2033 h 2034"/>
              <a:gd name="T22" fmla="*/ 1551 w 2414"/>
              <a:gd name="T23" fmla="*/ 2033 h 2034"/>
              <a:gd name="T24" fmla="*/ 2013 w 2414"/>
              <a:gd name="T25" fmla="*/ 2033 h 2034"/>
              <a:gd name="T26" fmla="*/ 2115 w 2414"/>
              <a:gd name="T27" fmla="*/ 1930 h 2034"/>
              <a:gd name="T28" fmla="*/ 2115 w 2414"/>
              <a:gd name="T29" fmla="*/ 862 h 2034"/>
              <a:gd name="T30" fmla="*/ 2280 w 2414"/>
              <a:gd name="T31" fmla="*/ 975 h 2034"/>
              <a:gd name="T32" fmla="*/ 2321 w 2414"/>
              <a:gd name="T33" fmla="*/ 996 h 2034"/>
              <a:gd name="T34" fmla="*/ 2382 w 2414"/>
              <a:gd name="T35" fmla="*/ 965 h 2034"/>
              <a:gd name="T36" fmla="*/ 2372 w 2414"/>
              <a:gd name="T37" fmla="*/ 852 h 2034"/>
              <a:gd name="T38" fmla="*/ 1489 w 2414"/>
              <a:gd name="T39" fmla="*/ 1878 h 2034"/>
              <a:gd name="T40" fmla="*/ 1489 w 2414"/>
              <a:gd name="T41" fmla="*/ 1878 h 2034"/>
              <a:gd name="T42" fmla="*/ 924 w 2414"/>
              <a:gd name="T43" fmla="*/ 1878 h 2034"/>
              <a:gd name="T44" fmla="*/ 924 w 2414"/>
              <a:gd name="T45" fmla="*/ 1406 h 2034"/>
              <a:gd name="T46" fmla="*/ 1489 w 2414"/>
              <a:gd name="T47" fmla="*/ 1406 h 2034"/>
              <a:gd name="T48" fmla="*/ 1489 w 2414"/>
              <a:gd name="T49" fmla="*/ 1878 h 2034"/>
              <a:gd name="T50" fmla="*/ 1961 w 2414"/>
              <a:gd name="T51" fmla="*/ 1878 h 2034"/>
              <a:gd name="T52" fmla="*/ 1961 w 2414"/>
              <a:gd name="T53" fmla="*/ 1878 h 2034"/>
              <a:gd name="T54" fmla="*/ 1643 w 2414"/>
              <a:gd name="T55" fmla="*/ 1878 h 2034"/>
              <a:gd name="T56" fmla="*/ 1643 w 2414"/>
              <a:gd name="T57" fmla="*/ 1345 h 2034"/>
              <a:gd name="T58" fmla="*/ 1551 w 2414"/>
              <a:gd name="T59" fmla="*/ 1252 h 2034"/>
              <a:gd name="T60" fmla="*/ 863 w 2414"/>
              <a:gd name="T61" fmla="*/ 1252 h 2034"/>
              <a:gd name="T62" fmla="*/ 770 w 2414"/>
              <a:gd name="T63" fmla="*/ 1345 h 2034"/>
              <a:gd name="T64" fmla="*/ 770 w 2414"/>
              <a:gd name="T65" fmla="*/ 1878 h 2034"/>
              <a:gd name="T66" fmla="*/ 452 w 2414"/>
              <a:gd name="T67" fmla="*/ 1878 h 2034"/>
              <a:gd name="T68" fmla="*/ 452 w 2414"/>
              <a:gd name="T69" fmla="*/ 749 h 2034"/>
              <a:gd name="T70" fmla="*/ 1212 w 2414"/>
              <a:gd name="T71" fmla="*/ 185 h 2034"/>
              <a:gd name="T72" fmla="*/ 1961 w 2414"/>
              <a:gd name="T73" fmla="*/ 749 h 2034"/>
              <a:gd name="T74" fmla="*/ 1961 w 2414"/>
              <a:gd name="T75" fmla="*/ 1878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14" h="2034">
                <a:moveTo>
                  <a:pt x="2372" y="852"/>
                </a:moveTo>
                <a:lnTo>
                  <a:pt x="2372" y="852"/>
                </a:lnTo>
                <a:cubicBezTo>
                  <a:pt x="1253" y="20"/>
                  <a:pt x="1253" y="20"/>
                  <a:pt x="1253" y="20"/>
                </a:cubicBezTo>
                <a:cubicBezTo>
                  <a:pt x="1232" y="0"/>
                  <a:pt x="1191" y="0"/>
                  <a:pt x="1161" y="20"/>
                </a:cubicBezTo>
                <a:cubicBezTo>
                  <a:pt x="41" y="852"/>
                  <a:pt x="41" y="852"/>
                  <a:pt x="41" y="852"/>
                </a:cubicBezTo>
                <a:cubicBezTo>
                  <a:pt x="11" y="883"/>
                  <a:pt x="0" y="934"/>
                  <a:pt x="31" y="965"/>
                </a:cubicBezTo>
                <a:cubicBezTo>
                  <a:pt x="52" y="996"/>
                  <a:pt x="103" y="1006"/>
                  <a:pt x="144" y="975"/>
                </a:cubicBezTo>
                <a:cubicBezTo>
                  <a:pt x="298" y="862"/>
                  <a:pt x="298" y="862"/>
                  <a:pt x="298" y="862"/>
                </a:cubicBezTo>
                <a:cubicBezTo>
                  <a:pt x="298" y="1930"/>
                  <a:pt x="298" y="1930"/>
                  <a:pt x="298" y="1930"/>
                </a:cubicBezTo>
                <a:cubicBezTo>
                  <a:pt x="298" y="1991"/>
                  <a:pt x="349" y="2033"/>
                  <a:pt x="411" y="2033"/>
                </a:cubicBezTo>
                <a:cubicBezTo>
                  <a:pt x="863" y="2033"/>
                  <a:pt x="863" y="2033"/>
                  <a:pt x="863" y="2033"/>
                </a:cubicBezTo>
                <a:cubicBezTo>
                  <a:pt x="1551" y="2033"/>
                  <a:pt x="1551" y="2033"/>
                  <a:pt x="1551" y="2033"/>
                </a:cubicBezTo>
                <a:cubicBezTo>
                  <a:pt x="2013" y="2033"/>
                  <a:pt x="2013" y="2033"/>
                  <a:pt x="2013" y="2033"/>
                </a:cubicBezTo>
                <a:cubicBezTo>
                  <a:pt x="2074" y="2033"/>
                  <a:pt x="2115" y="1991"/>
                  <a:pt x="2115" y="1930"/>
                </a:cubicBezTo>
                <a:cubicBezTo>
                  <a:pt x="2115" y="862"/>
                  <a:pt x="2115" y="862"/>
                  <a:pt x="2115" y="862"/>
                </a:cubicBezTo>
                <a:cubicBezTo>
                  <a:pt x="2280" y="975"/>
                  <a:pt x="2280" y="975"/>
                  <a:pt x="2280" y="975"/>
                </a:cubicBezTo>
                <a:cubicBezTo>
                  <a:pt x="2290" y="986"/>
                  <a:pt x="2310" y="996"/>
                  <a:pt x="2321" y="996"/>
                </a:cubicBezTo>
                <a:cubicBezTo>
                  <a:pt x="2352" y="996"/>
                  <a:pt x="2372" y="986"/>
                  <a:pt x="2382" y="965"/>
                </a:cubicBezTo>
                <a:cubicBezTo>
                  <a:pt x="2413" y="934"/>
                  <a:pt x="2403" y="883"/>
                  <a:pt x="2372" y="852"/>
                </a:cubicBezTo>
                <a:close/>
                <a:moveTo>
                  <a:pt x="1489" y="1878"/>
                </a:moveTo>
                <a:lnTo>
                  <a:pt x="1489" y="1878"/>
                </a:lnTo>
                <a:cubicBezTo>
                  <a:pt x="924" y="1878"/>
                  <a:pt x="924" y="1878"/>
                  <a:pt x="924" y="1878"/>
                </a:cubicBezTo>
                <a:cubicBezTo>
                  <a:pt x="924" y="1406"/>
                  <a:pt x="924" y="1406"/>
                  <a:pt x="924" y="1406"/>
                </a:cubicBezTo>
                <a:cubicBezTo>
                  <a:pt x="1489" y="1406"/>
                  <a:pt x="1489" y="1406"/>
                  <a:pt x="1489" y="1406"/>
                </a:cubicBezTo>
                <a:lnTo>
                  <a:pt x="1489" y="1878"/>
                </a:lnTo>
                <a:close/>
                <a:moveTo>
                  <a:pt x="1961" y="1878"/>
                </a:moveTo>
                <a:lnTo>
                  <a:pt x="1961" y="1878"/>
                </a:lnTo>
                <a:cubicBezTo>
                  <a:pt x="1643" y="1878"/>
                  <a:pt x="1643" y="1878"/>
                  <a:pt x="1643" y="1878"/>
                </a:cubicBezTo>
                <a:cubicBezTo>
                  <a:pt x="1643" y="1345"/>
                  <a:pt x="1643" y="1345"/>
                  <a:pt x="1643" y="1345"/>
                </a:cubicBezTo>
                <a:cubicBezTo>
                  <a:pt x="1643" y="1293"/>
                  <a:pt x="1602" y="1252"/>
                  <a:pt x="1551" y="1252"/>
                </a:cubicBezTo>
                <a:cubicBezTo>
                  <a:pt x="863" y="1252"/>
                  <a:pt x="863" y="1252"/>
                  <a:pt x="863" y="1252"/>
                </a:cubicBezTo>
                <a:cubicBezTo>
                  <a:pt x="811" y="1252"/>
                  <a:pt x="770" y="1293"/>
                  <a:pt x="770" y="1345"/>
                </a:cubicBezTo>
                <a:cubicBezTo>
                  <a:pt x="770" y="1878"/>
                  <a:pt x="770" y="1878"/>
                  <a:pt x="770" y="1878"/>
                </a:cubicBezTo>
                <a:cubicBezTo>
                  <a:pt x="452" y="1878"/>
                  <a:pt x="452" y="1878"/>
                  <a:pt x="452" y="1878"/>
                </a:cubicBezTo>
                <a:cubicBezTo>
                  <a:pt x="452" y="749"/>
                  <a:pt x="452" y="749"/>
                  <a:pt x="452" y="749"/>
                </a:cubicBezTo>
                <a:cubicBezTo>
                  <a:pt x="1212" y="185"/>
                  <a:pt x="1212" y="185"/>
                  <a:pt x="1212" y="185"/>
                </a:cubicBezTo>
                <a:cubicBezTo>
                  <a:pt x="1961" y="749"/>
                  <a:pt x="1961" y="749"/>
                  <a:pt x="1961" y="749"/>
                </a:cubicBezTo>
                <a:lnTo>
                  <a:pt x="1961" y="1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79">
            <a:extLst>
              <a:ext uri="{FF2B5EF4-FFF2-40B4-BE49-F238E27FC236}">
                <a16:creationId xmlns:a16="http://schemas.microsoft.com/office/drawing/2014/main" id="{1C5FEDFA-85B1-3242-8F3F-B9EA493F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225" y="7678626"/>
            <a:ext cx="6569013" cy="5325033"/>
          </a:xfrm>
          <a:custGeom>
            <a:avLst/>
            <a:gdLst>
              <a:gd name="T0" fmla="*/ 5563 w 7217"/>
              <a:gd name="T1" fmla="*/ 5852 h 5853"/>
              <a:gd name="T2" fmla="*/ 4978 w 7217"/>
              <a:gd name="T3" fmla="*/ 5400 h 5853"/>
              <a:gd name="T4" fmla="*/ 4855 w 7217"/>
              <a:gd name="T5" fmla="*/ 4712 h 5853"/>
              <a:gd name="T6" fmla="*/ 3839 w 7217"/>
              <a:gd name="T7" fmla="*/ 4784 h 5853"/>
              <a:gd name="T8" fmla="*/ 2935 w 7217"/>
              <a:gd name="T9" fmla="*/ 5287 h 5853"/>
              <a:gd name="T10" fmla="*/ 1806 w 7217"/>
              <a:gd name="T11" fmla="*/ 5410 h 5853"/>
              <a:gd name="T12" fmla="*/ 1251 w 7217"/>
              <a:gd name="T13" fmla="*/ 3973 h 5853"/>
              <a:gd name="T14" fmla="*/ 359 w 7217"/>
              <a:gd name="T15" fmla="*/ 3449 h 5853"/>
              <a:gd name="T16" fmla="*/ 10 w 7217"/>
              <a:gd name="T17" fmla="*/ 3028 h 5853"/>
              <a:gd name="T18" fmla="*/ 369 w 7217"/>
              <a:gd name="T19" fmla="*/ 1961 h 5853"/>
              <a:gd name="T20" fmla="*/ 1261 w 7217"/>
              <a:gd name="T21" fmla="*/ 1016 h 5853"/>
              <a:gd name="T22" fmla="*/ 842 w 7217"/>
              <a:gd name="T23" fmla="*/ 154 h 5853"/>
              <a:gd name="T24" fmla="*/ 2216 w 7217"/>
              <a:gd name="T25" fmla="*/ 287 h 5853"/>
              <a:gd name="T26" fmla="*/ 3839 w 7217"/>
              <a:gd name="T27" fmla="*/ 339 h 5853"/>
              <a:gd name="T28" fmla="*/ 7216 w 7217"/>
              <a:gd name="T29" fmla="*/ 2659 h 5853"/>
              <a:gd name="T30" fmla="*/ 6693 w 7217"/>
              <a:gd name="T31" fmla="*/ 3922 h 5853"/>
              <a:gd name="T32" fmla="*/ 6190 w 7217"/>
              <a:gd name="T33" fmla="*/ 5010 h 5853"/>
              <a:gd name="T34" fmla="*/ 5563 w 7217"/>
              <a:gd name="T35" fmla="*/ 5852 h 5853"/>
              <a:gd name="T36" fmla="*/ 5358 w 7217"/>
              <a:gd name="T37" fmla="*/ 5328 h 5853"/>
              <a:gd name="T38" fmla="*/ 5789 w 7217"/>
              <a:gd name="T39" fmla="*/ 5256 h 5853"/>
              <a:gd name="T40" fmla="*/ 5913 w 7217"/>
              <a:gd name="T41" fmla="*/ 4527 h 5853"/>
              <a:gd name="T42" fmla="*/ 6529 w 7217"/>
              <a:gd name="T43" fmla="*/ 3511 h 5853"/>
              <a:gd name="T44" fmla="*/ 5984 w 7217"/>
              <a:gd name="T45" fmla="*/ 1314 h 5853"/>
              <a:gd name="T46" fmla="*/ 3438 w 7217"/>
              <a:gd name="T47" fmla="*/ 739 h 5853"/>
              <a:gd name="T48" fmla="*/ 2083 w 7217"/>
              <a:gd name="T49" fmla="*/ 646 h 5853"/>
              <a:gd name="T50" fmla="*/ 1683 w 7217"/>
              <a:gd name="T51" fmla="*/ 924 h 5853"/>
              <a:gd name="T52" fmla="*/ 1652 w 7217"/>
              <a:gd name="T53" fmla="*/ 1201 h 5853"/>
              <a:gd name="T54" fmla="*/ 410 w 7217"/>
              <a:gd name="T55" fmla="*/ 2341 h 5853"/>
              <a:gd name="T56" fmla="*/ 390 w 7217"/>
              <a:gd name="T57" fmla="*/ 3039 h 5853"/>
              <a:gd name="T58" fmla="*/ 503 w 7217"/>
              <a:gd name="T59" fmla="*/ 3100 h 5853"/>
              <a:gd name="T60" fmla="*/ 1374 w 7217"/>
              <a:gd name="T61" fmla="*/ 3614 h 5853"/>
              <a:gd name="T62" fmla="*/ 2175 w 7217"/>
              <a:gd name="T63" fmla="*/ 5328 h 5853"/>
              <a:gd name="T64" fmla="*/ 2545 w 7217"/>
              <a:gd name="T65" fmla="*/ 5287 h 5853"/>
              <a:gd name="T66" fmla="*/ 2617 w 7217"/>
              <a:gd name="T67" fmla="*/ 4312 h 5853"/>
              <a:gd name="T68" fmla="*/ 3839 w 7217"/>
              <a:gd name="T69" fmla="*/ 4394 h 5853"/>
              <a:gd name="T70" fmla="*/ 5040 w 7217"/>
              <a:gd name="T71" fmla="*/ 4342 h 5853"/>
              <a:gd name="T72" fmla="*/ 5307 w 7217"/>
              <a:gd name="T73" fmla="*/ 4835 h 5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17" h="5853">
                <a:moveTo>
                  <a:pt x="5563" y="5852"/>
                </a:moveTo>
                <a:lnTo>
                  <a:pt x="5563" y="5852"/>
                </a:lnTo>
                <a:cubicBezTo>
                  <a:pt x="5307" y="5852"/>
                  <a:pt x="5071" y="5687"/>
                  <a:pt x="4988" y="5431"/>
                </a:cubicBezTo>
                <a:cubicBezTo>
                  <a:pt x="4988" y="5421"/>
                  <a:pt x="4988" y="5410"/>
                  <a:pt x="4978" y="5400"/>
                </a:cubicBezTo>
                <a:cubicBezTo>
                  <a:pt x="4927" y="4876"/>
                  <a:pt x="4927" y="4876"/>
                  <a:pt x="4927" y="4876"/>
                </a:cubicBezTo>
                <a:cubicBezTo>
                  <a:pt x="4916" y="4815"/>
                  <a:pt x="4896" y="4764"/>
                  <a:pt x="4855" y="4712"/>
                </a:cubicBezTo>
                <a:cubicBezTo>
                  <a:pt x="4824" y="4681"/>
                  <a:pt x="4824" y="4681"/>
                  <a:pt x="4824" y="4681"/>
                </a:cubicBezTo>
                <a:cubicBezTo>
                  <a:pt x="4506" y="4743"/>
                  <a:pt x="4167" y="4784"/>
                  <a:pt x="3839" y="4784"/>
                </a:cubicBezTo>
                <a:cubicBezTo>
                  <a:pt x="3531" y="4784"/>
                  <a:pt x="3222" y="4753"/>
                  <a:pt x="2935" y="4702"/>
                </a:cubicBezTo>
                <a:cubicBezTo>
                  <a:pt x="2935" y="5287"/>
                  <a:pt x="2935" y="5287"/>
                  <a:pt x="2935" y="5287"/>
                </a:cubicBezTo>
                <a:cubicBezTo>
                  <a:pt x="2935" y="5595"/>
                  <a:pt x="2678" y="5852"/>
                  <a:pt x="2360" y="5852"/>
                </a:cubicBezTo>
                <a:cubicBezTo>
                  <a:pt x="2093" y="5852"/>
                  <a:pt x="1867" y="5667"/>
                  <a:pt x="1806" y="5410"/>
                </a:cubicBezTo>
                <a:cubicBezTo>
                  <a:pt x="1498" y="4076"/>
                  <a:pt x="1498" y="4076"/>
                  <a:pt x="1498" y="4076"/>
                </a:cubicBezTo>
                <a:cubicBezTo>
                  <a:pt x="1467" y="4045"/>
                  <a:pt x="1333" y="3993"/>
                  <a:pt x="1251" y="3973"/>
                </a:cubicBezTo>
                <a:cubicBezTo>
                  <a:pt x="1088" y="3922"/>
                  <a:pt x="924" y="3860"/>
                  <a:pt x="811" y="3737"/>
                </a:cubicBezTo>
                <a:cubicBezTo>
                  <a:pt x="667" y="3583"/>
                  <a:pt x="513" y="3511"/>
                  <a:pt x="359" y="3449"/>
                </a:cubicBezTo>
                <a:cubicBezTo>
                  <a:pt x="318" y="3439"/>
                  <a:pt x="277" y="3419"/>
                  <a:pt x="236" y="3398"/>
                </a:cubicBezTo>
                <a:cubicBezTo>
                  <a:pt x="92" y="3336"/>
                  <a:pt x="0" y="3193"/>
                  <a:pt x="10" y="3028"/>
                </a:cubicBezTo>
                <a:cubicBezTo>
                  <a:pt x="10" y="2351"/>
                  <a:pt x="10" y="2351"/>
                  <a:pt x="10" y="2351"/>
                </a:cubicBezTo>
                <a:cubicBezTo>
                  <a:pt x="20" y="2156"/>
                  <a:pt x="164" y="1981"/>
                  <a:pt x="369" y="1961"/>
                </a:cubicBezTo>
                <a:cubicBezTo>
                  <a:pt x="493" y="1950"/>
                  <a:pt x="575" y="1848"/>
                  <a:pt x="718" y="1632"/>
                </a:cubicBezTo>
                <a:cubicBezTo>
                  <a:pt x="842" y="1468"/>
                  <a:pt x="1006" y="1232"/>
                  <a:pt x="1261" y="1016"/>
                </a:cubicBezTo>
                <a:cubicBezTo>
                  <a:pt x="862" y="523"/>
                  <a:pt x="862" y="523"/>
                  <a:pt x="862" y="523"/>
                </a:cubicBezTo>
                <a:cubicBezTo>
                  <a:pt x="770" y="411"/>
                  <a:pt x="770" y="267"/>
                  <a:pt x="842" y="154"/>
                </a:cubicBezTo>
                <a:cubicBezTo>
                  <a:pt x="924" y="51"/>
                  <a:pt x="1047" y="0"/>
                  <a:pt x="1170" y="30"/>
                </a:cubicBezTo>
                <a:cubicBezTo>
                  <a:pt x="1508" y="61"/>
                  <a:pt x="2093" y="236"/>
                  <a:pt x="2216" y="287"/>
                </a:cubicBezTo>
                <a:cubicBezTo>
                  <a:pt x="2411" y="359"/>
                  <a:pt x="3048" y="369"/>
                  <a:pt x="3418" y="359"/>
                </a:cubicBezTo>
                <a:cubicBezTo>
                  <a:pt x="3551" y="349"/>
                  <a:pt x="3695" y="339"/>
                  <a:pt x="3839" y="339"/>
                </a:cubicBezTo>
                <a:cubicBezTo>
                  <a:pt x="4722" y="339"/>
                  <a:pt x="5563" y="575"/>
                  <a:pt x="6190" y="996"/>
                </a:cubicBezTo>
                <a:cubicBezTo>
                  <a:pt x="6847" y="1437"/>
                  <a:pt x="7216" y="2032"/>
                  <a:pt x="7216" y="2659"/>
                </a:cubicBezTo>
                <a:cubicBezTo>
                  <a:pt x="7216" y="3039"/>
                  <a:pt x="7083" y="3408"/>
                  <a:pt x="6837" y="3737"/>
                </a:cubicBezTo>
                <a:cubicBezTo>
                  <a:pt x="6785" y="3809"/>
                  <a:pt x="6734" y="3860"/>
                  <a:pt x="6693" y="3922"/>
                </a:cubicBezTo>
                <a:cubicBezTo>
                  <a:pt x="6498" y="4168"/>
                  <a:pt x="6375" y="4332"/>
                  <a:pt x="6282" y="4640"/>
                </a:cubicBezTo>
                <a:cubicBezTo>
                  <a:pt x="6241" y="4764"/>
                  <a:pt x="6220" y="4887"/>
                  <a:pt x="6190" y="5010"/>
                </a:cubicBezTo>
                <a:cubicBezTo>
                  <a:pt x="6190" y="5051"/>
                  <a:pt x="6179" y="5133"/>
                  <a:pt x="6169" y="5277"/>
                </a:cubicBezTo>
                <a:cubicBezTo>
                  <a:pt x="6159" y="5595"/>
                  <a:pt x="5892" y="5852"/>
                  <a:pt x="5563" y="5852"/>
                </a:cubicBezTo>
                <a:close/>
                <a:moveTo>
                  <a:pt x="5358" y="5328"/>
                </a:moveTo>
                <a:lnTo>
                  <a:pt x="5358" y="5328"/>
                </a:lnTo>
                <a:cubicBezTo>
                  <a:pt x="5399" y="5421"/>
                  <a:pt x="5471" y="5472"/>
                  <a:pt x="5563" y="5472"/>
                </a:cubicBezTo>
                <a:cubicBezTo>
                  <a:pt x="5687" y="5472"/>
                  <a:pt x="5779" y="5380"/>
                  <a:pt x="5789" y="5256"/>
                </a:cubicBezTo>
                <a:cubicBezTo>
                  <a:pt x="5789" y="5133"/>
                  <a:pt x="5800" y="5020"/>
                  <a:pt x="5820" y="4948"/>
                </a:cubicBezTo>
                <a:cubicBezTo>
                  <a:pt x="5841" y="4805"/>
                  <a:pt x="5872" y="4671"/>
                  <a:pt x="5913" y="4527"/>
                </a:cubicBezTo>
                <a:cubicBezTo>
                  <a:pt x="6025" y="4158"/>
                  <a:pt x="6190" y="3942"/>
                  <a:pt x="6395" y="3685"/>
                </a:cubicBezTo>
                <a:cubicBezTo>
                  <a:pt x="6436" y="3634"/>
                  <a:pt x="6477" y="3573"/>
                  <a:pt x="6529" y="3511"/>
                </a:cubicBezTo>
                <a:cubicBezTo>
                  <a:pt x="6723" y="3244"/>
                  <a:pt x="6826" y="2957"/>
                  <a:pt x="6826" y="2659"/>
                </a:cubicBezTo>
                <a:cubicBezTo>
                  <a:pt x="6826" y="2156"/>
                  <a:pt x="6529" y="1684"/>
                  <a:pt x="5984" y="1314"/>
                </a:cubicBezTo>
                <a:cubicBezTo>
                  <a:pt x="5409" y="934"/>
                  <a:pt x="4650" y="718"/>
                  <a:pt x="3839" y="718"/>
                </a:cubicBezTo>
                <a:cubicBezTo>
                  <a:pt x="3705" y="718"/>
                  <a:pt x="3572" y="729"/>
                  <a:pt x="3438" y="739"/>
                </a:cubicBezTo>
                <a:cubicBezTo>
                  <a:pt x="3438" y="739"/>
                  <a:pt x="3438" y="739"/>
                  <a:pt x="3428" y="739"/>
                </a:cubicBezTo>
                <a:cubicBezTo>
                  <a:pt x="3325" y="739"/>
                  <a:pt x="2411" y="770"/>
                  <a:pt x="2083" y="646"/>
                </a:cubicBezTo>
                <a:cubicBezTo>
                  <a:pt x="1980" y="605"/>
                  <a:pt x="1580" y="482"/>
                  <a:pt x="1282" y="431"/>
                </a:cubicBezTo>
                <a:cubicBezTo>
                  <a:pt x="1683" y="924"/>
                  <a:pt x="1683" y="924"/>
                  <a:pt x="1683" y="924"/>
                </a:cubicBezTo>
                <a:cubicBezTo>
                  <a:pt x="1713" y="965"/>
                  <a:pt x="1734" y="1016"/>
                  <a:pt x="1724" y="1068"/>
                </a:cubicBezTo>
                <a:cubicBezTo>
                  <a:pt x="1713" y="1119"/>
                  <a:pt x="1693" y="1170"/>
                  <a:pt x="1652" y="1201"/>
                </a:cubicBezTo>
                <a:cubicBezTo>
                  <a:pt x="1344" y="1427"/>
                  <a:pt x="1180" y="1653"/>
                  <a:pt x="1037" y="1858"/>
                </a:cubicBezTo>
                <a:cubicBezTo>
                  <a:pt x="872" y="2094"/>
                  <a:pt x="718" y="2310"/>
                  <a:pt x="410" y="2341"/>
                </a:cubicBezTo>
                <a:cubicBezTo>
                  <a:pt x="400" y="2341"/>
                  <a:pt x="400" y="2351"/>
                  <a:pt x="400" y="2361"/>
                </a:cubicBezTo>
                <a:cubicBezTo>
                  <a:pt x="390" y="3039"/>
                  <a:pt x="390" y="3039"/>
                  <a:pt x="390" y="3039"/>
                </a:cubicBezTo>
                <a:cubicBezTo>
                  <a:pt x="390" y="3039"/>
                  <a:pt x="390" y="3049"/>
                  <a:pt x="400" y="3049"/>
                </a:cubicBezTo>
                <a:cubicBezTo>
                  <a:pt x="431" y="3069"/>
                  <a:pt x="462" y="3080"/>
                  <a:pt x="503" y="3100"/>
                </a:cubicBezTo>
                <a:cubicBezTo>
                  <a:pt x="677" y="3172"/>
                  <a:pt x="903" y="3254"/>
                  <a:pt x="1098" y="3491"/>
                </a:cubicBezTo>
                <a:cubicBezTo>
                  <a:pt x="1139" y="3532"/>
                  <a:pt x="1272" y="3573"/>
                  <a:pt x="1374" y="3614"/>
                </a:cubicBezTo>
                <a:cubicBezTo>
                  <a:pt x="1570" y="3675"/>
                  <a:pt x="1826" y="3757"/>
                  <a:pt x="1877" y="3993"/>
                </a:cubicBezTo>
                <a:cubicBezTo>
                  <a:pt x="2175" y="5328"/>
                  <a:pt x="2175" y="5328"/>
                  <a:pt x="2175" y="5328"/>
                </a:cubicBezTo>
                <a:cubicBezTo>
                  <a:pt x="2196" y="5410"/>
                  <a:pt x="2268" y="5472"/>
                  <a:pt x="2360" y="5472"/>
                </a:cubicBezTo>
                <a:cubicBezTo>
                  <a:pt x="2463" y="5472"/>
                  <a:pt x="2545" y="5390"/>
                  <a:pt x="2545" y="5287"/>
                </a:cubicBezTo>
                <a:cubicBezTo>
                  <a:pt x="2545" y="4455"/>
                  <a:pt x="2545" y="4455"/>
                  <a:pt x="2545" y="4455"/>
                </a:cubicBezTo>
                <a:cubicBezTo>
                  <a:pt x="2545" y="4404"/>
                  <a:pt x="2576" y="4342"/>
                  <a:pt x="2617" y="4312"/>
                </a:cubicBezTo>
                <a:cubicBezTo>
                  <a:pt x="2668" y="4271"/>
                  <a:pt x="2730" y="4260"/>
                  <a:pt x="2781" y="4271"/>
                </a:cubicBezTo>
                <a:cubicBezTo>
                  <a:pt x="3120" y="4353"/>
                  <a:pt x="3469" y="4394"/>
                  <a:pt x="3839" y="4394"/>
                </a:cubicBezTo>
                <a:cubicBezTo>
                  <a:pt x="4188" y="4394"/>
                  <a:pt x="4526" y="4363"/>
                  <a:pt x="4845" y="4281"/>
                </a:cubicBezTo>
                <a:cubicBezTo>
                  <a:pt x="4916" y="4271"/>
                  <a:pt x="4988" y="4291"/>
                  <a:pt x="5040" y="4342"/>
                </a:cubicBezTo>
                <a:cubicBezTo>
                  <a:pt x="5143" y="4455"/>
                  <a:pt x="5143" y="4455"/>
                  <a:pt x="5143" y="4455"/>
                </a:cubicBezTo>
                <a:cubicBezTo>
                  <a:pt x="5235" y="4568"/>
                  <a:pt x="5286" y="4692"/>
                  <a:pt x="5307" y="4835"/>
                </a:cubicBezTo>
                <a:lnTo>
                  <a:pt x="5358" y="53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80">
            <a:extLst>
              <a:ext uri="{FF2B5EF4-FFF2-40B4-BE49-F238E27FC236}">
                <a16:creationId xmlns:a16="http://schemas.microsoft.com/office/drawing/2014/main" id="{0B1D4C98-4842-AD42-A5A4-4B22AC7C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621" y="8577501"/>
            <a:ext cx="1476724" cy="1019261"/>
          </a:xfrm>
          <a:custGeom>
            <a:avLst/>
            <a:gdLst>
              <a:gd name="T0" fmla="*/ 133 w 1623"/>
              <a:gd name="T1" fmla="*/ 1119 h 1120"/>
              <a:gd name="T2" fmla="*/ 133 w 1623"/>
              <a:gd name="T3" fmla="*/ 1119 h 1120"/>
              <a:gd name="T4" fmla="*/ 10 w 1623"/>
              <a:gd name="T5" fmla="*/ 1027 h 1120"/>
              <a:gd name="T6" fmla="*/ 103 w 1623"/>
              <a:gd name="T7" fmla="*/ 873 h 1120"/>
              <a:gd name="T8" fmla="*/ 544 w 1623"/>
              <a:gd name="T9" fmla="*/ 688 h 1120"/>
              <a:gd name="T10" fmla="*/ 421 w 1623"/>
              <a:gd name="T11" fmla="*/ 596 h 1120"/>
              <a:gd name="T12" fmla="*/ 401 w 1623"/>
              <a:gd name="T13" fmla="*/ 226 h 1120"/>
              <a:gd name="T14" fmla="*/ 749 w 1623"/>
              <a:gd name="T15" fmla="*/ 11 h 1120"/>
              <a:gd name="T16" fmla="*/ 1078 w 1623"/>
              <a:gd name="T17" fmla="*/ 205 h 1120"/>
              <a:gd name="T18" fmla="*/ 1068 w 1623"/>
              <a:gd name="T19" fmla="*/ 524 h 1120"/>
              <a:gd name="T20" fmla="*/ 1468 w 1623"/>
              <a:gd name="T21" fmla="*/ 473 h 1120"/>
              <a:gd name="T22" fmla="*/ 1612 w 1623"/>
              <a:gd name="T23" fmla="*/ 575 h 1120"/>
              <a:gd name="T24" fmla="*/ 1509 w 1623"/>
              <a:gd name="T25" fmla="*/ 719 h 1120"/>
              <a:gd name="T26" fmla="*/ 1078 w 1623"/>
              <a:gd name="T27" fmla="*/ 770 h 1120"/>
              <a:gd name="T28" fmla="*/ 873 w 1623"/>
              <a:gd name="T29" fmla="*/ 770 h 1120"/>
              <a:gd name="T30" fmla="*/ 524 w 1623"/>
              <a:gd name="T31" fmla="*/ 976 h 1120"/>
              <a:gd name="T32" fmla="*/ 164 w 1623"/>
              <a:gd name="T33" fmla="*/ 1109 h 1120"/>
              <a:gd name="T34" fmla="*/ 133 w 1623"/>
              <a:gd name="T35" fmla="*/ 1119 h 1120"/>
              <a:gd name="T36" fmla="*/ 729 w 1623"/>
              <a:gd name="T37" fmla="*/ 257 h 1120"/>
              <a:gd name="T38" fmla="*/ 729 w 1623"/>
              <a:gd name="T39" fmla="*/ 257 h 1120"/>
              <a:gd name="T40" fmla="*/ 708 w 1623"/>
              <a:gd name="T41" fmla="*/ 257 h 1120"/>
              <a:gd name="T42" fmla="*/ 626 w 1623"/>
              <a:gd name="T43" fmla="*/ 318 h 1120"/>
              <a:gd name="T44" fmla="*/ 616 w 1623"/>
              <a:gd name="T45" fmla="*/ 442 h 1120"/>
              <a:gd name="T46" fmla="*/ 780 w 1623"/>
              <a:gd name="T47" fmla="*/ 514 h 1120"/>
              <a:gd name="T48" fmla="*/ 832 w 1623"/>
              <a:gd name="T49" fmla="*/ 442 h 1120"/>
              <a:gd name="T50" fmla="*/ 842 w 1623"/>
              <a:gd name="T51" fmla="*/ 288 h 1120"/>
              <a:gd name="T52" fmla="*/ 729 w 1623"/>
              <a:gd name="T53" fmla="*/ 257 h 1120"/>
              <a:gd name="T54" fmla="*/ 852 w 1623"/>
              <a:gd name="T55" fmla="*/ 298 h 1120"/>
              <a:gd name="T56" fmla="*/ 852 w 1623"/>
              <a:gd name="T57" fmla="*/ 29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3" h="1120">
                <a:moveTo>
                  <a:pt x="133" y="1119"/>
                </a:moveTo>
                <a:lnTo>
                  <a:pt x="133" y="1119"/>
                </a:lnTo>
                <a:cubicBezTo>
                  <a:pt x="82" y="1119"/>
                  <a:pt x="31" y="1078"/>
                  <a:pt x="10" y="1027"/>
                </a:cubicBezTo>
                <a:cubicBezTo>
                  <a:pt x="0" y="965"/>
                  <a:pt x="31" y="893"/>
                  <a:pt x="103" y="873"/>
                </a:cubicBezTo>
                <a:cubicBezTo>
                  <a:pt x="195" y="852"/>
                  <a:pt x="380" y="781"/>
                  <a:pt x="544" y="688"/>
                </a:cubicBezTo>
                <a:cubicBezTo>
                  <a:pt x="493" y="668"/>
                  <a:pt x="452" y="637"/>
                  <a:pt x="421" y="596"/>
                </a:cubicBezTo>
                <a:cubicBezTo>
                  <a:pt x="370" y="534"/>
                  <a:pt x="318" y="411"/>
                  <a:pt x="401" y="226"/>
                </a:cubicBezTo>
                <a:cubicBezTo>
                  <a:pt x="462" y="83"/>
                  <a:pt x="595" y="0"/>
                  <a:pt x="749" y="11"/>
                </a:cubicBezTo>
                <a:cubicBezTo>
                  <a:pt x="883" y="11"/>
                  <a:pt x="1037" y="83"/>
                  <a:pt x="1078" y="205"/>
                </a:cubicBezTo>
                <a:cubicBezTo>
                  <a:pt x="1109" y="308"/>
                  <a:pt x="1109" y="421"/>
                  <a:pt x="1068" y="524"/>
                </a:cubicBezTo>
                <a:cubicBezTo>
                  <a:pt x="1201" y="514"/>
                  <a:pt x="1345" y="493"/>
                  <a:pt x="1468" y="473"/>
                </a:cubicBezTo>
                <a:cubicBezTo>
                  <a:pt x="1530" y="462"/>
                  <a:pt x="1602" y="503"/>
                  <a:pt x="1612" y="575"/>
                </a:cubicBezTo>
                <a:cubicBezTo>
                  <a:pt x="1622" y="637"/>
                  <a:pt x="1581" y="699"/>
                  <a:pt x="1509" y="719"/>
                </a:cubicBezTo>
                <a:cubicBezTo>
                  <a:pt x="1509" y="719"/>
                  <a:pt x="1304" y="760"/>
                  <a:pt x="1078" y="770"/>
                </a:cubicBezTo>
                <a:cubicBezTo>
                  <a:pt x="1006" y="770"/>
                  <a:pt x="934" y="770"/>
                  <a:pt x="873" y="770"/>
                </a:cubicBezTo>
                <a:cubicBezTo>
                  <a:pt x="780" y="842"/>
                  <a:pt x="667" y="914"/>
                  <a:pt x="524" y="976"/>
                </a:cubicBezTo>
                <a:cubicBezTo>
                  <a:pt x="339" y="1068"/>
                  <a:pt x="175" y="1109"/>
                  <a:pt x="164" y="1109"/>
                </a:cubicBezTo>
                <a:cubicBezTo>
                  <a:pt x="154" y="1119"/>
                  <a:pt x="144" y="1119"/>
                  <a:pt x="133" y="1119"/>
                </a:cubicBezTo>
                <a:close/>
                <a:moveTo>
                  <a:pt x="729" y="257"/>
                </a:moveTo>
                <a:lnTo>
                  <a:pt x="729" y="257"/>
                </a:lnTo>
                <a:cubicBezTo>
                  <a:pt x="729" y="257"/>
                  <a:pt x="719" y="257"/>
                  <a:pt x="708" y="257"/>
                </a:cubicBezTo>
                <a:cubicBezTo>
                  <a:pt x="667" y="257"/>
                  <a:pt x="647" y="277"/>
                  <a:pt x="626" y="318"/>
                </a:cubicBezTo>
                <a:cubicBezTo>
                  <a:pt x="606" y="380"/>
                  <a:pt x="595" y="421"/>
                  <a:pt x="616" y="442"/>
                </a:cubicBezTo>
                <a:cubicBezTo>
                  <a:pt x="647" y="473"/>
                  <a:pt x="708" y="493"/>
                  <a:pt x="780" y="514"/>
                </a:cubicBezTo>
                <a:cubicBezTo>
                  <a:pt x="801" y="493"/>
                  <a:pt x="811" y="473"/>
                  <a:pt x="832" y="442"/>
                </a:cubicBezTo>
                <a:cubicBezTo>
                  <a:pt x="852" y="390"/>
                  <a:pt x="862" y="349"/>
                  <a:pt x="842" y="288"/>
                </a:cubicBezTo>
                <a:cubicBezTo>
                  <a:pt x="832" y="277"/>
                  <a:pt x="780" y="257"/>
                  <a:pt x="729" y="257"/>
                </a:cubicBezTo>
                <a:close/>
                <a:moveTo>
                  <a:pt x="852" y="298"/>
                </a:moveTo>
                <a:lnTo>
                  <a:pt x="852" y="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81">
            <a:extLst>
              <a:ext uri="{FF2B5EF4-FFF2-40B4-BE49-F238E27FC236}">
                <a16:creationId xmlns:a16="http://schemas.microsoft.com/office/drawing/2014/main" id="{53976F34-E7D6-E247-B14A-EE439F01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524" y="9388094"/>
            <a:ext cx="373195" cy="373193"/>
          </a:xfrm>
          <a:custGeom>
            <a:avLst/>
            <a:gdLst>
              <a:gd name="T0" fmla="*/ 0 w 412"/>
              <a:gd name="T1" fmla="*/ 206 h 412"/>
              <a:gd name="T2" fmla="*/ 0 w 412"/>
              <a:gd name="T3" fmla="*/ 206 h 412"/>
              <a:gd name="T4" fmla="*/ 206 w 412"/>
              <a:gd name="T5" fmla="*/ 0 h 412"/>
              <a:gd name="T6" fmla="*/ 411 w 412"/>
              <a:gd name="T7" fmla="*/ 206 h 412"/>
              <a:gd name="T8" fmla="*/ 206 w 412"/>
              <a:gd name="T9" fmla="*/ 411 h 412"/>
              <a:gd name="T10" fmla="*/ 0 w 412"/>
              <a:gd name="T11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12">
                <a:moveTo>
                  <a:pt x="0" y="206"/>
                </a:moveTo>
                <a:lnTo>
                  <a:pt x="0" y="206"/>
                </a:lnTo>
                <a:cubicBezTo>
                  <a:pt x="0" y="93"/>
                  <a:pt x="93" y="0"/>
                  <a:pt x="206" y="0"/>
                </a:cubicBezTo>
                <a:cubicBezTo>
                  <a:pt x="318" y="0"/>
                  <a:pt x="411" y="93"/>
                  <a:pt x="411" y="206"/>
                </a:cubicBezTo>
                <a:cubicBezTo>
                  <a:pt x="411" y="319"/>
                  <a:pt x="318" y="411"/>
                  <a:pt x="206" y="411"/>
                </a:cubicBezTo>
                <a:cubicBezTo>
                  <a:pt x="93" y="411"/>
                  <a:pt x="0" y="319"/>
                  <a:pt x="0" y="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82">
            <a:extLst>
              <a:ext uri="{FF2B5EF4-FFF2-40B4-BE49-F238E27FC236}">
                <a16:creationId xmlns:a16="http://schemas.microsoft.com/office/drawing/2014/main" id="{26F063AA-2699-4C4A-95AB-D7810B6E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673" y="8677821"/>
            <a:ext cx="1645263" cy="513643"/>
          </a:xfrm>
          <a:custGeom>
            <a:avLst/>
            <a:gdLst>
              <a:gd name="T0" fmla="*/ 1591 w 1808"/>
              <a:gd name="T1" fmla="*/ 565 h 566"/>
              <a:gd name="T2" fmla="*/ 1591 w 1808"/>
              <a:gd name="T3" fmla="*/ 565 h 566"/>
              <a:gd name="T4" fmla="*/ 1540 w 1808"/>
              <a:gd name="T5" fmla="*/ 555 h 566"/>
              <a:gd name="T6" fmla="*/ 822 w 1808"/>
              <a:gd name="T7" fmla="*/ 401 h 566"/>
              <a:gd name="T8" fmla="*/ 247 w 1808"/>
              <a:gd name="T9" fmla="*/ 421 h 566"/>
              <a:gd name="T10" fmla="*/ 21 w 1808"/>
              <a:gd name="T11" fmla="*/ 267 h 566"/>
              <a:gd name="T12" fmla="*/ 175 w 1808"/>
              <a:gd name="T13" fmla="*/ 41 h 566"/>
              <a:gd name="T14" fmla="*/ 863 w 1808"/>
              <a:gd name="T15" fmla="*/ 21 h 566"/>
              <a:gd name="T16" fmla="*/ 1653 w 1808"/>
              <a:gd name="T17" fmla="*/ 185 h 566"/>
              <a:gd name="T18" fmla="*/ 1776 w 1808"/>
              <a:gd name="T19" fmla="*/ 431 h 566"/>
              <a:gd name="T20" fmla="*/ 1591 w 1808"/>
              <a:gd name="T21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8" h="566">
                <a:moveTo>
                  <a:pt x="1591" y="565"/>
                </a:moveTo>
                <a:lnTo>
                  <a:pt x="1591" y="565"/>
                </a:lnTo>
                <a:cubicBezTo>
                  <a:pt x="1581" y="565"/>
                  <a:pt x="1561" y="565"/>
                  <a:pt x="1540" y="555"/>
                </a:cubicBezTo>
                <a:cubicBezTo>
                  <a:pt x="1294" y="483"/>
                  <a:pt x="1109" y="431"/>
                  <a:pt x="822" y="401"/>
                </a:cubicBezTo>
                <a:cubicBezTo>
                  <a:pt x="698" y="390"/>
                  <a:pt x="380" y="401"/>
                  <a:pt x="247" y="421"/>
                </a:cubicBezTo>
                <a:cubicBezTo>
                  <a:pt x="134" y="442"/>
                  <a:pt x="41" y="370"/>
                  <a:pt x="21" y="267"/>
                </a:cubicBezTo>
                <a:cubicBezTo>
                  <a:pt x="0" y="164"/>
                  <a:pt x="72" y="62"/>
                  <a:pt x="175" y="41"/>
                </a:cubicBezTo>
                <a:cubicBezTo>
                  <a:pt x="349" y="11"/>
                  <a:pt x="709" y="0"/>
                  <a:pt x="863" y="21"/>
                </a:cubicBezTo>
                <a:cubicBezTo>
                  <a:pt x="1181" y="51"/>
                  <a:pt x="1386" y="103"/>
                  <a:pt x="1653" y="185"/>
                </a:cubicBezTo>
                <a:cubicBezTo>
                  <a:pt x="1756" y="216"/>
                  <a:pt x="1807" y="329"/>
                  <a:pt x="1776" y="431"/>
                </a:cubicBezTo>
                <a:cubicBezTo>
                  <a:pt x="1756" y="514"/>
                  <a:pt x="1673" y="565"/>
                  <a:pt x="1591" y="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83">
            <a:extLst>
              <a:ext uri="{FF2B5EF4-FFF2-40B4-BE49-F238E27FC236}">
                <a16:creationId xmlns:a16="http://schemas.microsoft.com/office/drawing/2014/main" id="{9CFE7BF6-5A2D-A347-886F-2C7958F2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19" y="5270924"/>
            <a:ext cx="2391651" cy="2391651"/>
          </a:xfrm>
          <a:custGeom>
            <a:avLst/>
            <a:gdLst>
              <a:gd name="T0" fmla="*/ 985 w 2629"/>
              <a:gd name="T1" fmla="*/ 2545 h 2628"/>
              <a:gd name="T2" fmla="*/ 985 w 2629"/>
              <a:gd name="T3" fmla="*/ 2545 h 2628"/>
              <a:gd name="T4" fmla="*/ 215 w 2629"/>
              <a:gd name="T5" fmla="*/ 1949 h 2628"/>
              <a:gd name="T6" fmla="*/ 82 w 2629"/>
              <a:gd name="T7" fmla="*/ 985 h 2628"/>
              <a:gd name="T8" fmla="*/ 677 w 2629"/>
              <a:gd name="T9" fmla="*/ 215 h 2628"/>
              <a:gd name="T10" fmla="*/ 1642 w 2629"/>
              <a:gd name="T11" fmla="*/ 82 h 2628"/>
              <a:gd name="T12" fmla="*/ 2412 w 2629"/>
              <a:gd name="T13" fmla="*/ 678 h 2628"/>
              <a:gd name="T14" fmla="*/ 2546 w 2629"/>
              <a:gd name="T15" fmla="*/ 1643 h 2628"/>
              <a:gd name="T16" fmla="*/ 1951 w 2629"/>
              <a:gd name="T17" fmla="*/ 2412 h 2628"/>
              <a:gd name="T18" fmla="*/ 985 w 2629"/>
              <a:gd name="T19" fmla="*/ 2545 h 2628"/>
              <a:gd name="T20" fmla="*/ 1601 w 2629"/>
              <a:gd name="T21" fmla="*/ 236 h 2628"/>
              <a:gd name="T22" fmla="*/ 1601 w 2629"/>
              <a:gd name="T23" fmla="*/ 236 h 2628"/>
              <a:gd name="T24" fmla="*/ 236 w 2629"/>
              <a:gd name="T25" fmla="*/ 1027 h 2628"/>
              <a:gd name="T26" fmla="*/ 1026 w 2629"/>
              <a:gd name="T27" fmla="*/ 2391 h 2628"/>
              <a:gd name="T28" fmla="*/ 2392 w 2629"/>
              <a:gd name="T29" fmla="*/ 1601 h 2628"/>
              <a:gd name="T30" fmla="*/ 1601 w 2629"/>
              <a:gd name="T31" fmla="*/ 236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9" h="2628">
                <a:moveTo>
                  <a:pt x="985" y="2545"/>
                </a:moveTo>
                <a:lnTo>
                  <a:pt x="985" y="2545"/>
                </a:lnTo>
                <a:cubicBezTo>
                  <a:pt x="657" y="2453"/>
                  <a:pt x="380" y="2247"/>
                  <a:pt x="215" y="1949"/>
                </a:cubicBezTo>
                <a:cubicBezTo>
                  <a:pt x="41" y="1663"/>
                  <a:pt x="0" y="1314"/>
                  <a:pt x="82" y="985"/>
                </a:cubicBezTo>
                <a:cubicBezTo>
                  <a:pt x="174" y="657"/>
                  <a:pt x="380" y="380"/>
                  <a:pt x="677" y="215"/>
                </a:cubicBezTo>
                <a:cubicBezTo>
                  <a:pt x="965" y="41"/>
                  <a:pt x="1314" y="0"/>
                  <a:pt x="1642" y="82"/>
                </a:cubicBezTo>
                <a:cubicBezTo>
                  <a:pt x="1971" y="174"/>
                  <a:pt x="2248" y="380"/>
                  <a:pt x="2412" y="678"/>
                </a:cubicBezTo>
                <a:cubicBezTo>
                  <a:pt x="2587" y="965"/>
                  <a:pt x="2628" y="1314"/>
                  <a:pt x="2546" y="1643"/>
                </a:cubicBezTo>
                <a:cubicBezTo>
                  <a:pt x="2454" y="1970"/>
                  <a:pt x="2248" y="2247"/>
                  <a:pt x="1951" y="2412"/>
                </a:cubicBezTo>
                <a:cubicBezTo>
                  <a:pt x="1653" y="2586"/>
                  <a:pt x="1314" y="2627"/>
                  <a:pt x="985" y="2545"/>
                </a:cubicBezTo>
                <a:close/>
                <a:moveTo>
                  <a:pt x="1601" y="236"/>
                </a:moveTo>
                <a:lnTo>
                  <a:pt x="1601" y="236"/>
                </a:lnTo>
                <a:cubicBezTo>
                  <a:pt x="1006" y="72"/>
                  <a:pt x="390" y="431"/>
                  <a:pt x="236" y="1027"/>
                </a:cubicBezTo>
                <a:cubicBezTo>
                  <a:pt x="72" y="1622"/>
                  <a:pt x="431" y="2237"/>
                  <a:pt x="1026" y="2391"/>
                </a:cubicBezTo>
                <a:cubicBezTo>
                  <a:pt x="1622" y="2555"/>
                  <a:pt x="2238" y="2196"/>
                  <a:pt x="2392" y="1601"/>
                </a:cubicBezTo>
                <a:cubicBezTo>
                  <a:pt x="2556" y="1006"/>
                  <a:pt x="2197" y="390"/>
                  <a:pt x="1601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84">
            <a:extLst>
              <a:ext uri="{FF2B5EF4-FFF2-40B4-BE49-F238E27FC236}">
                <a16:creationId xmlns:a16="http://schemas.microsoft.com/office/drawing/2014/main" id="{10618AB3-8C88-214E-ACA4-7BCC8CBE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212" y="5483603"/>
            <a:ext cx="1962276" cy="1962278"/>
          </a:xfrm>
          <a:custGeom>
            <a:avLst/>
            <a:gdLst>
              <a:gd name="T0" fmla="*/ 831 w 2157"/>
              <a:gd name="T1" fmla="*/ 2022 h 2156"/>
              <a:gd name="T2" fmla="*/ 831 w 2157"/>
              <a:gd name="T3" fmla="*/ 2022 h 2156"/>
              <a:gd name="T4" fmla="*/ 133 w 2157"/>
              <a:gd name="T5" fmla="*/ 832 h 2156"/>
              <a:gd name="T6" fmla="*/ 1324 w 2157"/>
              <a:gd name="T7" fmla="*/ 144 h 2156"/>
              <a:gd name="T8" fmla="*/ 2022 w 2157"/>
              <a:gd name="T9" fmla="*/ 1324 h 2156"/>
              <a:gd name="T10" fmla="*/ 831 w 2157"/>
              <a:gd name="T11" fmla="*/ 2022 h 2156"/>
              <a:gd name="T12" fmla="*/ 1283 w 2157"/>
              <a:gd name="T13" fmla="*/ 288 h 2156"/>
              <a:gd name="T14" fmla="*/ 1283 w 2157"/>
              <a:gd name="T15" fmla="*/ 288 h 2156"/>
              <a:gd name="T16" fmla="*/ 287 w 2157"/>
              <a:gd name="T17" fmla="*/ 873 h 2156"/>
              <a:gd name="T18" fmla="*/ 872 w 2157"/>
              <a:gd name="T19" fmla="*/ 1867 h 2156"/>
              <a:gd name="T20" fmla="*/ 1869 w 2157"/>
              <a:gd name="T21" fmla="*/ 1294 h 2156"/>
              <a:gd name="T22" fmla="*/ 1283 w 2157"/>
              <a:gd name="T23" fmla="*/ 288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6">
                <a:moveTo>
                  <a:pt x="831" y="2022"/>
                </a:moveTo>
                <a:lnTo>
                  <a:pt x="831" y="2022"/>
                </a:lnTo>
                <a:cubicBezTo>
                  <a:pt x="308" y="1878"/>
                  <a:pt x="0" y="1345"/>
                  <a:pt x="133" y="832"/>
                </a:cubicBezTo>
                <a:cubicBezTo>
                  <a:pt x="277" y="308"/>
                  <a:pt x="811" y="0"/>
                  <a:pt x="1324" y="144"/>
                </a:cubicBezTo>
                <a:cubicBezTo>
                  <a:pt x="1848" y="277"/>
                  <a:pt x="2156" y="811"/>
                  <a:pt x="2022" y="1324"/>
                </a:cubicBezTo>
                <a:cubicBezTo>
                  <a:pt x="1879" y="1847"/>
                  <a:pt x="1345" y="2155"/>
                  <a:pt x="831" y="2022"/>
                </a:cubicBezTo>
                <a:close/>
                <a:moveTo>
                  <a:pt x="1283" y="288"/>
                </a:moveTo>
                <a:lnTo>
                  <a:pt x="1283" y="288"/>
                </a:lnTo>
                <a:cubicBezTo>
                  <a:pt x="852" y="175"/>
                  <a:pt x="400" y="431"/>
                  <a:pt x="287" y="873"/>
                </a:cubicBezTo>
                <a:cubicBezTo>
                  <a:pt x="174" y="1304"/>
                  <a:pt x="431" y="1755"/>
                  <a:pt x="872" y="1867"/>
                </a:cubicBezTo>
                <a:cubicBezTo>
                  <a:pt x="1304" y="1980"/>
                  <a:pt x="1756" y="1724"/>
                  <a:pt x="1869" y="1294"/>
                </a:cubicBezTo>
                <a:cubicBezTo>
                  <a:pt x="1981" y="852"/>
                  <a:pt x="1725" y="401"/>
                  <a:pt x="1283" y="2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85">
            <a:extLst>
              <a:ext uri="{FF2B5EF4-FFF2-40B4-BE49-F238E27FC236}">
                <a16:creationId xmlns:a16="http://schemas.microsoft.com/office/drawing/2014/main" id="{E1D1DDB1-ECC1-4148-9E22-4F49B147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293" y="2867233"/>
            <a:ext cx="2403691" cy="2403691"/>
          </a:xfrm>
          <a:custGeom>
            <a:avLst/>
            <a:gdLst>
              <a:gd name="T0" fmla="*/ 996 w 2640"/>
              <a:gd name="T1" fmla="*/ 2547 h 2640"/>
              <a:gd name="T2" fmla="*/ 996 w 2640"/>
              <a:gd name="T3" fmla="*/ 2547 h 2640"/>
              <a:gd name="T4" fmla="*/ 226 w 2640"/>
              <a:gd name="T5" fmla="*/ 1961 h 2640"/>
              <a:gd name="T6" fmla="*/ 92 w 2640"/>
              <a:gd name="T7" fmla="*/ 996 h 2640"/>
              <a:gd name="T8" fmla="*/ 688 w 2640"/>
              <a:gd name="T9" fmla="*/ 216 h 2640"/>
              <a:gd name="T10" fmla="*/ 1653 w 2640"/>
              <a:gd name="T11" fmla="*/ 93 h 2640"/>
              <a:gd name="T12" fmla="*/ 2423 w 2640"/>
              <a:gd name="T13" fmla="*/ 678 h 2640"/>
              <a:gd name="T14" fmla="*/ 2557 w 2640"/>
              <a:gd name="T15" fmla="*/ 1643 h 2640"/>
              <a:gd name="T16" fmla="*/ 1961 w 2640"/>
              <a:gd name="T17" fmla="*/ 2423 h 2640"/>
              <a:gd name="T18" fmla="*/ 996 w 2640"/>
              <a:gd name="T19" fmla="*/ 2547 h 2640"/>
              <a:gd name="T20" fmla="*/ 1612 w 2640"/>
              <a:gd name="T21" fmla="*/ 237 h 2640"/>
              <a:gd name="T22" fmla="*/ 1612 w 2640"/>
              <a:gd name="T23" fmla="*/ 237 h 2640"/>
              <a:gd name="T24" fmla="*/ 246 w 2640"/>
              <a:gd name="T25" fmla="*/ 1037 h 2640"/>
              <a:gd name="T26" fmla="*/ 1037 w 2640"/>
              <a:gd name="T27" fmla="*/ 2403 h 2640"/>
              <a:gd name="T28" fmla="*/ 2402 w 2640"/>
              <a:gd name="T29" fmla="*/ 1602 h 2640"/>
              <a:gd name="T30" fmla="*/ 1612 w 2640"/>
              <a:gd name="T31" fmla="*/ 237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0" h="2640">
                <a:moveTo>
                  <a:pt x="996" y="2547"/>
                </a:moveTo>
                <a:lnTo>
                  <a:pt x="996" y="2547"/>
                </a:lnTo>
                <a:cubicBezTo>
                  <a:pt x="667" y="2464"/>
                  <a:pt x="390" y="2249"/>
                  <a:pt x="226" y="1961"/>
                </a:cubicBezTo>
                <a:cubicBezTo>
                  <a:pt x="51" y="1663"/>
                  <a:pt x="0" y="1325"/>
                  <a:pt x="92" y="996"/>
                </a:cubicBezTo>
                <a:cubicBezTo>
                  <a:pt x="175" y="668"/>
                  <a:pt x="390" y="390"/>
                  <a:pt x="688" y="216"/>
                </a:cubicBezTo>
                <a:cubicBezTo>
                  <a:pt x="975" y="52"/>
                  <a:pt x="1324" y="0"/>
                  <a:pt x="1653" y="93"/>
                </a:cubicBezTo>
                <a:cubicBezTo>
                  <a:pt x="1982" y="175"/>
                  <a:pt x="2248" y="390"/>
                  <a:pt x="2423" y="678"/>
                </a:cubicBezTo>
                <a:cubicBezTo>
                  <a:pt x="2598" y="976"/>
                  <a:pt x="2639" y="1315"/>
                  <a:pt x="2557" y="1643"/>
                </a:cubicBezTo>
                <a:cubicBezTo>
                  <a:pt x="2464" y="1972"/>
                  <a:pt x="2259" y="2249"/>
                  <a:pt x="1961" y="2423"/>
                </a:cubicBezTo>
                <a:cubicBezTo>
                  <a:pt x="1663" y="2588"/>
                  <a:pt x="1324" y="2639"/>
                  <a:pt x="996" y="2547"/>
                </a:cubicBezTo>
                <a:close/>
                <a:moveTo>
                  <a:pt x="1612" y="237"/>
                </a:moveTo>
                <a:lnTo>
                  <a:pt x="1612" y="237"/>
                </a:lnTo>
                <a:cubicBezTo>
                  <a:pt x="1016" y="83"/>
                  <a:pt x="400" y="442"/>
                  <a:pt x="246" y="1037"/>
                </a:cubicBezTo>
                <a:cubicBezTo>
                  <a:pt x="82" y="1633"/>
                  <a:pt x="441" y="2238"/>
                  <a:pt x="1037" y="2403"/>
                </a:cubicBezTo>
                <a:cubicBezTo>
                  <a:pt x="1632" y="2557"/>
                  <a:pt x="2248" y="2197"/>
                  <a:pt x="2402" y="1602"/>
                </a:cubicBezTo>
                <a:cubicBezTo>
                  <a:pt x="2557" y="1006"/>
                  <a:pt x="2207" y="401"/>
                  <a:pt x="1612" y="2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86">
            <a:extLst>
              <a:ext uri="{FF2B5EF4-FFF2-40B4-BE49-F238E27FC236}">
                <a16:creationId xmlns:a16="http://schemas.microsoft.com/office/drawing/2014/main" id="{153B1E5F-0EE0-964A-8762-D1B9D8BC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001" y="3091952"/>
            <a:ext cx="1962276" cy="1962278"/>
          </a:xfrm>
          <a:custGeom>
            <a:avLst/>
            <a:gdLst>
              <a:gd name="T0" fmla="*/ 832 w 2157"/>
              <a:gd name="T1" fmla="*/ 2012 h 2157"/>
              <a:gd name="T2" fmla="*/ 832 w 2157"/>
              <a:gd name="T3" fmla="*/ 2012 h 2157"/>
              <a:gd name="T4" fmla="*/ 134 w 2157"/>
              <a:gd name="T5" fmla="*/ 821 h 2157"/>
              <a:gd name="T6" fmla="*/ 1325 w 2157"/>
              <a:gd name="T7" fmla="*/ 133 h 2157"/>
              <a:gd name="T8" fmla="*/ 2013 w 2157"/>
              <a:gd name="T9" fmla="*/ 1324 h 2157"/>
              <a:gd name="T10" fmla="*/ 832 w 2157"/>
              <a:gd name="T11" fmla="*/ 2012 h 2157"/>
              <a:gd name="T12" fmla="*/ 1284 w 2157"/>
              <a:gd name="T13" fmla="*/ 287 h 2157"/>
              <a:gd name="T14" fmla="*/ 1284 w 2157"/>
              <a:gd name="T15" fmla="*/ 287 h 2157"/>
              <a:gd name="T16" fmla="*/ 288 w 2157"/>
              <a:gd name="T17" fmla="*/ 862 h 2157"/>
              <a:gd name="T18" fmla="*/ 863 w 2157"/>
              <a:gd name="T19" fmla="*/ 1868 h 2157"/>
              <a:gd name="T20" fmla="*/ 1869 w 2157"/>
              <a:gd name="T21" fmla="*/ 1283 h 2157"/>
              <a:gd name="T22" fmla="*/ 1284 w 2157"/>
              <a:gd name="T23" fmla="*/ 2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7">
                <a:moveTo>
                  <a:pt x="832" y="2012"/>
                </a:moveTo>
                <a:lnTo>
                  <a:pt x="832" y="2012"/>
                </a:lnTo>
                <a:cubicBezTo>
                  <a:pt x="308" y="1879"/>
                  <a:pt x="0" y="1345"/>
                  <a:pt x="134" y="821"/>
                </a:cubicBezTo>
                <a:cubicBezTo>
                  <a:pt x="277" y="308"/>
                  <a:pt x="811" y="0"/>
                  <a:pt x="1325" y="133"/>
                </a:cubicBezTo>
                <a:cubicBezTo>
                  <a:pt x="1849" y="267"/>
                  <a:pt x="2156" y="800"/>
                  <a:pt x="2013" y="1324"/>
                </a:cubicBezTo>
                <a:cubicBezTo>
                  <a:pt x="1879" y="1848"/>
                  <a:pt x="1345" y="2156"/>
                  <a:pt x="832" y="2012"/>
                </a:cubicBezTo>
                <a:close/>
                <a:moveTo>
                  <a:pt x="1284" y="287"/>
                </a:moveTo>
                <a:lnTo>
                  <a:pt x="1284" y="287"/>
                </a:lnTo>
                <a:cubicBezTo>
                  <a:pt x="852" y="164"/>
                  <a:pt x="401" y="431"/>
                  <a:pt x="288" y="862"/>
                </a:cubicBezTo>
                <a:cubicBezTo>
                  <a:pt x="175" y="1304"/>
                  <a:pt x="432" y="1745"/>
                  <a:pt x="863" y="1868"/>
                </a:cubicBezTo>
                <a:cubicBezTo>
                  <a:pt x="1304" y="1981"/>
                  <a:pt x="1756" y="1725"/>
                  <a:pt x="1869" y="1283"/>
                </a:cubicBezTo>
                <a:cubicBezTo>
                  <a:pt x="1982" y="852"/>
                  <a:pt x="1725" y="400"/>
                  <a:pt x="1284" y="2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7">
            <a:extLst>
              <a:ext uri="{FF2B5EF4-FFF2-40B4-BE49-F238E27FC236}">
                <a16:creationId xmlns:a16="http://schemas.microsoft.com/office/drawing/2014/main" id="{DAE0600F-2A41-4444-8394-BEB877CC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046" y="712341"/>
            <a:ext cx="2391651" cy="2399676"/>
          </a:xfrm>
          <a:custGeom>
            <a:avLst/>
            <a:gdLst>
              <a:gd name="T0" fmla="*/ 986 w 2630"/>
              <a:gd name="T1" fmla="*/ 2546 h 2639"/>
              <a:gd name="T2" fmla="*/ 986 w 2630"/>
              <a:gd name="T3" fmla="*/ 2546 h 2639"/>
              <a:gd name="T4" fmla="*/ 216 w 2630"/>
              <a:gd name="T5" fmla="*/ 1961 h 2639"/>
              <a:gd name="T6" fmla="*/ 82 w 2630"/>
              <a:gd name="T7" fmla="*/ 996 h 2639"/>
              <a:gd name="T8" fmla="*/ 678 w 2630"/>
              <a:gd name="T9" fmla="*/ 215 h 2639"/>
              <a:gd name="T10" fmla="*/ 1643 w 2630"/>
              <a:gd name="T11" fmla="*/ 92 h 2639"/>
              <a:gd name="T12" fmla="*/ 2413 w 2630"/>
              <a:gd name="T13" fmla="*/ 678 h 2639"/>
              <a:gd name="T14" fmla="*/ 2547 w 2630"/>
              <a:gd name="T15" fmla="*/ 1642 h 2639"/>
              <a:gd name="T16" fmla="*/ 1951 w 2630"/>
              <a:gd name="T17" fmla="*/ 2423 h 2639"/>
              <a:gd name="T18" fmla="*/ 986 w 2630"/>
              <a:gd name="T19" fmla="*/ 2546 h 2639"/>
              <a:gd name="T20" fmla="*/ 1602 w 2630"/>
              <a:gd name="T21" fmla="*/ 236 h 2639"/>
              <a:gd name="T22" fmla="*/ 1602 w 2630"/>
              <a:gd name="T23" fmla="*/ 236 h 2639"/>
              <a:gd name="T24" fmla="*/ 237 w 2630"/>
              <a:gd name="T25" fmla="*/ 1037 h 2639"/>
              <a:gd name="T26" fmla="*/ 1027 w 2630"/>
              <a:gd name="T27" fmla="*/ 2402 h 2639"/>
              <a:gd name="T28" fmla="*/ 2392 w 2630"/>
              <a:gd name="T29" fmla="*/ 1612 h 2639"/>
              <a:gd name="T30" fmla="*/ 1602 w 2630"/>
              <a:gd name="T31" fmla="*/ 236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0" h="2639">
                <a:moveTo>
                  <a:pt x="986" y="2546"/>
                </a:moveTo>
                <a:lnTo>
                  <a:pt x="986" y="2546"/>
                </a:lnTo>
                <a:cubicBezTo>
                  <a:pt x="657" y="2464"/>
                  <a:pt x="380" y="2248"/>
                  <a:pt x="216" y="1961"/>
                </a:cubicBezTo>
                <a:cubicBezTo>
                  <a:pt x="41" y="1663"/>
                  <a:pt x="0" y="1324"/>
                  <a:pt x="82" y="996"/>
                </a:cubicBezTo>
                <a:cubicBezTo>
                  <a:pt x="175" y="667"/>
                  <a:pt x="380" y="390"/>
                  <a:pt x="678" y="215"/>
                </a:cubicBezTo>
                <a:cubicBezTo>
                  <a:pt x="976" y="51"/>
                  <a:pt x="1314" y="0"/>
                  <a:pt x="1643" y="92"/>
                </a:cubicBezTo>
                <a:cubicBezTo>
                  <a:pt x="1972" y="174"/>
                  <a:pt x="2249" y="390"/>
                  <a:pt x="2413" y="678"/>
                </a:cubicBezTo>
                <a:cubicBezTo>
                  <a:pt x="2588" y="975"/>
                  <a:pt x="2629" y="1314"/>
                  <a:pt x="2547" y="1642"/>
                </a:cubicBezTo>
                <a:cubicBezTo>
                  <a:pt x="2454" y="1971"/>
                  <a:pt x="2249" y="2248"/>
                  <a:pt x="1951" y="2423"/>
                </a:cubicBezTo>
                <a:cubicBezTo>
                  <a:pt x="1664" y="2587"/>
                  <a:pt x="1314" y="2638"/>
                  <a:pt x="986" y="2546"/>
                </a:cubicBezTo>
                <a:close/>
                <a:moveTo>
                  <a:pt x="1602" y="236"/>
                </a:moveTo>
                <a:lnTo>
                  <a:pt x="1602" y="236"/>
                </a:lnTo>
                <a:cubicBezTo>
                  <a:pt x="1007" y="82"/>
                  <a:pt x="391" y="441"/>
                  <a:pt x="237" y="1037"/>
                </a:cubicBezTo>
                <a:cubicBezTo>
                  <a:pt x="72" y="1632"/>
                  <a:pt x="432" y="2238"/>
                  <a:pt x="1027" y="2402"/>
                </a:cubicBezTo>
                <a:cubicBezTo>
                  <a:pt x="1623" y="2556"/>
                  <a:pt x="2239" y="2207"/>
                  <a:pt x="2392" y="1612"/>
                </a:cubicBezTo>
                <a:cubicBezTo>
                  <a:pt x="2557" y="1016"/>
                  <a:pt x="2198" y="400"/>
                  <a:pt x="1602" y="2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88">
            <a:extLst>
              <a:ext uri="{FF2B5EF4-FFF2-40B4-BE49-F238E27FC236}">
                <a16:creationId xmlns:a16="http://schemas.microsoft.com/office/drawing/2014/main" id="{D3BF2531-6DAA-8B49-9181-4F6F28E2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739" y="933046"/>
            <a:ext cx="1962279" cy="1962278"/>
          </a:xfrm>
          <a:custGeom>
            <a:avLst/>
            <a:gdLst>
              <a:gd name="T0" fmla="*/ 831 w 2156"/>
              <a:gd name="T1" fmla="*/ 2012 h 2157"/>
              <a:gd name="T2" fmla="*/ 831 w 2156"/>
              <a:gd name="T3" fmla="*/ 2012 h 2157"/>
              <a:gd name="T4" fmla="*/ 143 w 2156"/>
              <a:gd name="T5" fmla="*/ 821 h 2157"/>
              <a:gd name="T6" fmla="*/ 1334 w 2156"/>
              <a:gd name="T7" fmla="*/ 134 h 2157"/>
              <a:gd name="T8" fmla="*/ 2022 w 2156"/>
              <a:gd name="T9" fmla="*/ 1324 h 2157"/>
              <a:gd name="T10" fmla="*/ 831 w 2156"/>
              <a:gd name="T11" fmla="*/ 2012 h 2157"/>
              <a:gd name="T12" fmla="*/ 1293 w 2156"/>
              <a:gd name="T13" fmla="*/ 288 h 2157"/>
              <a:gd name="T14" fmla="*/ 1293 w 2156"/>
              <a:gd name="T15" fmla="*/ 288 h 2157"/>
              <a:gd name="T16" fmla="*/ 287 w 2156"/>
              <a:gd name="T17" fmla="*/ 863 h 2157"/>
              <a:gd name="T18" fmla="*/ 872 w 2156"/>
              <a:gd name="T19" fmla="*/ 1869 h 2157"/>
              <a:gd name="T20" fmla="*/ 1868 w 2156"/>
              <a:gd name="T21" fmla="*/ 1283 h 2157"/>
              <a:gd name="T22" fmla="*/ 1293 w 2156"/>
              <a:gd name="T23" fmla="*/ 288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6" h="2157">
                <a:moveTo>
                  <a:pt x="831" y="2012"/>
                </a:moveTo>
                <a:lnTo>
                  <a:pt x="831" y="2012"/>
                </a:lnTo>
                <a:cubicBezTo>
                  <a:pt x="307" y="1879"/>
                  <a:pt x="0" y="1345"/>
                  <a:pt x="143" y="821"/>
                </a:cubicBezTo>
                <a:cubicBezTo>
                  <a:pt x="277" y="308"/>
                  <a:pt x="811" y="0"/>
                  <a:pt x="1334" y="134"/>
                </a:cubicBezTo>
                <a:cubicBezTo>
                  <a:pt x="1848" y="277"/>
                  <a:pt x="2155" y="811"/>
                  <a:pt x="2022" y="1324"/>
                </a:cubicBezTo>
                <a:cubicBezTo>
                  <a:pt x="1878" y="1848"/>
                  <a:pt x="1345" y="2156"/>
                  <a:pt x="831" y="2012"/>
                </a:cubicBezTo>
                <a:close/>
                <a:moveTo>
                  <a:pt x="1293" y="288"/>
                </a:moveTo>
                <a:lnTo>
                  <a:pt x="1293" y="288"/>
                </a:lnTo>
                <a:cubicBezTo>
                  <a:pt x="852" y="175"/>
                  <a:pt x="400" y="432"/>
                  <a:pt x="287" y="863"/>
                </a:cubicBezTo>
                <a:cubicBezTo>
                  <a:pt x="174" y="1304"/>
                  <a:pt x="431" y="1756"/>
                  <a:pt x="872" y="1869"/>
                </a:cubicBezTo>
                <a:cubicBezTo>
                  <a:pt x="1304" y="1982"/>
                  <a:pt x="1755" y="1725"/>
                  <a:pt x="1868" y="1283"/>
                </a:cubicBezTo>
                <a:cubicBezTo>
                  <a:pt x="1981" y="852"/>
                  <a:pt x="1724" y="401"/>
                  <a:pt x="1293" y="2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9">
            <a:extLst>
              <a:ext uri="{FF2B5EF4-FFF2-40B4-BE49-F238E27FC236}">
                <a16:creationId xmlns:a16="http://schemas.microsoft.com/office/drawing/2014/main" id="{61356BBE-63E3-594F-8218-9ED58FD8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395" y="6025337"/>
            <a:ext cx="589886" cy="878810"/>
          </a:xfrm>
          <a:custGeom>
            <a:avLst/>
            <a:gdLst>
              <a:gd name="T0" fmla="*/ 555 w 648"/>
              <a:gd name="T1" fmla="*/ 0 h 966"/>
              <a:gd name="T2" fmla="*/ 555 w 648"/>
              <a:gd name="T3" fmla="*/ 0 h 966"/>
              <a:gd name="T4" fmla="*/ 103 w 648"/>
              <a:gd name="T5" fmla="*/ 0 h 966"/>
              <a:gd name="T6" fmla="*/ 0 w 648"/>
              <a:gd name="T7" fmla="*/ 93 h 966"/>
              <a:gd name="T8" fmla="*/ 0 w 648"/>
              <a:gd name="T9" fmla="*/ 873 h 966"/>
              <a:gd name="T10" fmla="*/ 103 w 648"/>
              <a:gd name="T11" fmla="*/ 965 h 966"/>
              <a:gd name="T12" fmla="*/ 555 w 648"/>
              <a:gd name="T13" fmla="*/ 965 h 966"/>
              <a:gd name="T14" fmla="*/ 647 w 648"/>
              <a:gd name="T15" fmla="*/ 873 h 966"/>
              <a:gd name="T16" fmla="*/ 647 w 648"/>
              <a:gd name="T17" fmla="*/ 93 h 966"/>
              <a:gd name="T18" fmla="*/ 555 w 648"/>
              <a:gd name="T19" fmla="*/ 0 h 966"/>
              <a:gd name="T20" fmla="*/ 586 w 648"/>
              <a:gd name="T21" fmla="*/ 873 h 966"/>
              <a:gd name="T22" fmla="*/ 586 w 648"/>
              <a:gd name="T23" fmla="*/ 873 h 966"/>
              <a:gd name="T24" fmla="*/ 555 w 648"/>
              <a:gd name="T25" fmla="*/ 904 h 966"/>
              <a:gd name="T26" fmla="*/ 103 w 648"/>
              <a:gd name="T27" fmla="*/ 904 h 966"/>
              <a:gd name="T28" fmla="*/ 72 w 648"/>
              <a:gd name="T29" fmla="*/ 873 h 966"/>
              <a:gd name="T30" fmla="*/ 72 w 648"/>
              <a:gd name="T31" fmla="*/ 93 h 966"/>
              <a:gd name="T32" fmla="*/ 103 w 648"/>
              <a:gd name="T33" fmla="*/ 62 h 966"/>
              <a:gd name="T34" fmla="*/ 555 w 648"/>
              <a:gd name="T35" fmla="*/ 62 h 966"/>
              <a:gd name="T36" fmla="*/ 586 w 648"/>
              <a:gd name="T37" fmla="*/ 93 h 966"/>
              <a:gd name="T38" fmla="*/ 586 w 648"/>
              <a:gd name="T39" fmla="*/ 87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8" h="966">
                <a:moveTo>
                  <a:pt x="555" y="0"/>
                </a:moveTo>
                <a:lnTo>
                  <a:pt x="555" y="0"/>
                </a:lnTo>
                <a:cubicBezTo>
                  <a:pt x="103" y="0"/>
                  <a:pt x="103" y="0"/>
                  <a:pt x="103" y="0"/>
                </a:cubicBezTo>
                <a:cubicBezTo>
                  <a:pt x="52" y="0"/>
                  <a:pt x="0" y="41"/>
                  <a:pt x="0" y="93"/>
                </a:cubicBezTo>
                <a:cubicBezTo>
                  <a:pt x="0" y="873"/>
                  <a:pt x="0" y="873"/>
                  <a:pt x="0" y="873"/>
                </a:cubicBezTo>
                <a:cubicBezTo>
                  <a:pt x="0" y="925"/>
                  <a:pt x="52" y="965"/>
                  <a:pt x="103" y="965"/>
                </a:cubicBezTo>
                <a:cubicBezTo>
                  <a:pt x="555" y="965"/>
                  <a:pt x="555" y="965"/>
                  <a:pt x="555" y="965"/>
                </a:cubicBezTo>
                <a:cubicBezTo>
                  <a:pt x="606" y="965"/>
                  <a:pt x="647" y="925"/>
                  <a:pt x="647" y="873"/>
                </a:cubicBezTo>
                <a:cubicBezTo>
                  <a:pt x="647" y="93"/>
                  <a:pt x="647" y="93"/>
                  <a:pt x="647" y="93"/>
                </a:cubicBezTo>
                <a:cubicBezTo>
                  <a:pt x="647" y="41"/>
                  <a:pt x="606" y="0"/>
                  <a:pt x="555" y="0"/>
                </a:cubicBezTo>
                <a:close/>
                <a:moveTo>
                  <a:pt x="586" y="873"/>
                </a:moveTo>
                <a:lnTo>
                  <a:pt x="586" y="873"/>
                </a:lnTo>
                <a:cubicBezTo>
                  <a:pt x="586" y="894"/>
                  <a:pt x="575" y="904"/>
                  <a:pt x="555" y="904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82" y="904"/>
                  <a:pt x="72" y="894"/>
                  <a:pt x="72" y="87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72"/>
                  <a:pt x="82" y="62"/>
                  <a:pt x="103" y="62"/>
                </a:cubicBezTo>
                <a:cubicBezTo>
                  <a:pt x="555" y="62"/>
                  <a:pt x="555" y="62"/>
                  <a:pt x="555" y="62"/>
                </a:cubicBezTo>
                <a:cubicBezTo>
                  <a:pt x="575" y="62"/>
                  <a:pt x="586" y="72"/>
                  <a:pt x="586" y="93"/>
                </a:cubicBezTo>
                <a:lnTo>
                  <a:pt x="586" y="8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90">
            <a:extLst>
              <a:ext uri="{FF2B5EF4-FFF2-40B4-BE49-F238E27FC236}">
                <a16:creationId xmlns:a16="http://schemas.microsoft.com/office/drawing/2014/main" id="{6A679FD0-3AA1-4848-B8EE-00A892D2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735608"/>
            <a:ext cx="76245" cy="76245"/>
          </a:xfrm>
          <a:custGeom>
            <a:avLst/>
            <a:gdLst>
              <a:gd name="T0" fmla="*/ 41 w 84"/>
              <a:gd name="T1" fmla="*/ 0 h 83"/>
              <a:gd name="T2" fmla="*/ 41 w 84"/>
              <a:gd name="T3" fmla="*/ 0 h 83"/>
              <a:gd name="T4" fmla="*/ 0 w 84"/>
              <a:gd name="T5" fmla="*/ 41 h 83"/>
              <a:gd name="T6" fmla="*/ 41 w 84"/>
              <a:gd name="T7" fmla="*/ 82 h 83"/>
              <a:gd name="T8" fmla="*/ 83 w 84"/>
              <a:gd name="T9" fmla="*/ 41 h 83"/>
              <a:gd name="T10" fmla="*/ 41 w 8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0"/>
                  <a:pt x="0" y="41"/>
                </a:cubicBezTo>
                <a:cubicBezTo>
                  <a:pt x="0" y="61"/>
                  <a:pt x="21" y="82"/>
                  <a:pt x="41" y="82"/>
                </a:cubicBezTo>
                <a:cubicBezTo>
                  <a:pt x="62" y="82"/>
                  <a:pt x="83" y="61"/>
                  <a:pt x="83" y="41"/>
                </a:cubicBezTo>
                <a:cubicBezTo>
                  <a:pt x="83" y="2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91">
            <a:extLst>
              <a:ext uri="{FF2B5EF4-FFF2-40B4-BE49-F238E27FC236}">
                <a16:creationId xmlns:a16="http://schemas.microsoft.com/office/drawing/2014/main" id="{27C3D790-57DE-F240-A194-67022843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747648"/>
            <a:ext cx="216693" cy="56180"/>
          </a:xfrm>
          <a:custGeom>
            <a:avLst/>
            <a:gdLst>
              <a:gd name="T0" fmla="*/ 206 w 238"/>
              <a:gd name="T1" fmla="*/ 0 h 63"/>
              <a:gd name="T2" fmla="*/ 206 w 238"/>
              <a:gd name="T3" fmla="*/ 0 h 63"/>
              <a:gd name="T4" fmla="*/ 31 w 238"/>
              <a:gd name="T5" fmla="*/ 0 h 63"/>
              <a:gd name="T6" fmla="*/ 0 w 238"/>
              <a:gd name="T7" fmla="*/ 31 h 63"/>
              <a:gd name="T8" fmla="*/ 31 w 238"/>
              <a:gd name="T9" fmla="*/ 62 h 63"/>
              <a:gd name="T10" fmla="*/ 206 w 238"/>
              <a:gd name="T11" fmla="*/ 62 h 63"/>
              <a:gd name="T12" fmla="*/ 237 w 238"/>
              <a:gd name="T13" fmla="*/ 31 h 63"/>
              <a:gd name="T14" fmla="*/ 206 w 238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3">
                <a:moveTo>
                  <a:pt x="206" y="0"/>
                </a:moveTo>
                <a:lnTo>
                  <a:pt x="206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62"/>
                  <a:pt x="31" y="62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226" y="62"/>
                  <a:pt x="237" y="51"/>
                  <a:pt x="237" y="31"/>
                </a:cubicBezTo>
                <a:cubicBezTo>
                  <a:pt x="237" y="10"/>
                  <a:pt x="226" y="0"/>
                  <a:pt x="20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92">
            <a:extLst>
              <a:ext uri="{FF2B5EF4-FFF2-40B4-BE49-F238E27FC236}">
                <a16:creationId xmlns:a16="http://schemas.microsoft.com/office/drawing/2014/main" id="{861CF326-C420-1941-A9B7-641FC62C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714" y="6109605"/>
            <a:ext cx="393258" cy="196630"/>
          </a:xfrm>
          <a:custGeom>
            <a:avLst/>
            <a:gdLst>
              <a:gd name="T0" fmla="*/ 10 w 433"/>
              <a:gd name="T1" fmla="*/ 216 h 217"/>
              <a:gd name="T2" fmla="*/ 10 w 433"/>
              <a:gd name="T3" fmla="*/ 216 h 217"/>
              <a:gd name="T4" fmla="*/ 411 w 433"/>
              <a:gd name="T5" fmla="*/ 216 h 217"/>
              <a:gd name="T6" fmla="*/ 432 w 433"/>
              <a:gd name="T7" fmla="*/ 205 h 217"/>
              <a:gd name="T8" fmla="*/ 432 w 433"/>
              <a:gd name="T9" fmla="*/ 20 h 217"/>
              <a:gd name="T10" fmla="*/ 411 w 433"/>
              <a:gd name="T11" fmla="*/ 0 h 217"/>
              <a:gd name="T12" fmla="*/ 10 w 433"/>
              <a:gd name="T13" fmla="*/ 0 h 217"/>
              <a:gd name="T14" fmla="*/ 0 w 433"/>
              <a:gd name="T15" fmla="*/ 20 h 217"/>
              <a:gd name="T16" fmla="*/ 0 w 433"/>
              <a:gd name="T17" fmla="*/ 205 h 217"/>
              <a:gd name="T18" fmla="*/ 10 w 433"/>
              <a:gd name="T19" fmla="*/ 216 h 217"/>
              <a:gd name="T20" fmla="*/ 41 w 433"/>
              <a:gd name="T21" fmla="*/ 41 h 217"/>
              <a:gd name="T22" fmla="*/ 41 w 433"/>
              <a:gd name="T23" fmla="*/ 41 h 217"/>
              <a:gd name="T24" fmla="*/ 380 w 433"/>
              <a:gd name="T25" fmla="*/ 41 h 217"/>
              <a:gd name="T26" fmla="*/ 401 w 433"/>
              <a:gd name="T27" fmla="*/ 51 h 217"/>
              <a:gd name="T28" fmla="*/ 401 w 433"/>
              <a:gd name="T29" fmla="*/ 174 h 217"/>
              <a:gd name="T30" fmla="*/ 380 w 433"/>
              <a:gd name="T31" fmla="*/ 185 h 217"/>
              <a:gd name="T32" fmla="*/ 41 w 433"/>
              <a:gd name="T33" fmla="*/ 185 h 217"/>
              <a:gd name="T34" fmla="*/ 31 w 433"/>
              <a:gd name="T35" fmla="*/ 174 h 217"/>
              <a:gd name="T36" fmla="*/ 31 w 433"/>
              <a:gd name="T37" fmla="*/ 51 h 217"/>
              <a:gd name="T38" fmla="*/ 41 w 433"/>
              <a:gd name="T39" fmla="*/ 4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3" h="217">
                <a:moveTo>
                  <a:pt x="10" y="216"/>
                </a:moveTo>
                <a:lnTo>
                  <a:pt x="10" y="216"/>
                </a:lnTo>
                <a:cubicBezTo>
                  <a:pt x="411" y="216"/>
                  <a:pt x="411" y="216"/>
                  <a:pt x="411" y="216"/>
                </a:cubicBezTo>
                <a:cubicBezTo>
                  <a:pt x="421" y="216"/>
                  <a:pt x="432" y="216"/>
                  <a:pt x="432" y="205"/>
                </a:cubicBezTo>
                <a:cubicBezTo>
                  <a:pt x="432" y="20"/>
                  <a:pt x="432" y="20"/>
                  <a:pt x="432" y="20"/>
                </a:cubicBezTo>
                <a:cubicBezTo>
                  <a:pt x="432" y="10"/>
                  <a:pt x="421" y="0"/>
                  <a:pt x="4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0"/>
                  <a:pt x="0" y="10"/>
                  <a:pt x="0" y="20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16"/>
                  <a:pt x="0" y="216"/>
                  <a:pt x="10" y="216"/>
                </a:cubicBezTo>
                <a:close/>
                <a:moveTo>
                  <a:pt x="41" y="41"/>
                </a:moveTo>
                <a:lnTo>
                  <a:pt x="41" y="41"/>
                </a:lnTo>
                <a:cubicBezTo>
                  <a:pt x="380" y="41"/>
                  <a:pt x="380" y="41"/>
                  <a:pt x="380" y="41"/>
                </a:cubicBezTo>
                <a:cubicBezTo>
                  <a:pt x="391" y="41"/>
                  <a:pt x="401" y="41"/>
                  <a:pt x="401" y="51"/>
                </a:cubicBezTo>
                <a:cubicBezTo>
                  <a:pt x="401" y="174"/>
                  <a:pt x="401" y="174"/>
                  <a:pt x="401" y="174"/>
                </a:cubicBezTo>
                <a:cubicBezTo>
                  <a:pt x="401" y="185"/>
                  <a:pt x="391" y="185"/>
                  <a:pt x="380" y="185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31" y="185"/>
                  <a:pt x="31" y="185"/>
                  <a:pt x="31" y="174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41"/>
                  <a:pt x="31" y="41"/>
                  <a:pt x="41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3">
            <a:extLst>
              <a:ext uri="{FF2B5EF4-FFF2-40B4-BE49-F238E27FC236}">
                <a16:creationId xmlns:a16="http://schemas.microsoft.com/office/drawing/2014/main" id="{7D0A21D8-A6A5-7049-A6E2-37269786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587134"/>
            <a:ext cx="76245" cy="68217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41 h 73"/>
              <a:gd name="T6" fmla="*/ 41 w 84"/>
              <a:gd name="T7" fmla="*/ 72 h 73"/>
              <a:gd name="T8" fmla="*/ 83 w 84"/>
              <a:gd name="T9" fmla="*/ 4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1"/>
                  <a:pt x="0" y="41"/>
                </a:cubicBezTo>
                <a:cubicBezTo>
                  <a:pt x="0" y="62"/>
                  <a:pt x="21" y="72"/>
                  <a:pt x="41" y="72"/>
                </a:cubicBezTo>
                <a:cubicBezTo>
                  <a:pt x="62" y="72"/>
                  <a:pt x="83" y="62"/>
                  <a:pt x="83" y="41"/>
                </a:cubicBezTo>
                <a:cubicBezTo>
                  <a:pt x="83" y="21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4">
            <a:extLst>
              <a:ext uri="{FF2B5EF4-FFF2-40B4-BE49-F238E27FC236}">
                <a16:creationId xmlns:a16="http://schemas.microsoft.com/office/drawing/2014/main" id="{58FADBF8-D8FB-164B-944B-721DB532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486812"/>
            <a:ext cx="76245" cy="64205"/>
          </a:xfrm>
          <a:custGeom>
            <a:avLst/>
            <a:gdLst>
              <a:gd name="T0" fmla="*/ 41 w 84"/>
              <a:gd name="T1" fmla="*/ 0 h 72"/>
              <a:gd name="T2" fmla="*/ 41 w 84"/>
              <a:gd name="T3" fmla="*/ 0 h 72"/>
              <a:gd name="T4" fmla="*/ 0 w 84"/>
              <a:gd name="T5" fmla="*/ 30 h 72"/>
              <a:gd name="T6" fmla="*/ 41 w 84"/>
              <a:gd name="T7" fmla="*/ 71 h 72"/>
              <a:gd name="T8" fmla="*/ 83 w 84"/>
              <a:gd name="T9" fmla="*/ 30 h 72"/>
              <a:gd name="T10" fmla="*/ 41 w 84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2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0"/>
                </a:cubicBezTo>
                <a:cubicBezTo>
                  <a:pt x="0" y="51"/>
                  <a:pt x="21" y="71"/>
                  <a:pt x="41" y="71"/>
                </a:cubicBezTo>
                <a:cubicBezTo>
                  <a:pt x="62" y="71"/>
                  <a:pt x="83" y="51"/>
                  <a:pt x="83" y="30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5">
            <a:extLst>
              <a:ext uri="{FF2B5EF4-FFF2-40B4-BE49-F238E27FC236}">
                <a16:creationId xmlns:a16="http://schemas.microsoft.com/office/drawing/2014/main" id="{954F7DEB-04AB-BE48-A9DC-9CFDDC30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486812"/>
            <a:ext cx="68219" cy="64205"/>
          </a:xfrm>
          <a:custGeom>
            <a:avLst/>
            <a:gdLst>
              <a:gd name="T0" fmla="*/ 41 w 73"/>
              <a:gd name="T1" fmla="*/ 71 h 72"/>
              <a:gd name="T2" fmla="*/ 41 w 73"/>
              <a:gd name="T3" fmla="*/ 71 h 72"/>
              <a:gd name="T4" fmla="*/ 72 w 73"/>
              <a:gd name="T5" fmla="*/ 30 h 72"/>
              <a:gd name="T6" fmla="*/ 41 w 73"/>
              <a:gd name="T7" fmla="*/ 0 h 72"/>
              <a:gd name="T8" fmla="*/ 0 w 73"/>
              <a:gd name="T9" fmla="*/ 30 h 72"/>
              <a:gd name="T10" fmla="*/ 4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41" y="71"/>
                </a:moveTo>
                <a:lnTo>
                  <a:pt x="41" y="71"/>
                </a:lnTo>
                <a:cubicBezTo>
                  <a:pt x="61" y="71"/>
                  <a:pt x="72" y="51"/>
                  <a:pt x="72" y="30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51"/>
                  <a:pt x="20" y="71"/>
                  <a:pt x="4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6">
            <a:extLst>
              <a:ext uri="{FF2B5EF4-FFF2-40B4-BE49-F238E27FC236}">
                <a16:creationId xmlns:a16="http://schemas.microsoft.com/office/drawing/2014/main" id="{7666816F-EAD6-B341-8A3A-7065A3F5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486812"/>
            <a:ext cx="68217" cy="64205"/>
          </a:xfrm>
          <a:custGeom>
            <a:avLst/>
            <a:gdLst>
              <a:gd name="T0" fmla="*/ 31 w 73"/>
              <a:gd name="T1" fmla="*/ 71 h 72"/>
              <a:gd name="T2" fmla="*/ 31 w 73"/>
              <a:gd name="T3" fmla="*/ 71 h 72"/>
              <a:gd name="T4" fmla="*/ 72 w 73"/>
              <a:gd name="T5" fmla="*/ 30 h 72"/>
              <a:gd name="T6" fmla="*/ 31 w 73"/>
              <a:gd name="T7" fmla="*/ 0 h 72"/>
              <a:gd name="T8" fmla="*/ 0 w 73"/>
              <a:gd name="T9" fmla="*/ 30 h 72"/>
              <a:gd name="T10" fmla="*/ 3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31" y="71"/>
                </a:moveTo>
                <a:lnTo>
                  <a:pt x="31" y="71"/>
                </a:lnTo>
                <a:cubicBezTo>
                  <a:pt x="52" y="71"/>
                  <a:pt x="72" y="51"/>
                  <a:pt x="72" y="30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0"/>
                </a:cubicBezTo>
                <a:cubicBezTo>
                  <a:pt x="0" y="51"/>
                  <a:pt x="11" y="71"/>
                  <a:pt x="3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7">
            <a:extLst>
              <a:ext uri="{FF2B5EF4-FFF2-40B4-BE49-F238E27FC236}">
                <a16:creationId xmlns:a16="http://schemas.microsoft.com/office/drawing/2014/main" id="{D465F66C-7B3C-8A4A-AA46-5AC121B5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587134"/>
            <a:ext cx="68219" cy="68217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41 h 73"/>
              <a:gd name="T6" fmla="*/ 41 w 73"/>
              <a:gd name="T7" fmla="*/ 0 h 73"/>
              <a:gd name="T8" fmla="*/ 0 w 73"/>
              <a:gd name="T9" fmla="*/ 4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62"/>
                  <a:pt x="72" y="41"/>
                </a:cubicBezTo>
                <a:cubicBezTo>
                  <a:pt x="72" y="21"/>
                  <a:pt x="61" y="0"/>
                  <a:pt x="41" y="0"/>
                </a:cubicBezTo>
                <a:cubicBezTo>
                  <a:pt x="20" y="0"/>
                  <a:pt x="0" y="21"/>
                  <a:pt x="0" y="41"/>
                </a:cubicBezTo>
                <a:cubicBezTo>
                  <a:pt x="0" y="62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8">
            <a:extLst>
              <a:ext uri="{FF2B5EF4-FFF2-40B4-BE49-F238E27FC236}">
                <a16:creationId xmlns:a16="http://schemas.microsoft.com/office/drawing/2014/main" id="{D836CDF6-059C-DF47-A80C-36B6CF33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587134"/>
            <a:ext cx="68217" cy="68217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41 h 73"/>
              <a:gd name="T6" fmla="*/ 31 w 73"/>
              <a:gd name="T7" fmla="*/ 0 h 73"/>
              <a:gd name="T8" fmla="*/ 0 w 73"/>
              <a:gd name="T9" fmla="*/ 4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62"/>
                  <a:pt x="72" y="41"/>
                </a:cubicBezTo>
                <a:cubicBezTo>
                  <a:pt x="72" y="21"/>
                  <a:pt x="52" y="0"/>
                  <a:pt x="31" y="0"/>
                </a:cubicBezTo>
                <a:cubicBezTo>
                  <a:pt x="11" y="0"/>
                  <a:pt x="0" y="21"/>
                  <a:pt x="0" y="41"/>
                </a:cubicBezTo>
                <a:cubicBezTo>
                  <a:pt x="0" y="62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9">
            <a:extLst>
              <a:ext uri="{FF2B5EF4-FFF2-40B4-BE49-F238E27FC236}">
                <a16:creationId xmlns:a16="http://schemas.microsoft.com/office/drawing/2014/main" id="{F8917783-E79B-F143-908A-E5F2B50D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382478"/>
            <a:ext cx="76245" cy="68219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31 h 73"/>
              <a:gd name="T6" fmla="*/ 41 w 84"/>
              <a:gd name="T7" fmla="*/ 72 h 73"/>
              <a:gd name="T8" fmla="*/ 83 w 84"/>
              <a:gd name="T9" fmla="*/ 3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1"/>
                </a:cubicBezTo>
                <a:cubicBezTo>
                  <a:pt x="0" y="51"/>
                  <a:pt x="21" y="72"/>
                  <a:pt x="41" y="72"/>
                </a:cubicBezTo>
                <a:cubicBezTo>
                  <a:pt x="62" y="72"/>
                  <a:pt x="83" y="51"/>
                  <a:pt x="83" y="31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00">
            <a:extLst>
              <a:ext uri="{FF2B5EF4-FFF2-40B4-BE49-F238E27FC236}">
                <a16:creationId xmlns:a16="http://schemas.microsoft.com/office/drawing/2014/main" id="{D2278565-26E8-1744-BEF3-888B3633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382478"/>
            <a:ext cx="68219" cy="68219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31 h 73"/>
              <a:gd name="T6" fmla="*/ 41 w 73"/>
              <a:gd name="T7" fmla="*/ 0 h 73"/>
              <a:gd name="T8" fmla="*/ 0 w 73"/>
              <a:gd name="T9" fmla="*/ 3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51"/>
                  <a:pt x="72" y="31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1"/>
                </a:cubicBezTo>
                <a:cubicBezTo>
                  <a:pt x="0" y="51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01">
            <a:extLst>
              <a:ext uri="{FF2B5EF4-FFF2-40B4-BE49-F238E27FC236}">
                <a16:creationId xmlns:a16="http://schemas.microsoft.com/office/drawing/2014/main" id="{23DAABD3-0657-4542-912B-CFD04DC7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382478"/>
            <a:ext cx="68217" cy="68219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31 h 73"/>
              <a:gd name="T6" fmla="*/ 31 w 73"/>
              <a:gd name="T7" fmla="*/ 0 h 73"/>
              <a:gd name="T8" fmla="*/ 0 w 73"/>
              <a:gd name="T9" fmla="*/ 3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51"/>
                  <a:pt x="72" y="31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02">
            <a:extLst>
              <a:ext uri="{FF2B5EF4-FFF2-40B4-BE49-F238E27FC236}">
                <a16:creationId xmlns:a16="http://schemas.microsoft.com/office/drawing/2014/main" id="{DDF409F4-59C9-A24F-B020-AC3D0FE2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433" y="1551023"/>
            <a:ext cx="898875" cy="730336"/>
          </a:xfrm>
          <a:custGeom>
            <a:avLst/>
            <a:gdLst>
              <a:gd name="T0" fmla="*/ 893 w 986"/>
              <a:gd name="T1" fmla="*/ 92 h 802"/>
              <a:gd name="T2" fmla="*/ 893 w 986"/>
              <a:gd name="T3" fmla="*/ 92 h 802"/>
              <a:gd name="T4" fmla="*/ 667 w 986"/>
              <a:gd name="T5" fmla="*/ 0 h 802"/>
              <a:gd name="T6" fmla="*/ 318 w 986"/>
              <a:gd name="T7" fmla="*/ 0 h 802"/>
              <a:gd name="T8" fmla="*/ 92 w 986"/>
              <a:gd name="T9" fmla="*/ 82 h 802"/>
              <a:gd name="T10" fmla="*/ 0 w 986"/>
              <a:gd name="T11" fmla="*/ 308 h 802"/>
              <a:gd name="T12" fmla="*/ 51 w 986"/>
              <a:gd name="T13" fmla="*/ 462 h 802"/>
              <a:gd name="T14" fmla="*/ 133 w 986"/>
              <a:gd name="T15" fmla="*/ 564 h 802"/>
              <a:gd name="T16" fmla="*/ 102 w 986"/>
              <a:gd name="T17" fmla="*/ 759 h 802"/>
              <a:gd name="T18" fmla="*/ 113 w 986"/>
              <a:gd name="T19" fmla="*/ 790 h 802"/>
              <a:gd name="T20" fmla="*/ 133 w 986"/>
              <a:gd name="T21" fmla="*/ 801 h 802"/>
              <a:gd name="T22" fmla="*/ 144 w 986"/>
              <a:gd name="T23" fmla="*/ 801 h 802"/>
              <a:gd name="T24" fmla="*/ 462 w 986"/>
              <a:gd name="T25" fmla="*/ 667 h 802"/>
              <a:gd name="T26" fmla="*/ 667 w 986"/>
              <a:gd name="T27" fmla="*/ 616 h 802"/>
              <a:gd name="T28" fmla="*/ 893 w 986"/>
              <a:gd name="T29" fmla="*/ 523 h 802"/>
              <a:gd name="T30" fmla="*/ 985 w 986"/>
              <a:gd name="T31" fmla="*/ 308 h 802"/>
              <a:gd name="T32" fmla="*/ 893 w 986"/>
              <a:gd name="T33" fmla="*/ 92 h 802"/>
              <a:gd name="T34" fmla="*/ 842 w 986"/>
              <a:gd name="T35" fmla="*/ 482 h 802"/>
              <a:gd name="T36" fmla="*/ 842 w 986"/>
              <a:gd name="T37" fmla="*/ 482 h 802"/>
              <a:gd name="T38" fmla="*/ 667 w 986"/>
              <a:gd name="T39" fmla="*/ 554 h 802"/>
              <a:gd name="T40" fmla="*/ 441 w 986"/>
              <a:gd name="T41" fmla="*/ 605 h 802"/>
              <a:gd name="T42" fmla="*/ 174 w 986"/>
              <a:gd name="T43" fmla="*/ 718 h 802"/>
              <a:gd name="T44" fmla="*/ 205 w 986"/>
              <a:gd name="T45" fmla="*/ 554 h 802"/>
              <a:gd name="T46" fmla="*/ 195 w 986"/>
              <a:gd name="T47" fmla="*/ 523 h 802"/>
              <a:gd name="T48" fmla="*/ 185 w 986"/>
              <a:gd name="T49" fmla="*/ 523 h 802"/>
              <a:gd name="T50" fmla="*/ 102 w 986"/>
              <a:gd name="T51" fmla="*/ 431 h 802"/>
              <a:gd name="T52" fmla="*/ 72 w 986"/>
              <a:gd name="T53" fmla="*/ 308 h 802"/>
              <a:gd name="T54" fmla="*/ 144 w 986"/>
              <a:gd name="T55" fmla="*/ 133 h 802"/>
              <a:gd name="T56" fmla="*/ 318 w 986"/>
              <a:gd name="T57" fmla="*/ 61 h 802"/>
              <a:gd name="T58" fmla="*/ 667 w 986"/>
              <a:gd name="T59" fmla="*/ 61 h 802"/>
              <a:gd name="T60" fmla="*/ 842 w 986"/>
              <a:gd name="T61" fmla="*/ 133 h 802"/>
              <a:gd name="T62" fmla="*/ 924 w 986"/>
              <a:gd name="T63" fmla="*/ 308 h 802"/>
              <a:gd name="T64" fmla="*/ 924 w 986"/>
              <a:gd name="T65" fmla="*/ 308 h 802"/>
              <a:gd name="T66" fmla="*/ 842 w 986"/>
              <a:gd name="T67" fmla="*/ 48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802">
                <a:moveTo>
                  <a:pt x="893" y="92"/>
                </a:moveTo>
                <a:lnTo>
                  <a:pt x="893" y="92"/>
                </a:lnTo>
                <a:cubicBezTo>
                  <a:pt x="831" y="30"/>
                  <a:pt x="749" y="0"/>
                  <a:pt x="667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236" y="0"/>
                  <a:pt x="154" y="30"/>
                  <a:pt x="92" y="82"/>
                </a:cubicBezTo>
                <a:cubicBezTo>
                  <a:pt x="41" y="143"/>
                  <a:pt x="0" y="226"/>
                  <a:pt x="0" y="308"/>
                </a:cubicBezTo>
                <a:cubicBezTo>
                  <a:pt x="0" y="359"/>
                  <a:pt x="20" y="421"/>
                  <a:pt x="51" y="462"/>
                </a:cubicBezTo>
                <a:cubicBezTo>
                  <a:pt x="72" y="503"/>
                  <a:pt x="102" y="534"/>
                  <a:pt x="133" y="564"/>
                </a:cubicBezTo>
                <a:cubicBezTo>
                  <a:pt x="113" y="677"/>
                  <a:pt x="102" y="759"/>
                  <a:pt x="102" y="759"/>
                </a:cubicBezTo>
                <a:cubicBezTo>
                  <a:pt x="102" y="770"/>
                  <a:pt x="102" y="780"/>
                  <a:pt x="113" y="790"/>
                </a:cubicBezTo>
                <a:cubicBezTo>
                  <a:pt x="123" y="790"/>
                  <a:pt x="133" y="801"/>
                  <a:pt x="133" y="801"/>
                </a:cubicBezTo>
                <a:cubicBezTo>
                  <a:pt x="144" y="801"/>
                  <a:pt x="144" y="801"/>
                  <a:pt x="144" y="801"/>
                </a:cubicBezTo>
                <a:cubicBezTo>
                  <a:pt x="154" y="790"/>
                  <a:pt x="308" y="739"/>
                  <a:pt x="462" y="667"/>
                </a:cubicBezTo>
                <a:cubicBezTo>
                  <a:pt x="523" y="636"/>
                  <a:pt x="595" y="616"/>
                  <a:pt x="667" y="616"/>
                </a:cubicBezTo>
                <a:cubicBezTo>
                  <a:pt x="749" y="616"/>
                  <a:pt x="831" y="585"/>
                  <a:pt x="893" y="523"/>
                </a:cubicBezTo>
                <a:cubicBezTo>
                  <a:pt x="954" y="472"/>
                  <a:pt x="985" y="390"/>
                  <a:pt x="985" y="308"/>
                </a:cubicBezTo>
                <a:cubicBezTo>
                  <a:pt x="985" y="226"/>
                  <a:pt x="954" y="143"/>
                  <a:pt x="893" y="92"/>
                </a:cubicBezTo>
                <a:close/>
                <a:moveTo>
                  <a:pt x="842" y="482"/>
                </a:moveTo>
                <a:lnTo>
                  <a:pt x="842" y="482"/>
                </a:lnTo>
                <a:cubicBezTo>
                  <a:pt x="801" y="534"/>
                  <a:pt x="739" y="554"/>
                  <a:pt x="667" y="554"/>
                </a:cubicBezTo>
                <a:cubicBezTo>
                  <a:pt x="595" y="554"/>
                  <a:pt x="513" y="575"/>
                  <a:pt x="441" y="605"/>
                </a:cubicBezTo>
                <a:cubicBezTo>
                  <a:pt x="338" y="657"/>
                  <a:pt x="236" y="698"/>
                  <a:pt x="174" y="718"/>
                </a:cubicBezTo>
                <a:cubicBezTo>
                  <a:pt x="185" y="677"/>
                  <a:pt x="195" y="616"/>
                  <a:pt x="205" y="554"/>
                </a:cubicBezTo>
                <a:cubicBezTo>
                  <a:pt x="205" y="544"/>
                  <a:pt x="205" y="523"/>
                  <a:pt x="195" y="523"/>
                </a:cubicBezTo>
                <a:cubicBezTo>
                  <a:pt x="195" y="523"/>
                  <a:pt x="195" y="523"/>
                  <a:pt x="185" y="523"/>
                </a:cubicBezTo>
                <a:cubicBezTo>
                  <a:pt x="154" y="503"/>
                  <a:pt x="123" y="472"/>
                  <a:pt x="102" y="431"/>
                </a:cubicBezTo>
                <a:cubicBezTo>
                  <a:pt x="82" y="390"/>
                  <a:pt x="72" y="349"/>
                  <a:pt x="72" y="308"/>
                </a:cubicBezTo>
                <a:cubicBezTo>
                  <a:pt x="72" y="246"/>
                  <a:pt x="92" y="174"/>
                  <a:pt x="144" y="133"/>
                </a:cubicBezTo>
                <a:cubicBezTo>
                  <a:pt x="185" y="82"/>
                  <a:pt x="246" y="61"/>
                  <a:pt x="318" y="61"/>
                </a:cubicBezTo>
                <a:cubicBezTo>
                  <a:pt x="667" y="61"/>
                  <a:pt x="667" y="61"/>
                  <a:pt x="667" y="61"/>
                </a:cubicBezTo>
                <a:cubicBezTo>
                  <a:pt x="739" y="61"/>
                  <a:pt x="801" y="82"/>
                  <a:pt x="842" y="133"/>
                </a:cubicBezTo>
                <a:cubicBezTo>
                  <a:pt x="893" y="185"/>
                  <a:pt x="924" y="246"/>
                  <a:pt x="924" y="308"/>
                </a:cubicBezTo>
                <a:lnTo>
                  <a:pt x="924" y="308"/>
                </a:lnTo>
                <a:cubicBezTo>
                  <a:pt x="924" y="370"/>
                  <a:pt x="893" y="431"/>
                  <a:pt x="842" y="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03">
            <a:extLst>
              <a:ext uri="{FF2B5EF4-FFF2-40B4-BE49-F238E27FC236}">
                <a16:creationId xmlns:a16="http://schemas.microsoft.com/office/drawing/2014/main" id="{6DBA7E46-4317-7049-945A-9A65F941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462" y="1767716"/>
            <a:ext cx="112359" cy="112359"/>
          </a:xfrm>
          <a:custGeom>
            <a:avLst/>
            <a:gdLst>
              <a:gd name="T0" fmla="*/ 62 w 124"/>
              <a:gd name="T1" fmla="*/ 0 h 124"/>
              <a:gd name="T2" fmla="*/ 62 w 124"/>
              <a:gd name="T3" fmla="*/ 0 h 124"/>
              <a:gd name="T4" fmla="*/ 0 w 124"/>
              <a:gd name="T5" fmla="*/ 62 h 124"/>
              <a:gd name="T6" fmla="*/ 62 w 124"/>
              <a:gd name="T7" fmla="*/ 123 h 124"/>
              <a:gd name="T8" fmla="*/ 123 w 124"/>
              <a:gd name="T9" fmla="*/ 62 h 124"/>
              <a:gd name="T10" fmla="*/ 62 w 124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23" y="92"/>
                  <a:pt x="123" y="62"/>
                </a:cubicBezTo>
                <a:cubicBezTo>
                  <a:pt x="123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04">
            <a:extLst>
              <a:ext uri="{FF2B5EF4-FFF2-40B4-BE49-F238E27FC236}">
                <a16:creationId xmlns:a16="http://schemas.microsoft.com/office/drawing/2014/main" id="{80FCD605-E499-5E4E-8151-99BA0E90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691" y="1767716"/>
            <a:ext cx="120385" cy="124399"/>
          </a:xfrm>
          <a:custGeom>
            <a:avLst/>
            <a:gdLst>
              <a:gd name="T0" fmla="*/ 72 w 134"/>
              <a:gd name="T1" fmla="*/ 0 h 135"/>
              <a:gd name="T2" fmla="*/ 72 w 134"/>
              <a:gd name="T3" fmla="*/ 0 h 135"/>
              <a:gd name="T4" fmla="*/ 0 w 134"/>
              <a:gd name="T5" fmla="*/ 62 h 135"/>
              <a:gd name="T6" fmla="*/ 72 w 134"/>
              <a:gd name="T7" fmla="*/ 134 h 135"/>
              <a:gd name="T8" fmla="*/ 133 w 134"/>
              <a:gd name="T9" fmla="*/ 62 h 135"/>
              <a:gd name="T10" fmla="*/ 72 w 134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35">
                <a:moveTo>
                  <a:pt x="72" y="0"/>
                </a:moveTo>
                <a:lnTo>
                  <a:pt x="7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103"/>
                  <a:pt x="31" y="134"/>
                  <a:pt x="72" y="134"/>
                </a:cubicBezTo>
                <a:cubicBezTo>
                  <a:pt x="103" y="134"/>
                  <a:pt x="133" y="103"/>
                  <a:pt x="133" y="62"/>
                </a:cubicBezTo>
                <a:cubicBezTo>
                  <a:pt x="133" y="31"/>
                  <a:pt x="103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05">
            <a:extLst>
              <a:ext uri="{FF2B5EF4-FFF2-40B4-BE49-F238E27FC236}">
                <a16:creationId xmlns:a16="http://schemas.microsoft.com/office/drawing/2014/main" id="{219B8913-FF6D-D64E-9A31-32FDC960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947" y="1767716"/>
            <a:ext cx="124399" cy="112359"/>
          </a:xfrm>
          <a:custGeom>
            <a:avLst/>
            <a:gdLst>
              <a:gd name="T0" fmla="*/ 62 w 135"/>
              <a:gd name="T1" fmla="*/ 0 h 124"/>
              <a:gd name="T2" fmla="*/ 62 w 135"/>
              <a:gd name="T3" fmla="*/ 0 h 124"/>
              <a:gd name="T4" fmla="*/ 0 w 135"/>
              <a:gd name="T5" fmla="*/ 62 h 124"/>
              <a:gd name="T6" fmla="*/ 62 w 135"/>
              <a:gd name="T7" fmla="*/ 123 h 124"/>
              <a:gd name="T8" fmla="*/ 134 w 135"/>
              <a:gd name="T9" fmla="*/ 62 h 124"/>
              <a:gd name="T10" fmla="*/ 62 w 135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34" y="92"/>
                  <a:pt x="134" y="62"/>
                </a:cubicBezTo>
                <a:cubicBezTo>
                  <a:pt x="134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6">
            <a:extLst>
              <a:ext uri="{FF2B5EF4-FFF2-40B4-BE49-F238E27FC236}">
                <a16:creationId xmlns:a16="http://schemas.microsoft.com/office/drawing/2014/main" id="{F97AFB5D-C1E1-074C-B0A1-AEC47401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707" y="3729994"/>
            <a:ext cx="886838" cy="569823"/>
          </a:xfrm>
          <a:custGeom>
            <a:avLst/>
            <a:gdLst>
              <a:gd name="T0" fmla="*/ 934 w 976"/>
              <a:gd name="T1" fmla="*/ 626 h 627"/>
              <a:gd name="T2" fmla="*/ 934 w 976"/>
              <a:gd name="T3" fmla="*/ 626 h 627"/>
              <a:gd name="T4" fmla="*/ 51 w 976"/>
              <a:gd name="T5" fmla="*/ 626 h 627"/>
              <a:gd name="T6" fmla="*/ 0 w 976"/>
              <a:gd name="T7" fmla="*/ 585 h 627"/>
              <a:gd name="T8" fmla="*/ 0 w 976"/>
              <a:gd name="T9" fmla="*/ 51 h 627"/>
              <a:gd name="T10" fmla="*/ 51 w 976"/>
              <a:gd name="T11" fmla="*/ 0 h 627"/>
              <a:gd name="T12" fmla="*/ 934 w 976"/>
              <a:gd name="T13" fmla="*/ 0 h 627"/>
              <a:gd name="T14" fmla="*/ 975 w 976"/>
              <a:gd name="T15" fmla="*/ 51 h 627"/>
              <a:gd name="T16" fmla="*/ 975 w 976"/>
              <a:gd name="T17" fmla="*/ 585 h 627"/>
              <a:gd name="T18" fmla="*/ 934 w 976"/>
              <a:gd name="T19" fmla="*/ 626 h 627"/>
              <a:gd name="T20" fmla="*/ 61 w 976"/>
              <a:gd name="T21" fmla="*/ 565 h 627"/>
              <a:gd name="T22" fmla="*/ 61 w 976"/>
              <a:gd name="T23" fmla="*/ 565 h 627"/>
              <a:gd name="T24" fmla="*/ 913 w 976"/>
              <a:gd name="T25" fmla="*/ 565 h 627"/>
              <a:gd name="T26" fmla="*/ 913 w 976"/>
              <a:gd name="T27" fmla="*/ 61 h 627"/>
              <a:gd name="T28" fmla="*/ 61 w 976"/>
              <a:gd name="T29" fmla="*/ 61 h 627"/>
              <a:gd name="T30" fmla="*/ 61 w 976"/>
              <a:gd name="T31" fmla="*/ 565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6" h="627">
                <a:moveTo>
                  <a:pt x="934" y="626"/>
                </a:moveTo>
                <a:lnTo>
                  <a:pt x="934" y="626"/>
                </a:lnTo>
                <a:cubicBezTo>
                  <a:pt x="51" y="626"/>
                  <a:pt x="51" y="626"/>
                  <a:pt x="51" y="626"/>
                </a:cubicBezTo>
                <a:cubicBezTo>
                  <a:pt x="20" y="626"/>
                  <a:pt x="0" y="606"/>
                  <a:pt x="0" y="58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0" y="0"/>
                  <a:pt x="51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54" y="0"/>
                  <a:pt x="975" y="20"/>
                  <a:pt x="975" y="51"/>
                </a:cubicBezTo>
                <a:cubicBezTo>
                  <a:pt x="975" y="585"/>
                  <a:pt x="975" y="585"/>
                  <a:pt x="975" y="585"/>
                </a:cubicBezTo>
                <a:cubicBezTo>
                  <a:pt x="975" y="606"/>
                  <a:pt x="954" y="626"/>
                  <a:pt x="934" y="626"/>
                </a:cubicBezTo>
                <a:close/>
                <a:moveTo>
                  <a:pt x="61" y="565"/>
                </a:moveTo>
                <a:lnTo>
                  <a:pt x="61" y="565"/>
                </a:lnTo>
                <a:cubicBezTo>
                  <a:pt x="913" y="565"/>
                  <a:pt x="913" y="565"/>
                  <a:pt x="913" y="565"/>
                </a:cubicBezTo>
                <a:cubicBezTo>
                  <a:pt x="913" y="61"/>
                  <a:pt x="913" y="61"/>
                  <a:pt x="913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5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7">
            <a:extLst>
              <a:ext uri="{FF2B5EF4-FFF2-40B4-BE49-F238E27FC236}">
                <a16:creationId xmlns:a16="http://schemas.microsoft.com/office/drawing/2014/main" id="{59FAA394-C395-6D4C-8890-01670516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87" y="4355997"/>
            <a:ext cx="1095503" cy="56180"/>
          </a:xfrm>
          <a:custGeom>
            <a:avLst/>
            <a:gdLst>
              <a:gd name="T0" fmla="*/ 1170 w 1202"/>
              <a:gd name="T1" fmla="*/ 61 h 62"/>
              <a:gd name="T2" fmla="*/ 1170 w 1202"/>
              <a:gd name="T3" fmla="*/ 61 h 62"/>
              <a:gd name="T4" fmla="*/ 31 w 1202"/>
              <a:gd name="T5" fmla="*/ 61 h 62"/>
              <a:gd name="T6" fmla="*/ 0 w 1202"/>
              <a:gd name="T7" fmla="*/ 30 h 62"/>
              <a:gd name="T8" fmla="*/ 31 w 1202"/>
              <a:gd name="T9" fmla="*/ 0 h 62"/>
              <a:gd name="T10" fmla="*/ 1170 w 1202"/>
              <a:gd name="T11" fmla="*/ 0 h 62"/>
              <a:gd name="T12" fmla="*/ 1201 w 1202"/>
              <a:gd name="T13" fmla="*/ 30 h 62"/>
              <a:gd name="T14" fmla="*/ 1170 w 1202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62">
                <a:moveTo>
                  <a:pt x="1170" y="61"/>
                </a:moveTo>
                <a:lnTo>
                  <a:pt x="1170" y="61"/>
                </a:lnTo>
                <a:cubicBezTo>
                  <a:pt x="31" y="61"/>
                  <a:pt x="31" y="61"/>
                  <a:pt x="31" y="61"/>
                </a:cubicBezTo>
                <a:cubicBezTo>
                  <a:pt x="20" y="61"/>
                  <a:pt x="0" y="41"/>
                  <a:pt x="0" y="30"/>
                </a:cubicBezTo>
                <a:cubicBezTo>
                  <a:pt x="0" y="10"/>
                  <a:pt x="20" y="0"/>
                  <a:pt x="31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1191" y="0"/>
                  <a:pt x="1201" y="10"/>
                  <a:pt x="1201" y="30"/>
                </a:cubicBezTo>
                <a:cubicBezTo>
                  <a:pt x="1201" y="41"/>
                  <a:pt x="1191" y="61"/>
                  <a:pt x="1170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Google Shape;207;p7">
            <a:extLst>
              <a:ext uri="{FF2B5EF4-FFF2-40B4-BE49-F238E27FC236}">
                <a16:creationId xmlns:a16="http://schemas.microsoft.com/office/drawing/2014/main" id="{DD64789B-9D0C-0348-BC73-B7037F9ADB0F}"/>
              </a:ext>
            </a:extLst>
          </p:cNvPr>
          <p:cNvSpPr txBox="1"/>
          <p:nvPr/>
        </p:nvSpPr>
        <p:spPr>
          <a:xfrm>
            <a:off x="2559745" y="4307636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9" name="Google Shape;208;p7">
            <a:extLst>
              <a:ext uri="{FF2B5EF4-FFF2-40B4-BE49-F238E27FC236}">
                <a16:creationId xmlns:a16="http://schemas.microsoft.com/office/drawing/2014/main" id="{97B3005F-5FA9-CC4B-8B22-EA2218CB32AB}"/>
              </a:ext>
            </a:extLst>
          </p:cNvPr>
          <p:cNvSpPr txBox="1"/>
          <p:nvPr/>
        </p:nvSpPr>
        <p:spPr>
          <a:xfrm>
            <a:off x="2553323" y="5865989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265;p9">
            <a:extLst>
              <a:ext uri="{FF2B5EF4-FFF2-40B4-BE49-F238E27FC236}">
                <a16:creationId xmlns:a16="http://schemas.microsoft.com/office/drawing/2014/main" id="{02DEC243-23EF-AB4E-8B0B-BA3338CA236C}"/>
              </a:ext>
            </a:extLst>
          </p:cNvPr>
          <p:cNvSpPr/>
          <p:nvPr/>
        </p:nvSpPr>
        <p:spPr>
          <a:xfrm>
            <a:off x="17401258" y="165262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1" name="Google Shape;264;p9">
            <a:extLst>
              <a:ext uri="{FF2B5EF4-FFF2-40B4-BE49-F238E27FC236}">
                <a16:creationId xmlns:a16="http://schemas.microsoft.com/office/drawing/2014/main" id="{CA964FF0-2E15-1E41-8D9F-FE77A1AA1DA0}"/>
              </a:ext>
            </a:extLst>
          </p:cNvPr>
          <p:cNvSpPr txBox="1"/>
          <p:nvPr/>
        </p:nvSpPr>
        <p:spPr>
          <a:xfrm>
            <a:off x="17437405" y="110892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265;p9">
            <a:extLst>
              <a:ext uri="{FF2B5EF4-FFF2-40B4-BE49-F238E27FC236}">
                <a16:creationId xmlns:a16="http://schemas.microsoft.com/office/drawing/2014/main" id="{CFCC1BA8-37D4-444A-8CBB-33F756938039}"/>
              </a:ext>
            </a:extLst>
          </p:cNvPr>
          <p:cNvSpPr/>
          <p:nvPr/>
        </p:nvSpPr>
        <p:spPr>
          <a:xfrm>
            <a:off x="15047204" y="390530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1" name="Google Shape;264;p9">
            <a:extLst>
              <a:ext uri="{FF2B5EF4-FFF2-40B4-BE49-F238E27FC236}">
                <a16:creationId xmlns:a16="http://schemas.microsoft.com/office/drawing/2014/main" id="{0F2753A7-B595-1845-8E8A-06323E9A8BF6}"/>
              </a:ext>
            </a:extLst>
          </p:cNvPr>
          <p:cNvSpPr txBox="1"/>
          <p:nvPr/>
        </p:nvSpPr>
        <p:spPr>
          <a:xfrm>
            <a:off x="15083351" y="336161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265;p9">
            <a:extLst>
              <a:ext uri="{FF2B5EF4-FFF2-40B4-BE49-F238E27FC236}">
                <a16:creationId xmlns:a16="http://schemas.microsoft.com/office/drawing/2014/main" id="{4087B943-585D-9D4F-8D93-09BAAB5EECC2}"/>
              </a:ext>
            </a:extLst>
          </p:cNvPr>
          <p:cNvSpPr/>
          <p:nvPr/>
        </p:nvSpPr>
        <p:spPr>
          <a:xfrm>
            <a:off x="17401258" y="615799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3" name="Google Shape;264;p9">
            <a:extLst>
              <a:ext uri="{FF2B5EF4-FFF2-40B4-BE49-F238E27FC236}">
                <a16:creationId xmlns:a16="http://schemas.microsoft.com/office/drawing/2014/main" id="{BCB93E37-B3B1-E349-BBE4-9B491FF6A74F}"/>
              </a:ext>
            </a:extLst>
          </p:cNvPr>
          <p:cNvSpPr txBox="1"/>
          <p:nvPr/>
        </p:nvSpPr>
        <p:spPr>
          <a:xfrm>
            <a:off x="17437405" y="561429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7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D26B4E"/>
      </a:accent1>
      <a:accent2>
        <a:srgbClr val="534679"/>
      </a:accent2>
      <a:accent3>
        <a:srgbClr val="73CCA5"/>
      </a:accent3>
      <a:accent4>
        <a:srgbClr val="425891"/>
      </a:accent4>
      <a:accent5>
        <a:srgbClr val="DEC345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606</Words>
  <Application>Microsoft Macintosh PowerPoint</Application>
  <PresentationFormat>Personalizado</PresentationFormat>
  <Paragraphs>117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240</cp:revision>
  <dcterms:modified xsi:type="dcterms:W3CDTF">2019-07-12T20:57:13Z</dcterms:modified>
</cp:coreProperties>
</file>