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notesMasterIdLst>
    <p:notesMasterId r:id="rId10"/>
  </p:notesMasterIdLst>
  <p:sldIdLst>
    <p:sldId id="269" r:id="rId2"/>
    <p:sldId id="260" r:id="rId3"/>
    <p:sldId id="261" r:id="rId4"/>
    <p:sldId id="262" r:id="rId5"/>
    <p:sldId id="263" r:id="rId6"/>
    <p:sldId id="264" r:id="rId7"/>
    <p:sldId id="265" r:id="rId8"/>
    <p:sldId id="270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F2F2"/>
    <a:srgbClr val="5A5A66"/>
    <a:srgbClr val="000000"/>
    <a:srgbClr val="EFF1F8"/>
    <a:srgbClr val="373737"/>
    <a:srgbClr val="445469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60" autoAdjust="0"/>
    <p:restoredTop sz="95646" autoAdjust="0"/>
  </p:normalViewPr>
  <p:slideViewPr>
    <p:cSldViewPr snapToGrid="0" snapToObjects="1">
      <p:cViewPr varScale="1">
        <p:scale>
          <a:sx n="61" d="100"/>
          <a:sy n="61" d="100"/>
        </p:scale>
        <p:origin x="1216" y="232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7/8/19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587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494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311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579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543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069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357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748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475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420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2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Line 1"/>
          <p:cNvSpPr>
            <a:spLocks noChangeShapeType="1"/>
          </p:cNvSpPr>
          <p:nvPr/>
        </p:nvSpPr>
        <p:spPr bwMode="auto">
          <a:xfrm>
            <a:off x="14891334" y="4950028"/>
            <a:ext cx="3221390" cy="5407"/>
          </a:xfrm>
          <a:prstGeom prst="line">
            <a:avLst/>
          </a:prstGeom>
          <a:noFill/>
          <a:ln w="183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Freeform 2"/>
          <p:cNvSpPr>
            <a:spLocks noChangeArrowheads="1"/>
          </p:cNvSpPr>
          <p:nvPr/>
        </p:nvSpPr>
        <p:spPr bwMode="auto">
          <a:xfrm>
            <a:off x="17988406" y="4831117"/>
            <a:ext cx="237821" cy="237821"/>
          </a:xfrm>
          <a:custGeom>
            <a:avLst/>
            <a:gdLst>
              <a:gd name="T0" fmla="*/ 96 w 193"/>
              <a:gd name="T1" fmla="*/ 192 h 193"/>
              <a:gd name="T2" fmla="*/ 96 w 193"/>
              <a:gd name="T3" fmla="*/ 192 h 193"/>
              <a:gd name="T4" fmla="*/ 192 w 193"/>
              <a:gd name="T5" fmla="*/ 96 h 193"/>
              <a:gd name="T6" fmla="*/ 192 w 193"/>
              <a:gd name="T7" fmla="*/ 96 h 193"/>
              <a:gd name="T8" fmla="*/ 96 w 193"/>
              <a:gd name="T9" fmla="*/ 0 h 193"/>
              <a:gd name="T10" fmla="*/ 96 w 193"/>
              <a:gd name="T11" fmla="*/ 0 h 193"/>
              <a:gd name="T12" fmla="*/ 0 w 193"/>
              <a:gd name="T13" fmla="*/ 96 h 193"/>
              <a:gd name="T14" fmla="*/ 0 w 193"/>
              <a:gd name="T15" fmla="*/ 96 h 193"/>
              <a:gd name="T16" fmla="*/ 96 w 193"/>
              <a:gd name="T17" fmla="*/ 192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" h="193">
                <a:moveTo>
                  <a:pt x="96" y="192"/>
                </a:moveTo>
                <a:lnTo>
                  <a:pt x="96" y="192"/>
                </a:lnTo>
                <a:cubicBezTo>
                  <a:pt x="148" y="192"/>
                  <a:pt x="192" y="149"/>
                  <a:pt x="192" y="96"/>
                </a:cubicBezTo>
                <a:lnTo>
                  <a:pt x="192" y="96"/>
                </a:lnTo>
                <a:cubicBezTo>
                  <a:pt x="192" y="43"/>
                  <a:pt x="148" y="0"/>
                  <a:pt x="96" y="0"/>
                </a:cubicBezTo>
                <a:lnTo>
                  <a:pt x="96" y="0"/>
                </a:lnTo>
                <a:cubicBezTo>
                  <a:pt x="43" y="0"/>
                  <a:pt x="0" y="43"/>
                  <a:pt x="0" y="96"/>
                </a:cubicBezTo>
                <a:lnTo>
                  <a:pt x="0" y="96"/>
                </a:lnTo>
                <a:cubicBezTo>
                  <a:pt x="0" y="149"/>
                  <a:pt x="43" y="192"/>
                  <a:pt x="96" y="19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3"/>
          <p:cNvSpPr>
            <a:spLocks noChangeShapeType="1"/>
          </p:cNvSpPr>
          <p:nvPr/>
        </p:nvSpPr>
        <p:spPr bwMode="auto">
          <a:xfrm flipH="1">
            <a:off x="5956840" y="8430858"/>
            <a:ext cx="5226652" cy="5407"/>
          </a:xfrm>
          <a:prstGeom prst="line">
            <a:avLst/>
          </a:prstGeom>
          <a:noFill/>
          <a:ln w="183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Freeform 4"/>
          <p:cNvSpPr>
            <a:spLocks noChangeArrowheads="1"/>
          </p:cNvSpPr>
          <p:nvPr/>
        </p:nvSpPr>
        <p:spPr bwMode="auto">
          <a:xfrm>
            <a:off x="5848740" y="8311948"/>
            <a:ext cx="237821" cy="237821"/>
          </a:xfrm>
          <a:custGeom>
            <a:avLst/>
            <a:gdLst>
              <a:gd name="T0" fmla="*/ 96 w 192"/>
              <a:gd name="T1" fmla="*/ 0 h 193"/>
              <a:gd name="T2" fmla="*/ 96 w 192"/>
              <a:gd name="T3" fmla="*/ 0 h 193"/>
              <a:gd name="T4" fmla="*/ 0 w 192"/>
              <a:gd name="T5" fmla="*/ 96 h 193"/>
              <a:gd name="T6" fmla="*/ 0 w 192"/>
              <a:gd name="T7" fmla="*/ 96 h 193"/>
              <a:gd name="T8" fmla="*/ 96 w 192"/>
              <a:gd name="T9" fmla="*/ 192 h 193"/>
              <a:gd name="T10" fmla="*/ 96 w 192"/>
              <a:gd name="T11" fmla="*/ 192 h 193"/>
              <a:gd name="T12" fmla="*/ 191 w 192"/>
              <a:gd name="T13" fmla="*/ 96 h 193"/>
              <a:gd name="T14" fmla="*/ 191 w 192"/>
              <a:gd name="T15" fmla="*/ 96 h 193"/>
              <a:gd name="T16" fmla="*/ 96 w 192"/>
              <a:gd name="T17" fmla="*/ 0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2" h="193">
                <a:moveTo>
                  <a:pt x="96" y="0"/>
                </a:moveTo>
                <a:lnTo>
                  <a:pt x="96" y="0"/>
                </a:lnTo>
                <a:cubicBezTo>
                  <a:pt x="42" y="0"/>
                  <a:pt x="0" y="43"/>
                  <a:pt x="0" y="96"/>
                </a:cubicBezTo>
                <a:lnTo>
                  <a:pt x="0" y="96"/>
                </a:lnTo>
                <a:cubicBezTo>
                  <a:pt x="0" y="149"/>
                  <a:pt x="42" y="192"/>
                  <a:pt x="96" y="192"/>
                </a:cubicBezTo>
                <a:lnTo>
                  <a:pt x="96" y="192"/>
                </a:lnTo>
                <a:cubicBezTo>
                  <a:pt x="148" y="192"/>
                  <a:pt x="191" y="149"/>
                  <a:pt x="191" y="96"/>
                </a:cubicBezTo>
                <a:lnTo>
                  <a:pt x="191" y="96"/>
                </a:lnTo>
                <a:cubicBezTo>
                  <a:pt x="191" y="43"/>
                  <a:pt x="148" y="0"/>
                  <a:pt x="96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5"/>
          <p:cNvSpPr>
            <a:spLocks noChangeShapeType="1"/>
          </p:cNvSpPr>
          <p:nvPr/>
        </p:nvSpPr>
        <p:spPr bwMode="auto">
          <a:xfrm>
            <a:off x="14891334" y="6685039"/>
            <a:ext cx="3221390" cy="5403"/>
          </a:xfrm>
          <a:prstGeom prst="line">
            <a:avLst/>
          </a:prstGeom>
          <a:noFill/>
          <a:ln w="1836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Freeform 6"/>
          <p:cNvSpPr>
            <a:spLocks noChangeArrowheads="1"/>
          </p:cNvSpPr>
          <p:nvPr/>
        </p:nvSpPr>
        <p:spPr bwMode="auto">
          <a:xfrm>
            <a:off x="17988406" y="6566129"/>
            <a:ext cx="237821" cy="232414"/>
          </a:xfrm>
          <a:custGeom>
            <a:avLst/>
            <a:gdLst>
              <a:gd name="T0" fmla="*/ 96 w 193"/>
              <a:gd name="T1" fmla="*/ 190 h 191"/>
              <a:gd name="T2" fmla="*/ 96 w 193"/>
              <a:gd name="T3" fmla="*/ 190 h 191"/>
              <a:gd name="T4" fmla="*/ 192 w 193"/>
              <a:gd name="T5" fmla="*/ 96 h 191"/>
              <a:gd name="T6" fmla="*/ 192 w 193"/>
              <a:gd name="T7" fmla="*/ 96 h 191"/>
              <a:gd name="T8" fmla="*/ 96 w 193"/>
              <a:gd name="T9" fmla="*/ 0 h 191"/>
              <a:gd name="T10" fmla="*/ 96 w 193"/>
              <a:gd name="T11" fmla="*/ 0 h 191"/>
              <a:gd name="T12" fmla="*/ 0 w 193"/>
              <a:gd name="T13" fmla="*/ 96 h 191"/>
              <a:gd name="T14" fmla="*/ 0 w 193"/>
              <a:gd name="T15" fmla="*/ 96 h 191"/>
              <a:gd name="T16" fmla="*/ 96 w 193"/>
              <a:gd name="T17" fmla="*/ 19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" h="191">
                <a:moveTo>
                  <a:pt x="96" y="190"/>
                </a:moveTo>
                <a:lnTo>
                  <a:pt x="96" y="190"/>
                </a:lnTo>
                <a:cubicBezTo>
                  <a:pt x="148" y="190"/>
                  <a:pt x="192" y="147"/>
                  <a:pt x="192" y="96"/>
                </a:cubicBezTo>
                <a:lnTo>
                  <a:pt x="192" y="96"/>
                </a:lnTo>
                <a:cubicBezTo>
                  <a:pt x="192" y="42"/>
                  <a:pt x="148" y="0"/>
                  <a:pt x="96" y="0"/>
                </a:cubicBezTo>
                <a:lnTo>
                  <a:pt x="96" y="0"/>
                </a:lnTo>
                <a:cubicBezTo>
                  <a:pt x="43" y="0"/>
                  <a:pt x="0" y="42"/>
                  <a:pt x="0" y="96"/>
                </a:cubicBezTo>
                <a:lnTo>
                  <a:pt x="0" y="96"/>
                </a:lnTo>
                <a:cubicBezTo>
                  <a:pt x="0" y="147"/>
                  <a:pt x="43" y="190"/>
                  <a:pt x="96" y="19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7"/>
          <p:cNvSpPr>
            <a:spLocks noChangeShapeType="1"/>
          </p:cNvSpPr>
          <p:nvPr/>
        </p:nvSpPr>
        <p:spPr bwMode="auto">
          <a:xfrm>
            <a:off x="14891334" y="10101010"/>
            <a:ext cx="3221390" cy="5403"/>
          </a:xfrm>
          <a:prstGeom prst="line">
            <a:avLst/>
          </a:prstGeom>
          <a:noFill/>
          <a:ln w="18360" cap="flat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Freeform 8"/>
          <p:cNvSpPr>
            <a:spLocks noChangeArrowheads="1"/>
          </p:cNvSpPr>
          <p:nvPr/>
        </p:nvSpPr>
        <p:spPr bwMode="auto">
          <a:xfrm>
            <a:off x="17988406" y="9982099"/>
            <a:ext cx="237821" cy="237821"/>
          </a:xfrm>
          <a:custGeom>
            <a:avLst/>
            <a:gdLst>
              <a:gd name="T0" fmla="*/ 96 w 193"/>
              <a:gd name="T1" fmla="*/ 191 h 192"/>
              <a:gd name="T2" fmla="*/ 96 w 193"/>
              <a:gd name="T3" fmla="*/ 191 h 192"/>
              <a:gd name="T4" fmla="*/ 192 w 193"/>
              <a:gd name="T5" fmla="*/ 96 h 192"/>
              <a:gd name="T6" fmla="*/ 192 w 193"/>
              <a:gd name="T7" fmla="*/ 96 h 192"/>
              <a:gd name="T8" fmla="*/ 96 w 193"/>
              <a:gd name="T9" fmla="*/ 0 h 192"/>
              <a:gd name="T10" fmla="*/ 96 w 193"/>
              <a:gd name="T11" fmla="*/ 0 h 192"/>
              <a:gd name="T12" fmla="*/ 0 w 193"/>
              <a:gd name="T13" fmla="*/ 96 h 192"/>
              <a:gd name="T14" fmla="*/ 0 w 193"/>
              <a:gd name="T15" fmla="*/ 96 h 192"/>
              <a:gd name="T16" fmla="*/ 96 w 193"/>
              <a:gd name="T17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" h="192">
                <a:moveTo>
                  <a:pt x="96" y="191"/>
                </a:moveTo>
                <a:lnTo>
                  <a:pt x="96" y="191"/>
                </a:lnTo>
                <a:cubicBezTo>
                  <a:pt x="148" y="191"/>
                  <a:pt x="192" y="149"/>
                  <a:pt x="192" y="96"/>
                </a:cubicBezTo>
                <a:lnTo>
                  <a:pt x="192" y="96"/>
                </a:lnTo>
                <a:cubicBezTo>
                  <a:pt x="192" y="42"/>
                  <a:pt x="148" y="0"/>
                  <a:pt x="96" y="0"/>
                </a:cubicBezTo>
                <a:lnTo>
                  <a:pt x="96" y="0"/>
                </a:lnTo>
                <a:cubicBezTo>
                  <a:pt x="43" y="0"/>
                  <a:pt x="0" y="42"/>
                  <a:pt x="0" y="96"/>
                </a:cubicBezTo>
                <a:lnTo>
                  <a:pt x="0" y="96"/>
                </a:lnTo>
                <a:cubicBezTo>
                  <a:pt x="0" y="149"/>
                  <a:pt x="43" y="191"/>
                  <a:pt x="96" y="191"/>
                </a:cubicBezTo>
              </a:path>
            </a:pathLst>
          </a:custGeom>
          <a:solidFill>
            <a:srgbClr val="92D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Line 11"/>
          <p:cNvSpPr>
            <a:spLocks noChangeShapeType="1"/>
          </p:cNvSpPr>
          <p:nvPr/>
        </p:nvSpPr>
        <p:spPr bwMode="auto">
          <a:xfrm flipH="1">
            <a:off x="6016297" y="10101010"/>
            <a:ext cx="3232200" cy="5403"/>
          </a:xfrm>
          <a:prstGeom prst="line">
            <a:avLst/>
          </a:prstGeom>
          <a:noFill/>
          <a:ln w="183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Freeform 12"/>
          <p:cNvSpPr>
            <a:spLocks noChangeArrowheads="1"/>
          </p:cNvSpPr>
          <p:nvPr/>
        </p:nvSpPr>
        <p:spPr bwMode="auto">
          <a:xfrm>
            <a:off x="5913600" y="9982099"/>
            <a:ext cx="237821" cy="237821"/>
          </a:xfrm>
          <a:custGeom>
            <a:avLst/>
            <a:gdLst>
              <a:gd name="T0" fmla="*/ 96 w 192"/>
              <a:gd name="T1" fmla="*/ 0 h 192"/>
              <a:gd name="T2" fmla="*/ 96 w 192"/>
              <a:gd name="T3" fmla="*/ 0 h 192"/>
              <a:gd name="T4" fmla="*/ 0 w 192"/>
              <a:gd name="T5" fmla="*/ 96 h 192"/>
              <a:gd name="T6" fmla="*/ 0 w 192"/>
              <a:gd name="T7" fmla="*/ 96 h 192"/>
              <a:gd name="T8" fmla="*/ 96 w 192"/>
              <a:gd name="T9" fmla="*/ 191 h 192"/>
              <a:gd name="T10" fmla="*/ 96 w 192"/>
              <a:gd name="T11" fmla="*/ 191 h 192"/>
              <a:gd name="T12" fmla="*/ 191 w 192"/>
              <a:gd name="T13" fmla="*/ 96 h 192"/>
              <a:gd name="T14" fmla="*/ 191 w 192"/>
              <a:gd name="T15" fmla="*/ 96 h 192"/>
              <a:gd name="T16" fmla="*/ 96 w 192"/>
              <a:gd name="T17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2" h="192">
                <a:moveTo>
                  <a:pt x="96" y="0"/>
                </a:moveTo>
                <a:lnTo>
                  <a:pt x="96" y="0"/>
                </a:lnTo>
                <a:cubicBezTo>
                  <a:pt x="42" y="0"/>
                  <a:pt x="0" y="42"/>
                  <a:pt x="0" y="96"/>
                </a:cubicBezTo>
                <a:lnTo>
                  <a:pt x="0" y="96"/>
                </a:lnTo>
                <a:cubicBezTo>
                  <a:pt x="0" y="149"/>
                  <a:pt x="42" y="191"/>
                  <a:pt x="96" y="191"/>
                </a:cubicBezTo>
                <a:lnTo>
                  <a:pt x="96" y="191"/>
                </a:lnTo>
                <a:cubicBezTo>
                  <a:pt x="148" y="191"/>
                  <a:pt x="191" y="149"/>
                  <a:pt x="191" y="96"/>
                </a:cubicBezTo>
                <a:lnTo>
                  <a:pt x="191" y="96"/>
                </a:lnTo>
                <a:cubicBezTo>
                  <a:pt x="191" y="42"/>
                  <a:pt x="148" y="0"/>
                  <a:pt x="96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7" name="Freeform 431"/>
          <p:cNvSpPr>
            <a:spLocks noChangeArrowheads="1"/>
          </p:cNvSpPr>
          <p:nvPr/>
        </p:nvSpPr>
        <p:spPr bwMode="auto">
          <a:xfrm>
            <a:off x="8140467" y="7187704"/>
            <a:ext cx="2610625" cy="5713104"/>
          </a:xfrm>
          <a:custGeom>
            <a:avLst/>
            <a:gdLst>
              <a:gd name="T0" fmla="*/ 1926 w 2132"/>
              <a:gd name="T1" fmla="*/ 4662 h 4663"/>
              <a:gd name="T2" fmla="*/ 204 w 2132"/>
              <a:gd name="T3" fmla="*/ 4662 h 4663"/>
              <a:gd name="T4" fmla="*/ 204 w 2132"/>
              <a:gd name="T5" fmla="*/ 4662 h 4663"/>
              <a:gd name="T6" fmla="*/ 0 w 2132"/>
              <a:gd name="T7" fmla="*/ 4457 h 4663"/>
              <a:gd name="T8" fmla="*/ 0 w 2132"/>
              <a:gd name="T9" fmla="*/ 0 h 4663"/>
              <a:gd name="T10" fmla="*/ 2131 w 2132"/>
              <a:gd name="T11" fmla="*/ 0 h 4663"/>
              <a:gd name="T12" fmla="*/ 2131 w 2132"/>
              <a:gd name="T13" fmla="*/ 4457 h 4663"/>
              <a:gd name="T14" fmla="*/ 2131 w 2132"/>
              <a:gd name="T15" fmla="*/ 4457 h 4663"/>
              <a:gd name="T16" fmla="*/ 1926 w 2132"/>
              <a:gd name="T17" fmla="*/ 4662 h 46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32" h="4663">
                <a:moveTo>
                  <a:pt x="1926" y="4662"/>
                </a:moveTo>
                <a:lnTo>
                  <a:pt x="204" y="4662"/>
                </a:lnTo>
                <a:lnTo>
                  <a:pt x="204" y="4662"/>
                </a:lnTo>
                <a:cubicBezTo>
                  <a:pt x="91" y="4662"/>
                  <a:pt x="0" y="4570"/>
                  <a:pt x="0" y="4457"/>
                </a:cubicBezTo>
                <a:lnTo>
                  <a:pt x="0" y="0"/>
                </a:lnTo>
                <a:lnTo>
                  <a:pt x="2131" y="0"/>
                </a:lnTo>
                <a:lnTo>
                  <a:pt x="2131" y="4457"/>
                </a:lnTo>
                <a:lnTo>
                  <a:pt x="2131" y="4457"/>
                </a:lnTo>
                <a:cubicBezTo>
                  <a:pt x="2131" y="4570"/>
                  <a:pt x="2040" y="4662"/>
                  <a:pt x="1926" y="466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9" name="Freeform 433"/>
          <p:cNvSpPr>
            <a:spLocks noChangeArrowheads="1"/>
          </p:cNvSpPr>
          <p:nvPr/>
        </p:nvSpPr>
        <p:spPr bwMode="auto">
          <a:xfrm>
            <a:off x="10751091" y="7187704"/>
            <a:ext cx="2610621" cy="3232200"/>
          </a:xfrm>
          <a:custGeom>
            <a:avLst/>
            <a:gdLst>
              <a:gd name="T0" fmla="*/ 2131 w 2132"/>
              <a:gd name="T1" fmla="*/ 2637 h 2638"/>
              <a:gd name="T2" fmla="*/ 0 w 2132"/>
              <a:gd name="T3" fmla="*/ 2637 h 2638"/>
              <a:gd name="T4" fmla="*/ 0 w 2132"/>
              <a:gd name="T5" fmla="*/ 0 h 2638"/>
              <a:gd name="T6" fmla="*/ 2131 w 2132"/>
              <a:gd name="T7" fmla="*/ 0 h 2638"/>
              <a:gd name="T8" fmla="*/ 2131 w 2132"/>
              <a:gd name="T9" fmla="*/ 2637 h 2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32" h="2638">
                <a:moveTo>
                  <a:pt x="2131" y="2637"/>
                </a:moveTo>
                <a:lnTo>
                  <a:pt x="0" y="2637"/>
                </a:lnTo>
                <a:lnTo>
                  <a:pt x="0" y="0"/>
                </a:lnTo>
                <a:lnTo>
                  <a:pt x="2131" y="0"/>
                </a:lnTo>
                <a:lnTo>
                  <a:pt x="2131" y="2637"/>
                </a:ln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0" name="Freeform 434"/>
          <p:cNvSpPr>
            <a:spLocks noChangeArrowheads="1"/>
          </p:cNvSpPr>
          <p:nvPr/>
        </p:nvSpPr>
        <p:spPr bwMode="auto">
          <a:xfrm>
            <a:off x="13453599" y="3928481"/>
            <a:ext cx="2616028" cy="3232200"/>
          </a:xfrm>
          <a:custGeom>
            <a:avLst/>
            <a:gdLst>
              <a:gd name="T0" fmla="*/ 1951 w 2133"/>
              <a:gd name="T1" fmla="*/ 2635 h 2636"/>
              <a:gd name="T2" fmla="*/ 181 w 2133"/>
              <a:gd name="T3" fmla="*/ 2635 h 2636"/>
              <a:gd name="T4" fmla="*/ 181 w 2133"/>
              <a:gd name="T5" fmla="*/ 2635 h 2636"/>
              <a:gd name="T6" fmla="*/ 0 w 2133"/>
              <a:gd name="T7" fmla="*/ 2453 h 2636"/>
              <a:gd name="T8" fmla="*/ 0 w 2133"/>
              <a:gd name="T9" fmla="*/ 181 h 2636"/>
              <a:gd name="T10" fmla="*/ 0 w 2133"/>
              <a:gd name="T11" fmla="*/ 181 h 2636"/>
              <a:gd name="T12" fmla="*/ 181 w 2133"/>
              <a:gd name="T13" fmla="*/ 0 h 2636"/>
              <a:gd name="T14" fmla="*/ 1951 w 2133"/>
              <a:gd name="T15" fmla="*/ 0 h 2636"/>
              <a:gd name="T16" fmla="*/ 1951 w 2133"/>
              <a:gd name="T17" fmla="*/ 0 h 2636"/>
              <a:gd name="T18" fmla="*/ 2132 w 2133"/>
              <a:gd name="T19" fmla="*/ 181 h 2636"/>
              <a:gd name="T20" fmla="*/ 2132 w 2133"/>
              <a:gd name="T21" fmla="*/ 2453 h 2636"/>
              <a:gd name="T22" fmla="*/ 2132 w 2133"/>
              <a:gd name="T23" fmla="*/ 2453 h 2636"/>
              <a:gd name="T24" fmla="*/ 1951 w 2133"/>
              <a:gd name="T25" fmla="*/ 2635 h 2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133" h="2636">
                <a:moveTo>
                  <a:pt x="1951" y="2635"/>
                </a:moveTo>
                <a:lnTo>
                  <a:pt x="181" y="2635"/>
                </a:lnTo>
                <a:lnTo>
                  <a:pt x="181" y="2635"/>
                </a:lnTo>
                <a:cubicBezTo>
                  <a:pt x="81" y="2635"/>
                  <a:pt x="0" y="2554"/>
                  <a:pt x="0" y="2453"/>
                </a:cubicBezTo>
                <a:lnTo>
                  <a:pt x="0" y="181"/>
                </a:lnTo>
                <a:lnTo>
                  <a:pt x="0" y="181"/>
                </a:lnTo>
                <a:cubicBezTo>
                  <a:pt x="0" y="80"/>
                  <a:pt x="81" y="0"/>
                  <a:pt x="181" y="0"/>
                </a:cubicBezTo>
                <a:lnTo>
                  <a:pt x="1951" y="0"/>
                </a:lnTo>
                <a:lnTo>
                  <a:pt x="1951" y="0"/>
                </a:lnTo>
                <a:cubicBezTo>
                  <a:pt x="2051" y="0"/>
                  <a:pt x="2132" y="80"/>
                  <a:pt x="2132" y="181"/>
                </a:cubicBezTo>
                <a:lnTo>
                  <a:pt x="2132" y="2453"/>
                </a:lnTo>
                <a:lnTo>
                  <a:pt x="2132" y="2453"/>
                </a:lnTo>
                <a:cubicBezTo>
                  <a:pt x="2132" y="2554"/>
                  <a:pt x="2051" y="2635"/>
                  <a:pt x="1951" y="263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" name="Freeform 436"/>
          <p:cNvSpPr>
            <a:spLocks noChangeArrowheads="1"/>
          </p:cNvSpPr>
          <p:nvPr/>
        </p:nvSpPr>
        <p:spPr bwMode="auto">
          <a:xfrm>
            <a:off x="13361712" y="7187704"/>
            <a:ext cx="2616028" cy="5713104"/>
          </a:xfrm>
          <a:custGeom>
            <a:avLst/>
            <a:gdLst>
              <a:gd name="T0" fmla="*/ 1927 w 2133"/>
              <a:gd name="T1" fmla="*/ 4662 h 4663"/>
              <a:gd name="T2" fmla="*/ 205 w 2133"/>
              <a:gd name="T3" fmla="*/ 4662 h 4663"/>
              <a:gd name="T4" fmla="*/ 205 w 2133"/>
              <a:gd name="T5" fmla="*/ 4662 h 4663"/>
              <a:gd name="T6" fmla="*/ 0 w 2133"/>
              <a:gd name="T7" fmla="*/ 4457 h 4663"/>
              <a:gd name="T8" fmla="*/ 0 w 2133"/>
              <a:gd name="T9" fmla="*/ 0 h 4663"/>
              <a:gd name="T10" fmla="*/ 2132 w 2133"/>
              <a:gd name="T11" fmla="*/ 0 h 4663"/>
              <a:gd name="T12" fmla="*/ 2132 w 2133"/>
              <a:gd name="T13" fmla="*/ 4457 h 4663"/>
              <a:gd name="T14" fmla="*/ 2132 w 2133"/>
              <a:gd name="T15" fmla="*/ 4457 h 4663"/>
              <a:gd name="T16" fmla="*/ 1927 w 2133"/>
              <a:gd name="T17" fmla="*/ 4662 h 46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33" h="4663">
                <a:moveTo>
                  <a:pt x="1927" y="4662"/>
                </a:moveTo>
                <a:lnTo>
                  <a:pt x="205" y="4662"/>
                </a:lnTo>
                <a:lnTo>
                  <a:pt x="205" y="4662"/>
                </a:lnTo>
                <a:cubicBezTo>
                  <a:pt x="92" y="4662"/>
                  <a:pt x="0" y="4570"/>
                  <a:pt x="0" y="4457"/>
                </a:cubicBezTo>
                <a:lnTo>
                  <a:pt x="0" y="0"/>
                </a:lnTo>
                <a:lnTo>
                  <a:pt x="2132" y="0"/>
                </a:lnTo>
                <a:lnTo>
                  <a:pt x="2132" y="4457"/>
                </a:lnTo>
                <a:lnTo>
                  <a:pt x="2132" y="4457"/>
                </a:lnTo>
                <a:cubicBezTo>
                  <a:pt x="2132" y="4570"/>
                  <a:pt x="2041" y="4662"/>
                  <a:pt x="1927" y="466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8" name="Freeform 442"/>
          <p:cNvSpPr>
            <a:spLocks noChangeArrowheads="1"/>
          </p:cNvSpPr>
          <p:nvPr/>
        </p:nvSpPr>
        <p:spPr bwMode="auto">
          <a:xfrm>
            <a:off x="8951219" y="9555101"/>
            <a:ext cx="983713" cy="983713"/>
          </a:xfrm>
          <a:custGeom>
            <a:avLst/>
            <a:gdLst>
              <a:gd name="T0" fmla="*/ 672 w 803"/>
              <a:gd name="T1" fmla="*/ 619 h 803"/>
              <a:gd name="T2" fmla="*/ 672 w 803"/>
              <a:gd name="T3" fmla="*/ 619 h 803"/>
              <a:gd name="T4" fmla="*/ 666 w 803"/>
              <a:gd name="T5" fmla="*/ 611 h 803"/>
              <a:gd name="T6" fmla="*/ 666 w 803"/>
              <a:gd name="T7" fmla="*/ 611 h 803"/>
              <a:gd name="T8" fmla="*/ 549 w 803"/>
              <a:gd name="T9" fmla="*/ 545 h 803"/>
              <a:gd name="T10" fmla="*/ 549 w 803"/>
              <a:gd name="T11" fmla="*/ 545 h 803"/>
              <a:gd name="T12" fmla="*/ 398 w 803"/>
              <a:gd name="T13" fmla="*/ 521 h 803"/>
              <a:gd name="T14" fmla="*/ 398 w 803"/>
              <a:gd name="T15" fmla="*/ 521 h 803"/>
              <a:gd name="T16" fmla="*/ 134 w 803"/>
              <a:gd name="T17" fmla="*/ 608 h 803"/>
              <a:gd name="T18" fmla="*/ 134 w 803"/>
              <a:gd name="T19" fmla="*/ 608 h 803"/>
              <a:gd name="T20" fmla="*/ 127 w 803"/>
              <a:gd name="T21" fmla="*/ 615 h 803"/>
              <a:gd name="T22" fmla="*/ 127 w 803"/>
              <a:gd name="T23" fmla="*/ 615 h 803"/>
              <a:gd name="T24" fmla="*/ 54 w 803"/>
              <a:gd name="T25" fmla="*/ 401 h 803"/>
              <a:gd name="T26" fmla="*/ 54 w 803"/>
              <a:gd name="T27" fmla="*/ 401 h 803"/>
              <a:gd name="T28" fmla="*/ 156 w 803"/>
              <a:gd name="T29" fmla="*/ 155 h 803"/>
              <a:gd name="T30" fmla="*/ 156 w 803"/>
              <a:gd name="T31" fmla="*/ 155 h 803"/>
              <a:gd name="T32" fmla="*/ 401 w 803"/>
              <a:gd name="T33" fmla="*/ 53 h 803"/>
              <a:gd name="T34" fmla="*/ 401 w 803"/>
              <a:gd name="T35" fmla="*/ 53 h 803"/>
              <a:gd name="T36" fmla="*/ 647 w 803"/>
              <a:gd name="T37" fmla="*/ 155 h 803"/>
              <a:gd name="T38" fmla="*/ 647 w 803"/>
              <a:gd name="T39" fmla="*/ 155 h 803"/>
              <a:gd name="T40" fmla="*/ 749 w 803"/>
              <a:gd name="T41" fmla="*/ 401 h 803"/>
              <a:gd name="T42" fmla="*/ 749 w 803"/>
              <a:gd name="T43" fmla="*/ 401 h 803"/>
              <a:gd name="T44" fmla="*/ 672 w 803"/>
              <a:gd name="T45" fmla="*/ 619 h 803"/>
              <a:gd name="T46" fmla="*/ 169 w 803"/>
              <a:gd name="T47" fmla="*/ 651 h 803"/>
              <a:gd name="T48" fmla="*/ 169 w 803"/>
              <a:gd name="T49" fmla="*/ 651 h 803"/>
              <a:gd name="T50" fmla="*/ 169 w 803"/>
              <a:gd name="T51" fmla="*/ 649 h 803"/>
              <a:gd name="T52" fmla="*/ 169 w 803"/>
              <a:gd name="T53" fmla="*/ 649 h 803"/>
              <a:gd name="T54" fmla="*/ 169 w 803"/>
              <a:gd name="T55" fmla="*/ 647 h 803"/>
              <a:gd name="T56" fmla="*/ 169 w 803"/>
              <a:gd name="T57" fmla="*/ 647 h 803"/>
              <a:gd name="T58" fmla="*/ 398 w 803"/>
              <a:gd name="T59" fmla="*/ 573 h 803"/>
              <a:gd name="T60" fmla="*/ 398 w 803"/>
              <a:gd name="T61" fmla="*/ 573 h 803"/>
              <a:gd name="T62" fmla="*/ 630 w 803"/>
              <a:gd name="T63" fmla="*/ 650 h 803"/>
              <a:gd name="T64" fmla="*/ 630 w 803"/>
              <a:gd name="T65" fmla="*/ 650 h 803"/>
              <a:gd name="T66" fmla="*/ 631 w 803"/>
              <a:gd name="T67" fmla="*/ 652 h 803"/>
              <a:gd name="T68" fmla="*/ 631 w 803"/>
              <a:gd name="T69" fmla="*/ 652 h 803"/>
              <a:gd name="T70" fmla="*/ 630 w 803"/>
              <a:gd name="T71" fmla="*/ 654 h 803"/>
              <a:gd name="T72" fmla="*/ 630 w 803"/>
              <a:gd name="T73" fmla="*/ 654 h 803"/>
              <a:gd name="T74" fmla="*/ 401 w 803"/>
              <a:gd name="T75" fmla="*/ 749 h 803"/>
              <a:gd name="T76" fmla="*/ 401 w 803"/>
              <a:gd name="T77" fmla="*/ 749 h 803"/>
              <a:gd name="T78" fmla="*/ 393 w 803"/>
              <a:gd name="T79" fmla="*/ 749 h 803"/>
              <a:gd name="T80" fmla="*/ 393 w 803"/>
              <a:gd name="T81" fmla="*/ 749 h 803"/>
              <a:gd name="T82" fmla="*/ 169 w 803"/>
              <a:gd name="T83" fmla="*/ 651 h 803"/>
              <a:gd name="T84" fmla="*/ 685 w 803"/>
              <a:gd name="T85" fmla="*/ 118 h 803"/>
              <a:gd name="T86" fmla="*/ 685 w 803"/>
              <a:gd name="T87" fmla="*/ 118 h 803"/>
              <a:gd name="T88" fmla="*/ 401 w 803"/>
              <a:gd name="T89" fmla="*/ 0 h 803"/>
              <a:gd name="T90" fmla="*/ 401 w 803"/>
              <a:gd name="T91" fmla="*/ 0 h 803"/>
              <a:gd name="T92" fmla="*/ 118 w 803"/>
              <a:gd name="T93" fmla="*/ 118 h 803"/>
              <a:gd name="T94" fmla="*/ 118 w 803"/>
              <a:gd name="T95" fmla="*/ 118 h 803"/>
              <a:gd name="T96" fmla="*/ 0 w 803"/>
              <a:gd name="T97" fmla="*/ 401 h 803"/>
              <a:gd name="T98" fmla="*/ 0 w 803"/>
              <a:gd name="T99" fmla="*/ 401 h 803"/>
              <a:gd name="T100" fmla="*/ 118 w 803"/>
              <a:gd name="T101" fmla="*/ 685 h 803"/>
              <a:gd name="T102" fmla="*/ 118 w 803"/>
              <a:gd name="T103" fmla="*/ 685 h 803"/>
              <a:gd name="T104" fmla="*/ 397 w 803"/>
              <a:gd name="T105" fmla="*/ 802 h 803"/>
              <a:gd name="T106" fmla="*/ 397 w 803"/>
              <a:gd name="T107" fmla="*/ 802 h 803"/>
              <a:gd name="T108" fmla="*/ 401 w 803"/>
              <a:gd name="T109" fmla="*/ 802 h 803"/>
              <a:gd name="T110" fmla="*/ 401 w 803"/>
              <a:gd name="T111" fmla="*/ 802 h 803"/>
              <a:gd name="T112" fmla="*/ 401 w 803"/>
              <a:gd name="T113" fmla="*/ 802 h 803"/>
              <a:gd name="T114" fmla="*/ 401 w 803"/>
              <a:gd name="T115" fmla="*/ 802 h 803"/>
              <a:gd name="T116" fmla="*/ 685 w 803"/>
              <a:gd name="T117" fmla="*/ 685 h 803"/>
              <a:gd name="T118" fmla="*/ 685 w 803"/>
              <a:gd name="T119" fmla="*/ 685 h 803"/>
              <a:gd name="T120" fmla="*/ 802 w 803"/>
              <a:gd name="T121" fmla="*/ 401 h 803"/>
              <a:gd name="T122" fmla="*/ 802 w 803"/>
              <a:gd name="T123" fmla="*/ 401 h 803"/>
              <a:gd name="T124" fmla="*/ 685 w 803"/>
              <a:gd name="T125" fmla="*/ 118 h 8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03" h="803">
                <a:moveTo>
                  <a:pt x="672" y="619"/>
                </a:moveTo>
                <a:lnTo>
                  <a:pt x="672" y="619"/>
                </a:lnTo>
                <a:cubicBezTo>
                  <a:pt x="671" y="616"/>
                  <a:pt x="668" y="614"/>
                  <a:pt x="666" y="611"/>
                </a:cubicBezTo>
                <a:lnTo>
                  <a:pt x="666" y="611"/>
                </a:lnTo>
                <a:cubicBezTo>
                  <a:pt x="635" y="584"/>
                  <a:pt x="595" y="560"/>
                  <a:pt x="549" y="545"/>
                </a:cubicBezTo>
                <a:lnTo>
                  <a:pt x="549" y="545"/>
                </a:lnTo>
                <a:cubicBezTo>
                  <a:pt x="502" y="529"/>
                  <a:pt x="451" y="521"/>
                  <a:pt x="398" y="521"/>
                </a:cubicBezTo>
                <a:lnTo>
                  <a:pt x="398" y="521"/>
                </a:lnTo>
                <a:cubicBezTo>
                  <a:pt x="294" y="521"/>
                  <a:pt x="199" y="552"/>
                  <a:pt x="134" y="608"/>
                </a:cubicBezTo>
                <a:lnTo>
                  <a:pt x="134" y="608"/>
                </a:lnTo>
                <a:cubicBezTo>
                  <a:pt x="132" y="610"/>
                  <a:pt x="129" y="612"/>
                  <a:pt x="127" y="615"/>
                </a:cubicBezTo>
                <a:lnTo>
                  <a:pt x="127" y="615"/>
                </a:lnTo>
                <a:cubicBezTo>
                  <a:pt x="79" y="554"/>
                  <a:pt x="54" y="480"/>
                  <a:pt x="54" y="401"/>
                </a:cubicBezTo>
                <a:lnTo>
                  <a:pt x="54" y="401"/>
                </a:lnTo>
                <a:cubicBezTo>
                  <a:pt x="54" y="309"/>
                  <a:pt x="90" y="221"/>
                  <a:pt x="156" y="155"/>
                </a:cubicBezTo>
                <a:lnTo>
                  <a:pt x="156" y="155"/>
                </a:lnTo>
                <a:cubicBezTo>
                  <a:pt x="221" y="90"/>
                  <a:pt x="309" y="53"/>
                  <a:pt x="401" y="53"/>
                </a:cubicBezTo>
                <a:lnTo>
                  <a:pt x="401" y="53"/>
                </a:lnTo>
                <a:cubicBezTo>
                  <a:pt x="494" y="53"/>
                  <a:pt x="581" y="90"/>
                  <a:pt x="647" y="155"/>
                </a:cubicBezTo>
                <a:lnTo>
                  <a:pt x="647" y="155"/>
                </a:lnTo>
                <a:cubicBezTo>
                  <a:pt x="713" y="221"/>
                  <a:pt x="749" y="309"/>
                  <a:pt x="749" y="401"/>
                </a:cubicBezTo>
                <a:lnTo>
                  <a:pt x="749" y="401"/>
                </a:lnTo>
                <a:cubicBezTo>
                  <a:pt x="749" y="482"/>
                  <a:pt x="722" y="558"/>
                  <a:pt x="672" y="619"/>
                </a:cubicBezTo>
                <a:close/>
                <a:moveTo>
                  <a:pt x="169" y="651"/>
                </a:moveTo>
                <a:lnTo>
                  <a:pt x="169" y="651"/>
                </a:lnTo>
                <a:cubicBezTo>
                  <a:pt x="169" y="650"/>
                  <a:pt x="169" y="650"/>
                  <a:pt x="169" y="649"/>
                </a:cubicBezTo>
                <a:lnTo>
                  <a:pt x="169" y="649"/>
                </a:lnTo>
                <a:cubicBezTo>
                  <a:pt x="169" y="648"/>
                  <a:pt x="169" y="647"/>
                  <a:pt x="169" y="647"/>
                </a:cubicBezTo>
                <a:lnTo>
                  <a:pt x="169" y="647"/>
                </a:lnTo>
                <a:cubicBezTo>
                  <a:pt x="222" y="602"/>
                  <a:pt x="308" y="573"/>
                  <a:pt x="398" y="573"/>
                </a:cubicBezTo>
                <a:lnTo>
                  <a:pt x="398" y="573"/>
                </a:lnTo>
                <a:cubicBezTo>
                  <a:pt x="490" y="573"/>
                  <a:pt x="577" y="603"/>
                  <a:pt x="630" y="650"/>
                </a:cubicBezTo>
                <a:lnTo>
                  <a:pt x="630" y="650"/>
                </a:lnTo>
                <a:cubicBezTo>
                  <a:pt x="630" y="651"/>
                  <a:pt x="631" y="652"/>
                  <a:pt x="631" y="652"/>
                </a:cubicBezTo>
                <a:lnTo>
                  <a:pt x="631" y="652"/>
                </a:lnTo>
                <a:cubicBezTo>
                  <a:pt x="631" y="654"/>
                  <a:pt x="631" y="654"/>
                  <a:pt x="630" y="654"/>
                </a:cubicBezTo>
                <a:lnTo>
                  <a:pt x="630" y="654"/>
                </a:lnTo>
                <a:cubicBezTo>
                  <a:pt x="569" y="715"/>
                  <a:pt x="488" y="749"/>
                  <a:pt x="401" y="749"/>
                </a:cubicBezTo>
                <a:lnTo>
                  <a:pt x="401" y="749"/>
                </a:lnTo>
                <a:cubicBezTo>
                  <a:pt x="399" y="749"/>
                  <a:pt x="396" y="749"/>
                  <a:pt x="393" y="749"/>
                </a:cubicBezTo>
                <a:lnTo>
                  <a:pt x="393" y="749"/>
                </a:lnTo>
                <a:cubicBezTo>
                  <a:pt x="308" y="747"/>
                  <a:pt x="228" y="712"/>
                  <a:pt x="169" y="651"/>
                </a:cubicBezTo>
                <a:close/>
                <a:moveTo>
                  <a:pt x="685" y="118"/>
                </a:moveTo>
                <a:lnTo>
                  <a:pt x="685" y="118"/>
                </a:lnTo>
                <a:cubicBezTo>
                  <a:pt x="609" y="42"/>
                  <a:pt x="509" y="0"/>
                  <a:pt x="401" y="0"/>
                </a:cubicBezTo>
                <a:lnTo>
                  <a:pt x="401" y="0"/>
                </a:lnTo>
                <a:cubicBezTo>
                  <a:pt x="295" y="0"/>
                  <a:pt x="194" y="42"/>
                  <a:pt x="118" y="118"/>
                </a:cubicBezTo>
                <a:lnTo>
                  <a:pt x="118" y="118"/>
                </a:lnTo>
                <a:cubicBezTo>
                  <a:pt x="42" y="194"/>
                  <a:pt x="0" y="294"/>
                  <a:pt x="0" y="401"/>
                </a:cubicBezTo>
                <a:lnTo>
                  <a:pt x="0" y="401"/>
                </a:lnTo>
                <a:cubicBezTo>
                  <a:pt x="0" y="508"/>
                  <a:pt x="42" y="609"/>
                  <a:pt x="118" y="685"/>
                </a:cubicBezTo>
                <a:lnTo>
                  <a:pt x="118" y="685"/>
                </a:lnTo>
                <a:cubicBezTo>
                  <a:pt x="192" y="759"/>
                  <a:pt x="291" y="801"/>
                  <a:pt x="397" y="802"/>
                </a:cubicBezTo>
                <a:lnTo>
                  <a:pt x="397" y="802"/>
                </a:lnTo>
                <a:cubicBezTo>
                  <a:pt x="398" y="802"/>
                  <a:pt x="400" y="802"/>
                  <a:pt x="401" y="802"/>
                </a:cubicBezTo>
                <a:lnTo>
                  <a:pt x="401" y="802"/>
                </a:lnTo>
                <a:lnTo>
                  <a:pt x="401" y="802"/>
                </a:lnTo>
                <a:lnTo>
                  <a:pt x="401" y="802"/>
                </a:lnTo>
                <a:cubicBezTo>
                  <a:pt x="509" y="802"/>
                  <a:pt x="609" y="760"/>
                  <a:pt x="685" y="685"/>
                </a:cubicBezTo>
                <a:lnTo>
                  <a:pt x="685" y="685"/>
                </a:lnTo>
                <a:cubicBezTo>
                  <a:pt x="761" y="609"/>
                  <a:pt x="802" y="508"/>
                  <a:pt x="802" y="401"/>
                </a:cubicBezTo>
                <a:lnTo>
                  <a:pt x="802" y="401"/>
                </a:lnTo>
                <a:cubicBezTo>
                  <a:pt x="802" y="294"/>
                  <a:pt x="761" y="194"/>
                  <a:pt x="685" y="1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9" name="Freeform 443"/>
          <p:cNvSpPr>
            <a:spLocks noChangeArrowheads="1"/>
          </p:cNvSpPr>
          <p:nvPr/>
        </p:nvSpPr>
        <p:spPr bwMode="auto">
          <a:xfrm>
            <a:off x="9183637" y="9657798"/>
            <a:ext cx="508072" cy="508072"/>
          </a:xfrm>
          <a:custGeom>
            <a:avLst/>
            <a:gdLst>
              <a:gd name="T0" fmla="*/ 208 w 416"/>
              <a:gd name="T1" fmla="*/ 362 h 416"/>
              <a:gd name="T2" fmla="*/ 208 w 416"/>
              <a:gd name="T3" fmla="*/ 362 h 416"/>
              <a:gd name="T4" fmla="*/ 54 w 416"/>
              <a:gd name="T5" fmla="*/ 208 h 416"/>
              <a:gd name="T6" fmla="*/ 54 w 416"/>
              <a:gd name="T7" fmla="*/ 208 h 416"/>
              <a:gd name="T8" fmla="*/ 208 w 416"/>
              <a:gd name="T9" fmla="*/ 54 h 416"/>
              <a:gd name="T10" fmla="*/ 208 w 416"/>
              <a:gd name="T11" fmla="*/ 54 h 416"/>
              <a:gd name="T12" fmla="*/ 362 w 416"/>
              <a:gd name="T13" fmla="*/ 208 h 416"/>
              <a:gd name="T14" fmla="*/ 362 w 416"/>
              <a:gd name="T15" fmla="*/ 208 h 416"/>
              <a:gd name="T16" fmla="*/ 208 w 416"/>
              <a:gd name="T17" fmla="*/ 362 h 416"/>
              <a:gd name="T18" fmla="*/ 208 w 416"/>
              <a:gd name="T19" fmla="*/ 0 h 416"/>
              <a:gd name="T20" fmla="*/ 208 w 416"/>
              <a:gd name="T21" fmla="*/ 0 h 416"/>
              <a:gd name="T22" fmla="*/ 0 w 416"/>
              <a:gd name="T23" fmla="*/ 208 h 416"/>
              <a:gd name="T24" fmla="*/ 0 w 416"/>
              <a:gd name="T25" fmla="*/ 208 h 416"/>
              <a:gd name="T26" fmla="*/ 208 w 416"/>
              <a:gd name="T27" fmla="*/ 415 h 416"/>
              <a:gd name="T28" fmla="*/ 208 w 416"/>
              <a:gd name="T29" fmla="*/ 415 h 416"/>
              <a:gd name="T30" fmla="*/ 415 w 416"/>
              <a:gd name="T31" fmla="*/ 208 h 416"/>
              <a:gd name="T32" fmla="*/ 415 w 416"/>
              <a:gd name="T33" fmla="*/ 208 h 416"/>
              <a:gd name="T34" fmla="*/ 208 w 416"/>
              <a:gd name="T35" fmla="*/ 0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16" h="416">
                <a:moveTo>
                  <a:pt x="208" y="362"/>
                </a:moveTo>
                <a:lnTo>
                  <a:pt x="208" y="362"/>
                </a:lnTo>
                <a:cubicBezTo>
                  <a:pt x="123" y="362"/>
                  <a:pt x="54" y="293"/>
                  <a:pt x="54" y="208"/>
                </a:cubicBezTo>
                <a:lnTo>
                  <a:pt x="54" y="208"/>
                </a:lnTo>
                <a:cubicBezTo>
                  <a:pt x="54" y="123"/>
                  <a:pt x="123" y="54"/>
                  <a:pt x="208" y="54"/>
                </a:cubicBezTo>
                <a:lnTo>
                  <a:pt x="208" y="54"/>
                </a:lnTo>
                <a:cubicBezTo>
                  <a:pt x="293" y="54"/>
                  <a:pt x="362" y="123"/>
                  <a:pt x="362" y="208"/>
                </a:cubicBezTo>
                <a:lnTo>
                  <a:pt x="362" y="208"/>
                </a:lnTo>
                <a:cubicBezTo>
                  <a:pt x="362" y="293"/>
                  <a:pt x="293" y="362"/>
                  <a:pt x="208" y="362"/>
                </a:cubicBezTo>
                <a:close/>
                <a:moveTo>
                  <a:pt x="208" y="0"/>
                </a:moveTo>
                <a:lnTo>
                  <a:pt x="208" y="0"/>
                </a:lnTo>
                <a:cubicBezTo>
                  <a:pt x="94" y="0"/>
                  <a:pt x="0" y="93"/>
                  <a:pt x="0" y="208"/>
                </a:cubicBezTo>
                <a:lnTo>
                  <a:pt x="0" y="208"/>
                </a:lnTo>
                <a:cubicBezTo>
                  <a:pt x="0" y="322"/>
                  <a:pt x="94" y="415"/>
                  <a:pt x="208" y="415"/>
                </a:cubicBezTo>
                <a:lnTo>
                  <a:pt x="208" y="415"/>
                </a:lnTo>
                <a:cubicBezTo>
                  <a:pt x="322" y="415"/>
                  <a:pt x="415" y="322"/>
                  <a:pt x="415" y="208"/>
                </a:cubicBezTo>
                <a:lnTo>
                  <a:pt x="415" y="208"/>
                </a:lnTo>
                <a:cubicBezTo>
                  <a:pt x="415" y="93"/>
                  <a:pt x="322" y="0"/>
                  <a:pt x="2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0" name="Freeform 444"/>
          <p:cNvSpPr>
            <a:spLocks noChangeArrowheads="1"/>
          </p:cNvSpPr>
          <p:nvPr/>
        </p:nvSpPr>
        <p:spPr bwMode="auto">
          <a:xfrm>
            <a:off x="11556437" y="8306544"/>
            <a:ext cx="999930" cy="999926"/>
          </a:xfrm>
          <a:custGeom>
            <a:avLst/>
            <a:gdLst>
              <a:gd name="T0" fmla="*/ 408 w 816"/>
              <a:gd name="T1" fmla="*/ 54 h 818"/>
              <a:gd name="T2" fmla="*/ 408 w 816"/>
              <a:gd name="T3" fmla="*/ 54 h 818"/>
              <a:gd name="T4" fmla="*/ 157 w 816"/>
              <a:gd name="T5" fmla="*/ 158 h 818"/>
              <a:gd name="T6" fmla="*/ 157 w 816"/>
              <a:gd name="T7" fmla="*/ 158 h 818"/>
              <a:gd name="T8" fmla="*/ 53 w 816"/>
              <a:gd name="T9" fmla="*/ 409 h 818"/>
              <a:gd name="T10" fmla="*/ 53 w 816"/>
              <a:gd name="T11" fmla="*/ 409 h 818"/>
              <a:gd name="T12" fmla="*/ 157 w 816"/>
              <a:gd name="T13" fmla="*/ 659 h 818"/>
              <a:gd name="T14" fmla="*/ 157 w 816"/>
              <a:gd name="T15" fmla="*/ 659 h 818"/>
              <a:gd name="T16" fmla="*/ 408 w 816"/>
              <a:gd name="T17" fmla="*/ 764 h 818"/>
              <a:gd name="T18" fmla="*/ 408 w 816"/>
              <a:gd name="T19" fmla="*/ 764 h 818"/>
              <a:gd name="T20" fmla="*/ 658 w 816"/>
              <a:gd name="T21" fmla="*/ 659 h 818"/>
              <a:gd name="T22" fmla="*/ 658 w 816"/>
              <a:gd name="T23" fmla="*/ 659 h 818"/>
              <a:gd name="T24" fmla="*/ 762 w 816"/>
              <a:gd name="T25" fmla="*/ 409 h 818"/>
              <a:gd name="T26" fmla="*/ 762 w 816"/>
              <a:gd name="T27" fmla="*/ 409 h 818"/>
              <a:gd name="T28" fmla="*/ 658 w 816"/>
              <a:gd name="T29" fmla="*/ 158 h 818"/>
              <a:gd name="T30" fmla="*/ 658 w 816"/>
              <a:gd name="T31" fmla="*/ 158 h 818"/>
              <a:gd name="T32" fmla="*/ 408 w 816"/>
              <a:gd name="T33" fmla="*/ 54 h 818"/>
              <a:gd name="T34" fmla="*/ 408 w 816"/>
              <a:gd name="T35" fmla="*/ 817 h 818"/>
              <a:gd name="T36" fmla="*/ 408 w 816"/>
              <a:gd name="T37" fmla="*/ 817 h 818"/>
              <a:gd name="T38" fmla="*/ 120 w 816"/>
              <a:gd name="T39" fmla="*/ 698 h 818"/>
              <a:gd name="T40" fmla="*/ 120 w 816"/>
              <a:gd name="T41" fmla="*/ 698 h 818"/>
              <a:gd name="T42" fmla="*/ 0 w 816"/>
              <a:gd name="T43" fmla="*/ 409 h 818"/>
              <a:gd name="T44" fmla="*/ 0 w 816"/>
              <a:gd name="T45" fmla="*/ 409 h 818"/>
              <a:gd name="T46" fmla="*/ 120 w 816"/>
              <a:gd name="T47" fmla="*/ 120 h 818"/>
              <a:gd name="T48" fmla="*/ 120 w 816"/>
              <a:gd name="T49" fmla="*/ 120 h 818"/>
              <a:gd name="T50" fmla="*/ 408 w 816"/>
              <a:gd name="T51" fmla="*/ 0 h 818"/>
              <a:gd name="T52" fmla="*/ 408 w 816"/>
              <a:gd name="T53" fmla="*/ 0 h 818"/>
              <a:gd name="T54" fmla="*/ 696 w 816"/>
              <a:gd name="T55" fmla="*/ 120 h 818"/>
              <a:gd name="T56" fmla="*/ 696 w 816"/>
              <a:gd name="T57" fmla="*/ 120 h 818"/>
              <a:gd name="T58" fmla="*/ 815 w 816"/>
              <a:gd name="T59" fmla="*/ 409 h 818"/>
              <a:gd name="T60" fmla="*/ 815 w 816"/>
              <a:gd name="T61" fmla="*/ 409 h 818"/>
              <a:gd name="T62" fmla="*/ 696 w 816"/>
              <a:gd name="T63" fmla="*/ 698 h 818"/>
              <a:gd name="T64" fmla="*/ 696 w 816"/>
              <a:gd name="T65" fmla="*/ 698 h 818"/>
              <a:gd name="T66" fmla="*/ 408 w 816"/>
              <a:gd name="T67" fmla="*/ 817 h 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16" h="818">
                <a:moveTo>
                  <a:pt x="408" y="54"/>
                </a:moveTo>
                <a:lnTo>
                  <a:pt x="408" y="54"/>
                </a:lnTo>
                <a:cubicBezTo>
                  <a:pt x="313" y="54"/>
                  <a:pt x="224" y="90"/>
                  <a:pt x="157" y="158"/>
                </a:cubicBezTo>
                <a:lnTo>
                  <a:pt x="157" y="158"/>
                </a:lnTo>
                <a:cubicBezTo>
                  <a:pt x="90" y="225"/>
                  <a:pt x="53" y="314"/>
                  <a:pt x="53" y="409"/>
                </a:cubicBezTo>
                <a:lnTo>
                  <a:pt x="53" y="409"/>
                </a:lnTo>
                <a:cubicBezTo>
                  <a:pt x="53" y="504"/>
                  <a:pt x="90" y="593"/>
                  <a:pt x="157" y="659"/>
                </a:cubicBezTo>
                <a:lnTo>
                  <a:pt x="157" y="659"/>
                </a:lnTo>
                <a:cubicBezTo>
                  <a:pt x="224" y="727"/>
                  <a:pt x="313" y="764"/>
                  <a:pt x="408" y="764"/>
                </a:cubicBezTo>
                <a:lnTo>
                  <a:pt x="408" y="764"/>
                </a:lnTo>
                <a:cubicBezTo>
                  <a:pt x="503" y="764"/>
                  <a:pt x="592" y="727"/>
                  <a:pt x="658" y="659"/>
                </a:cubicBezTo>
                <a:lnTo>
                  <a:pt x="658" y="659"/>
                </a:lnTo>
                <a:cubicBezTo>
                  <a:pt x="725" y="593"/>
                  <a:pt x="762" y="504"/>
                  <a:pt x="762" y="409"/>
                </a:cubicBezTo>
                <a:lnTo>
                  <a:pt x="762" y="409"/>
                </a:lnTo>
                <a:cubicBezTo>
                  <a:pt x="762" y="314"/>
                  <a:pt x="725" y="225"/>
                  <a:pt x="658" y="158"/>
                </a:cubicBezTo>
                <a:lnTo>
                  <a:pt x="658" y="158"/>
                </a:lnTo>
                <a:cubicBezTo>
                  <a:pt x="592" y="90"/>
                  <a:pt x="503" y="54"/>
                  <a:pt x="408" y="54"/>
                </a:cubicBezTo>
                <a:close/>
                <a:moveTo>
                  <a:pt x="408" y="817"/>
                </a:moveTo>
                <a:lnTo>
                  <a:pt x="408" y="817"/>
                </a:lnTo>
                <a:cubicBezTo>
                  <a:pt x="299" y="817"/>
                  <a:pt x="197" y="774"/>
                  <a:pt x="120" y="698"/>
                </a:cubicBezTo>
                <a:lnTo>
                  <a:pt x="120" y="698"/>
                </a:lnTo>
                <a:cubicBezTo>
                  <a:pt x="43" y="620"/>
                  <a:pt x="0" y="518"/>
                  <a:pt x="0" y="409"/>
                </a:cubicBezTo>
                <a:lnTo>
                  <a:pt x="0" y="409"/>
                </a:lnTo>
                <a:cubicBezTo>
                  <a:pt x="0" y="299"/>
                  <a:pt x="43" y="197"/>
                  <a:pt x="120" y="120"/>
                </a:cubicBezTo>
                <a:lnTo>
                  <a:pt x="120" y="120"/>
                </a:lnTo>
                <a:cubicBezTo>
                  <a:pt x="197" y="43"/>
                  <a:pt x="299" y="0"/>
                  <a:pt x="408" y="0"/>
                </a:cubicBezTo>
                <a:lnTo>
                  <a:pt x="408" y="0"/>
                </a:lnTo>
                <a:cubicBezTo>
                  <a:pt x="517" y="0"/>
                  <a:pt x="619" y="43"/>
                  <a:pt x="696" y="120"/>
                </a:cubicBezTo>
                <a:lnTo>
                  <a:pt x="696" y="120"/>
                </a:lnTo>
                <a:cubicBezTo>
                  <a:pt x="773" y="197"/>
                  <a:pt x="815" y="299"/>
                  <a:pt x="815" y="409"/>
                </a:cubicBezTo>
                <a:lnTo>
                  <a:pt x="815" y="409"/>
                </a:lnTo>
                <a:cubicBezTo>
                  <a:pt x="815" y="518"/>
                  <a:pt x="773" y="620"/>
                  <a:pt x="696" y="698"/>
                </a:cubicBezTo>
                <a:lnTo>
                  <a:pt x="696" y="698"/>
                </a:lnTo>
                <a:cubicBezTo>
                  <a:pt x="619" y="774"/>
                  <a:pt x="517" y="817"/>
                  <a:pt x="408" y="8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1" name="Freeform 445"/>
          <p:cNvSpPr>
            <a:spLocks noChangeArrowheads="1"/>
          </p:cNvSpPr>
          <p:nvPr/>
        </p:nvSpPr>
        <p:spPr bwMode="auto">
          <a:xfrm>
            <a:off x="11832094" y="8511935"/>
            <a:ext cx="513475" cy="324301"/>
          </a:xfrm>
          <a:custGeom>
            <a:avLst/>
            <a:gdLst>
              <a:gd name="T0" fmla="*/ 407 w 418"/>
              <a:gd name="T1" fmla="*/ 47 h 264"/>
              <a:gd name="T2" fmla="*/ 203 w 418"/>
              <a:gd name="T3" fmla="*/ 250 h 264"/>
              <a:gd name="T4" fmla="*/ 203 w 418"/>
              <a:gd name="T5" fmla="*/ 250 h 264"/>
              <a:gd name="T6" fmla="*/ 181 w 418"/>
              <a:gd name="T7" fmla="*/ 263 h 264"/>
              <a:gd name="T8" fmla="*/ 27 w 418"/>
              <a:gd name="T9" fmla="*/ 263 h 264"/>
              <a:gd name="T10" fmla="*/ 27 w 418"/>
              <a:gd name="T11" fmla="*/ 263 h 264"/>
              <a:gd name="T12" fmla="*/ 0 w 418"/>
              <a:gd name="T13" fmla="*/ 236 h 264"/>
              <a:gd name="T14" fmla="*/ 0 w 418"/>
              <a:gd name="T15" fmla="*/ 236 h 264"/>
              <a:gd name="T16" fmla="*/ 27 w 418"/>
              <a:gd name="T17" fmla="*/ 210 h 264"/>
              <a:gd name="T18" fmla="*/ 169 w 418"/>
              <a:gd name="T19" fmla="*/ 210 h 264"/>
              <a:gd name="T20" fmla="*/ 369 w 418"/>
              <a:gd name="T21" fmla="*/ 9 h 264"/>
              <a:gd name="T22" fmla="*/ 369 w 418"/>
              <a:gd name="T23" fmla="*/ 9 h 264"/>
              <a:gd name="T24" fmla="*/ 407 w 418"/>
              <a:gd name="T25" fmla="*/ 10 h 264"/>
              <a:gd name="T26" fmla="*/ 407 w 418"/>
              <a:gd name="T27" fmla="*/ 10 h 264"/>
              <a:gd name="T28" fmla="*/ 407 w 418"/>
              <a:gd name="T29" fmla="*/ 47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18" h="264">
                <a:moveTo>
                  <a:pt x="407" y="47"/>
                </a:moveTo>
                <a:lnTo>
                  <a:pt x="203" y="250"/>
                </a:lnTo>
                <a:lnTo>
                  <a:pt x="203" y="250"/>
                </a:lnTo>
                <a:cubicBezTo>
                  <a:pt x="198" y="258"/>
                  <a:pt x="190" y="263"/>
                  <a:pt x="181" y="263"/>
                </a:cubicBezTo>
                <a:lnTo>
                  <a:pt x="27" y="263"/>
                </a:lnTo>
                <a:lnTo>
                  <a:pt x="27" y="263"/>
                </a:lnTo>
                <a:cubicBezTo>
                  <a:pt x="13" y="263"/>
                  <a:pt x="0" y="251"/>
                  <a:pt x="0" y="236"/>
                </a:cubicBezTo>
                <a:lnTo>
                  <a:pt x="0" y="236"/>
                </a:lnTo>
                <a:cubicBezTo>
                  <a:pt x="0" y="222"/>
                  <a:pt x="13" y="210"/>
                  <a:pt x="27" y="210"/>
                </a:cubicBezTo>
                <a:lnTo>
                  <a:pt x="169" y="210"/>
                </a:lnTo>
                <a:lnTo>
                  <a:pt x="369" y="9"/>
                </a:lnTo>
                <a:lnTo>
                  <a:pt x="369" y="9"/>
                </a:lnTo>
                <a:cubicBezTo>
                  <a:pt x="380" y="0"/>
                  <a:pt x="396" y="0"/>
                  <a:pt x="407" y="10"/>
                </a:cubicBezTo>
                <a:lnTo>
                  <a:pt x="407" y="10"/>
                </a:lnTo>
                <a:cubicBezTo>
                  <a:pt x="417" y="20"/>
                  <a:pt x="417" y="37"/>
                  <a:pt x="407" y="4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8" name="Freeform 452"/>
          <p:cNvSpPr>
            <a:spLocks noChangeArrowheads="1"/>
          </p:cNvSpPr>
          <p:nvPr/>
        </p:nvSpPr>
        <p:spPr bwMode="auto">
          <a:xfrm>
            <a:off x="14718373" y="10106413"/>
            <a:ext cx="426995" cy="410781"/>
          </a:xfrm>
          <a:custGeom>
            <a:avLst/>
            <a:gdLst>
              <a:gd name="T0" fmla="*/ 89 w 347"/>
              <a:gd name="T1" fmla="*/ 53 h 337"/>
              <a:gd name="T2" fmla="*/ 89 w 347"/>
              <a:gd name="T3" fmla="*/ 53 h 337"/>
              <a:gd name="T4" fmla="*/ 89 w 347"/>
              <a:gd name="T5" fmla="*/ 53 h 337"/>
              <a:gd name="T6" fmla="*/ 69 w 347"/>
              <a:gd name="T7" fmla="*/ 62 h 337"/>
              <a:gd name="T8" fmla="*/ 69 w 347"/>
              <a:gd name="T9" fmla="*/ 62 h 337"/>
              <a:gd name="T10" fmla="*/ 69 w 347"/>
              <a:gd name="T11" fmla="*/ 101 h 337"/>
              <a:gd name="T12" fmla="*/ 243 w 347"/>
              <a:gd name="T13" fmla="*/ 272 h 337"/>
              <a:gd name="T14" fmla="*/ 282 w 347"/>
              <a:gd name="T15" fmla="*/ 235 h 337"/>
              <a:gd name="T16" fmla="*/ 109 w 347"/>
              <a:gd name="T17" fmla="*/ 61 h 337"/>
              <a:gd name="T18" fmla="*/ 109 w 347"/>
              <a:gd name="T19" fmla="*/ 61 h 337"/>
              <a:gd name="T20" fmla="*/ 89 w 347"/>
              <a:gd name="T21" fmla="*/ 53 h 337"/>
              <a:gd name="T22" fmla="*/ 242 w 347"/>
              <a:gd name="T23" fmla="*/ 336 h 337"/>
              <a:gd name="T24" fmla="*/ 242 w 347"/>
              <a:gd name="T25" fmla="*/ 336 h 337"/>
              <a:gd name="T26" fmla="*/ 224 w 347"/>
              <a:gd name="T27" fmla="*/ 328 h 337"/>
              <a:gd name="T28" fmla="*/ 32 w 347"/>
              <a:gd name="T29" fmla="*/ 139 h 337"/>
              <a:gd name="T30" fmla="*/ 32 w 347"/>
              <a:gd name="T31" fmla="*/ 139 h 337"/>
              <a:gd name="T32" fmla="*/ 32 w 347"/>
              <a:gd name="T33" fmla="*/ 24 h 337"/>
              <a:gd name="T34" fmla="*/ 32 w 347"/>
              <a:gd name="T35" fmla="*/ 24 h 337"/>
              <a:gd name="T36" fmla="*/ 89 w 347"/>
              <a:gd name="T37" fmla="*/ 0 h 337"/>
              <a:gd name="T38" fmla="*/ 89 w 347"/>
              <a:gd name="T39" fmla="*/ 0 h 337"/>
              <a:gd name="T40" fmla="*/ 147 w 347"/>
              <a:gd name="T41" fmla="*/ 24 h 337"/>
              <a:gd name="T42" fmla="*/ 339 w 347"/>
              <a:gd name="T43" fmla="*/ 217 h 337"/>
              <a:gd name="T44" fmla="*/ 339 w 347"/>
              <a:gd name="T45" fmla="*/ 217 h 337"/>
              <a:gd name="T46" fmla="*/ 346 w 347"/>
              <a:gd name="T47" fmla="*/ 236 h 337"/>
              <a:gd name="T48" fmla="*/ 346 w 347"/>
              <a:gd name="T49" fmla="*/ 236 h 337"/>
              <a:gd name="T50" fmla="*/ 338 w 347"/>
              <a:gd name="T51" fmla="*/ 255 h 337"/>
              <a:gd name="T52" fmla="*/ 261 w 347"/>
              <a:gd name="T53" fmla="*/ 328 h 337"/>
              <a:gd name="T54" fmla="*/ 261 w 347"/>
              <a:gd name="T55" fmla="*/ 328 h 337"/>
              <a:gd name="T56" fmla="*/ 242 w 347"/>
              <a:gd name="T57" fmla="*/ 336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47" h="337">
                <a:moveTo>
                  <a:pt x="89" y="53"/>
                </a:moveTo>
                <a:lnTo>
                  <a:pt x="89" y="53"/>
                </a:lnTo>
                <a:lnTo>
                  <a:pt x="89" y="53"/>
                </a:lnTo>
                <a:cubicBezTo>
                  <a:pt x="82" y="53"/>
                  <a:pt x="74" y="56"/>
                  <a:pt x="69" y="62"/>
                </a:cubicBezTo>
                <a:lnTo>
                  <a:pt x="69" y="62"/>
                </a:lnTo>
                <a:cubicBezTo>
                  <a:pt x="58" y="73"/>
                  <a:pt x="58" y="90"/>
                  <a:pt x="69" y="101"/>
                </a:cubicBezTo>
                <a:lnTo>
                  <a:pt x="243" y="272"/>
                </a:lnTo>
                <a:lnTo>
                  <a:pt x="282" y="235"/>
                </a:lnTo>
                <a:lnTo>
                  <a:pt x="109" y="61"/>
                </a:lnTo>
                <a:lnTo>
                  <a:pt x="109" y="61"/>
                </a:lnTo>
                <a:cubicBezTo>
                  <a:pt x="104" y="56"/>
                  <a:pt x="96" y="53"/>
                  <a:pt x="89" y="53"/>
                </a:cubicBezTo>
                <a:close/>
                <a:moveTo>
                  <a:pt x="242" y="336"/>
                </a:moveTo>
                <a:lnTo>
                  <a:pt x="242" y="336"/>
                </a:lnTo>
                <a:cubicBezTo>
                  <a:pt x="236" y="336"/>
                  <a:pt x="229" y="333"/>
                  <a:pt x="224" y="328"/>
                </a:cubicBezTo>
                <a:lnTo>
                  <a:pt x="32" y="139"/>
                </a:lnTo>
                <a:lnTo>
                  <a:pt x="32" y="139"/>
                </a:lnTo>
                <a:cubicBezTo>
                  <a:pt x="1" y="108"/>
                  <a:pt x="0" y="56"/>
                  <a:pt x="32" y="24"/>
                </a:cubicBezTo>
                <a:lnTo>
                  <a:pt x="32" y="24"/>
                </a:lnTo>
                <a:cubicBezTo>
                  <a:pt x="46" y="9"/>
                  <a:pt x="67" y="0"/>
                  <a:pt x="89" y="0"/>
                </a:cubicBezTo>
                <a:lnTo>
                  <a:pt x="89" y="0"/>
                </a:lnTo>
                <a:cubicBezTo>
                  <a:pt x="110" y="0"/>
                  <a:pt x="131" y="8"/>
                  <a:pt x="147" y="24"/>
                </a:cubicBezTo>
                <a:lnTo>
                  <a:pt x="339" y="217"/>
                </a:lnTo>
                <a:lnTo>
                  <a:pt x="339" y="217"/>
                </a:lnTo>
                <a:cubicBezTo>
                  <a:pt x="343" y="222"/>
                  <a:pt x="346" y="229"/>
                  <a:pt x="346" y="236"/>
                </a:cubicBezTo>
                <a:lnTo>
                  <a:pt x="346" y="236"/>
                </a:lnTo>
                <a:cubicBezTo>
                  <a:pt x="346" y="243"/>
                  <a:pt x="343" y="250"/>
                  <a:pt x="338" y="255"/>
                </a:cubicBezTo>
                <a:lnTo>
                  <a:pt x="261" y="328"/>
                </a:lnTo>
                <a:lnTo>
                  <a:pt x="261" y="328"/>
                </a:lnTo>
                <a:cubicBezTo>
                  <a:pt x="256" y="333"/>
                  <a:pt x="249" y="336"/>
                  <a:pt x="242" y="3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9" name="Freeform 453"/>
          <p:cNvSpPr>
            <a:spLocks noChangeArrowheads="1"/>
          </p:cNvSpPr>
          <p:nvPr/>
        </p:nvSpPr>
        <p:spPr bwMode="auto">
          <a:xfrm>
            <a:off x="14194085" y="9576721"/>
            <a:ext cx="632389" cy="632389"/>
          </a:xfrm>
          <a:custGeom>
            <a:avLst/>
            <a:gdLst>
              <a:gd name="T0" fmla="*/ 258 w 518"/>
              <a:gd name="T1" fmla="*/ 53 h 518"/>
              <a:gd name="T2" fmla="*/ 258 w 518"/>
              <a:gd name="T3" fmla="*/ 53 h 518"/>
              <a:gd name="T4" fmla="*/ 53 w 518"/>
              <a:gd name="T5" fmla="*/ 259 h 518"/>
              <a:gd name="T6" fmla="*/ 53 w 518"/>
              <a:gd name="T7" fmla="*/ 259 h 518"/>
              <a:gd name="T8" fmla="*/ 258 w 518"/>
              <a:gd name="T9" fmla="*/ 464 h 518"/>
              <a:gd name="T10" fmla="*/ 258 w 518"/>
              <a:gd name="T11" fmla="*/ 464 h 518"/>
              <a:gd name="T12" fmla="*/ 464 w 518"/>
              <a:gd name="T13" fmla="*/ 259 h 518"/>
              <a:gd name="T14" fmla="*/ 464 w 518"/>
              <a:gd name="T15" fmla="*/ 259 h 518"/>
              <a:gd name="T16" fmla="*/ 258 w 518"/>
              <a:gd name="T17" fmla="*/ 53 h 518"/>
              <a:gd name="T18" fmla="*/ 258 w 518"/>
              <a:gd name="T19" fmla="*/ 517 h 518"/>
              <a:gd name="T20" fmla="*/ 258 w 518"/>
              <a:gd name="T21" fmla="*/ 517 h 518"/>
              <a:gd name="T22" fmla="*/ 0 w 518"/>
              <a:gd name="T23" fmla="*/ 259 h 518"/>
              <a:gd name="T24" fmla="*/ 0 w 518"/>
              <a:gd name="T25" fmla="*/ 259 h 518"/>
              <a:gd name="T26" fmla="*/ 258 w 518"/>
              <a:gd name="T27" fmla="*/ 0 h 518"/>
              <a:gd name="T28" fmla="*/ 258 w 518"/>
              <a:gd name="T29" fmla="*/ 0 h 518"/>
              <a:gd name="T30" fmla="*/ 517 w 518"/>
              <a:gd name="T31" fmla="*/ 259 h 518"/>
              <a:gd name="T32" fmla="*/ 517 w 518"/>
              <a:gd name="T33" fmla="*/ 259 h 518"/>
              <a:gd name="T34" fmla="*/ 258 w 518"/>
              <a:gd name="T35" fmla="*/ 517 h 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18" h="518">
                <a:moveTo>
                  <a:pt x="258" y="53"/>
                </a:moveTo>
                <a:lnTo>
                  <a:pt x="258" y="53"/>
                </a:lnTo>
                <a:cubicBezTo>
                  <a:pt x="145" y="53"/>
                  <a:pt x="53" y="145"/>
                  <a:pt x="53" y="259"/>
                </a:cubicBezTo>
                <a:lnTo>
                  <a:pt x="53" y="259"/>
                </a:lnTo>
                <a:cubicBezTo>
                  <a:pt x="53" y="372"/>
                  <a:pt x="145" y="464"/>
                  <a:pt x="258" y="464"/>
                </a:cubicBezTo>
                <a:lnTo>
                  <a:pt x="258" y="464"/>
                </a:lnTo>
                <a:cubicBezTo>
                  <a:pt x="372" y="464"/>
                  <a:pt x="464" y="372"/>
                  <a:pt x="464" y="259"/>
                </a:cubicBezTo>
                <a:lnTo>
                  <a:pt x="464" y="259"/>
                </a:lnTo>
                <a:cubicBezTo>
                  <a:pt x="464" y="145"/>
                  <a:pt x="372" y="53"/>
                  <a:pt x="258" y="53"/>
                </a:cubicBezTo>
                <a:close/>
                <a:moveTo>
                  <a:pt x="258" y="517"/>
                </a:moveTo>
                <a:lnTo>
                  <a:pt x="258" y="517"/>
                </a:lnTo>
                <a:cubicBezTo>
                  <a:pt x="116" y="517"/>
                  <a:pt x="0" y="401"/>
                  <a:pt x="0" y="259"/>
                </a:cubicBezTo>
                <a:lnTo>
                  <a:pt x="0" y="259"/>
                </a:lnTo>
                <a:cubicBezTo>
                  <a:pt x="0" y="116"/>
                  <a:pt x="116" y="0"/>
                  <a:pt x="258" y="0"/>
                </a:cubicBezTo>
                <a:lnTo>
                  <a:pt x="258" y="0"/>
                </a:lnTo>
                <a:cubicBezTo>
                  <a:pt x="401" y="0"/>
                  <a:pt x="517" y="116"/>
                  <a:pt x="517" y="259"/>
                </a:cubicBezTo>
                <a:lnTo>
                  <a:pt x="517" y="259"/>
                </a:lnTo>
                <a:cubicBezTo>
                  <a:pt x="517" y="401"/>
                  <a:pt x="401" y="517"/>
                  <a:pt x="258" y="5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0" name="Freeform 454"/>
          <p:cNvSpPr>
            <a:spLocks noChangeArrowheads="1"/>
          </p:cNvSpPr>
          <p:nvPr/>
        </p:nvSpPr>
        <p:spPr bwMode="auto">
          <a:xfrm>
            <a:off x="14410285" y="4177112"/>
            <a:ext cx="702652" cy="1113433"/>
          </a:xfrm>
          <a:custGeom>
            <a:avLst/>
            <a:gdLst>
              <a:gd name="T0" fmla="*/ 286 w 574"/>
              <a:gd name="T1" fmla="*/ 59 h 908"/>
              <a:gd name="T2" fmla="*/ 286 w 574"/>
              <a:gd name="T3" fmla="*/ 59 h 908"/>
              <a:gd name="T4" fmla="*/ 58 w 574"/>
              <a:gd name="T5" fmla="*/ 287 h 908"/>
              <a:gd name="T6" fmla="*/ 58 w 574"/>
              <a:gd name="T7" fmla="*/ 287 h 908"/>
              <a:gd name="T8" fmla="*/ 186 w 574"/>
              <a:gd name="T9" fmla="*/ 631 h 908"/>
              <a:gd name="T10" fmla="*/ 186 w 574"/>
              <a:gd name="T11" fmla="*/ 631 h 908"/>
              <a:gd name="T12" fmla="*/ 290 w 574"/>
              <a:gd name="T13" fmla="*/ 819 h 908"/>
              <a:gd name="T14" fmla="*/ 290 w 574"/>
              <a:gd name="T15" fmla="*/ 819 h 908"/>
              <a:gd name="T16" fmla="*/ 390 w 574"/>
              <a:gd name="T17" fmla="*/ 631 h 908"/>
              <a:gd name="T18" fmla="*/ 390 w 574"/>
              <a:gd name="T19" fmla="*/ 631 h 908"/>
              <a:gd name="T20" fmla="*/ 514 w 574"/>
              <a:gd name="T21" fmla="*/ 287 h 908"/>
              <a:gd name="T22" fmla="*/ 514 w 574"/>
              <a:gd name="T23" fmla="*/ 287 h 908"/>
              <a:gd name="T24" fmla="*/ 286 w 574"/>
              <a:gd name="T25" fmla="*/ 59 h 908"/>
              <a:gd name="T26" fmla="*/ 290 w 574"/>
              <a:gd name="T27" fmla="*/ 907 h 908"/>
              <a:gd name="T28" fmla="*/ 290 w 574"/>
              <a:gd name="T29" fmla="*/ 907 h 908"/>
              <a:gd name="T30" fmla="*/ 265 w 574"/>
              <a:gd name="T31" fmla="*/ 893 h 908"/>
              <a:gd name="T32" fmla="*/ 265 w 574"/>
              <a:gd name="T33" fmla="*/ 893 h 908"/>
              <a:gd name="T34" fmla="*/ 134 w 574"/>
              <a:gd name="T35" fmla="*/ 658 h 908"/>
              <a:gd name="T36" fmla="*/ 134 w 574"/>
              <a:gd name="T37" fmla="*/ 658 h 908"/>
              <a:gd name="T38" fmla="*/ 0 w 574"/>
              <a:gd name="T39" fmla="*/ 287 h 908"/>
              <a:gd name="T40" fmla="*/ 0 w 574"/>
              <a:gd name="T41" fmla="*/ 287 h 908"/>
              <a:gd name="T42" fmla="*/ 286 w 574"/>
              <a:gd name="T43" fmla="*/ 0 h 908"/>
              <a:gd name="T44" fmla="*/ 286 w 574"/>
              <a:gd name="T45" fmla="*/ 0 h 908"/>
              <a:gd name="T46" fmla="*/ 573 w 574"/>
              <a:gd name="T47" fmla="*/ 287 h 908"/>
              <a:gd name="T48" fmla="*/ 573 w 574"/>
              <a:gd name="T49" fmla="*/ 287 h 908"/>
              <a:gd name="T50" fmla="*/ 443 w 574"/>
              <a:gd name="T51" fmla="*/ 658 h 908"/>
              <a:gd name="T52" fmla="*/ 443 w 574"/>
              <a:gd name="T53" fmla="*/ 658 h 908"/>
              <a:gd name="T54" fmla="*/ 316 w 574"/>
              <a:gd name="T55" fmla="*/ 892 h 908"/>
              <a:gd name="T56" fmla="*/ 316 w 574"/>
              <a:gd name="T57" fmla="*/ 892 h 908"/>
              <a:gd name="T58" fmla="*/ 291 w 574"/>
              <a:gd name="T59" fmla="*/ 907 h 908"/>
              <a:gd name="T60" fmla="*/ 290 w 574"/>
              <a:gd name="T61" fmla="*/ 907 h 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74" h="908">
                <a:moveTo>
                  <a:pt x="286" y="59"/>
                </a:moveTo>
                <a:lnTo>
                  <a:pt x="286" y="59"/>
                </a:lnTo>
                <a:cubicBezTo>
                  <a:pt x="160" y="59"/>
                  <a:pt x="58" y="161"/>
                  <a:pt x="58" y="287"/>
                </a:cubicBezTo>
                <a:lnTo>
                  <a:pt x="58" y="287"/>
                </a:lnTo>
                <a:cubicBezTo>
                  <a:pt x="58" y="331"/>
                  <a:pt x="80" y="427"/>
                  <a:pt x="186" y="631"/>
                </a:cubicBezTo>
                <a:lnTo>
                  <a:pt x="186" y="631"/>
                </a:lnTo>
                <a:cubicBezTo>
                  <a:pt x="225" y="707"/>
                  <a:pt x="265" y="777"/>
                  <a:pt x="290" y="819"/>
                </a:cubicBezTo>
                <a:lnTo>
                  <a:pt x="290" y="819"/>
                </a:lnTo>
                <a:cubicBezTo>
                  <a:pt x="314" y="777"/>
                  <a:pt x="353" y="707"/>
                  <a:pt x="390" y="631"/>
                </a:cubicBezTo>
                <a:lnTo>
                  <a:pt x="390" y="631"/>
                </a:lnTo>
                <a:cubicBezTo>
                  <a:pt x="492" y="427"/>
                  <a:pt x="514" y="331"/>
                  <a:pt x="514" y="287"/>
                </a:cubicBezTo>
                <a:lnTo>
                  <a:pt x="514" y="287"/>
                </a:lnTo>
                <a:cubicBezTo>
                  <a:pt x="514" y="161"/>
                  <a:pt x="412" y="59"/>
                  <a:pt x="286" y="59"/>
                </a:cubicBezTo>
                <a:close/>
                <a:moveTo>
                  <a:pt x="290" y="907"/>
                </a:moveTo>
                <a:lnTo>
                  <a:pt x="290" y="907"/>
                </a:lnTo>
                <a:cubicBezTo>
                  <a:pt x="280" y="907"/>
                  <a:pt x="271" y="901"/>
                  <a:pt x="265" y="893"/>
                </a:cubicBezTo>
                <a:lnTo>
                  <a:pt x="265" y="893"/>
                </a:lnTo>
                <a:cubicBezTo>
                  <a:pt x="264" y="891"/>
                  <a:pt x="198" y="785"/>
                  <a:pt x="134" y="658"/>
                </a:cubicBezTo>
                <a:lnTo>
                  <a:pt x="134" y="658"/>
                </a:lnTo>
                <a:cubicBezTo>
                  <a:pt x="45" y="485"/>
                  <a:pt x="0" y="361"/>
                  <a:pt x="0" y="287"/>
                </a:cubicBezTo>
                <a:lnTo>
                  <a:pt x="0" y="287"/>
                </a:lnTo>
                <a:cubicBezTo>
                  <a:pt x="0" y="129"/>
                  <a:pt x="128" y="0"/>
                  <a:pt x="286" y="0"/>
                </a:cubicBezTo>
                <a:lnTo>
                  <a:pt x="286" y="0"/>
                </a:lnTo>
                <a:cubicBezTo>
                  <a:pt x="444" y="0"/>
                  <a:pt x="573" y="129"/>
                  <a:pt x="573" y="287"/>
                </a:cubicBezTo>
                <a:lnTo>
                  <a:pt x="573" y="287"/>
                </a:lnTo>
                <a:cubicBezTo>
                  <a:pt x="573" y="361"/>
                  <a:pt x="529" y="485"/>
                  <a:pt x="443" y="658"/>
                </a:cubicBezTo>
                <a:lnTo>
                  <a:pt x="443" y="658"/>
                </a:lnTo>
                <a:cubicBezTo>
                  <a:pt x="380" y="784"/>
                  <a:pt x="316" y="891"/>
                  <a:pt x="316" y="892"/>
                </a:cubicBezTo>
                <a:lnTo>
                  <a:pt x="316" y="892"/>
                </a:lnTo>
                <a:cubicBezTo>
                  <a:pt x="310" y="901"/>
                  <a:pt x="301" y="906"/>
                  <a:pt x="291" y="907"/>
                </a:cubicBezTo>
                <a:lnTo>
                  <a:pt x="290" y="9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1" name="Freeform 455"/>
          <p:cNvSpPr>
            <a:spLocks noChangeArrowheads="1"/>
          </p:cNvSpPr>
          <p:nvPr/>
        </p:nvSpPr>
        <p:spPr bwMode="auto">
          <a:xfrm>
            <a:off x="14599463" y="4355476"/>
            <a:ext cx="329704" cy="329708"/>
          </a:xfrm>
          <a:custGeom>
            <a:avLst/>
            <a:gdLst>
              <a:gd name="T0" fmla="*/ 134 w 269"/>
              <a:gd name="T1" fmla="*/ 58 h 268"/>
              <a:gd name="T2" fmla="*/ 134 w 269"/>
              <a:gd name="T3" fmla="*/ 58 h 268"/>
              <a:gd name="T4" fmla="*/ 59 w 269"/>
              <a:gd name="T5" fmla="*/ 133 h 268"/>
              <a:gd name="T6" fmla="*/ 59 w 269"/>
              <a:gd name="T7" fmla="*/ 133 h 268"/>
              <a:gd name="T8" fmla="*/ 134 w 269"/>
              <a:gd name="T9" fmla="*/ 208 h 268"/>
              <a:gd name="T10" fmla="*/ 134 w 269"/>
              <a:gd name="T11" fmla="*/ 208 h 268"/>
              <a:gd name="T12" fmla="*/ 209 w 269"/>
              <a:gd name="T13" fmla="*/ 133 h 268"/>
              <a:gd name="T14" fmla="*/ 209 w 269"/>
              <a:gd name="T15" fmla="*/ 133 h 268"/>
              <a:gd name="T16" fmla="*/ 134 w 269"/>
              <a:gd name="T17" fmla="*/ 58 h 268"/>
              <a:gd name="T18" fmla="*/ 134 w 269"/>
              <a:gd name="T19" fmla="*/ 267 h 268"/>
              <a:gd name="T20" fmla="*/ 134 w 269"/>
              <a:gd name="T21" fmla="*/ 267 h 268"/>
              <a:gd name="T22" fmla="*/ 0 w 269"/>
              <a:gd name="T23" fmla="*/ 133 h 268"/>
              <a:gd name="T24" fmla="*/ 0 w 269"/>
              <a:gd name="T25" fmla="*/ 133 h 268"/>
              <a:gd name="T26" fmla="*/ 134 w 269"/>
              <a:gd name="T27" fmla="*/ 0 h 268"/>
              <a:gd name="T28" fmla="*/ 134 w 269"/>
              <a:gd name="T29" fmla="*/ 0 h 268"/>
              <a:gd name="T30" fmla="*/ 268 w 269"/>
              <a:gd name="T31" fmla="*/ 133 h 268"/>
              <a:gd name="T32" fmla="*/ 268 w 269"/>
              <a:gd name="T33" fmla="*/ 133 h 268"/>
              <a:gd name="T34" fmla="*/ 134 w 269"/>
              <a:gd name="T35" fmla="*/ 267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69" h="268">
                <a:moveTo>
                  <a:pt x="134" y="58"/>
                </a:moveTo>
                <a:lnTo>
                  <a:pt x="134" y="58"/>
                </a:lnTo>
                <a:cubicBezTo>
                  <a:pt x="93" y="58"/>
                  <a:pt x="59" y="91"/>
                  <a:pt x="59" y="133"/>
                </a:cubicBezTo>
                <a:lnTo>
                  <a:pt x="59" y="133"/>
                </a:lnTo>
                <a:cubicBezTo>
                  <a:pt x="59" y="174"/>
                  <a:pt x="93" y="208"/>
                  <a:pt x="134" y="208"/>
                </a:cubicBezTo>
                <a:lnTo>
                  <a:pt x="134" y="208"/>
                </a:lnTo>
                <a:cubicBezTo>
                  <a:pt x="175" y="208"/>
                  <a:pt x="209" y="174"/>
                  <a:pt x="209" y="133"/>
                </a:cubicBezTo>
                <a:lnTo>
                  <a:pt x="209" y="133"/>
                </a:lnTo>
                <a:cubicBezTo>
                  <a:pt x="209" y="91"/>
                  <a:pt x="175" y="58"/>
                  <a:pt x="134" y="58"/>
                </a:cubicBezTo>
                <a:close/>
                <a:moveTo>
                  <a:pt x="134" y="267"/>
                </a:moveTo>
                <a:lnTo>
                  <a:pt x="134" y="267"/>
                </a:lnTo>
                <a:cubicBezTo>
                  <a:pt x="60" y="267"/>
                  <a:pt x="0" y="206"/>
                  <a:pt x="0" y="133"/>
                </a:cubicBezTo>
                <a:lnTo>
                  <a:pt x="0" y="133"/>
                </a:lnTo>
                <a:cubicBezTo>
                  <a:pt x="0" y="59"/>
                  <a:pt x="60" y="0"/>
                  <a:pt x="134" y="0"/>
                </a:cubicBezTo>
                <a:lnTo>
                  <a:pt x="134" y="0"/>
                </a:lnTo>
                <a:cubicBezTo>
                  <a:pt x="208" y="0"/>
                  <a:pt x="268" y="59"/>
                  <a:pt x="268" y="133"/>
                </a:cubicBezTo>
                <a:lnTo>
                  <a:pt x="268" y="133"/>
                </a:lnTo>
                <a:cubicBezTo>
                  <a:pt x="268" y="206"/>
                  <a:pt x="208" y="267"/>
                  <a:pt x="134" y="26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" name="CuadroTexto 531"/>
          <p:cNvSpPr txBox="1"/>
          <p:nvPr/>
        </p:nvSpPr>
        <p:spPr>
          <a:xfrm>
            <a:off x="18666416" y="4297894"/>
            <a:ext cx="210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33" name="Rectángulo 532"/>
          <p:cNvSpPr/>
          <p:nvPr/>
        </p:nvSpPr>
        <p:spPr>
          <a:xfrm>
            <a:off x="18667055" y="4858881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34" name="CuadroTexto 533"/>
          <p:cNvSpPr txBox="1"/>
          <p:nvPr/>
        </p:nvSpPr>
        <p:spPr>
          <a:xfrm>
            <a:off x="18677923" y="6004527"/>
            <a:ext cx="210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35" name="Rectángulo 534"/>
          <p:cNvSpPr/>
          <p:nvPr/>
        </p:nvSpPr>
        <p:spPr>
          <a:xfrm>
            <a:off x="18653162" y="6565514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36" name="CuadroTexto 535"/>
          <p:cNvSpPr txBox="1"/>
          <p:nvPr/>
        </p:nvSpPr>
        <p:spPr>
          <a:xfrm>
            <a:off x="18677923" y="9432092"/>
            <a:ext cx="210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37" name="Rectángulo 536"/>
          <p:cNvSpPr/>
          <p:nvPr/>
        </p:nvSpPr>
        <p:spPr>
          <a:xfrm>
            <a:off x="18653162" y="9993079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44" name="CuadroTexto 543"/>
          <p:cNvSpPr txBox="1"/>
          <p:nvPr/>
        </p:nvSpPr>
        <p:spPr>
          <a:xfrm>
            <a:off x="3508046" y="7886137"/>
            <a:ext cx="210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>
                <a:latin typeface="Lato" charset="0"/>
                <a:ea typeface="Lato" charset="0"/>
                <a:cs typeface="Lato" charset="0"/>
              </a:rPr>
              <a:t>Your Title</a:t>
            </a:r>
            <a:endParaRPr lang="en-US" sz="32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45" name="Rectángulo 544"/>
          <p:cNvSpPr/>
          <p:nvPr/>
        </p:nvSpPr>
        <p:spPr>
          <a:xfrm>
            <a:off x="3064451" y="8447124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46" name="CuadroTexto 545"/>
          <p:cNvSpPr txBox="1"/>
          <p:nvPr/>
        </p:nvSpPr>
        <p:spPr>
          <a:xfrm>
            <a:off x="3504970" y="9553448"/>
            <a:ext cx="210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>
                <a:latin typeface="Lato" charset="0"/>
                <a:ea typeface="Lato" charset="0"/>
                <a:cs typeface="Lato" charset="0"/>
              </a:rPr>
              <a:t>Your Title</a:t>
            </a:r>
            <a:endParaRPr lang="en-US" sz="32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47" name="Rectángulo 546"/>
          <p:cNvSpPr/>
          <p:nvPr/>
        </p:nvSpPr>
        <p:spPr>
          <a:xfrm>
            <a:off x="3061375" y="10114435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48" name="CuadroTexto 547"/>
          <p:cNvSpPr txBox="1"/>
          <p:nvPr/>
        </p:nvSpPr>
        <p:spPr>
          <a:xfrm>
            <a:off x="9526077" y="664378"/>
            <a:ext cx="53254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Real Estate</a:t>
            </a:r>
            <a:endParaRPr lang="en-US" sz="80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49" name="CuadroTexto 548"/>
          <p:cNvSpPr txBox="1"/>
          <p:nvPr/>
        </p:nvSpPr>
        <p:spPr>
          <a:xfrm>
            <a:off x="2451398" y="2179803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5483E937-E2DC-8B4E-A0A5-3CA9FF746AF8}"/>
              </a:ext>
            </a:extLst>
          </p:cNvPr>
          <p:cNvSpPr/>
          <p:nvPr/>
        </p:nvSpPr>
        <p:spPr>
          <a:xfrm>
            <a:off x="12125741" y="3299792"/>
            <a:ext cx="3975652" cy="3856383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97405E09-873B-0140-97FB-A56A751D4FD6}"/>
              </a:ext>
            </a:extLst>
          </p:cNvPr>
          <p:cNvSpPr/>
          <p:nvPr/>
        </p:nvSpPr>
        <p:spPr>
          <a:xfrm flipH="1">
            <a:off x="8136973" y="3299792"/>
            <a:ext cx="4025348" cy="3856383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3733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Line 1"/>
          <p:cNvSpPr>
            <a:spLocks noChangeShapeType="1"/>
          </p:cNvSpPr>
          <p:nvPr/>
        </p:nvSpPr>
        <p:spPr bwMode="auto">
          <a:xfrm>
            <a:off x="9092010" y="7356855"/>
            <a:ext cx="5603" cy="3335030"/>
          </a:xfrm>
          <a:prstGeom prst="line">
            <a:avLst/>
          </a:prstGeom>
          <a:noFill/>
          <a:ln w="183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Freeform 2"/>
          <p:cNvSpPr>
            <a:spLocks noChangeArrowheads="1"/>
          </p:cNvSpPr>
          <p:nvPr/>
        </p:nvSpPr>
        <p:spPr bwMode="auto">
          <a:xfrm>
            <a:off x="8968698" y="10562970"/>
            <a:ext cx="246624" cy="246624"/>
          </a:xfrm>
          <a:custGeom>
            <a:avLst/>
            <a:gdLst>
              <a:gd name="T0" fmla="*/ 0 w 193"/>
              <a:gd name="T1" fmla="*/ 96 h 192"/>
              <a:gd name="T2" fmla="*/ 0 w 193"/>
              <a:gd name="T3" fmla="*/ 96 h 192"/>
              <a:gd name="T4" fmla="*/ 96 w 193"/>
              <a:gd name="T5" fmla="*/ 191 h 192"/>
              <a:gd name="T6" fmla="*/ 96 w 193"/>
              <a:gd name="T7" fmla="*/ 191 h 192"/>
              <a:gd name="T8" fmla="*/ 192 w 193"/>
              <a:gd name="T9" fmla="*/ 96 h 192"/>
              <a:gd name="T10" fmla="*/ 192 w 193"/>
              <a:gd name="T11" fmla="*/ 96 h 192"/>
              <a:gd name="T12" fmla="*/ 96 w 193"/>
              <a:gd name="T13" fmla="*/ 0 h 192"/>
              <a:gd name="T14" fmla="*/ 96 w 193"/>
              <a:gd name="T15" fmla="*/ 0 h 192"/>
              <a:gd name="T16" fmla="*/ 0 w 193"/>
              <a:gd name="T17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" h="192">
                <a:moveTo>
                  <a:pt x="0" y="96"/>
                </a:moveTo>
                <a:lnTo>
                  <a:pt x="0" y="96"/>
                </a:lnTo>
                <a:cubicBezTo>
                  <a:pt x="0" y="149"/>
                  <a:pt x="43" y="191"/>
                  <a:pt x="96" y="191"/>
                </a:cubicBezTo>
                <a:lnTo>
                  <a:pt x="96" y="191"/>
                </a:lnTo>
                <a:cubicBezTo>
                  <a:pt x="149" y="191"/>
                  <a:pt x="192" y="149"/>
                  <a:pt x="192" y="96"/>
                </a:cubicBezTo>
                <a:lnTo>
                  <a:pt x="192" y="96"/>
                </a:lnTo>
                <a:cubicBezTo>
                  <a:pt x="192" y="43"/>
                  <a:pt x="149" y="0"/>
                  <a:pt x="96" y="0"/>
                </a:cubicBezTo>
                <a:lnTo>
                  <a:pt x="96" y="0"/>
                </a:lnTo>
                <a:cubicBezTo>
                  <a:pt x="43" y="0"/>
                  <a:pt x="0" y="43"/>
                  <a:pt x="0" y="9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3"/>
          <p:cNvSpPr>
            <a:spLocks noChangeShapeType="1"/>
          </p:cNvSpPr>
          <p:nvPr/>
        </p:nvSpPr>
        <p:spPr bwMode="auto">
          <a:xfrm>
            <a:off x="12365386" y="7356855"/>
            <a:ext cx="5603" cy="3335030"/>
          </a:xfrm>
          <a:prstGeom prst="line">
            <a:avLst/>
          </a:prstGeom>
          <a:noFill/>
          <a:ln w="1836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Freeform 4"/>
          <p:cNvSpPr>
            <a:spLocks noChangeArrowheads="1"/>
          </p:cNvSpPr>
          <p:nvPr/>
        </p:nvSpPr>
        <p:spPr bwMode="auto">
          <a:xfrm>
            <a:off x="12242074" y="10562970"/>
            <a:ext cx="246624" cy="246624"/>
          </a:xfrm>
          <a:custGeom>
            <a:avLst/>
            <a:gdLst>
              <a:gd name="T0" fmla="*/ 0 w 193"/>
              <a:gd name="T1" fmla="*/ 96 h 192"/>
              <a:gd name="T2" fmla="*/ 0 w 193"/>
              <a:gd name="T3" fmla="*/ 96 h 192"/>
              <a:gd name="T4" fmla="*/ 96 w 193"/>
              <a:gd name="T5" fmla="*/ 191 h 192"/>
              <a:gd name="T6" fmla="*/ 96 w 193"/>
              <a:gd name="T7" fmla="*/ 191 h 192"/>
              <a:gd name="T8" fmla="*/ 192 w 193"/>
              <a:gd name="T9" fmla="*/ 96 h 192"/>
              <a:gd name="T10" fmla="*/ 192 w 193"/>
              <a:gd name="T11" fmla="*/ 96 h 192"/>
              <a:gd name="T12" fmla="*/ 96 w 193"/>
              <a:gd name="T13" fmla="*/ 0 h 192"/>
              <a:gd name="T14" fmla="*/ 96 w 193"/>
              <a:gd name="T15" fmla="*/ 0 h 192"/>
              <a:gd name="T16" fmla="*/ 0 w 193"/>
              <a:gd name="T17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" h="192">
                <a:moveTo>
                  <a:pt x="0" y="96"/>
                </a:moveTo>
                <a:lnTo>
                  <a:pt x="0" y="96"/>
                </a:lnTo>
                <a:cubicBezTo>
                  <a:pt x="0" y="149"/>
                  <a:pt x="43" y="191"/>
                  <a:pt x="96" y="191"/>
                </a:cubicBezTo>
                <a:lnTo>
                  <a:pt x="96" y="191"/>
                </a:lnTo>
                <a:cubicBezTo>
                  <a:pt x="149" y="191"/>
                  <a:pt x="192" y="149"/>
                  <a:pt x="192" y="96"/>
                </a:cubicBezTo>
                <a:lnTo>
                  <a:pt x="192" y="96"/>
                </a:lnTo>
                <a:cubicBezTo>
                  <a:pt x="192" y="43"/>
                  <a:pt x="149" y="0"/>
                  <a:pt x="96" y="0"/>
                </a:cubicBezTo>
                <a:lnTo>
                  <a:pt x="96" y="0"/>
                </a:lnTo>
                <a:cubicBezTo>
                  <a:pt x="43" y="0"/>
                  <a:pt x="0" y="43"/>
                  <a:pt x="0" y="9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5"/>
          <p:cNvSpPr>
            <a:spLocks noChangeShapeType="1"/>
          </p:cNvSpPr>
          <p:nvPr/>
        </p:nvSpPr>
        <p:spPr bwMode="auto">
          <a:xfrm>
            <a:off x="15638763" y="7356855"/>
            <a:ext cx="5603" cy="3335030"/>
          </a:xfrm>
          <a:prstGeom prst="line">
            <a:avLst/>
          </a:prstGeom>
          <a:noFill/>
          <a:ln w="1836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Freeform 6"/>
          <p:cNvSpPr>
            <a:spLocks noChangeArrowheads="1"/>
          </p:cNvSpPr>
          <p:nvPr/>
        </p:nvSpPr>
        <p:spPr bwMode="auto">
          <a:xfrm>
            <a:off x="15515450" y="10562970"/>
            <a:ext cx="246624" cy="246624"/>
          </a:xfrm>
          <a:custGeom>
            <a:avLst/>
            <a:gdLst>
              <a:gd name="T0" fmla="*/ 0 w 193"/>
              <a:gd name="T1" fmla="*/ 96 h 192"/>
              <a:gd name="T2" fmla="*/ 0 w 193"/>
              <a:gd name="T3" fmla="*/ 96 h 192"/>
              <a:gd name="T4" fmla="*/ 96 w 193"/>
              <a:gd name="T5" fmla="*/ 191 h 192"/>
              <a:gd name="T6" fmla="*/ 96 w 193"/>
              <a:gd name="T7" fmla="*/ 191 h 192"/>
              <a:gd name="T8" fmla="*/ 192 w 193"/>
              <a:gd name="T9" fmla="*/ 96 h 192"/>
              <a:gd name="T10" fmla="*/ 192 w 193"/>
              <a:gd name="T11" fmla="*/ 96 h 192"/>
              <a:gd name="T12" fmla="*/ 96 w 193"/>
              <a:gd name="T13" fmla="*/ 0 h 192"/>
              <a:gd name="T14" fmla="*/ 96 w 193"/>
              <a:gd name="T15" fmla="*/ 0 h 192"/>
              <a:gd name="T16" fmla="*/ 0 w 193"/>
              <a:gd name="T17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" h="192">
                <a:moveTo>
                  <a:pt x="0" y="96"/>
                </a:moveTo>
                <a:lnTo>
                  <a:pt x="0" y="96"/>
                </a:lnTo>
                <a:cubicBezTo>
                  <a:pt x="0" y="149"/>
                  <a:pt x="43" y="191"/>
                  <a:pt x="96" y="191"/>
                </a:cubicBezTo>
                <a:lnTo>
                  <a:pt x="96" y="191"/>
                </a:lnTo>
                <a:cubicBezTo>
                  <a:pt x="149" y="191"/>
                  <a:pt x="192" y="149"/>
                  <a:pt x="192" y="96"/>
                </a:cubicBezTo>
                <a:lnTo>
                  <a:pt x="192" y="96"/>
                </a:lnTo>
                <a:cubicBezTo>
                  <a:pt x="192" y="43"/>
                  <a:pt x="149" y="0"/>
                  <a:pt x="96" y="0"/>
                </a:cubicBezTo>
                <a:lnTo>
                  <a:pt x="96" y="0"/>
                </a:lnTo>
                <a:cubicBezTo>
                  <a:pt x="43" y="0"/>
                  <a:pt x="0" y="43"/>
                  <a:pt x="0" y="9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7"/>
          <p:cNvSpPr>
            <a:spLocks noChangeShapeType="1"/>
          </p:cNvSpPr>
          <p:nvPr/>
        </p:nvSpPr>
        <p:spPr bwMode="auto">
          <a:xfrm>
            <a:off x="18912139" y="7356855"/>
            <a:ext cx="5603" cy="3335030"/>
          </a:xfrm>
          <a:prstGeom prst="line">
            <a:avLst/>
          </a:prstGeom>
          <a:noFill/>
          <a:ln w="183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Freeform 8"/>
          <p:cNvSpPr>
            <a:spLocks noChangeArrowheads="1"/>
          </p:cNvSpPr>
          <p:nvPr/>
        </p:nvSpPr>
        <p:spPr bwMode="auto">
          <a:xfrm>
            <a:off x="18788827" y="10562970"/>
            <a:ext cx="246624" cy="246624"/>
          </a:xfrm>
          <a:custGeom>
            <a:avLst/>
            <a:gdLst>
              <a:gd name="T0" fmla="*/ 0 w 192"/>
              <a:gd name="T1" fmla="*/ 96 h 192"/>
              <a:gd name="T2" fmla="*/ 0 w 192"/>
              <a:gd name="T3" fmla="*/ 96 h 192"/>
              <a:gd name="T4" fmla="*/ 96 w 192"/>
              <a:gd name="T5" fmla="*/ 191 h 192"/>
              <a:gd name="T6" fmla="*/ 96 w 192"/>
              <a:gd name="T7" fmla="*/ 191 h 192"/>
              <a:gd name="T8" fmla="*/ 191 w 192"/>
              <a:gd name="T9" fmla="*/ 96 h 192"/>
              <a:gd name="T10" fmla="*/ 191 w 192"/>
              <a:gd name="T11" fmla="*/ 96 h 192"/>
              <a:gd name="T12" fmla="*/ 96 w 192"/>
              <a:gd name="T13" fmla="*/ 0 h 192"/>
              <a:gd name="T14" fmla="*/ 96 w 192"/>
              <a:gd name="T15" fmla="*/ 0 h 192"/>
              <a:gd name="T16" fmla="*/ 0 w 192"/>
              <a:gd name="T17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2" h="192">
                <a:moveTo>
                  <a:pt x="0" y="96"/>
                </a:moveTo>
                <a:lnTo>
                  <a:pt x="0" y="96"/>
                </a:lnTo>
                <a:cubicBezTo>
                  <a:pt x="0" y="149"/>
                  <a:pt x="43" y="191"/>
                  <a:pt x="96" y="191"/>
                </a:cubicBezTo>
                <a:lnTo>
                  <a:pt x="96" y="191"/>
                </a:lnTo>
                <a:cubicBezTo>
                  <a:pt x="149" y="191"/>
                  <a:pt x="191" y="149"/>
                  <a:pt x="191" y="96"/>
                </a:cubicBezTo>
                <a:lnTo>
                  <a:pt x="191" y="96"/>
                </a:lnTo>
                <a:cubicBezTo>
                  <a:pt x="191" y="43"/>
                  <a:pt x="149" y="0"/>
                  <a:pt x="96" y="0"/>
                </a:cubicBezTo>
                <a:lnTo>
                  <a:pt x="96" y="0"/>
                </a:lnTo>
                <a:cubicBezTo>
                  <a:pt x="43" y="0"/>
                  <a:pt x="0" y="43"/>
                  <a:pt x="0" y="9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0" name="Freeform 345"/>
          <p:cNvSpPr>
            <a:spLocks noChangeArrowheads="1"/>
          </p:cNvSpPr>
          <p:nvPr/>
        </p:nvSpPr>
        <p:spPr bwMode="auto">
          <a:xfrm>
            <a:off x="3912901" y="4475836"/>
            <a:ext cx="3312610" cy="5061400"/>
          </a:xfrm>
          <a:custGeom>
            <a:avLst/>
            <a:gdLst>
              <a:gd name="T0" fmla="*/ 875 w 2606"/>
              <a:gd name="T1" fmla="*/ 2395 h 3982"/>
              <a:gd name="T2" fmla="*/ 875 w 2606"/>
              <a:gd name="T3" fmla="*/ 2395 h 3982"/>
              <a:gd name="T4" fmla="*/ 471 w 2606"/>
              <a:gd name="T5" fmla="*/ 1991 h 3982"/>
              <a:gd name="T6" fmla="*/ 471 w 2606"/>
              <a:gd name="T7" fmla="*/ 1991 h 3982"/>
              <a:gd name="T8" fmla="*/ 875 w 2606"/>
              <a:gd name="T9" fmla="*/ 1587 h 3982"/>
              <a:gd name="T10" fmla="*/ 875 w 2606"/>
              <a:gd name="T11" fmla="*/ 1587 h 3982"/>
              <a:gd name="T12" fmla="*/ 1280 w 2606"/>
              <a:gd name="T13" fmla="*/ 1991 h 3982"/>
              <a:gd name="T14" fmla="*/ 1280 w 2606"/>
              <a:gd name="T15" fmla="*/ 1991 h 3982"/>
              <a:gd name="T16" fmla="*/ 875 w 2606"/>
              <a:gd name="T17" fmla="*/ 2395 h 3982"/>
              <a:gd name="T18" fmla="*/ 1605 w 2606"/>
              <a:gd name="T19" fmla="*/ 3 h 3982"/>
              <a:gd name="T20" fmla="*/ 1605 w 2606"/>
              <a:gd name="T21" fmla="*/ 3 h 3982"/>
              <a:gd name="T22" fmla="*/ 263 w 2606"/>
              <a:gd name="T23" fmla="*/ 117 h 3982"/>
              <a:gd name="T24" fmla="*/ 263 w 2606"/>
              <a:gd name="T25" fmla="*/ 117 h 3982"/>
              <a:gd name="T26" fmla="*/ 105 w 2606"/>
              <a:gd name="T27" fmla="*/ 306 h 3982"/>
              <a:gd name="T28" fmla="*/ 105 w 2606"/>
              <a:gd name="T29" fmla="*/ 306 h 3982"/>
              <a:gd name="T30" fmla="*/ 9 w 2606"/>
              <a:gd name="T31" fmla="*/ 2143 h 3982"/>
              <a:gd name="T32" fmla="*/ 9 w 2606"/>
              <a:gd name="T33" fmla="*/ 2143 h 3982"/>
              <a:gd name="T34" fmla="*/ 106 w 2606"/>
              <a:gd name="T35" fmla="*/ 3657 h 3982"/>
              <a:gd name="T36" fmla="*/ 106 w 2606"/>
              <a:gd name="T37" fmla="*/ 3657 h 3982"/>
              <a:gd name="T38" fmla="*/ 259 w 2606"/>
              <a:gd name="T39" fmla="*/ 3845 h 3982"/>
              <a:gd name="T40" fmla="*/ 259 w 2606"/>
              <a:gd name="T41" fmla="*/ 3845 h 3982"/>
              <a:gd name="T42" fmla="*/ 1633 w 2606"/>
              <a:gd name="T43" fmla="*/ 3980 h 3982"/>
              <a:gd name="T44" fmla="*/ 1633 w 2606"/>
              <a:gd name="T45" fmla="*/ 3980 h 3982"/>
              <a:gd name="T46" fmla="*/ 2605 w 2606"/>
              <a:gd name="T47" fmla="*/ 3920 h 3982"/>
              <a:gd name="T48" fmla="*/ 2605 w 2606"/>
              <a:gd name="T49" fmla="*/ 53 h 3982"/>
              <a:gd name="T50" fmla="*/ 2605 w 2606"/>
              <a:gd name="T51" fmla="*/ 53 h 3982"/>
              <a:gd name="T52" fmla="*/ 1605 w 2606"/>
              <a:gd name="T53" fmla="*/ 3 h 39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606" h="3982">
                <a:moveTo>
                  <a:pt x="875" y="2395"/>
                </a:moveTo>
                <a:lnTo>
                  <a:pt x="875" y="2395"/>
                </a:lnTo>
                <a:cubicBezTo>
                  <a:pt x="652" y="2395"/>
                  <a:pt x="471" y="2215"/>
                  <a:pt x="471" y="1991"/>
                </a:cubicBezTo>
                <a:lnTo>
                  <a:pt x="471" y="1991"/>
                </a:lnTo>
                <a:cubicBezTo>
                  <a:pt x="471" y="1768"/>
                  <a:pt x="652" y="1587"/>
                  <a:pt x="875" y="1587"/>
                </a:cubicBezTo>
                <a:lnTo>
                  <a:pt x="875" y="1587"/>
                </a:lnTo>
                <a:cubicBezTo>
                  <a:pt x="1099" y="1587"/>
                  <a:pt x="1280" y="1768"/>
                  <a:pt x="1280" y="1991"/>
                </a:cubicBezTo>
                <a:lnTo>
                  <a:pt x="1280" y="1991"/>
                </a:lnTo>
                <a:cubicBezTo>
                  <a:pt x="1280" y="2215"/>
                  <a:pt x="1099" y="2395"/>
                  <a:pt x="875" y="2395"/>
                </a:cubicBezTo>
                <a:close/>
                <a:moveTo>
                  <a:pt x="1605" y="3"/>
                </a:moveTo>
                <a:lnTo>
                  <a:pt x="1605" y="3"/>
                </a:lnTo>
                <a:cubicBezTo>
                  <a:pt x="1109" y="6"/>
                  <a:pt x="659" y="52"/>
                  <a:pt x="263" y="117"/>
                </a:cubicBezTo>
                <a:lnTo>
                  <a:pt x="263" y="117"/>
                </a:lnTo>
                <a:cubicBezTo>
                  <a:pt x="181" y="130"/>
                  <a:pt x="117" y="208"/>
                  <a:pt x="105" y="306"/>
                </a:cubicBezTo>
                <a:lnTo>
                  <a:pt x="105" y="306"/>
                </a:lnTo>
                <a:cubicBezTo>
                  <a:pt x="43" y="839"/>
                  <a:pt x="0" y="1457"/>
                  <a:pt x="9" y="2143"/>
                </a:cubicBezTo>
                <a:lnTo>
                  <a:pt x="9" y="2143"/>
                </a:lnTo>
                <a:cubicBezTo>
                  <a:pt x="15" y="2699"/>
                  <a:pt x="53" y="3206"/>
                  <a:pt x="106" y="3657"/>
                </a:cubicBezTo>
                <a:lnTo>
                  <a:pt x="106" y="3657"/>
                </a:lnTo>
                <a:cubicBezTo>
                  <a:pt x="117" y="3753"/>
                  <a:pt x="179" y="3829"/>
                  <a:pt x="259" y="3845"/>
                </a:cubicBezTo>
                <a:lnTo>
                  <a:pt x="259" y="3845"/>
                </a:lnTo>
                <a:cubicBezTo>
                  <a:pt x="653" y="3921"/>
                  <a:pt x="1116" y="3977"/>
                  <a:pt x="1633" y="3980"/>
                </a:cubicBezTo>
                <a:lnTo>
                  <a:pt x="1633" y="3980"/>
                </a:lnTo>
                <a:cubicBezTo>
                  <a:pt x="1983" y="3981"/>
                  <a:pt x="2309" y="3958"/>
                  <a:pt x="2605" y="3920"/>
                </a:cubicBezTo>
                <a:lnTo>
                  <a:pt x="2605" y="53"/>
                </a:lnTo>
                <a:lnTo>
                  <a:pt x="2605" y="53"/>
                </a:lnTo>
                <a:cubicBezTo>
                  <a:pt x="2297" y="20"/>
                  <a:pt x="1962" y="0"/>
                  <a:pt x="1605" y="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3" name="Freeform 348"/>
          <p:cNvSpPr>
            <a:spLocks noChangeArrowheads="1"/>
          </p:cNvSpPr>
          <p:nvPr/>
        </p:nvSpPr>
        <p:spPr bwMode="auto">
          <a:xfrm>
            <a:off x="17129718" y="5675326"/>
            <a:ext cx="3363058" cy="3222929"/>
          </a:xfrm>
          <a:custGeom>
            <a:avLst/>
            <a:gdLst>
              <a:gd name="T0" fmla="*/ 2458 w 2645"/>
              <a:gd name="T1" fmla="*/ 632 h 2536"/>
              <a:gd name="T2" fmla="*/ 2172 w 2645"/>
              <a:gd name="T3" fmla="*/ 471 h 2536"/>
              <a:gd name="T4" fmla="*/ 1340 w 2645"/>
              <a:gd name="T5" fmla="*/ 0 h 2536"/>
              <a:gd name="T6" fmla="*/ 1340 w 2645"/>
              <a:gd name="T7" fmla="*/ 0 h 2536"/>
              <a:gd name="T8" fmla="*/ 0 w 2645"/>
              <a:gd name="T9" fmla="*/ 0 h 2536"/>
              <a:gd name="T10" fmla="*/ 0 w 2645"/>
              <a:gd name="T11" fmla="*/ 2485 h 2536"/>
              <a:gd name="T12" fmla="*/ 0 w 2645"/>
              <a:gd name="T13" fmla="*/ 2485 h 2536"/>
              <a:gd name="T14" fmla="*/ 276 w 2645"/>
              <a:gd name="T15" fmla="*/ 2421 h 2536"/>
              <a:gd name="T16" fmla="*/ 404 w 2645"/>
              <a:gd name="T17" fmla="*/ 2237 h 2536"/>
              <a:gd name="T18" fmla="*/ 404 w 2645"/>
              <a:gd name="T19" fmla="*/ 2237 h 2536"/>
              <a:gd name="T20" fmla="*/ 777 w 2645"/>
              <a:gd name="T21" fmla="*/ 1700 h 2536"/>
              <a:gd name="T22" fmla="*/ 1340 w 2645"/>
              <a:gd name="T23" fmla="*/ 1700 h 2536"/>
              <a:gd name="T24" fmla="*/ 2172 w 2645"/>
              <a:gd name="T25" fmla="*/ 1230 h 2536"/>
              <a:gd name="T26" fmla="*/ 2458 w 2645"/>
              <a:gd name="T27" fmla="*/ 1069 h 2536"/>
              <a:gd name="T28" fmla="*/ 2458 w 2645"/>
              <a:gd name="T29" fmla="*/ 1069 h 2536"/>
              <a:gd name="T30" fmla="*/ 2458 w 2645"/>
              <a:gd name="T31" fmla="*/ 632 h 2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645" h="2536">
                <a:moveTo>
                  <a:pt x="2458" y="632"/>
                </a:moveTo>
                <a:lnTo>
                  <a:pt x="2172" y="471"/>
                </a:lnTo>
                <a:lnTo>
                  <a:pt x="1340" y="0"/>
                </a:lnTo>
                <a:lnTo>
                  <a:pt x="1340" y="0"/>
                </a:lnTo>
                <a:lnTo>
                  <a:pt x="0" y="0"/>
                </a:lnTo>
                <a:lnTo>
                  <a:pt x="0" y="2485"/>
                </a:lnTo>
                <a:lnTo>
                  <a:pt x="0" y="2485"/>
                </a:lnTo>
                <a:cubicBezTo>
                  <a:pt x="91" y="2535"/>
                  <a:pt x="211" y="2514"/>
                  <a:pt x="276" y="2421"/>
                </a:cubicBezTo>
                <a:lnTo>
                  <a:pt x="404" y="2237"/>
                </a:lnTo>
                <a:lnTo>
                  <a:pt x="404" y="2237"/>
                </a:lnTo>
                <a:lnTo>
                  <a:pt x="777" y="1700"/>
                </a:lnTo>
                <a:lnTo>
                  <a:pt x="1340" y="1700"/>
                </a:lnTo>
                <a:lnTo>
                  <a:pt x="2172" y="1230"/>
                </a:lnTo>
                <a:lnTo>
                  <a:pt x="2458" y="1069"/>
                </a:lnTo>
                <a:lnTo>
                  <a:pt x="2458" y="1069"/>
                </a:lnTo>
                <a:cubicBezTo>
                  <a:pt x="2644" y="963"/>
                  <a:pt x="2644" y="738"/>
                  <a:pt x="2458" y="63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5" name="Freeform 350"/>
          <p:cNvSpPr>
            <a:spLocks noChangeArrowheads="1"/>
          </p:cNvSpPr>
          <p:nvPr/>
        </p:nvSpPr>
        <p:spPr bwMode="auto">
          <a:xfrm>
            <a:off x="7225511" y="4543097"/>
            <a:ext cx="3301403" cy="4915668"/>
          </a:xfrm>
          <a:custGeom>
            <a:avLst/>
            <a:gdLst>
              <a:gd name="T0" fmla="*/ 623 w 2599"/>
              <a:gd name="T1" fmla="*/ 3605 h 3868"/>
              <a:gd name="T2" fmla="*/ 623 w 2599"/>
              <a:gd name="T3" fmla="*/ 3605 h 3868"/>
              <a:gd name="T4" fmla="*/ 707 w 2599"/>
              <a:gd name="T5" fmla="*/ 2594 h 3868"/>
              <a:gd name="T6" fmla="*/ 2598 w 2599"/>
              <a:gd name="T7" fmla="*/ 2594 h 3868"/>
              <a:gd name="T8" fmla="*/ 2598 w 2599"/>
              <a:gd name="T9" fmla="*/ 894 h 3868"/>
              <a:gd name="T10" fmla="*/ 685 w 2599"/>
              <a:gd name="T11" fmla="*/ 894 h 3868"/>
              <a:gd name="T12" fmla="*/ 685 w 2599"/>
              <a:gd name="T13" fmla="*/ 894 h 3868"/>
              <a:gd name="T14" fmla="*/ 624 w 2599"/>
              <a:gd name="T15" fmla="*/ 251 h 3868"/>
              <a:gd name="T16" fmla="*/ 624 w 2599"/>
              <a:gd name="T17" fmla="*/ 251 h 3868"/>
              <a:gd name="T18" fmla="*/ 465 w 2599"/>
              <a:gd name="T19" fmla="*/ 64 h 3868"/>
              <a:gd name="T20" fmla="*/ 465 w 2599"/>
              <a:gd name="T21" fmla="*/ 64 h 3868"/>
              <a:gd name="T22" fmla="*/ 0 w 2599"/>
              <a:gd name="T23" fmla="*/ 0 h 3868"/>
              <a:gd name="T24" fmla="*/ 0 w 2599"/>
              <a:gd name="T25" fmla="*/ 3867 h 3868"/>
              <a:gd name="T26" fmla="*/ 0 w 2599"/>
              <a:gd name="T27" fmla="*/ 3867 h 3868"/>
              <a:gd name="T28" fmla="*/ 469 w 2599"/>
              <a:gd name="T29" fmla="*/ 3792 h 3868"/>
              <a:gd name="T30" fmla="*/ 469 w 2599"/>
              <a:gd name="T31" fmla="*/ 3792 h 3868"/>
              <a:gd name="T32" fmla="*/ 623 w 2599"/>
              <a:gd name="T33" fmla="*/ 3605 h 3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599" h="3868">
                <a:moveTo>
                  <a:pt x="623" y="3605"/>
                </a:moveTo>
                <a:lnTo>
                  <a:pt x="623" y="3605"/>
                </a:lnTo>
                <a:cubicBezTo>
                  <a:pt x="659" y="3297"/>
                  <a:pt x="690" y="2959"/>
                  <a:pt x="707" y="2594"/>
                </a:cubicBezTo>
                <a:lnTo>
                  <a:pt x="2598" y="2594"/>
                </a:lnTo>
                <a:lnTo>
                  <a:pt x="2598" y="894"/>
                </a:lnTo>
                <a:lnTo>
                  <a:pt x="685" y="894"/>
                </a:lnTo>
                <a:lnTo>
                  <a:pt x="685" y="894"/>
                </a:lnTo>
                <a:cubicBezTo>
                  <a:pt x="669" y="668"/>
                  <a:pt x="647" y="453"/>
                  <a:pt x="624" y="251"/>
                </a:cubicBezTo>
                <a:lnTo>
                  <a:pt x="624" y="251"/>
                </a:lnTo>
                <a:cubicBezTo>
                  <a:pt x="611" y="154"/>
                  <a:pt x="547" y="77"/>
                  <a:pt x="465" y="64"/>
                </a:cubicBezTo>
                <a:lnTo>
                  <a:pt x="465" y="64"/>
                </a:lnTo>
                <a:cubicBezTo>
                  <a:pt x="318" y="40"/>
                  <a:pt x="163" y="18"/>
                  <a:pt x="0" y="0"/>
                </a:cubicBezTo>
                <a:lnTo>
                  <a:pt x="0" y="3867"/>
                </a:lnTo>
                <a:lnTo>
                  <a:pt x="0" y="3867"/>
                </a:lnTo>
                <a:cubicBezTo>
                  <a:pt x="165" y="3846"/>
                  <a:pt x="322" y="3820"/>
                  <a:pt x="469" y="3792"/>
                </a:cubicBezTo>
                <a:lnTo>
                  <a:pt x="469" y="3792"/>
                </a:lnTo>
                <a:cubicBezTo>
                  <a:pt x="549" y="3776"/>
                  <a:pt x="611" y="3701"/>
                  <a:pt x="623" y="360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7" name="Freeform 352"/>
          <p:cNvSpPr>
            <a:spLocks noChangeArrowheads="1"/>
          </p:cNvSpPr>
          <p:nvPr/>
        </p:nvSpPr>
        <p:spPr bwMode="auto">
          <a:xfrm>
            <a:off x="10526915" y="5675326"/>
            <a:ext cx="3301400" cy="3228535"/>
          </a:xfrm>
          <a:custGeom>
            <a:avLst/>
            <a:gdLst>
              <a:gd name="T0" fmla="*/ 0 w 2598"/>
              <a:gd name="T1" fmla="*/ 1700 h 2542"/>
              <a:gd name="T2" fmla="*/ 541 w 2598"/>
              <a:gd name="T3" fmla="*/ 1700 h 2542"/>
              <a:gd name="T4" fmla="*/ 1042 w 2598"/>
              <a:gd name="T5" fmla="*/ 2421 h 2542"/>
              <a:gd name="T6" fmla="*/ 1042 w 2598"/>
              <a:gd name="T7" fmla="*/ 2421 h 2542"/>
              <a:gd name="T8" fmla="*/ 1387 w 2598"/>
              <a:gd name="T9" fmla="*/ 2421 h 2542"/>
              <a:gd name="T10" fmla="*/ 1888 w 2598"/>
              <a:gd name="T11" fmla="*/ 1700 h 2542"/>
              <a:gd name="T12" fmla="*/ 2166 w 2598"/>
              <a:gd name="T13" fmla="*/ 1700 h 2542"/>
              <a:gd name="T14" fmla="*/ 2473 w 2598"/>
              <a:gd name="T15" fmla="*/ 2141 h 2542"/>
              <a:gd name="T16" fmla="*/ 2578 w 2598"/>
              <a:gd name="T17" fmla="*/ 2292 h 2542"/>
              <a:gd name="T18" fmla="*/ 2578 w 2598"/>
              <a:gd name="T19" fmla="*/ 2292 h 2542"/>
              <a:gd name="T20" fmla="*/ 2597 w 2598"/>
              <a:gd name="T21" fmla="*/ 2316 h 2542"/>
              <a:gd name="T22" fmla="*/ 2597 w 2598"/>
              <a:gd name="T23" fmla="*/ 0 h 2542"/>
              <a:gd name="T24" fmla="*/ 0 w 2598"/>
              <a:gd name="T25" fmla="*/ 0 h 2542"/>
              <a:gd name="T26" fmla="*/ 0 w 2598"/>
              <a:gd name="T27" fmla="*/ 1700 h 2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98" h="2542">
                <a:moveTo>
                  <a:pt x="0" y="1700"/>
                </a:moveTo>
                <a:lnTo>
                  <a:pt x="541" y="1700"/>
                </a:lnTo>
                <a:lnTo>
                  <a:pt x="1042" y="2421"/>
                </a:lnTo>
                <a:lnTo>
                  <a:pt x="1042" y="2421"/>
                </a:lnTo>
                <a:cubicBezTo>
                  <a:pt x="1126" y="2541"/>
                  <a:pt x="1305" y="2541"/>
                  <a:pt x="1387" y="2421"/>
                </a:cubicBezTo>
                <a:lnTo>
                  <a:pt x="1888" y="1700"/>
                </a:lnTo>
                <a:lnTo>
                  <a:pt x="2166" y="1700"/>
                </a:lnTo>
                <a:lnTo>
                  <a:pt x="2473" y="2141"/>
                </a:lnTo>
                <a:lnTo>
                  <a:pt x="2578" y="2292"/>
                </a:lnTo>
                <a:lnTo>
                  <a:pt x="2578" y="2292"/>
                </a:lnTo>
                <a:cubicBezTo>
                  <a:pt x="2584" y="2301"/>
                  <a:pt x="2590" y="2308"/>
                  <a:pt x="2597" y="2316"/>
                </a:cubicBezTo>
                <a:lnTo>
                  <a:pt x="2597" y="0"/>
                </a:lnTo>
                <a:lnTo>
                  <a:pt x="0" y="0"/>
                </a:lnTo>
                <a:lnTo>
                  <a:pt x="0" y="170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" name="Freeform 354"/>
          <p:cNvSpPr>
            <a:spLocks noChangeArrowheads="1"/>
          </p:cNvSpPr>
          <p:nvPr/>
        </p:nvSpPr>
        <p:spPr bwMode="auto">
          <a:xfrm>
            <a:off x="13828315" y="5675326"/>
            <a:ext cx="3301403" cy="3161274"/>
          </a:xfrm>
          <a:custGeom>
            <a:avLst/>
            <a:gdLst>
              <a:gd name="T0" fmla="*/ 0 w 2599"/>
              <a:gd name="T1" fmla="*/ 0 h 2486"/>
              <a:gd name="T2" fmla="*/ 0 w 2599"/>
              <a:gd name="T3" fmla="*/ 2316 h 2486"/>
              <a:gd name="T4" fmla="*/ 0 w 2599"/>
              <a:gd name="T5" fmla="*/ 2316 h 2486"/>
              <a:gd name="T6" fmla="*/ 266 w 2599"/>
              <a:gd name="T7" fmla="*/ 2292 h 2486"/>
              <a:gd name="T8" fmla="*/ 371 w 2599"/>
              <a:gd name="T9" fmla="*/ 2141 h 2486"/>
              <a:gd name="T10" fmla="*/ 678 w 2599"/>
              <a:gd name="T11" fmla="*/ 1700 h 2486"/>
              <a:gd name="T12" fmla="*/ 985 w 2599"/>
              <a:gd name="T13" fmla="*/ 2141 h 2486"/>
              <a:gd name="T14" fmla="*/ 1090 w 2599"/>
              <a:gd name="T15" fmla="*/ 2292 h 2486"/>
              <a:gd name="T16" fmla="*/ 1090 w 2599"/>
              <a:gd name="T17" fmla="*/ 2292 h 2486"/>
              <a:gd name="T18" fmla="*/ 1375 w 2599"/>
              <a:gd name="T19" fmla="*/ 2292 h 2486"/>
              <a:gd name="T20" fmla="*/ 1480 w 2599"/>
              <a:gd name="T21" fmla="*/ 2141 h 2486"/>
              <a:gd name="T22" fmla="*/ 1786 w 2599"/>
              <a:gd name="T23" fmla="*/ 1700 h 2486"/>
              <a:gd name="T24" fmla="*/ 2026 w 2599"/>
              <a:gd name="T25" fmla="*/ 1700 h 2486"/>
              <a:gd name="T26" fmla="*/ 2399 w 2599"/>
              <a:gd name="T27" fmla="*/ 2237 h 2486"/>
              <a:gd name="T28" fmla="*/ 2399 w 2599"/>
              <a:gd name="T29" fmla="*/ 2237 h 2486"/>
              <a:gd name="T30" fmla="*/ 2527 w 2599"/>
              <a:gd name="T31" fmla="*/ 2421 h 2486"/>
              <a:gd name="T32" fmla="*/ 2527 w 2599"/>
              <a:gd name="T33" fmla="*/ 2421 h 2486"/>
              <a:gd name="T34" fmla="*/ 2598 w 2599"/>
              <a:gd name="T35" fmla="*/ 2485 h 2486"/>
              <a:gd name="T36" fmla="*/ 2598 w 2599"/>
              <a:gd name="T37" fmla="*/ 0 h 2486"/>
              <a:gd name="T38" fmla="*/ 0 w 2599"/>
              <a:gd name="T39" fmla="*/ 0 h 2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599" h="2486">
                <a:moveTo>
                  <a:pt x="0" y="0"/>
                </a:moveTo>
                <a:lnTo>
                  <a:pt x="0" y="2316"/>
                </a:lnTo>
                <a:lnTo>
                  <a:pt x="0" y="2316"/>
                </a:lnTo>
                <a:cubicBezTo>
                  <a:pt x="74" y="2391"/>
                  <a:pt x="202" y="2383"/>
                  <a:pt x="266" y="2292"/>
                </a:cubicBezTo>
                <a:lnTo>
                  <a:pt x="371" y="2141"/>
                </a:lnTo>
                <a:lnTo>
                  <a:pt x="678" y="1700"/>
                </a:lnTo>
                <a:lnTo>
                  <a:pt x="985" y="2141"/>
                </a:lnTo>
                <a:lnTo>
                  <a:pt x="1090" y="2292"/>
                </a:lnTo>
                <a:lnTo>
                  <a:pt x="1090" y="2292"/>
                </a:lnTo>
                <a:cubicBezTo>
                  <a:pt x="1159" y="2392"/>
                  <a:pt x="1306" y="2392"/>
                  <a:pt x="1375" y="2292"/>
                </a:cubicBezTo>
                <a:lnTo>
                  <a:pt x="1480" y="2141"/>
                </a:lnTo>
                <a:lnTo>
                  <a:pt x="1786" y="1700"/>
                </a:lnTo>
                <a:lnTo>
                  <a:pt x="2026" y="1700"/>
                </a:lnTo>
                <a:lnTo>
                  <a:pt x="2399" y="2237"/>
                </a:lnTo>
                <a:lnTo>
                  <a:pt x="2399" y="2237"/>
                </a:lnTo>
                <a:lnTo>
                  <a:pt x="2527" y="2421"/>
                </a:lnTo>
                <a:lnTo>
                  <a:pt x="2527" y="2421"/>
                </a:lnTo>
                <a:cubicBezTo>
                  <a:pt x="2547" y="2448"/>
                  <a:pt x="2571" y="2470"/>
                  <a:pt x="2598" y="2485"/>
                </a:cubicBezTo>
                <a:lnTo>
                  <a:pt x="2598" y="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1" name="Freeform 356"/>
          <p:cNvSpPr>
            <a:spLocks noChangeArrowheads="1"/>
          </p:cNvSpPr>
          <p:nvPr/>
        </p:nvSpPr>
        <p:spPr bwMode="auto">
          <a:xfrm>
            <a:off x="11675958" y="6185388"/>
            <a:ext cx="997707" cy="1154650"/>
          </a:xfrm>
          <a:custGeom>
            <a:avLst/>
            <a:gdLst>
              <a:gd name="T0" fmla="*/ 410 w 784"/>
              <a:gd name="T1" fmla="*/ 609 h 907"/>
              <a:gd name="T2" fmla="*/ 404 w 784"/>
              <a:gd name="T3" fmla="*/ 606 h 907"/>
              <a:gd name="T4" fmla="*/ 401 w 784"/>
              <a:gd name="T5" fmla="*/ 605 h 907"/>
              <a:gd name="T6" fmla="*/ 397 w 784"/>
              <a:gd name="T7" fmla="*/ 604 h 907"/>
              <a:gd name="T8" fmla="*/ 392 w 784"/>
              <a:gd name="T9" fmla="*/ 603 h 907"/>
              <a:gd name="T10" fmla="*/ 387 w 784"/>
              <a:gd name="T11" fmla="*/ 604 h 907"/>
              <a:gd name="T12" fmla="*/ 382 w 784"/>
              <a:gd name="T13" fmla="*/ 605 h 907"/>
              <a:gd name="T14" fmla="*/ 377 w 784"/>
              <a:gd name="T15" fmla="*/ 608 h 907"/>
              <a:gd name="T16" fmla="*/ 374 w 784"/>
              <a:gd name="T17" fmla="*/ 609 h 907"/>
              <a:gd name="T18" fmla="*/ 776 w 784"/>
              <a:gd name="T19" fmla="*/ 893 h 907"/>
              <a:gd name="T20" fmla="*/ 779 w 784"/>
              <a:gd name="T21" fmla="*/ 889 h 907"/>
              <a:gd name="T22" fmla="*/ 782 w 784"/>
              <a:gd name="T23" fmla="*/ 880 h 907"/>
              <a:gd name="T24" fmla="*/ 783 w 784"/>
              <a:gd name="T25" fmla="*/ 876 h 907"/>
              <a:gd name="T26" fmla="*/ 783 w 784"/>
              <a:gd name="T27" fmla="*/ 872 h 907"/>
              <a:gd name="T28" fmla="*/ 781 w 784"/>
              <a:gd name="T29" fmla="*/ 862 h 907"/>
              <a:gd name="T30" fmla="*/ 422 w 784"/>
              <a:gd name="T31" fmla="*/ 20 h 907"/>
              <a:gd name="T32" fmla="*/ 419 w 784"/>
              <a:gd name="T33" fmla="*/ 16 h 907"/>
              <a:gd name="T34" fmla="*/ 416 w 784"/>
              <a:gd name="T35" fmla="*/ 11 h 907"/>
              <a:gd name="T36" fmla="*/ 413 w 784"/>
              <a:gd name="T37" fmla="*/ 8 h 907"/>
              <a:gd name="T38" fmla="*/ 409 w 784"/>
              <a:gd name="T39" fmla="*/ 5 h 907"/>
              <a:gd name="T40" fmla="*/ 404 w 784"/>
              <a:gd name="T41" fmla="*/ 3 h 907"/>
              <a:gd name="T42" fmla="*/ 402 w 784"/>
              <a:gd name="T43" fmla="*/ 2 h 907"/>
              <a:gd name="T44" fmla="*/ 398 w 784"/>
              <a:gd name="T45" fmla="*/ 1 h 907"/>
              <a:gd name="T46" fmla="*/ 393 w 784"/>
              <a:gd name="T47" fmla="*/ 0 h 907"/>
              <a:gd name="T48" fmla="*/ 388 w 784"/>
              <a:gd name="T49" fmla="*/ 1 h 907"/>
              <a:gd name="T50" fmla="*/ 383 w 784"/>
              <a:gd name="T51" fmla="*/ 2 h 907"/>
              <a:gd name="T52" fmla="*/ 379 w 784"/>
              <a:gd name="T53" fmla="*/ 3 h 907"/>
              <a:gd name="T54" fmla="*/ 376 w 784"/>
              <a:gd name="T55" fmla="*/ 5 h 907"/>
              <a:gd name="T56" fmla="*/ 371 w 784"/>
              <a:gd name="T57" fmla="*/ 8 h 907"/>
              <a:gd name="T58" fmla="*/ 368 w 784"/>
              <a:gd name="T59" fmla="*/ 11 h 907"/>
              <a:gd name="T60" fmla="*/ 365 w 784"/>
              <a:gd name="T61" fmla="*/ 15 h 907"/>
              <a:gd name="T62" fmla="*/ 362 w 784"/>
              <a:gd name="T63" fmla="*/ 20 h 907"/>
              <a:gd name="T64" fmla="*/ 2 w 784"/>
              <a:gd name="T65" fmla="*/ 860 h 907"/>
              <a:gd name="T66" fmla="*/ 1 w 784"/>
              <a:gd name="T67" fmla="*/ 864 h 907"/>
              <a:gd name="T68" fmla="*/ 0 w 784"/>
              <a:gd name="T69" fmla="*/ 872 h 907"/>
              <a:gd name="T70" fmla="*/ 0 w 784"/>
              <a:gd name="T71" fmla="*/ 876 h 907"/>
              <a:gd name="T72" fmla="*/ 1 w 784"/>
              <a:gd name="T73" fmla="*/ 880 h 907"/>
              <a:gd name="T74" fmla="*/ 4 w 784"/>
              <a:gd name="T75" fmla="*/ 887 h 907"/>
              <a:gd name="T76" fmla="*/ 6 w 784"/>
              <a:gd name="T77" fmla="*/ 891 h 907"/>
              <a:gd name="T78" fmla="*/ 7 w 784"/>
              <a:gd name="T79" fmla="*/ 894 h 907"/>
              <a:gd name="T80" fmla="*/ 12 w 784"/>
              <a:gd name="T81" fmla="*/ 898 h 907"/>
              <a:gd name="T82" fmla="*/ 17 w 784"/>
              <a:gd name="T83" fmla="*/ 902 h 907"/>
              <a:gd name="T84" fmla="*/ 20 w 784"/>
              <a:gd name="T85" fmla="*/ 904 h 907"/>
              <a:gd name="T86" fmla="*/ 26 w 784"/>
              <a:gd name="T87" fmla="*/ 905 h 907"/>
              <a:gd name="T88" fmla="*/ 31 w 784"/>
              <a:gd name="T89" fmla="*/ 906 h 907"/>
              <a:gd name="T90" fmla="*/ 36 w 784"/>
              <a:gd name="T91" fmla="*/ 906 h 907"/>
              <a:gd name="T92" fmla="*/ 50 w 784"/>
              <a:gd name="T93" fmla="*/ 902 h 907"/>
              <a:gd name="T94" fmla="*/ 731 w 784"/>
              <a:gd name="T95" fmla="*/ 900 h 907"/>
              <a:gd name="T96" fmla="*/ 734 w 784"/>
              <a:gd name="T97" fmla="*/ 902 h 907"/>
              <a:gd name="T98" fmla="*/ 749 w 784"/>
              <a:gd name="T99" fmla="*/ 906 h 907"/>
              <a:gd name="T100" fmla="*/ 753 w 784"/>
              <a:gd name="T101" fmla="*/ 906 h 907"/>
              <a:gd name="T102" fmla="*/ 759 w 784"/>
              <a:gd name="T103" fmla="*/ 905 h 907"/>
              <a:gd name="T104" fmla="*/ 763 w 784"/>
              <a:gd name="T105" fmla="*/ 904 h 907"/>
              <a:gd name="T106" fmla="*/ 766 w 784"/>
              <a:gd name="T107" fmla="*/ 902 h 907"/>
              <a:gd name="T108" fmla="*/ 774 w 784"/>
              <a:gd name="T109" fmla="*/ 896 h 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784" h="907">
                <a:moveTo>
                  <a:pt x="411" y="610"/>
                </a:moveTo>
                <a:lnTo>
                  <a:pt x="411" y="610"/>
                </a:lnTo>
                <a:cubicBezTo>
                  <a:pt x="411" y="610"/>
                  <a:pt x="411" y="609"/>
                  <a:pt x="410" y="609"/>
                </a:cubicBezTo>
                <a:lnTo>
                  <a:pt x="410" y="609"/>
                </a:lnTo>
                <a:lnTo>
                  <a:pt x="410" y="609"/>
                </a:lnTo>
                <a:lnTo>
                  <a:pt x="410" y="609"/>
                </a:lnTo>
                <a:lnTo>
                  <a:pt x="410" y="609"/>
                </a:lnTo>
                <a:cubicBezTo>
                  <a:pt x="409" y="608"/>
                  <a:pt x="408" y="608"/>
                  <a:pt x="408" y="608"/>
                </a:cubicBezTo>
                <a:lnTo>
                  <a:pt x="408" y="608"/>
                </a:lnTo>
                <a:cubicBezTo>
                  <a:pt x="407" y="607"/>
                  <a:pt x="407" y="607"/>
                  <a:pt x="406" y="607"/>
                </a:cubicBezTo>
                <a:lnTo>
                  <a:pt x="406" y="607"/>
                </a:lnTo>
                <a:cubicBezTo>
                  <a:pt x="406" y="606"/>
                  <a:pt x="405" y="606"/>
                  <a:pt x="404" y="606"/>
                </a:cubicBezTo>
                <a:lnTo>
                  <a:pt x="404" y="606"/>
                </a:lnTo>
                <a:cubicBezTo>
                  <a:pt x="404" y="606"/>
                  <a:pt x="403" y="606"/>
                  <a:pt x="403" y="605"/>
                </a:cubicBezTo>
                <a:lnTo>
                  <a:pt x="403" y="605"/>
                </a:lnTo>
                <a:lnTo>
                  <a:pt x="402" y="605"/>
                </a:lnTo>
                <a:lnTo>
                  <a:pt x="402" y="605"/>
                </a:lnTo>
                <a:cubicBezTo>
                  <a:pt x="402" y="605"/>
                  <a:pt x="401" y="605"/>
                  <a:pt x="401" y="605"/>
                </a:cubicBezTo>
                <a:lnTo>
                  <a:pt x="401" y="605"/>
                </a:lnTo>
                <a:cubicBezTo>
                  <a:pt x="400" y="605"/>
                  <a:pt x="400" y="604"/>
                  <a:pt x="399" y="604"/>
                </a:cubicBezTo>
                <a:lnTo>
                  <a:pt x="399" y="604"/>
                </a:lnTo>
                <a:lnTo>
                  <a:pt x="398" y="604"/>
                </a:lnTo>
                <a:lnTo>
                  <a:pt x="398" y="604"/>
                </a:lnTo>
                <a:cubicBezTo>
                  <a:pt x="397" y="604"/>
                  <a:pt x="397" y="604"/>
                  <a:pt x="397" y="604"/>
                </a:cubicBezTo>
                <a:lnTo>
                  <a:pt x="397" y="604"/>
                </a:lnTo>
                <a:cubicBezTo>
                  <a:pt x="396" y="603"/>
                  <a:pt x="395" y="603"/>
                  <a:pt x="394" y="603"/>
                </a:cubicBezTo>
                <a:lnTo>
                  <a:pt x="394" y="603"/>
                </a:lnTo>
                <a:lnTo>
                  <a:pt x="393" y="603"/>
                </a:lnTo>
                <a:lnTo>
                  <a:pt x="393" y="603"/>
                </a:lnTo>
                <a:lnTo>
                  <a:pt x="392" y="603"/>
                </a:lnTo>
                <a:lnTo>
                  <a:pt x="392" y="603"/>
                </a:lnTo>
                <a:cubicBezTo>
                  <a:pt x="391" y="603"/>
                  <a:pt x="390" y="603"/>
                  <a:pt x="390" y="604"/>
                </a:cubicBezTo>
                <a:lnTo>
                  <a:pt x="390" y="604"/>
                </a:lnTo>
                <a:cubicBezTo>
                  <a:pt x="389" y="604"/>
                  <a:pt x="389" y="604"/>
                  <a:pt x="388" y="604"/>
                </a:cubicBezTo>
                <a:lnTo>
                  <a:pt x="388" y="604"/>
                </a:lnTo>
                <a:lnTo>
                  <a:pt x="387" y="604"/>
                </a:lnTo>
                <a:lnTo>
                  <a:pt x="387" y="604"/>
                </a:lnTo>
                <a:cubicBezTo>
                  <a:pt x="386" y="604"/>
                  <a:pt x="386" y="605"/>
                  <a:pt x="385" y="605"/>
                </a:cubicBezTo>
                <a:lnTo>
                  <a:pt x="385" y="605"/>
                </a:lnTo>
                <a:lnTo>
                  <a:pt x="384" y="605"/>
                </a:lnTo>
                <a:lnTo>
                  <a:pt x="384" y="605"/>
                </a:lnTo>
                <a:cubicBezTo>
                  <a:pt x="383" y="605"/>
                  <a:pt x="382" y="605"/>
                  <a:pt x="382" y="605"/>
                </a:cubicBezTo>
                <a:lnTo>
                  <a:pt x="382" y="605"/>
                </a:lnTo>
                <a:cubicBezTo>
                  <a:pt x="382" y="606"/>
                  <a:pt x="381" y="606"/>
                  <a:pt x="381" y="606"/>
                </a:cubicBezTo>
                <a:lnTo>
                  <a:pt x="381" y="606"/>
                </a:lnTo>
                <a:cubicBezTo>
                  <a:pt x="380" y="606"/>
                  <a:pt x="379" y="606"/>
                  <a:pt x="379" y="607"/>
                </a:cubicBezTo>
                <a:lnTo>
                  <a:pt x="379" y="607"/>
                </a:lnTo>
                <a:cubicBezTo>
                  <a:pt x="378" y="607"/>
                  <a:pt x="378" y="607"/>
                  <a:pt x="377" y="608"/>
                </a:cubicBezTo>
                <a:lnTo>
                  <a:pt x="377" y="608"/>
                </a:lnTo>
                <a:cubicBezTo>
                  <a:pt x="377" y="608"/>
                  <a:pt x="376" y="608"/>
                  <a:pt x="375" y="609"/>
                </a:cubicBezTo>
                <a:lnTo>
                  <a:pt x="375" y="609"/>
                </a:lnTo>
                <a:lnTo>
                  <a:pt x="375" y="609"/>
                </a:lnTo>
                <a:lnTo>
                  <a:pt x="374" y="609"/>
                </a:lnTo>
                <a:lnTo>
                  <a:pt x="374" y="609"/>
                </a:lnTo>
                <a:cubicBezTo>
                  <a:pt x="374" y="609"/>
                  <a:pt x="374" y="609"/>
                  <a:pt x="374" y="610"/>
                </a:cubicBezTo>
                <a:lnTo>
                  <a:pt x="108" y="784"/>
                </a:lnTo>
                <a:lnTo>
                  <a:pt x="393" y="118"/>
                </a:lnTo>
                <a:lnTo>
                  <a:pt x="675" y="784"/>
                </a:lnTo>
                <a:lnTo>
                  <a:pt x="411" y="610"/>
                </a:lnTo>
                <a:close/>
                <a:moveTo>
                  <a:pt x="776" y="893"/>
                </a:moveTo>
                <a:lnTo>
                  <a:pt x="776" y="893"/>
                </a:lnTo>
                <a:cubicBezTo>
                  <a:pt x="776" y="893"/>
                  <a:pt x="777" y="892"/>
                  <a:pt x="777" y="891"/>
                </a:cubicBezTo>
                <a:lnTo>
                  <a:pt x="777" y="891"/>
                </a:lnTo>
                <a:lnTo>
                  <a:pt x="777" y="891"/>
                </a:lnTo>
                <a:cubicBezTo>
                  <a:pt x="778" y="890"/>
                  <a:pt x="778" y="889"/>
                  <a:pt x="779" y="889"/>
                </a:cubicBezTo>
                <a:lnTo>
                  <a:pt x="779" y="889"/>
                </a:lnTo>
                <a:cubicBezTo>
                  <a:pt x="779" y="888"/>
                  <a:pt x="780" y="888"/>
                  <a:pt x="780" y="888"/>
                </a:cubicBezTo>
                <a:lnTo>
                  <a:pt x="780" y="888"/>
                </a:lnTo>
                <a:lnTo>
                  <a:pt x="780" y="887"/>
                </a:lnTo>
                <a:lnTo>
                  <a:pt x="780" y="887"/>
                </a:lnTo>
                <a:cubicBezTo>
                  <a:pt x="781" y="885"/>
                  <a:pt x="782" y="882"/>
                  <a:pt x="782" y="880"/>
                </a:cubicBezTo>
                <a:lnTo>
                  <a:pt x="782" y="880"/>
                </a:lnTo>
                <a:lnTo>
                  <a:pt x="782" y="879"/>
                </a:lnTo>
                <a:lnTo>
                  <a:pt x="782" y="879"/>
                </a:lnTo>
                <a:cubicBezTo>
                  <a:pt x="782" y="878"/>
                  <a:pt x="782" y="878"/>
                  <a:pt x="782" y="877"/>
                </a:cubicBezTo>
                <a:lnTo>
                  <a:pt x="782" y="877"/>
                </a:lnTo>
                <a:cubicBezTo>
                  <a:pt x="783" y="877"/>
                  <a:pt x="783" y="876"/>
                  <a:pt x="783" y="876"/>
                </a:cubicBezTo>
                <a:lnTo>
                  <a:pt x="783" y="876"/>
                </a:lnTo>
                <a:cubicBezTo>
                  <a:pt x="783" y="876"/>
                  <a:pt x="783" y="875"/>
                  <a:pt x="783" y="874"/>
                </a:cubicBezTo>
                <a:lnTo>
                  <a:pt x="783" y="874"/>
                </a:lnTo>
                <a:cubicBezTo>
                  <a:pt x="783" y="874"/>
                  <a:pt x="783" y="873"/>
                  <a:pt x="783" y="872"/>
                </a:cubicBezTo>
                <a:lnTo>
                  <a:pt x="783" y="872"/>
                </a:lnTo>
                <a:lnTo>
                  <a:pt x="783" y="872"/>
                </a:lnTo>
                <a:lnTo>
                  <a:pt x="783" y="872"/>
                </a:lnTo>
                <a:cubicBezTo>
                  <a:pt x="783" y="870"/>
                  <a:pt x="782" y="867"/>
                  <a:pt x="782" y="864"/>
                </a:cubicBezTo>
                <a:lnTo>
                  <a:pt x="782" y="864"/>
                </a:lnTo>
                <a:lnTo>
                  <a:pt x="782" y="863"/>
                </a:lnTo>
                <a:lnTo>
                  <a:pt x="782" y="863"/>
                </a:lnTo>
                <a:cubicBezTo>
                  <a:pt x="781" y="863"/>
                  <a:pt x="781" y="863"/>
                  <a:pt x="781" y="862"/>
                </a:cubicBezTo>
                <a:lnTo>
                  <a:pt x="781" y="862"/>
                </a:lnTo>
                <a:cubicBezTo>
                  <a:pt x="781" y="861"/>
                  <a:pt x="781" y="861"/>
                  <a:pt x="781" y="860"/>
                </a:cubicBezTo>
                <a:lnTo>
                  <a:pt x="781" y="860"/>
                </a:lnTo>
                <a:lnTo>
                  <a:pt x="781" y="860"/>
                </a:lnTo>
                <a:lnTo>
                  <a:pt x="422" y="21"/>
                </a:lnTo>
                <a:lnTo>
                  <a:pt x="422" y="21"/>
                </a:lnTo>
                <a:lnTo>
                  <a:pt x="422" y="20"/>
                </a:lnTo>
                <a:lnTo>
                  <a:pt x="422" y="20"/>
                </a:lnTo>
                <a:cubicBezTo>
                  <a:pt x="422" y="19"/>
                  <a:pt x="421" y="19"/>
                  <a:pt x="421" y="18"/>
                </a:cubicBezTo>
                <a:lnTo>
                  <a:pt x="421" y="18"/>
                </a:lnTo>
                <a:cubicBezTo>
                  <a:pt x="420" y="18"/>
                  <a:pt x="420" y="18"/>
                  <a:pt x="420" y="17"/>
                </a:cubicBezTo>
                <a:lnTo>
                  <a:pt x="420" y="17"/>
                </a:lnTo>
                <a:cubicBezTo>
                  <a:pt x="420" y="16"/>
                  <a:pt x="419" y="16"/>
                  <a:pt x="419" y="16"/>
                </a:cubicBezTo>
                <a:lnTo>
                  <a:pt x="419" y="16"/>
                </a:lnTo>
                <a:cubicBezTo>
                  <a:pt x="419" y="15"/>
                  <a:pt x="419" y="14"/>
                  <a:pt x="418" y="14"/>
                </a:cubicBezTo>
                <a:lnTo>
                  <a:pt x="418" y="14"/>
                </a:lnTo>
                <a:lnTo>
                  <a:pt x="417" y="13"/>
                </a:lnTo>
                <a:lnTo>
                  <a:pt x="417" y="13"/>
                </a:lnTo>
                <a:cubicBezTo>
                  <a:pt x="417" y="13"/>
                  <a:pt x="417" y="12"/>
                  <a:pt x="416" y="11"/>
                </a:cubicBezTo>
                <a:lnTo>
                  <a:pt x="416" y="11"/>
                </a:lnTo>
                <a:cubicBezTo>
                  <a:pt x="415" y="11"/>
                  <a:pt x="415" y="11"/>
                  <a:pt x="415" y="10"/>
                </a:cubicBezTo>
                <a:lnTo>
                  <a:pt x="415" y="10"/>
                </a:lnTo>
                <a:lnTo>
                  <a:pt x="414" y="9"/>
                </a:lnTo>
                <a:lnTo>
                  <a:pt x="414" y="9"/>
                </a:lnTo>
                <a:lnTo>
                  <a:pt x="413" y="8"/>
                </a:lnTo>
                <a:lnTo>
                  <a:pt x="413" y="8"/>
                </a:lnTo>
                <a:cubicBezTo>
                  <a:pt x="413" y="8"/>
                  <a:pt x="412" y="8"/>
                  <a:pt x="411" y="7"/>
                </a:cubicBezTo>
                <a:lnTo>
                  <a:pt x="411" y="7"/>
                </a:lnTo>
                <a:cubicBezTo>
                  <a:pt x="411" y="7"/>
                  <a:pt x="411" y="7"/>
                  <a:pt x="410" y="7"/>
                </a:cubicBezTo>
                <a:lnTo>
                  <a:pt x="410" y="7"/>
                </a:lnTo>
                <a:cubicBezTo>
                  <a:pt x="409" y="6"/>
                  <a:pt x="409" y="6"/>
                  <a:pt x="409" y="5"/>
                </a:cubicBezTo>
                <a:lnTo>
                  <a:pt x="409" y="5"/>
                </a:lnTo>
                <a:cubicBezTo>
                  <a:pt x="408" y="5"/>
                  <a:pt x="408" y="5"/>
                  <a:pt x="407" y="5"/>
                </a:cubicBezTo>
                <a:lnTo>
                  <a:pt x="407" y="5"/>
                </a:lnTo>
                <a:cubicBezTo>
                  <a:pt x="407" y="4"/>
                  <a:pt x="406" y="4"/>
                  <a:pt x="406" y="3"/>
                </a:cubicBezTo>
                <a:lnTo>
                  <a:pt x="406" y="3"/>
                </a:lnTo>
                <a:cubicBezTo>
                  <a:pt x="405" y="3"/>
                  <a:pt x="405" y="3"/>
                  <a:pt x="404" y="3"/>
                </a:cubicBezTo>
                <a:lnTo>
                  <a:pt x="404" y="3"/>
                </a:lnTo>
                <a:lnTo>
                  <a:pt x="404" y="3"/>
                </a:lnTo>
                <a:lnTo>
                  <a:pt x="404" y="3"/>
                </a:lnTo>
                <a:cubicBezTo>
                  <a:pt x="404" y="3"/>
                  <a:pt x="403" y="3"/>
                  <a:pt x="403" y="2"/>
                </a:cubicBezTo>
                <a:lnTo>
                  <a:pt x="403" y="2"/>
                </a:lnTo>
                <a:cubicBezTo>
                  <a:pt x="402" y="2"/>
                  <a:pt x="402" y="2"/>
                  <a:pt x="402" y="2"/>
                </a:cubicBezTo>
                <a:lnTo>
                  <a:pt x="402" y="2"/>
                </a:lnTo>
                <a:lnTo>
                  <a:pt x="401" y="2"/>
                </a:lnTo>
                <a:lnTo>
                  <a:pt x="401" y="2"/>
                </a:lnTo>
                <a:cubicBezTo>
                  <a:pt x="400" y="2"/>
                  <a:pt x="399" y="2"/>
                  <a:pt x="399" y="1"/>
                </a:cubicBezTo>
                <a:lnTo>
                  <a:pt x="399" y="1"/>
                </a:lnTo>
                <a:cubicBezTo>
                  <a:pt x="398" y="1"/>
                  <a:pt x="398" y="1"/>
                  <a:pt x="398" y="1"/>
                </a:cubicBezTo>
                <a:lnTo>
                  <a:pt x="398" y="1"/>
                </a:lnTo>
                <a:cubicBezTo>
                  <a:pt x="397" y="1"/>
                  <a:pt x="397" y="1"/>
                  <a:pt x="396" y="1"/>
                </a:cubicBezTo>
                <a:lnTo>
                  <a:pt x="396" y="1"/>
                </a:lnTo>
                <a:cubicBezTo>
                  <a:pt x="395" y="0"/>
                  <a:pt x="394" y="0"/>
                  <a:pt x="394" y="0"/>
                </a:cubicBezTo>
                <a:lnTo>
                  <a:pt x="394" y="0"/>
                </a:lnTo>
                <a:lnTo>
                  <a:pt x="393" y="0"/>
                </a:lnTo>
                <a:lnTo>
                  <a:pt x="393" y="0"/>
                </a:lnTo>
                <a:cubicBezTo>
                  <a:pt x="392" y="0"/>
                  <a:pt x="392" y="0"/>
                  <a:pt x="391" y="0"/>
                </a:cubicBezTo>
                <a:lnTo>
                  <a:pt x="391" y="0"/>
                </a:lnTo>
                <a:cubicBezTo>
                  <a:pt x="390" y="0"/>
                  <a:pt x="390" y="0"/>
                  <a:pt x="389" y="1"/>
                </a:cubicBezTo>
                <a:lnTo>
                  <a:pt x="389" y="1"/>
                </a:lnTo>
                <a:lnTo>
                  <a:pt x="388" y="1"/>
                </a:lnTo>
                <a:lnTo>
                  <a:pt x="388" y="1"/>
                </a:lnTo>
                <a:cubicBezTo>
                  <a:pt x="387" y="1"/>
                  <a:pt x="387" y="1"/>
                  <a:pt x="386" y="1"/>
                </a:cubicBezTo>
                <a:lnTo>
                  <a:pt x="386" y="1"/>
                </a:lnTo>
                <a:cubicBezTo>
                  <a:pt x="385" y="2"/>
                  <a:pt x="385" y="2"/>
                  <a:pt x="385" y="2"/>
                </a:cubicBezTo>
                <a:lnTo>
                  <a:pt x="385" y="2"/>
                </a:lnTo>
                <a:cubicBezTo>
                  <a:pt x="384" y="2"/>
                  <a:pt x="384" y="2"/>
                  <a:pt x="383" y="2"/>
                </a:cubicBezTo>
                <a:lnTo>
                  <a:pt x="383" y="2"/>
                </a:lnTo>
                <a:cubicBezTo>
                  <a:pt x="382" y="2"/>
                  <a:pt x="382" y="2"/>
                  <a:pt x="382" y="2"/>
                </a:cubicBezTo>
                <a:lnTo>
                  <a:pt x="382" y="2"/>
                </a:lnTo>
                <a:cubicBezTo>
                  <a:pt x="381" y="3"/>
                  <a:pt x="381" y="3"/>
                  <a:pt x="380" y="3"/>
                </a:cubicBezTo>
                <a:lnTo>
                  <a:pt x="380" y="3"/>
                </a:lnTo>
                <a:cubicBezTo>
                  <a:pt x="380" y="3"/>
                  <a:pt x="380" y="3"/>
                  <a:pt x="379" y="3"/>
                </a:cubicBezTo>
                <a:lnTo>
                  <a:pt x="379" y="3"/>
                </a:lnTo>
                <a:lnTo>
                  <a:pt x="379" y="3"/>
                </a:lnTo>
                <a:lnTo>
                  <a:pt x="379" y="3"/>
                </a:lnTo>
                <a:cubicBezTo>
                  <a:pt x="378" y="4"/>
                  <a:pt x="377" y="4"/>
                  <a:pt x="377" y="5"/>
                </a:cubicBezTo>
                <a:lnTo>
                  <a:pt x="377" y="5"/>
                </a:lnTo>
                <a:cubicBezTo>
                  <a:pt x="376" y="5"/>
                  <a:pt x="376" y="5"/>
                  <a:pt x="376" y="5"/>
                </a:cubicBezTo>
                <a:lnTo>
                  <a:pt x="376" y="5"/>
                </a:lnTo>
                <a:cubicBezTo>
                  <a:pt x="375" y="6"/>
                  <a:pt x="374" y="6"/>
                  <a:pt x="374" y="7"/>
                </a:cubicBezTo>
                <a:lnTo>
                  <a:pt x="374" y="7"/>
                </a:lnTo>
                <a:lnTo>
                  <a:pt x="373" y="7"/>
                </a:lnTo>
                <a:lnTo>
                  <a:pt x="373" y="7"/>
                </a:lnTo>
                <a:cubicBezTo>
                  <a:pt x="373" y="8"/>
                  <a:pt x="372" y="8"/>
                  <a:pt x="371" y="8"/>
                </a:cubicBezTo>
                <a:lnTo>
                  <a:pt x="371" y="8"/>
                </a:lnTo>
                <a:cubicBezTo>
                  <a:pt x="371" y="8"/>
                  <a:pt x="371" y="9"/>
                  <a:pt x="370" y="9"/>
                </a:cubicBezTo>
                <a:lnTo>
                  <a:pt x="370" y="9"/>
                </a:lnTo>
                <a:lnTo>
                  <a:pt x="369" y="10"/>
                </a:lnTo>
                <a:lnTo>
                  <a:pt x="369" y="10"/>
                </a:lnTo>
                <a:cubicBezTo>
                  <a:pt x="369" y="11"/>
                  <a:pt x="368" y="11"/>
                  <a:pt x="368" y="11"/>
                </a:cubicBezTo>
                <a:lnTo>
                  <a:pt x="368" y="11"/>
                </a:lnTo>
                <a:cubicBezTo>
                  <a:pt x="368" y="12"/>
                  <a:pt x="367" y="13"/>
                  <a:pt x="367" y="13"/>
                </a:cubicBezTo>
                <a:lnTo>
                  <a:pt x="367" y="13"/>
                </a:lnTo>
                <a:cubicBezTo>
                  <a:pt x="366" y="13"/>
                  <a:pt x="366" y="14"/>
                  <a:pt x="366" y="14"/>
                </a:cubicBezTo>
                <a:lnTo>
                  <a:pt x="366" y="14"/>
                </a:lnTo>
                <a:lnTo>
                  <a:pt x="365" y="15"/>
                </a:lnTo>
                <a:lnTo>
                  <a:pt x="365" y="15"/>
                </a:lnTo>
                <a:cubicBezTo>
                  <a:pt x="365" y="16"/>
                  <a:pt x="364" y="16"/>
                  <a:pt x="364" y="17"/>
                </a:cubicBezTo>
                <a:lnTo>
                  <a:pt x="364" y="17"/>
                </a:lnTo>
                <a:cubicBezTo>
                  <a:pt x="364" y="18"/>
                  <a:pt x="363" y="18"/>
                  <a:pt x="363" y="18"/>
                </a:cubicBezTo>
                <a:lnTo>
                  <a:pt x="363" y="18"/>
                </a:lnTo>
                <a:cubicBezTo>
                  <a:pt x="363" y="19"/>
                  <a:pt x="363" y="19"/>
                  <a:pt x="362" y="20"/>
                </a:cubicBezTo>
                <a:lnTo>
                  <a:pt x="362" y="20"/>
                </a:lnTo>
                <a:lnTo>
                  <a:pt x="362" y="21"/>
                </a:lnTo>
                <a:lnTo>
                  <a:pt x="2" y="860"/>
                </a:lnTo>
                <a:lnTo>
                  <a:pt x="2" y="860"/>
                </a:lnTo>
                <a:lnTo>
                  <a:pt x="2" y="860"/>
                </a:lnTo>
                <a:lnTo>
                  <a:pt x="2" y="860"/>
                </a:lnTo>
                <a:cubicBezTo>
                  <a:pt x="2" y="861"/>
                  <a:pt x="2" y="861"/>
                  <a:pt x="2" y="862"/>
                </a:cubicBezTo>
                <a:lnTo>
                  <a:pt x="2" y="862"/>
                </a:lnTo>
                <a:cubicBezTo>
                  <a:pt x="2" y="863"/>
                  <a:pt x="2" y="863"/>
                  <a:pt x="2" y="863"/>
                </a:cubicBezTo>
                <a:lnTo>
                  <a:pt x="2" y="863"/>
                </a:lnTo>
                <a:cubicBezTo>
                  <a:pt x="1" y="863"/>
                  <a:pt x="1" y="863"/>
                  <a:pt x="1" y="864"/>
                </a:cubicBezTo>
                <a:lnTo>
                  <a:pt x="1" y="864"/>
                </a:lnTo>
                <a:cubicBezTo>
                  <a:pt x="1" y="866"/>
                  <a:pt x="1" y="867"/>
                  <a:pt x="0" y="869"/>
                </a:cubicBezTo>
                <a:lnTo>
                  <a:pt x="0" y="869"/>
                </a:lnTo>
                <a:lnTo>
                  <a:pt x="0" y="870"/>
                </a:lnTo>
                <a:lnTo>
                  <a:pt x="0" y="870"/>
                </a:lnTo>
                <a:cubicBezTo>
                  <a:pt x="0" y="870"/>
                  <a:pt x="0" y="871"/>
                  <a:pt x="0" y="872"/>
                </a:cubicBezTo>
                <a:lnTo>
                  <a:pt x="0" y="872"/>
                </a:lnTo>
                <a:lnTo>
                  <a:pt x="0" y="872"/>
                </a:lnTo>
                <a:lnTo>
                  <a:pt x="0" y="872"/>
                </a:lnTo>
                <a:cubicBezTo>
                  <a:pt x="0" y="873"/>
                  <a:pt x="0" y="874"/>
                  <a:pt x="0" y="874"/>
                </a:cubicBezTo>
                <a:lnTo>
                  <a:pt x="0" y="874"/>
                </a:lnTo>
                <a:cubicBezTo>
                  <a:pt x="0" y="875"/>
                  <a:pt x="0" y="876"/>
                  <a:pt x="0" y="876"/>
                </a:cubicBezTo>
                <a:lnTo>
                  <a:pt x="0" y="876"/>
                </a:lnTo>
                <a:cubicBezTo>
                  <a:pt x="0" y="876"/>
                  <a:pt x="0" y="877"/>
                  <a:pt x="1" y="877"/>
                </a:cubicBezTo>
                <a:lnTo>
                  <a:pt x="1" y="877"/>
                </a:lnTo>
                <a:cubicBezTo>
                  <a:pt x="1" y="878"/>
                  <a:pt x="1" y="878"/>
                  <a:pt x="1" y="879"/>
                </a:cubicBezTo>
                <a:lnTo>
                  <a:pt x="1" y="879"/>
                </a:lnTo>
                <a:lnTo>
                  <a:pt x="1" y="880"/>
                </a:lnTo>
                <a:lnTo>
                  <a:pt x="1" y="880"/>
                </a:lnTo>
                <a:cubicBezTo>
                  <a:pt x="1" y="881"/>
                  <a:pt x="1" y="882"/>
                  <a:pt x="1" y="882"/>
                </a:cubicBezTo>
                <a:lnTo>
                  <a:pt x="1" y="882"/>
                </a:lnTo>
                <a:lnTo>
                  <a:pt x="1" y="882"/>
                </a:lnTo>
                <a:lnTo>
                  <a:pt x="1" y="882"/>
                </a:lnTo>
                <a:cubicBezTo>
                  <a:pt x="2" y="884"/>
                  <a:pt x="2" y="886"/>
                  <a:pt x="4" y="887"/>
                </a:cubicBezTo>
                <a:lnTo>
                  <a:pt x="4" y="887"/>
                </a:lnTo>
                <a:cubicBezTo>
                  <a:pt x="4" y="888"/>
                  <a:pt x="4" y="888"/>
                  <a:pt x="4" y="888"/>
                </a:cubicBezTo>
                <a:lnTo>
                  <a:pt x="4" y="888"/>
                </a:lnTo>
                <a:cubicBezTo>
                  <a:pt x="4" y="888"/>
                  <a:pt x="4" y="888"/>
                  <a:pt x="4" y="889"/>
                </a:cubicBezTo>
                <a:lnTo>
                  <a:pt x="4" y="889"/>
                </a:lnTo>
                <a:cubicBezTo>
                  <a:pt x="4" y="889"/>
                  <a:pt x="5" y="890"/>
                  <a:pt x="6" y="891"/>
                </a:cubicBezTo>
                <a:lnTo>
                  <a:pt x="6" y="891"/>
                </a:lnTo>
                <a:lnTo>
                  <a:pt x="6" y="891"/>
                </a:lnTo>
                <a:lnTo>
                  <a:pt x="6" y="891"/>
                </a:lnTo>
                <a:cubicBezTo>
                  <a:pt x="6" y="892"/>
                  <a:pt x="7" y="893"/>
                  <a:pt x="7" y="893"/>
                </a:cubicBezTo>
                <a:lnTo>
                  <a:pt x="7" y="893"/>
                </a:lnTo>
                <a:lnTo>
                  <a:pt x="7" y="894"/>
                </a:lnTo>
                <a:lnTo>
                  <a:pt x="7" y="894"/>
                </a:lnTo>
                <a:cubicBezTo>
                  <a:pt x="8" y="894"/>
                  <a:pt x="9" y="895"/>
                  <a:pt x="9" y="896"/>
                </a:cubicBezTo>
                <a:lnTo>
                  <a:pt x="9" y="896"/>
                </a:lnTo>
                <a:lnTo>
                  <a:pt x="9" y="896"/>
                </a:lnTo>
                <a:lnTo>
                  <a:pt x="9" y="896"/>
                </a:lnTo>
                <a:cubicBezTo>
                  <a:pt x="10" y="897"/>
                  <a:pt x="11" y="898"/>
                  <a:pt x="12" y="898"/>
                </a:cubicBezTo>
                <a:lnTo>
                  <a:pt x="12" y="898"/>
                </a:lnTo>
                <a:lnTo>
                  <a:pt x="12" y="898"/>
                </a:lnTo>
                <a:lnTo>
                  <a:pt x="12" y="898"/>
                </a:lnTo>
                <a:cubicBezTo>
                  <a:pt x="14" y="900"/>
                  <a:pt x="15" y="900"/>
                  <a:pt x="17" y="902"/>
                </a:cubicBezTo>
                <a:lnTo>
                  <a:pt x="17" y="902"/>
                </a:lnTo>
                <a:lnTo>
                  <a:pt x="17" y="902"/>
                </a:lnTo>
                <a:lnTo>
                  <a:pt x="17" y="902"/>
                </a:lnTo>
                <a:cubicBezTo>
                  <a:pt x="19" y="902"/>
                  <a:pt x="19" y="903"/>
                  <a:pt x="20" y="904"/>
                </a:cubicBezTo>
                <a:lnTo>
                  <a:pt x="20" y="904"/>
                </a:lnTo>
                <a:lnTo>
                  <a:pt x="20" y="904"/>
                </a:lnTo>
                <a:lnTo>
                  <a:pt x="20" y="904"/>
                </a:lnTo>
                <a:lnTo>
                  <a:pt x="20" y="904"/>
                </a:lnTo>
                <a:lnTo>
                  <a:pt x="20" y="904"/>
                </a:lnTo>
                <a:cubicBezTo>
                  <a:pt x="21" y="904"/>
                  <a:pt x="23" y="904"/>
                  <a:pt x="23" y="905"/>
                </a:cubicBezTo>
                <a:lnTo>
                  <a:pt x="23" y="905"/>
                </a:lnTo>
                <a:lnTo>
                  <a:pt x="24" y="905"/>
                </a:lnTo>
                <a:lnTo>
                  <a:pt x="24" y="905"/>
                </a:lnTo>
                <a:cubicBezTo>
                  <a:pt x="25" y="905"/>
                  <a:pt x="26" y="905"/>
                  <a:pt x="26" y="905"/>
                </a:cubicBezTo>
                <a:lnTo>
                  <a:pt x="26" y="905"/>
                </a:lnTo>
                <a:lnTo>
                  <a:pt x="27" y="905"/>
                </a:lnTo>
                <a:lnTo>
                  <a:pt x="27" y="905"/>
                </a:lnTo>
                <a:cubicBezTo>
                  <a:pt x="28" y="905"/>
                  <a:pt x="29" y="906"/>
                  <a:pt x="30" y="906"/>
                </a:cubicBezTo>
                <a:lnTo>
                  <a:pt x="30" y="906"/>
                </a:lnTo>
                <a:cubicBezTo>
                  <a:pt x="30" y="906"/>
                  <a:pt x="30" y="906"/>
                  <a:pt x="31" y="906"/>
                </a:cubicBezTo>
                <a:lnTo>
                  <a:pt x="31" y="906"/>
                </a:lnTo>
                <a:cubicBezTo>
                  <a:pt x="31" y="906"/>
                  <a:pt x="32" y="906"/>
                  <a:pt x="33" y="906"/>
                </a:cubicBezTo>
                <a:lnTo>
                  <a:pt x="33" y="906"/>
                </a:lnTo>
                <a:lnTo>
                  <a:pt x="33" y="906"/>
                </a:lnTo>
                <a:lnTo>
                  <a:pt x="33" y="906"/>
                </a:lnTo>
                <a:cubicBezTo>
                  <a:pt x="34" y="906"/>
                  <a:pt x="36" y="906"/>
                  <a:pt x="36" y="906"/>
                </a:cubicBezTo>
                <a:lnTo>
                  <a:pt x="36" y="906"/>
                </a:lnTo>
                <a:cubicBezTo>
                  <a:pt x="41" y="905"/>
                  <a:pt x="45" y="904"/>
                  <a:pt x="48" y="902"/>
                </a:cubicBezTo>
                <a:lnTo>
                  <a:pt x="48" y="902"/>
                </a:lnTo>
                <a:cubicBezTo>
                  <a:pt x="49" y="902"/>
                  <a:pt x="49" y="902"/>
                  <a:pt x="49" y="902"/>
                </a:cubicBezTo>
                <a:lnTo>
                  <a:pt x="49" y="902"/>
                </a:lnTo>
                <a:cubicBezTo>
                  <a:pt x="49" y="902"/>
                  <a:pt x="49" y="902"/>
                  <a:pt x="50" y="902"/>
                </a:cubicBezTo>
                <a:lnTo>
                  <a:pt x="50" y="902"/>
                </a:lnTo>
                <a:cubicBezTo>
                  <a:pt x="50" y="901"/>
                  <a:pt x="51" y="901"/>
                  <a:pt x="52" y="900"/>
                </a:cubicBezTo>
                <a:lnTo>
                  <a:pt x="52" y="900"/>
                </a:lnTo>
                <a:lnTo>
                  <a:pt x="52" y="900"/>
                </a:lnTo>
                <a:lnTo>
                  <a:pt x="393" y="677"/>
                </a:lnTo>
                <a:lnTo>
                  <a:pt x="731" y="900"/>
                </a:lnTo>
                <a:lnTo>
                  <a:pt x="731" y="900"/>
                </a:lnTo>
                <a:cubicBezTo>
                  <a:pt x="732" y="900"/>
                  <a:pt x="732" y="900"/>
                  <a:pt x="732" y="900"/>
                </a:cubicBezTo>
                <a:lnTo>
                  <a:pt x="732" y="900"/>
                </a:lnTo>
                <a:cubicBezTo>
                  <a:pt x="732" y="901"/>
                  <a:pt x="732" y="901"/>
                  <a:pt x="733" y="902"/>
                </a:cubicBezTo>
                <a:lnTo>
                  <a:pt x="733" y="902"/>
                </a:lnTo>
                <a:cubicBezTo>
                  <a:pt x="734" y="902"/>
                  <a:pt x="734" y="902"/>
                  <a:pt x="734" y="902"/>
                </a:cubicBezTo>
                <a:lnTo>
                  <a:pt x="734" y="902"/>
                </a:lnTo>
                <a:cubicBezTo>
                  <a:pt x="734" y="902"/>
                  <a:pt x="734" y="902"/>
                  <a:pt x="735" y="902"/>
                </a:cubicBezTo>
                <a:lnTo>
                  <a:pt x="735" y="902"/>
                </a:lnTo>
                <a:cubicBezTo>
                  <a:pt x="738" y="904"/>
                  <a:pt x="743" y="905"/>
                  <a:pt x="747" y="906"/>
                </a:cubicBezTo>
                <a:lnTo>
                  <a:pt x="747" y="906"/>
                </a:lnTo>
                <a:cubicBezTo>
                  <a:pt x="748" y="906"/>
                  <a:pt x="749" y="906"/>
                  <a:pt x="749" y="906"/>
                </a:cubicBezTo>
                <a:lnTo>
                  <a:pt x="749" y="906"/>
                </a:lnTo>
                <a:cubicBezTo>
                  <a:pt x="750" y="906"/>
                  <a:pt x="750" y="906"/>
                  <a:pt x="750" y="906"/>
                </a:cubicBezTo>
                <a:lnTo>
                  <a:pt x="750" y="906"/>
                </a:lnTo>
                <a:cubicBezTo>
                  <a:pt x="751" y="906"/>
                  <a:pt x="752" y="906"/>
                  <a:pt x="753" y="906"/>
                </a:cubicBezTo>
                <a:lnTo>
                  <a:pt x="753" y="906"/>
                </a:lnTo>
                <a:lnTo>
                  <a:pt x="753" y="906"/>
                </a:lnTo>
                <a:lnTo>
                  <a:pt x="753" y="906"/>
                </a:lnTo>
                <a:cubicBezTo>
                  <a:pt x="754" y="906"/>
                  <a:pt x="755" y="905"/>
                  <a:pt x="756" y="905"/>
                </a:cubicBezTo>
                <a:lnTo>
                  <a:pt x="756" y="905"/>
                </a:lnTo>
                <a:lnTo>
                  <a:pt x="757" y="905"/>
                </a:lnTo>
                <a:lnTo>
                  <a:pt x="757" y="905"/>
                </a:lnTo>
                <a:cubicBezTo>
                  <a:pt x="758" y="905"/>
                  <a:pt x="759" y="905"/>
                  <a:pt x="759" y="905"/>
                </a:cubicBezTo>
                <a:lnTo>
                  <a:pt x="759" y="905"/>
                </a:lnTo>
                <a:lnTo>
                  <a:pt x="760" y="905"/>
                </a:lnTo>
                <a:lnTo>
                  <a:pt x="760" y="905"/>
                </a:lnTo>
                <a:cubicBezTo>
                  <a:pt x="760" y="904"/>
                  <a:pt x="762" y="904"/>
                  <a:pt x="762" y="904"/>
                </a:cubicBezTo>
                <a:lnTo>
                  <a:pt x="762" y="904"/>
                </a:lnTo>
                <a:cubicBezTo>
                  <a:pt x="763" y="904"/>
                  <a:pt x="763" y="904"/>
                  <a:pt x="763" y="904"/>
                </a:cubicBezTo>
                <a:lnTo>
                  <a:pt x="763" y="904"/>
                </a:lnTo>
                <a:lnTo>
                  <a:pt x="763" y="904"/>
                </a:lnTo>
                <a:lnTo>
                  <a:pt x="763" y="904"/>
                </a:lnTo>
                <a:cubicBezTo>
                  <a:pt x="764" y="903"/>
                  <a:pt x="765" y="902"/>
                  <a:pt x="766" y="902"/>
                </a:cubicBezTo>
                <a:lnTo>
                  <a:pt x="766" y="902"/>
                </a:lnTo>
                <a:lnTo>
                  <a:pt x="766" y="902"/>
                </a:lnTo>
                <a:lnTo>
                  <a:pt x="766" y="902"/>
                </a:lnTo>
                <a:cubicBezTo>
                  <a:pt x="768" y="900"/>
                  <a:pt x="770" y="900"/>
                  <a:pt x="771" y="898"/>
                </a:cubicBezTo>
                <a:lnTo>
                  <a:pt x="771" y="898"/>
                </a:lnTo>
                <a:lnTo>
                  <a:pt x="771" y="898"/>
                </a:lnTo>
                <a:cubicBezTo>
                  <a:pt x="772" y="898"/>
                  <a:pt x="773" y="897"/>
                  <a:pt x="773" y="896"/>
                </a:cubicBezTo>
                <a:lnTo>
                  <a:pt x="773" y="896"/>
                </a:lnTo>
                <a:cubicBezTo>
                  <a:pt x="774" y="896"/>
                  <a:pt x="774" y="896"/>
                  <a:pt x="774" y="896"/>
                </a:cubicBezTo>
                <a:lnTo>
                  <a:pt x="774" y="896"/>
                </a:lnTo>
                <a:cubicBezTo>
                  <a:pt x="775" y="895"/>
                  <a:pt x="775" y="894"/>
                  <a:pt x="776" y="894"/>
                </a:cubicBezTo>
                <a:lnTo>
                  <a:pt x="776" y="894"/>
                </a:lnTo>
                <a:lnTo>
                  <a:pt x="776" y="89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2" name="Freeform 357"/>
          <p:cNvSpPr>
            <a:spLocks noChangeArrowheads="1"/>
          </p:cNvSpPr>
          <p:nvPr/>
        </p:nvSpPr>
        <p:spPr bwMode="auto">
          <a:xfrm>
            <a:off x="8212008" y="6185388"/>
            <a:ext cx="1334013" cy="1154650"/>
          </a:xfrm>
          <a:custGeom>
            <a:avLst/>
            <a:gdLst>
              <a:gd name="T0" fmla="*/ 941 w 1048"/>
              <a:gd name="T1" fmla="*/ 454 h 907"/>
              <a:gd name="T2" fmla="*/ 523 w 1048"/>
              <a:gd name="T3" fmla="*/ 826 h 907"/>
              <a:gd name="T4" fmla="*/ 846 w 1048"/>
              <a:gd name="T5" fmla="*/ 503 h 907"/>
              <a:gd name="T6" fmla="*/ 918 w 1048"/>
              <a:gd name="T7" fmla="*/ 431 h 907"/>
              <a:gd name="T8" fmla="*/ 980 w 1048"/>
              <a:gd name="T9" fmla="*/ 280 h 907"/>
              <a:gd name="T10" fmla="*/ 918 w 1048"/>
              <a:gd name="T11" fmla="*/ 129 h 907"/>
              <a:gd name="T12" fmla="*/ 767 w 1048"/>
              <a:gd name="T13" fmla="*/ 67 h 907"/>
              <a:gd name="T14" fmla="*/ 616 w 1048"/>
              <a:gd name="T15" fmla="*/ 129 h 907"/>
              <a:gd name="T16" fmla="*/ 547 w 1048"/>
              <a:gd name="T17" fmla="*/ 199 h 907"/>
              <a:gd name="T18" fmla="*/ 523 w 1048"/>
              <a:gd name="T19" fmla="*/ 208 h 907"/>
              <a:gd name="T20" fmla="*/ 430 w 1048"/>
              <a:gd name="T21" fmla="*/ 129 h 907"/>
              <a:gd name="T22" fmla="*/ 280 w 1048"/>
              <a:gd name="T23" fmla="*/ 67 h 907"/>
              <a:gd name="T24" fmla="*/ 129 w 1048"/>
              <a:gd name="T25" fmla="*/ 129 h 907"/>
              <a:gd name="T26" fmla="*/ 66 w 1048"/>
              <a:gd name="T27" fmla="*/ 280 h 907"/>
              <a:gd name="T28" fmla="*/ 129 w 1048"/>
              <a:gd name="T29" fmla="*/ 431 h 907"/>
              <a:gd name="T30" fmla="*/ 199 w 1048"/>
              <a:gd name="T31" fmla="*/ 501 h 907"/>
              <a:gd name="T32" fmla="*/ 523 w 1048"/>
              <a:gd name="T33" fmla="*/ 906 h 907"/>
              <a:gd name="T34" fmla="*/ 500 w 1048"/>
              <a:gd name="T35" fmla="*/ 896 h 907"/>
              <a:gd name="T36" fmla="*/ 152 w 1048"/>
              <a:gd name="T37" fmla="*/ 548 h 907"/>
              <a:gd name="T38" fmla="*/ 82 w 1048"/>
              <a:gd name="T39" fmla="*/ 478 h 907"/>
              <a:gd name="T40" fmla="*/ 0 w 1048"/>
              <a:gd name="T41" fmla="*/ 280 h 907"/>
              <a:gd name="T42" fmla="*/ 82 w 1048"/>
              <a:gd name="T43" fmla="*/ 82 h 907"/>
              <a:gd name="T44" fmla="*/ 280 w 1048"/>
              <a:gd name="T45" fmla="*/ 0 h 907"/>
              <a:gd name="T46" fmla="*/ 477 w 1048"/>
              <a:gd name="T47" fmla="*/ 82 h 907"/>
              <a:gd name="T48" fmla="*/ 569 w 1048"/>
              <a:gd name="T49" fmla="*/ 82 h 907"/>
              <a:gd name="T50" fmla="*/ 767 w 1048"/>
              <a:gd name="T51" fmla="*/ 0 h 907"/>
              <a:gd name="T52" fmla="*/ 965 w 1048"/>
              <a:gd name="T53" fmla="*/ 82 h 907"/>
              <a:gd name="T54" fmla="*/ 1047 w 1048"/>
              <a:gd name="T55" fmla="*/ 280 h 907"/>
              <a:gd name="T56" fmla="*/ 965 w 1048"/>
              <a:gd name="T57" fmla="*/ 478 h 907"/>
              <a:gd name="T58" fmla="*/ 965 w 1048"/>
              <a:gd name="T59" fmla="*/ 478 h 907"/>
              <a:gd name="T60" fmla="*/ 896 w 1048"/>
              <a:gd name="T61" fmla="*/ 546 h 907"/>
              <a:gd name="T62" fmla="*/ 547 w 1048"/>
              <a:gd name="T63" fmla="*/ 896 h 907"/>
              <a:gd name="T64" fmla="*/ 523 w 1048"/>
              <a:gd name="T65" fmla="*/ 906 h 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048" h="907">
                <a:moveTo>
                  <a:pt x="941" y="454"/>
                </a:moveTo>
                <a:lnTo>
                  <a:pt x="941" y="454"/>
                </a:lnTo>
                <a:close/>
                <a:moveTo>
                  <a:pt x="201" y="503"/>
                </a:moveTo>
                <a:lnTo>
                  <a:pt x="523" y="826"/>
                </a:lnTo>
                <a:lnTo>
                  <a:pt x="846" y="503"/>
                </a:lnTo>
                <a:lnTo>
                  <a:pt x="846" y="503"/>
                </a:lnTo>
                <a:cubicBezTo>
                  <a:pt x="846" y="502"/>
                  <a:pt x="847" y="501"/>
                  <a:pt x="847" y="501"/>
                </a:cubicBezTo>
                <a:lnTo>
                  <a:pt x="918" y="431"/>
                </a:lnTo>
                <a:lnTo>
                  <a:pt x="918" y="431"/>
                </a:lnTo>
                <a:cubicBezTo>
                  <a:pt x="958" y="391"/>
                  <a:pt x="980" y="337"/>
                  <a:pt x="980" y="280"/>
                </a:cubicBezTo>
                <a:lnTo>
                  <a:pt x="980" y="280"/>
                </a:lnTo>
                <a:cubicBezTo>
                  <a:pt x="980" y="223"/>
                  <a:pt x="958" y="169"/>
                  <a:pt x="918" y="129"/>
                </a:cubicBezTo>
                <a:lnTo>
                  <a:pt x="918" y="129"/>
                </a:lnTo>
                <a:cubicBezTo>
                  <a:pt x="877" y="89"/>
                  <a:pt x="824" y="67"/>
                  <a:pt x="767" y="67"/>
                </a:cubicBezTo>
                <a:lnTo>
                  <a:pt x="767" y="67"/>
                </a:lnTo>
                <a:cubicBezTo>
                  <a:pt x="710" y="67"/>
                  <a:pt x="656" y="89"/>
                  <a:pt x="616" y="129"/>
                </a:cubicBezTo>
                <a:lnTo>
                  <a:pt x="547" y="199"/>
                </a:lnTo>
                <a:lnTo>
                  <a:pt x="547" y="199"/>
                </a:lnTo>
                <a:cubicBezTo>
                  <a:pt x="540" y="205"/>
                  <a:pt x="532" y="208"/>
                  <a:pt x="523" y="208"/>
                </a:cubicBezTo>
                <a:lnTo>
                  <a:pt x="523" y="208"/>
                </a:lnTo>
                <a:cubicBezTo>
                  <a:pt x="515" y="208"/>
                  <a:pt x="506" y="205"/>
                  <a:pt x="500" y="199"/>
                </a:cubicBezTo>
                <a:lnTo>
                  <a:pt x="430" y="129"/>
                </a:lnTo>
                <a:lnTo>
                  <a:pt x="430" y="129"/>
                </a:lnTo>
                <a:cubicBezTo>
                  <a:pt x="390" y="89"/>
                  <a:pt x="337" y="67"/>
                  <a:pt x="280" y="67"/>
                </a:cubicBezTo>
                <a:lnTo>
                  <a:pt x="280" y="67"/>
                </a:lnTo>
                <a:cubicBezTo>
                  <a:pt x="222" y="67"/>
                  <a:pt x="169" y="89"/>
                  <a:pt x="129" y="129"/>
                </a:cubicBezTo>
                <a:lnTo>
                  <a:pt x="129" y="129"/>
                </a:lnTo>
                <a:cubicBezTo>
                  <a:pt x="88" y="169"/>
                  <a:pt x="66" y="223"/>
                  <a:pt x="66" y="280"/>
                </a:cubicBezTo>
                <a:lnTo>
                  <a:pt x="66" y="280"/>
                </a:lnTo>
                <a:cubicBezTo>
                  <a:pt x="66" y="337"/>
                  <a:pt x="88" y="391"/>
                  <a:pt x="129" y="431"/>
                </a:cubicBezTo>
                <a:lnTo>
                  <a:pt x="199" y="501"/>
                </a:lnTo>
                <a:lnTo>
                  <a:pt x="199" y="501"/>
                </a:lnTo>
                <a:cubicBezTo>
                  <a:pt x="200" y="501"/>
                  <a:pt x="200" y="502"/>
                  <a:pt x="201" y="503"/>
                </a:cubicBezTo>
                <a:close/>
                <a:moveTo>
                  <a:pt x="523" y="906"/>
                </a:moveTo>
                <a:lnTo>
                  <a:pt x="523" y="906"/>
                </a:lnTo>
                <a:cubicBezTo>
                  <a:pt x="515" y="906"/>
                  <a:pt x="506" y="902"/>
                  <a:pt x="500" y="896"/>
                </a:cubicBezTo>
                <a:lnTo>
                  <a:pt x="152" y="548"/>
                </a:lnTo>
                <a:lnTo>
                  <a:pt x="152" y="548"/>
                </a:lnTo>
                <a:cubicBezTo>
                  <a:pt x="151" y="547"/>
                  <a:pt x="151" y="547"/>
                  <a:pt x="150" y="546"/>
                </a:cubicBezTo>
                <a:lnTo>
                  <a:pt x="82" y="478"/>
                </a:lnTo>
                <a:lnTo>
                  <a:pt x="82" y="478"/>
                </a:lnTo>
                <a:cubicBezTo>
                  <a:pt x="28" y="425"/>
                  <a:pt x="0" y="355"/>
                  <a:pt x="0" y="280"/>
                </a:cubicBezTo>
                <a:lnTo>
                  <a:pt x="0" y="280"/>
                </a:lnTo>
                <a:cubicBezTo>
                  <a:pt x="0" y="205"/>
                  <a:pt x="28" y="135"/>
                  <a:pt x="82" y="82"/>
                </a:cubicBezTo>
                <a:lnTo>
                  <a:pt x="82" y="82"/>
                </a:lnTo>
                <a:cubicBezTo>
                  <a:pt x="134" y="29"/>
                  <a:pt x="205" y="0"/>
                  <a:pt x="280" y="0"/>
                </a:cubicBezTo>
                <a:lnTo>
                  <a:pt x="280" y="0"/>
                </a:lnTo>
                <a:cubicBezTo>
                  <a:pt x="354" y="0"/>
                  <a:pt x="425" y="29"/>
                  <a:pt x="477" y="82"/>
                </a:cubicBezTo>
                <a:lnTo>
                  <a:pt x="523" y="128"/>
                </a:lnTo>
                <a:lnTo>
                  <a:pt x="569" y="82"/>
                </a:lnTo>
                <a:lnTo>
                  <a:pt x="569" y="82"/>
                </a:lnTo>
                <a:cubicBezTo>
                  <a:pt x="622" y="29"/>
                  <a:pt x="692" y="0"/>
                  <a:pt x="767" y="0"/>
                </a:cubicBezTo>
                <a:lnTo>
                  <a:pt x="767" y="0"/>
                </a:lnTo>
                <a:cubicBezTo>
                  <a:pt x="842" y="0"/>
                  <a:pt x="912" y="29"/>
                  <a:pt x="965" y="82"/>
                </a:cubicBezTo>
                <a:lnTo>
                  <a:pt x="965" y="82"/>
                </a:lnTo>
                <a:cubicBezTo>
                  <a:pt x="1018" y="135"/>
                  <a:pt x="1047" y="205"/>
                  <a:pt x="1047" y="280"/>
                </a:cubicBezTo>
                <a:lnTo>
                  <a:pt x="1047" y="280"/>
                </a:lnTo>
                <a:cubicBezTo>
                  <a:pt x="1047" y="355"/>
                  <a:pt x="1018" y="425"/>
                  <a:pt x="965" y="478"/>
                </a:cubicBezTo>
                <a:lnTo>
                  <a:pt x="965" y="478"/>
                </a:lnTo>
                <a:lnTo>
                  <a:pt x="965" y="478"/>
                </a:lnTo>
                <a:lnTo>
                  <a:pt x="896" y="546"/>
                </a:lnTo>
                <a:lnTo>
                  <a:pt x="896" y="546"/>
                </a:lnTo>
                <a:cubicBezTo>
                  <a:pt x="895" y="547"/>
                  <a:pt x="895" y="547"/>
                  <a:pt x="894" y="548"/>
                </a:cubicBezTo>
                <a:lnTo>
                  <a:pt x="547" y="896"/>
                </a:lnTo>
                <a:lnTo>
                  <a:pt x="547" y="896"/>
                </a:lnTo>
                <a:cubicBezTo>
                  <a:pt x="540" y="902"/>
                  <a:pt x="532" y="906"/>
                  <a:pt x="523" y="9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3" name="Freeform 358"/>
          <p:cNvSpPr>
            <a:spLocks noChangeArrowheads="1"/>
          </p:cNvSpPr>
          <p:nvPr/>
        </p:nvSpPr>
        <p:spPr bwMode="auto">
          <a:xfrm>
            <a:off x="17763092" y="6566535"/>
            <a:ext cx="997707" cy="695032"/>
          </a:xfrm>
          <a:custGeom>
            <a:avLst/>
            <a:gdLst>
              <a:gd name="T0" fmla="*/ 738 w 785"/>
              <a:gd name="T1" fmla="*/ 0 h 548"/>
              <a:gd name="T2" fmla="*/ 511 w 785"/>
              <a:gd name="T3" fmla="*/ 0 h 548"/>
              <a:gd name="T4" fmla="*/ 511 w 785"/>
              <a:gd name="T5" fmla="*/ 0 h 548"/>
              <a:gd name="T6" fmla="*/ 478 w 785"/>
              <a:gd name="T7" fmla="*/ 33 h 548"/>
              <a:gd name="T8" fmla="*/ 478 w 785"/>
              <a:gd name="T9" fmla="*/ 33 h 548"/>
              <a:gd name="T10" fmla="*/ 511 w 785"/>
              <a:gd name="T11" fmla="*/ 66 h 548"/>
              <a:gd name="T12" fmla="*/ 718 w 785"/>
              <a:gd name="T13" fmla="*/ 66 h 548"/>
              <a:gd name="T14" fmla="*/ 718 w 785"/>
              <a:gd name="T15" fmla="*/ 481 h 548"/>
              <a:gd name="T16" fmla="*/ 67 w 785"/>
              <a:gd name="T17" fmla="*/ 481 h 548"/>
              <a:gd name="T18" fmla="*/ 67 w 785"/>
              <a:gd name="T19" fmla="*/ 66 h 548"/>
              <a:gd name="T20" fmla="*/ 271 w 785"/>
              <a:gd name="T21" fmla="*/ 66 h 548"/>
              <a:gd name="T22" fmla="*/ 271 w 785"/>
              <a:gd name="T23" fmla="*/ 66 h 548"/>
              <a:gd name="T24" fmla="*/ 305 w 785"/>
              <a:gd name="T25" fmla="*/ 33 h 548"/>
              <a:gd name="T26" fmla="*/ 305 w 785"/>
              <a:gd name="T27" fmla="*/ 33 h 548"/>
              <a:gd name="T28" fmla="*/ 271 w 785"/>
              <a:gd name="T29" fmla="*/ 0 h 548"/>
              <a:gd name="T30" fmla="*/ 47 w 785"/>
              <a:gd name="T31" fmla="*/ 0 h 548"/>
              <a:gd name="T32" fmla="*/ 47 w 785"/>
              <a:gd name="T33" fmla="*/ 0 h 548"/>
              <a:gd name="T34" fmla="*/ 0 w 785"/>
              <a:gd name="T35" fmla="*/ 47 h 548"/>
              <a:gd name="T36" fmla="*/ 0 w 785"/>
              <a:gd name="T37" fmla="*/ 500 h 548"/>
              <a:gd name="T38" fmla="*/ 0 w 785"/>
              <a:gd name="T39" fmla="*/ 500 h 548"/>
              <a:gd name="T40" fmla="*/ 47 w 785"/>
              <a:gd name="T41" fmla="*/ 547 h 548"/>
              <a:gd name="T42" fmla="*/ 738 w 785"/>
              <a:gd name="T43" fmla="*/ 547 h 548"/>
              <a:gd name="T44" fmla="*/ 738 w 785"/>
              <a:gd name="T45" fmla="*/ 547 h 548"/>
              <a:gd name="T46" fmla="*/ 784 w 785"/>
              <a:gd name="T47" fmla="*/ 500 h 548"/>
              <a:gd name="T48" fmla="*/ 784 w 785"/>
              <a:gd name="T49" fmla="*/ 47 h 548"/>
              <a:gd name="T50" fmla="*/ 784 w 785"/>
              <a:gd name="T51" fmla="*/ 47 h 548"/>
              <a:gd name="T52" fmla="*/ 738 w 785"/>
              <a:gd name="T53" fmla="*/ 0 h 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785" h="548">
                <a:moveTo>
                  <a:pt x="738" y="0"/>
                </a:moveTo>
                <a:lnTo>
                  <a:pt x="511" y="0"/>
                </a:lnTo>
                <a:lnTo>
                  <a:pt x="511" y="0"/>
                </a:lnTo>
                <a:cubicBezTo>
                  <a:pt x="493" y="0"/>
                  <a:pt x="478" y="15"/>
                  <a:pt x="478" y="33"/>
                </a:cubicBezTo>
                <a:lnTo>
                  <a:pt x="478" y="33"/>
                </a:lnTo>
                <a:cubicBezTo>
                  <a:pt x="478" y="52"/>
                  <a:pt x="493" y="66"/>
                  <a:pt x="511" y="66"/>
                </a:cubicBezTo>
                <a:lnTo>
                  <a:pt x="718" y="66"/>
                </a:lnTo>
                <a:lnTo>
                  <a:pt x="718" y="481"/>
                </a:lnTo>
                <a:lnTo>
                  <a:pt x="67" y="481"/>
                </a:lnTo>
                <a:lnTo>
                  <a:pt x="67" y="66"/>
                </a:lnTo>
                <a:lnTo>
                  <a:pt x="271" y="66"/>
                </a:lnTo>
                <a:lnTo>
                  <a:pt x="271" y="66"/>
                </a:lnTo>
                <a:cubicBezTo>
                  <a:pt x="289" y="66"/>
                  <a:pt x="305" y="52"/>
                  <a:pt x="305" y="33"/>
                </a:cubicBezTo>
                <a:lnTo>
                  <a:pt x="305" y="33"/>
                </a:lnTo>
                <a:cubicBezTo>
                  <a:pt x="305" y="15"/>
                  <a:pt x="289" y="0"/>
                  <a:pt x="271" y="0"/>
                </a:cubicBezTo>
                <a:lnTo>
                  <a:pt x="47" y="0"/>
                </a:lnTo>
                <a:lnTo>
                  <a:pt x="47" y="0"/>
                </a:lnTo>
                <a:cubicBezTo>
                  <a:pt x="21" y="0"/>
                  <a:pt x="0" y="21"/>
                  <a:pt x="0" y="47"/>
                </a:cubicBezTo>
                <a:lnTo>
                  <a:pt x="0" y="500"/>
                </a:lnTo>
                <a:lnTo>
                  <a:pt x="0" y="500"/>
                </a:lnTo>
                <a:cubicBezTo>
                  <a:pt x="0" y="526"/>
                  <a:pt x="21" y="547"/>
                  <a:pt x="47" y="547"/>
                </a:cubicBezTo>
                <a:lnTo>
                  <a:pt x="738" y="547"/>
                </a:lnTo>
                <a:lnTo>
                  <a:pt x="738" y="547"/>
                </a:lnTo>
                <a:cubicBezTo>
                  <a:pt x="763" y="547"/>
                  <a:pt x="784" y="526"/>
                  <a:pt x="784" y="500"/>
                </a:cubicBezTo>
                <a:lnTo>
                  <a:pt x="784" y="47"/>
                </a:lnTo>
                <a:lnTo>
                  <a:pt x="784" y="47"/>
                </a:lnTo>
                <a:cubicBezTo>
                  <a:pt x="784" y="21"/>
                  <a:pt x="763" y="0"/>
                  <a:pt x="738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4" name="Freeform 359"/>
          <p:cNvSpPr>
            <a:spLocks noChangeArrowheads="1"/>
          </p:cNvSpPr>
          <p:nvPr/>
        </p:nvSpPr>
        <p:spPr bwMode="auto">
          <a:xfrm>
            <a:off x="18020927" y="6190995"/>
            <a:ext cx="493248" cy="728663"/>
          </a:xfrm>
          <a:custGeom>
            <a:avLst/>
            <a:gdLst>
              <a:gd name="T0" fmla="*/ 37 w 390"/>
              <a:gd name="T1" fmla="*/ 225 h 575"/>
              <a:gd name="T2" fmla="*/ 37 w 390"/>
              <a:gd name="T3" fmla="*/ 225 h 575"/>
              <a:gd name="T4" fmla="*/ 60 w 390"/>
              <a:gd name="T5" fmla="*/ 215 h 575"/>
              <a:gd name="T6" fmla="*/ 161 w 390"/>
              <a:gd name="T7" fmla="*/ 114 h 575"/>
              <a:gd name="T8" fmla="*/ 161 w 390"/>
              <a:gd name="T9" fmla="*/ 541 h 575"/>
              <a:gd name="T10" fmla="*/ 161 w 390"/>
              <a:gd name="T11" fmla="*/ 541 h 575"/>
              <a:gd name="T12" fmla="*/ 193 w 390"/>
              <a:gd name="T13" fmla="*/ 574 h 575"/>
              <a:gd name="T14" fmla="*/ 193 w 390"/>
              <a:gd name="T15" fmla="*/ 574 h 575"/>
              <a:gd name="T16" fmla="*/ 193 w 390"/>
              <a:gd name="T17" fmla="*/ 574 h 575"/>
              <a:gd name="T18" fmla="*/ 227 w 390"/>
              <a:gd name="T19" fmla="*/ 541 h 575"/>
              <a:gd name="T20" fmla="*/ 228 w 390"/>
              <a:gd name="T21" fmla="*/ 114 h 575"/>
              <a:gd name="T22" fmla="*/ 329 w 390"/>
              <a:gd name="T23" fmla="*/ 215 h 575"/>
              <a:gd name="T24" fmla="*/ 329 w 390"/>
              <a:gd name="T25" fmla="*/ 215 h 575"/>
              <a:gd name="T26" fmla="*/ 352 w 390"/>
              <a:gd name="T27" fmla="*/ 225 h 575"/>
              <a:gd name="T28" fmla="*/ 352 w 390"/>
              <a:gd name="T29" fmla="*/ 225 h 575"/>
              <a:gd name="T30" fmla="*/ 376 w 390"/>
              <a:gd name="T31" fmla="*/ 215 h 575"/>
              <a:gd name="T32" fmla="*/ 376 w 390"/>
              <a:gd name="T33" fmla="*/ 215 h 575"/>
              <a:gd name="T34" fmla="*/ 376 w 390"/>
              <a:gd name="T35" fmla="*/ 168 h 575"/>
              <a:gd name="T36" fmla="*/ 218 w 390"/>
              <a:gd name="T37" fmla="*/ 10 h 575"/>
              <a:gd name="T38" fmla="*/ 218 w 390"/>
              <a:gd name="T39" fmla="*/ 10 h 575"/>
              <a:gd name="T40" fmla="*/ 217 w 390"/>
              <a:gd name="T41" fmla="*/ 8 h 575"/>
              <a:gd name="T42" fmla="*/ 217 w 390"/>
              <a:gd name="T43" fmla="*/ 8 h 575"/>
              <a:gd name="T44" fmla="*/ 215 w 390"/>
              <a:gd name="T45" fmla="*/ 8 h 575"/>
              <a:gd name="T46" fmla="*/ 215 w 390"/>
              <a:gd name="T47" fmla="*/ 8 h 575"/>
              <a:gd name="T48" fmla="*/ 214 w 390"/>
              <a:gd name="T49" fmla="*/ 6 h 575"/>
              <a:gd name="T50" fmla="*/ 214 w 390"/>
              <a:gd name="T51" fmla="*/ 6 h 575"/>
              <a:gd name="T52" fmla="*/ 213 w 390"/>
              <a:gd name="T53" fmla="*/ 6 h 575"/>
              <a:gd name="T54" fmla="*/ 213 w 390"/>
              <a:gd name="T55" fmla="*/ 6 h 575"/>
              <a:gd name="T56" fmla="*/ 211 w 390"/>
              <a:gd name="T57" fmla="*/ 4 h 575"/>
              <a:gd name="T58" fmla="*/ 211 w 390"/>
              <a:gd name="T59" fmla="*/ 4 h 575"/>
              <a:gd name="T60" fmla="*/ 210 w 390"/>
              <a:gd name="T61" fmla="*/ 4 h 575"/>
              <a:gd name="T62" fmla="*/ 210 w 390"/>
              <a:gd name="T63" fmla="*/ 4 h 575"/>
              <a:gd name="T64" fmla="*/ 209 w 390"/>
              <a:gd name="T65" fmla="*/ 4 h 575"/>
              <a:gd name="T66" fmla="*/ 209 w 390"/>
              <a:gd name="T67" fmla="*/ 4 h 575"/>
              <a:gd name="T68" fmla="*/ 208 w 390"/>
              <a:gd name="T69" fmla="*/ 3 h 575"/>
              <a:gd name="T70" fmla="*/ 208 w 390"/>
              <a:gd name="T71" fmla="*/ 3 h 575"/>
              <a:gd name="T72" fmla="*/ 208 w 390"/>
              <a:gd name="T73" fmla="*/ 2 h 575"/>
              <a:gd name="T74" fmla="*/ 208 w 390"/>
              <a:gd name="T75" fmla="*/ 2 h 575"/>
              <a:gd name="T76" fmla="*/ 204 w 390"/>
              <a:gd name="T77" fmla="*/ 2 h 575"/>
              <a:gd name="T78" fmla="*/ 204 w 390"/>
              <a:gd name="T79" fmla="*/ 2 h 575"/>
              <a:gd name="T80" fmla="*/ 204 w 390"/>
              <a:gd name="T81" fmla="*/ 2 h 575"/>
              <a:gd name="T82" fmla="*/ 204 w 390"/>
              <a:gd name="T83" fmla="*/ 2 h 575"/>
              <a:gd name="T84" fmla="*/ 202 w 390"/>
              <a:gd name="T85" fmla="*/ 1 h 575"/>
              <a:gd name="T86" fmla="*/ 202 w 390"/>
              <a:gd name="T87" fmla="*/ 1 h 575"/>
              <a:gd name="T88" fmla="*/ 202 w 390"/>
              <a:gd name="T89" fmla="*/ 1 h 575"/>
              <a:gd name="T90" fmla="*/ 202 w 390"/>
              <a:gd name="T91" fmla="*/ 1 h 575"/>
              <a:gd name="T92" fmla="*/ 194 w 390"/>
              <a:gd name="T93" fmla="*/ 0 h 575"/>
              <a:gd name="T94" fmla="*/ 194 w 390"/>
              <a:gd name="T95" fmla="*/ 0 h 575"/>
              <a:gd name="T96" fmla="*/ 175 w 390"/>
              <a:gd name="T97" fmla="*/ 7 h 575"/>
              <a:gd name="T98" fmla="*/ 175 w 390"/>
              <a:gd name="T99" fmla="*/ 7 h 575"/>
              <a:gd name="T100" fmla="*/ 171 w 390"/>
              <a:gd name="T101" fmla="*/ 10 h 575"/>
              <a:gd name="T102" fmla="*/ 13 w 390"/>
              <a:gd name="T103" fmla="*/ 168 h 575"/>
              <a:gd name="T104" fmla="*/ 13 w 390"/>
              <a:gd name="T105" fmla="*/ 168 h 575"/>
              <a:gd name="T106" fmla="*/ 13 w 390"/>
              <a:gd name="T107" fmla="*/ 215 h 575"/>
              <a:gd name="T108" fmla="*/ 13 w 390"/>
              <a:gd name="T109" fmla="*/ 215 h 575"/>
              <a:gd name="T110" fmla="*/ 37 w 390"/>
              <a:gd name="T111" fmla="*/ 225 h 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90" h="575">
                <a:moveTo>
                  <a:pt x="37" y="225"/>
                </a:moveTo>
                <a:lnTo>
                  <a:pt x="37" y="225"/>
                </a:lnTo>
                <a:cubicBezTo>
                  <a:pt x="46" y="225"/>
                  <a:pt x="54" y="221"/>
                  <a:pt x="60" y="215"/>
                </a:cubicBezTo>
                <a:lnTo>
                  <a:pt x="161" y="114"/>
                </a:lnTo>
                <a:lnTo>
                  <a:pt x="161" y="541"/>
                </a:lnTo>
                <a:lnTo>
                  <a:pt x="161" y="541"/>
                </a:lnTo>
                <a:cubicBezTo>
                  <a:pt x="161" y="559"/>
                  <a:pt x="175" y="574"/>
                  <a:pt x="193" y="574"/>
                </a:cubicBezTo>
                <a:lnTo>
                  <a:pt x="193" y="574"/>
                </a:lnTo>
                <a:lnTo>
                  <a:pt x="193" y="574"/>
                </a:lnTo>
                <a:cubicBezTo>
                  <a:pt x="213" y="574"/>
                  <a:pt x="227" y="559"/>
                  <a:pt x="227" y="541"/>
                </a:cubicBezTo>
                <a:lnTo>
                  <a:pt x="228" y="114"/>
                </a:lnTo>
                <a:lnTo>
                  <a:pt x="329" y="215"/>
                </a:lnTo>
                <a:lnTo>
                  <a:pt x="329" y="215"/>
                </a:lnTo>
                <a:cubicBezTo>
                  <a:pt x="335" y="221"/>
                  <a:pt x="343" y="225"/>
                  <a:pt x="352" y="225"/>
                </a:cubicBezTo>
                <a:lnTo>
                  <a:pt x="352" y="225"/>
                </a:lnTo>
                <a:cubicBezTo>
                  <a:pt x="360" y="225"/>
                  <a:pt x="369" y="221"/>
                  <a:pt x="376" y="215"/>
                </a:cubicBezTo>
                <a:lnTo>
                  <a:pt x="376" y="215"/>
                </a:lnTo>
                <a:cubicBezTo>
                  <a:pt x="389" y="202"/>
                  <a:pt x="389" y="180"/>
                  <a:pt x="376" y="168"/>
                </a:cubicBezTo>
                <a:lnTo>
                  <a:pt x="218" y="10"/>
                </a:lnTo>
                <a:lnTo>
                  <a:pt x="218" y="10"/>
                </a:lnTo>
                <a:cubicBezTo>
                  <a:pt x="217" y="9"/>
                  <a:pt x="217" y="9"/>
                  <a:pt x="217" y="8"/>
                </a:cubicBezTo>
                <a:lnTo>
                  <a:pt x="217" y="8"/>
                </a:lnTo>
                <a:cubicBezTo>
                  <a:pt x="216" y="8"/>
                  <a:pt x="216" y="8"/>
                  <a:pt x="215" y="8"/>
                </a:cubicBezTo>
                <a:lnTo>
                  <a:pt x="215" y="8"/>
                </a:lnTo>
                <a:cubicBezTo>
                  <a:pt x="215" y="7"/>
                  <a:pt x="214" y="7"/>
                  <a:pt x="214" y="6"/>
                </a:cubicBezTo>
                <a:lnTo>
                  <a:pt x="214" y="6"/>
                </a:lnTo>
                <a:lnTo>
                  <a:pt x="213" y="6"/>
                </a:lnTo>
                <a:lnTo>
                  <a:pt x="213" y="6"/>
                </a:lnTo>
                <a:cubicBezTo>
                  <a:pt x="213" y="6"/>
                  <a:pt x="211" y="5"/>
                  <a:pt x="211" y="4"/>
                </a:cubicBezTo>
                <a:lnTo>
                  <a:pt x="211" y="4"/>
                </a:lnTo>
                <a:cubicBezTo>
                  <a:pt x="211" y="4"/>
                  <a:pt x="211" y="4"/>
                  <a:pt x="210" y="4"/>
                </a:cubicBezTo>
                <a:lnTo>
                  <a:pt x="210" y="4"/>
                </a:lnTo>
                <a:lnTo>
                  <a:pt x="209" y="4"/>
                </a:lnTo>
                <a:lnTo>
                  <a:pt x="209" y="4"/>
                </a:lnTo>
                <a:cubicBezTo>
                  <a:pt x="209" y="3"/>
                  <a:pt x="208" y="3"/>
                  <a:pt x="208" y="3"/>
                </a:cubicBezTo>
                <a:lnTo>
                  <a:pt x="208" y="3"/>
                </a:lnTo>
                <a:cubicBezTo>
                  <a:pt x="208" y="3"/>
                  <a:pt x="208" y="3"/>
                  <a:pt x="208" y="2"/>
                </a:cubicBezTo>
                <a:lnTo>
                  <a:pt x="208" y="2"/>
                </a:lnTo>
                <a:cubicBezTo>
                  <a:pt x="206" y="2"/>
                  <a:pt x="206" y="2"/>
                  <a:pt x="204" y="2"/>
                </a:cubicBezTo>
                <a:lnTo>
                  <a:pt x="204" y="2"/>
                </a:lnTo>
                <a:lnTo>
                  <a:pt x="204" y="2"/>
                </a:lnTo>
                <a:lnTo>
                  <a:pt x="204" y="2"/>
                </a:lnTo>
                <a:cubicBezTo>
                  <a:pt x="203" y="1"/>
                  <a:pt x="202" y="1"/>
                  <a:pt x="202" y="1"/>
                </a:cubicBezTo>
                <a:lnTo>
                  <a:pt x="202" y="1"/>
                </a:lnTo>
                <a:lnTo>
                  <a:pt x="202" y="1"/>
                </a:lnTo>
                <a:lnTo>
                  <a:pt x="202" y="1"/>
                </a:lnTo>
                <a:cubicBezTo>
                  <a:pt x="199" y="1"/>
                  <a:pt x="197" y="0"/>
                  <a:pt x="194" y="0"/>
                </a:cubicBezTo>
                <a:lnTo>
                  <a:pt x="194" y="0"/>
                </a:lnTo>
                <a:cubicBezTo>
                  <a:pt x="187" y="0"/>
                  <a:pt x="180" y="2"/>
                  <a:pt x="175" y="7"/>
                </a:cubicBezTo>
                <a:lnTo>
                  <a:pt x="175" y="7"/>
                </a:lnTo>
                <a:cubicBezTo>
                  <a:pt x="173" y="8"/>
                  <a:pt x="172" y="8"/>
                  <a:pt x="171" y="10"/>
                </a:cubicBezTo>
                <a:lnTo>
                  <a:pt x="13" y="168"/>
                </a:lnTo>
                <a:lnTo>
                  <a:pt x="13" y="168"/>
                </a:lnTo>
                <a:cubicBezTo>
                  <a:pt x="0" y="180"/>
                  <a:pt x="0" y="202"/>
                  <a:pt x="13" y="215"/>
                </a:cubicBezTo>
                <a:lnTo>
                  <a:pt x="13" y="215"/>
                </a:lnTo>
                <a:cubicBezTo>
                  <a:pt x="20" y="221"/>
                  <a:pt x="28" y="225"/>
                  <a:pt x="37" y="22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5" name="Freeform 360"/>
          <p:cNvSpPr>
            <a:spLocks noChangeArrowheads="1"/>
          </p:cNvSpPr>
          <p:nvPr/>
        </p:nvSpPr>
        <p:spPr bwMode="auto">
          <a:xfrm>
            <a:off x="14977361" y="6106917"/>
            <a:ext cx="997707" cy="1305989"/>
          </a:xfrm>
          <a:custGeom>
            <a:avLst/>
            <a:gdLst>
              <a:gd name="T0" fmla="*/ 717 w 785"/>
              <a:gd name="T1" fmla="*/ 961 h 1028"/>
              <a:gd name="T2" fmla="*/ 67 w 785"/>
              <a:gd name="T3" fmla="*/ 961 h 1028"/>
              <a:gd name="T4" fmla="*/ 67 w 785"/>
              <a:gd name="T5" fmla="*/ 547 h 1028"/>
              <a:gd name="T6" fmla="*/ 717 w 785"/>
              <a:gd name="T7" fmla="*/ 547 h 1028"/>
              <a:gd name="T8" fmla="*/ 717 w 785"/>
              <a:gd name="T9" fmla="*/ 961 h 1028"/>
              <a:gd name="T10" fmla="*/ 133 w 785"/>
              <a:gd name="T11" fmla="*/ 325 h 1028"/>
              <a:gd name="T12" fmla="*/ 133 w 785"/>
              <a:gd name="T13" fmla="*/ 325 h 1028"/>
              <a:gd name="T14" fmla="*/ 391 w 785"/>
              <a:gd name="T15" fmla="*/ 67 h 1028"/>
              <a:gd name="T16" fmla="*/ 391 w 785"/>
              <a:gd name="T17" fmla="*/ 67 h 1028"/>
              <a:gd name="T18" fmla="*/ 649 w 785"/>
              <a:gd name="T19" fmla="*/ 325 h 1028"/>
              <a:gd name="T20" fmla="*/ 650 w 785"/>
              <a:gd name="T21" fmla="*/ 480 h 1028"/>
              <a:gd name="T22" fmla="*/ 133 w 785"/>
              <a:gd name="T23" fmla="*/ 480 h 1028"/>
              <a:gd name="T24" fmla="*/ 133 w 785"/>
              <a:gd name="T25" fmla="*/ 325 h 1028"/>
              <a:gd name="T26" fmla="*/ 738 w 785"/>
              <a:gd name="T27" fmla="*/ 480 h 1028"/>
              <a:gd name="T28" fmla="*/ 717 w 785"/>
              <a:gd name="T29" fmla="*/ 480 h 1028"/>
              <a:gd name="T30" fmla="*/ 716 w 785"/>
              <a:gd name="T31" fmla="*/ 325 h 1028"/>
              <a:gd name="T32" fmla="*/ 716 w 785"/>
              <a:gd name="T33" fmla="*/ 325 h 1028"/>
              <a:gd name="T34" fmla="*/ 391 w 785"/>
              <a:gd name="T35" fmla="*/ 0 h 1028"/>
              <a:gd name="T36" fmla="*/ 391 w 785"/>
              <a:gd name="T37" fmla="*/ 0 h 1028"/>
              <a:gd name="T38" fmla="*/ 66 w 785"/>
              <a:gd name="T39" fmla="*/ 325 h 1028"/>
              <a:gd name="T40" fmla="*/ 67 w 785"/>
              <a:gd name="T41" fmla="*/ 480 h 1028"/>
              <a:gd name="T42" fmla="*/ 46 w 785"/>
              <a:gd name="T43" fmla="*/ 480 h 1028"/>
              <a:gd name="T44" fmla="*/ 46 w 785"/>
              <a:gd name="T45" fmla="*/ 480 h 1028"/>
              <a:gd name="T46" fmla="*/ 0 w 785"/>
              <a:gd name="T47" fmla="*/ 527 h 1028"/>
              <a:gd name="T48" fmla="*/ 0 w 785"/>
              <a:gd name="T49" fmla="*/ 981 h 1028"/>
              <a:gd name="T50" fmla="*/ 0 w 785"/>
              <a:gd name="T51" fmla="*/ 981 h 1028"/>
              <a:gd name="T52" fmla="*/ 46 w 785"/>
              <a:gd name="T53" fmla="*/ 1027 h 1028"/>
              <a:gd name="T54" fmla="*/ 738 w 785"/>
              <a:gd name="T55" fmla="*/ 1027 h 1028"/>
              <a:gd name="T56" fmla="*/ 738 w 785"/>
              <a:gd name="T57" fmla="*/ 1027 h 1028"/>
              <a:gd name="T58" fmla="*/ 784 w 785"/>
              <a:gd name="T59" fmla="*/ 981 h 1028"/>
              <a:gd name="T60" fmla="*/ 784 w 785"/>
              <a:gd name="T61" fmla="*/ 527 h 1028"/>
              <a:gd name="T62" fmla="*/ 784 w 785"/>
              <a:gd name="T63" fmla="*/ 527 h 1028"/>
              <a:gd name="T64" fmla="*/ 738 w 785"/>
              <a:gd name="T65" fmla="*/ 480 h 1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85" h="1028">
                <a:moveTo>
                  <a:pt x="717" y="961"/>
                </a:moveTo>
                <a:lnTo>
                  <a:pt x="67" y="961"/>
                </a:lnTo>
                <a:lnTo>
                  <a:pt x="67" y="547"/>
                </a:lnTo>
                <a:lnTo>
                  <a:pt x="717" y="547"/>
                </a:lnTo>
                <a:lnTo>
                  <a:pt x="717" y="961"/>
                </a:lnTo>
                <a:close/>
                <a:moveTo>
                  <a:pt x="133" y="325"/>
                </a:moveTo>
                <a:lnTo>
                  <a:pt x="133" y="325"/>
                </a:lnTo>
                <a:cubicBezTo>
                  <a:pt x="133" y="182"/>
                  <a:pt x="249" y="67"/>
                  <a:pt x="391" y="67"/>
                </a:cubicBezTo>
                <a:lnTo>
                  <a:pt x="391" y="67"/>
                </a:lnTo>
                <a:cubicBezTo>
                  <a:pt x="533" y="67"/>
                  <a:pt x="649" y="182"/>
                  <a:pt x="649" y="325"/>
                </a:cubicBezTo>
                <a:lnTo>
                  <a:pt x="650" y="480"/>
                </a:lnTo>
                <a:lnTo>
                  <a:pt x="133" y="480"/>
                </a:lnTo>
                <a:lnTo>
                  <a:pt x="133" y="325"/>
                </a:lnTo>
                <a:close/>
                <a:moveTo>
                  <a:pt x="738" y="480"/>
                </a:moveTo>
                <a:lnTo>
                  <a:pt x="717" y="480"/>
                </a:lnTo>
                <a:lnTo>
                  <a:pt x="716" y="325"/>
                </a:lnTo>
                <a:lnTo>
                  <a:pt x="716" y="325"/>
                </a:lnTo>
                <a:cubicBezTo>
                  <a:pt x="716" y="146"/>
                  <a:pt x="570" y="0"/>
                  <a:pt x="391" y="0"/>
                </a:cubicBezTo>
                <a:lnTo>
                  <a:pt x="391" y="0"/>
                </a:lnTo>
                <a:cubicBezTo>
                  <a:pt x="212" y="0"/>
                  <a:pt x="66" y="146"/>
                  <a:pt x="66" y="325"/>
                </a:cubicBezTo>
                <a:lnTo>
                  <a:pt x="67" y="480"/>
                </a:lnTo>
                <a:lnTo>
                  <a:pt x="46" y="480"/>
                </a:lnTo>
                <a:lnTo>
                  <a:pt x="46" y="480"/>
                </a:lnTo>
                <a:cubicBezTo>
                  <a:pt x="21" y="480"/>
                  <a:pt x="0" y="501"/>
                  <a:pt x="0" y="527"/>
                </a:cubicBezTo>
                <a:lnTo>
                  <a:pt x="0" y="981"/>
                </a:lnTo>
                <a:lnTo>
                  <a:pt x="0" y="981"/>
                </a:lnTo>
                <a:cubicBezTo>
                  <a:pt x="0" y="1007"/>
                  <a:pt x="21" y="1027"/>
                  <a:pt x="46" y="1027"/>
                </a:cubicBezTo>
                <a:lnTo>
                  <a:pt x="738" y="1027"/>
                </a:lnTo>
                <a:lnTo>
                  <a:pt x="738" y="1027"/>
                </a:lnTo>
                <a:cubicBezTo>
                  <a:pt x="763" y="1027"/>
                  <a:pt x="784" y="1007"/>
                  <a:pt x="784" y="981"/>
                </a:cubicBezTo>
                <a:lnTo>
                  <a:pt x="784" y="527"/>
                </a:lnTo>
                <a:lnTo>
                  <a:pt x="784" y="527"/>
                </a:lnTo>
                <a:cubicBezTo>
                  <a:pt x="784" y="501"/>
                  <a:pt x="763" y="480"/>
                  <a:pt x="738" y="4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6" name="Freeform 361"/>
          <p:cNvSpPr>
            <a:spLocks noChangeArrowheads="1"/>
          </p:cNvSpPr>
          <p:nvPr/>
        </p:nvSpPr>
        <p:spPr bwMode="auto">
          <a:xfrm>
            <a:off x="15683603" y="6947682"/>
            <a:ext cx="84075" cy="241021"/>
          </a:xfrm>
          <a:custGeom>
            <a:avLst/>
            <a:gdLst>
              <a:gd name="T0" fmla="*/ 32 w 66"/>
              <a:gd name="T1" fmla="*/ 187 h 188"/>
              <a:gd name="T2" fmla="*/ 32 w 66"/>
              <a:gd name="T3" fmla="*/ 187 h 188"/>
              <a:gd name="T4" fmla="*/ 65 w 66"/>
              <a:gd name="T5" fmla="*/ 153 h 188"/>
              <a:gd name="T6" fmla="*/ 65 w 66"/>
              <a:gd name="T7" fmla="*/ 33 h 188"/>
              <a:gd name="T8" fmla="*/ 65 w 66"/>
              <a:gd name="T9" fmla="*/ 33 h 188"/>
              <a:gd name="T10" fmla="*/ 32 w 66"/>
              <a:gd name="T11" fmla="*/ 0 h 188"/>
              <a:gd name="T12" fmla="*/ 32 w 66"/>
              <a:gd name="T13" fmla="*/ 0 h 188"/>
              <a:gd name="T14" fmla="*/ 0 w 66"/>
              <a:gd name="T15" fmla="*/ 33 h 188"/>
              <a:gd name="T16" fmla="*/ 0 w 66"/>
              <a:gd name="T17" fmla="*/ 153 h 188"/>
              <a:gd name="T18" fmla="*/ 0 w 66"/>
              <a:gd name="T19" fmla="*/ 153 h 188"/>
              <a:gd name="T20" fmla="*/ 32 w 66"/>
              <a:gd name="T21" fmla="*/ 187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6" h="188">
                <a:moveTo>
                  <a:pt x="32" y="187"/>
                </a:moveTo>
                <a:lnTo>
                  <a:pt x="32" y="187"/>
                </a:lnTo>
                <a:cubicBezTo>
                  <a:pt x="51" y="187"/>
                  <a:pt x="65" y="172"/>
                  <a:pt x="65" y="153"/>
                </a:cubicBezTo>
                <a:lnTo>
                  <a:pt x="65" y="33"/>
                </a:lnTo>
                <a:lnTo>
                  <a:pt x="65" y="33"/>
                </a:lnTo>
                <a:cubicBezTo>
                  <a:pt x="65" y="15"/>
                  <a:pt x="51" y="0"/>
                  <a:pt x="32" y="0"/>
                </a:cubicBezTo>
                <a:lnTo>
                  <a:pt x="32" y="0"/>
                </a:lnTo>
                <a:cubicBezTo>
                  <a:pt x="14" y="0"/>
                  <a:pt x="0" y="15"/>
                  <a:pt x="0" y="33"/>
                </a:cubicBezTo>
                <a:lnTo>
                  <a:pt x="0" y="153"/>
                </a:lnTo>
                <a:lnTo>
                  <a:pt x="0" y="153"/>
                </a:lnTo>
                <a:cubicBezTo>
                  <a:pt x="0" y="172"/>
                  <a:pt x="14" y="187"/>
                  <a:pt x="32" y="18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7" name="CuadroTexto 406"/>
          <p:cNvSpPr txBox="1"/>
          <p:nvPr/>
        </p:nvSpPr>
        <p:spPr>
          <a:xfrm>
            <a:off x="9526077" y="774106"/>
            <a:ext cx="53254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Real Estate</a:t>
            </a:r>
            <a:endParaRPr lang="en-US" sz="80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08" name="CuadroTexto 407"/>
          <p:cNvSpPr txBox="1"/>
          <p:nvPr/>
        </p:nvSpPr>
        <p:spPr>
          <a:xfrm>
            <a:off x="2451398" y="2289531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09" name="CuadroTexto 408"/>
          <p:cNvSpPr txBox="1"/>
          <p:nvPr/>
        </p:nvSpPr>
        <p:spPr>
          <a:xfrm>
            <a:off x="8058476" y="11041743"/>
            <a:ext cx="210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10" name="Rectángulo 409"/>
          <p:cNvSpPr/>
          <p:nvPr/>
        </p:nvSpPr>
        <p:spPr>
          <a:xfrm>
            <a:off x="7844246" y="11584918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11" name="CuadroTexto 410"/>
          <p:cNvSpPr txBox="1"/>
          <p:nvPr/>
        </p:nvSpPr>
        <p:spPr>
          <a:xfrm>
            <a:off x="11423945" y="11040517"/>
            <a:ext cx="210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12" name="Rectángulo 411"/>
          <p:cNvSpPr/>
          <p:nvPr/>
        </p:nvSpPr>
        <p:spPr>
          <a:xfrm>
            <a:off x="11209715" y="11583692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13" name="CuadroTexto 412"/>
          <p:cNvSpPr txBox="1"/>
          <p:nvPr/>
        </p:nvSpPr>
        <p:spPr>
          <a:xfrm>
            <a:off x="14601720" y="11021678"/>
            <a:ext cx="210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14" name="Rectángulo 413"/>
          <p:cNvSpPr/>
          <p:nvPr/>
        </p:nvSpPr>
        <p:spPr>
          <a:xfrm>
            <a:off x="14387490" y="11564853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15" name="CuadroTexto 414"/>
          <p:cNvSpPr txBox="1"/>
          <p:nvPr/>
        </p:nvSpPr>
        <p:spPr>
          <a:xfrm>
            <a:off x="17993725" y="11021678"/>
            <a:ext cx="210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16" name="Rectángulo 415"/>
          <p:cNvSpPr/>
          <p:nvPr/>
        </p:nvSpPr>
        <p:spPr>
          <a:xfrm>
            <a:off x="17779495" y="11564853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8657328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Freeform 162"/>
          <p:cNvSpPr>
            <a:spLocks noChangeArrowheads="1"/>
          </p:cNvSpPr>
          <p:nvPr/>
        </p:nvSpPr>
        <p:spPr bwMode="auto">
          <a:xfrm>
            <a:off x="2761315" y="3822910"/>
            <a:ext cx="4321568" cy="2802775"/>
          </a:xfrm>
          <a:custGeom>
            <a:avLst/>
            <a:gdLst>
              <a:gd name="T0" fmla="*/ 527 w 3813"/>
              <a:gd name="T1" fmla="*/ 1977 h 2475"/>
              <a:gd name="T2" fmla="*/ 356 w 3813"/>
              <a:gd name="T3" fmla="*/ 1924 h 2475"/>
              <a:gd name="T4" fmla="*/ 409 w 3813"/>
              <a:gd name="T5" fmla="*/ 1754 h 2475"/>
              <a:gd name="T6" fmla="*/ 579 w 3813"/>
              <a:gd name="T7" fmla="*/ 1807 h 2475"/>
              <a:gd name="T8" fmla="*/ 3712 w 3813"/>
              <a:gd name="T9" fmla="*/ 12 h 2475"/>
              <a:gd name="T10" fmla="*/ 3312 w 3813"/>
              <a:gd name="T11" fmla="*/ 0 h 2475"/>
              <a:gd name="T12" fmla="*/ 2226 w 3813"/>
              <a:gd name="T13" fmla="*/ 572 h 2475"/>
              <a:gd name="T14" fmla="*/ 982 w 3813"/>
              <a:gd name="T15" fmla="*/ 1227 h 2475"/>
              <a:gd name="T16" fmla="*/ 872 w 3813"/>
              <a:gd name="T17" fmla="*/ 1059 h 2475"/>
              <a:gd name="T18" fmla="*/ 801 w 3813"/>
              <a:gd name="T19" fmla="*/ 1030 h 2475"/>
              <a:gd name="T20" fmla="*/ 664 w 3813"/>
              <a:gd name="T21" fmla="*/ 1080 h 2475"/>
              <a:gd name="T22" fmla="*/ 380 w 3813"/>
              <a:gd name="T23" fmla="*/ 1211 h 2475"/>
              <a:gd name="T24" fmla="*/ 27 w 3813"/>
              <a:gd name="T25" fmla="*/ 1438 h 2475"/>
              <a:gd name="T26" fmla="*/ 11 w 3813"/>
              <a:gd name="T27" fmla="*/ 1513 h 2475"/>
              <a:gd name="T28" fmla="*/ 251 w 3813"/>
              <a:gd name="T29" fmla="*/ 2033 h 2475"/>
              <a:gd name="T30" fmla="*/ 497 w 3813"/>
              <a:gd name="T31" fmla="*/ 2437 h 2475"/>
              <a:gd name="T32" fmla="*/ 567 w 3813"/>
              <a:gd name="T33" fmla="*/ 2466 h 2475"/>
              <a:gd name="T34" fmla="*/ 966 w 3813"/>
              <a:gd name="T35" fmla="*/ 2304 h 2475"/>
              <a:gd name="T36" fmla="*/ 1225 w 3813"/>
              <a:gd name="T37" fmla="*/ 2146 h 2475"/>
              <a:gd name="T38" fmla="*/ 1344 w 3813"/>
              <a:gd name="T39" fmla="*/ 2058 h 2475"/>
              <a:gd name="T40" fmla="*/ 1359 w 3813"/>
              <a:gd name="T41" fmla="*/ 1984 h 2475"/>
              <a:gd name="T42" fmla="*/ 1235 w 3813"/>
              <a:gd name="T43" fmla="*/ 1693 h 2475"/>
              <a:gd name="T44" fmla="*/ 1906 w 3813"/>
              <a:gd name="T45" fmla="*/ 1340 h 2475"/>
              <a:gd name="T46" fmla="*/ 2148 w 3813"/>
              <a:gd name="T47" fmla="*/ 1466 h 2475"/>
              <a:gd name="T48" fmla="*/ 2278 w 3813"/>
              <a:gd name="T49" fmla="*/ 1144 h 2475"/>
              <a:gd name="T50" fmla="*/ 2503 w 3813"/>
              <a:gd name="T51" fmla="*/ 1181 h 2475"/>
              <a:gd name="T52" fmla="*/ 2554 w 3813"/>
              <a:gd name="T53" fmla="*/ 1207 h 2475"/>
              <a:gd name="T54" fmla="*/ 2563 w 3813"/>
              <a:gd name="T55" fmla="*/ 1211 h 2475"/>
              <a:gd name="T56" fmla="*/ 2640 w 3813"/>
              <a:gd name="T57" fmla="*/ 1108 h 2475"/>
              <a:gd name="T58" fmla="*/ 2808 w 3813"/>
              <a:gd name="T59" fmla="*/ 1020 h 2475"/>
              <a:gd name="T60" fmla="*/ 2860 w 3813"/>
              <a:gd name="T61" fmla="*/ 1046 h 2475"/>
              <a:gd name="T62" fmla="*/ 2945 w 3813"/>
              <a:gd name="T63" fmla="*/ 948 h 2475"/>
              <a:gd name="T64" fmla="*/ 2966 w 3813"/>
              <a:gd name="T65" fmla="*/ 781 h 2475"/>
              <a:gd name="T66" fmla="*/ 3213 w 3813"/>
              <a:gd name="T67" fmla="*/ 841 h 2475"/>
              <a:gd name="T68" fmla="*/ 3274 w 3813"/>
              <a:gd name="T69" fmla="*/ 872 h 2475"/>
              <a:gd name="T70" fmla="*/ 3303 w 3813"/>
              <a:gd name="T71" fmla="*/ 880 h 2475"/>
              <a:gd name="T72" fmla="*/ 3370 w 3813"/>
              <a:gd name="T73" fmla="*/ 822 h 2475"/>
              <a:gd name="T74" fmla="*/ 3404 w 3813"/>
              <a:gd name="T75" fmla="*/ 551 h 2475"/>
              <a:gd name="T76" fmla="*/ 3559 w 3813"/>
              <a:gd name="T77" fmla="*/ 469 h 2475"/>
              <a:gd name="T78" fmla="*/ 3775 w 3813"/>
              <a:gd name="T79" fmla="*/ 132 h 2475"/>
              <a:gd name="T80" fmla="*/ 3712 w 3813"/>
              <a:gd name="T81" fmla="*/ 12 h 2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813" h="2475">
                <a:moveTo>
                  <a:pt x="527" y="1977"/>
                </a:moveTo>
                <a:lnTo>
                  <a:pt x="527" y="1977"/>
                </a:lnTo>
                <a:cubicBezTo>
                  <a:pt x="465" y="2009"/>
                  <a:pt x="389" y="1986"/>
                  <a:pt x="356" y="1924"/>
                </a:cubicBezTo>
                <a:lnTo>
                  <a:pt x="356" y="1924"/>
                </a:lnTo>
                <a:cubicBezTo>
                  <a:pt x="324" y="1863"/>
                  <a:pt x="348" y="1787"/>
                  <a:pt x="409" y="1754"/>
                </a:cubicBezTo>
                <a:lnTo>
                  <a:pt x="409" y="1754"/>
                </a:lnTo>
                <a:cubicBezTo>
                  <a:pt x="471" y="1722"/>
                  <a:pt x="547" y="1745"/>
                  <a:pt x="579" y="1807"/>
                </a:cubicBezTo>
                <a:lnTo>
                  <a:pt x="579" y="1807"/>
                </a:lnTo>
                <a:cubicBezTo>
                  <a:pt x="612" y="1869"/>
                  <a:pt x="588" y="1945"/>
                  <a:pt x="527" y="1977"/>
                </a:cubicBezTo>
                <a:close/>
                <a:moveTo>
                  <a:pt x="3712" y="12"/>
                </a:moveTo>
                <a:lnTo>
                  <a:pt x="3610" y="9"/>
                </a:lnTo>
                <a:lnTo>
                  <a:pt x="3312" y="0"/>
                </a:lnTo>
                <a:lnTo>
                  <a:pt x="2942" y="195"/>
                </a:lnTo>
                <a:lnTo>
                  <a:pt x="2226" y="572"/>
                </a:lnTo>
                <a:lnTo>
                  <a:pt x="1510" y="949"/>
                </a:lnTo>
                <a:lnTo>
                  <a:pt x="982" y="1227"/>
                </a:lnTo>
                <a:lnTo>
                  <a:pt x="982" y="1227"/>
                </a:lnTo>
                <a:cubicBezTo>
                  <a:pt x="944" y="1167"/>
                  <a:pt x="908" y="1111"/>
                  <a:pt x="872" y="1059"/>
                </a:cubicBezTo>
                <a:lnTo>
                  <a:pt x="872" y="1059"/>
                </a:lnTo>
                <a:cubicBezTo>
                  <a:pt x="855" y="1033"/>
                  <a:pt x="826" y="1022"/>
                  <a:pt x="801" y="1030"/>
                </a:cubicBezTo>
                <a:lnTo>
                  <a:pt x="801" y="1030"/>
                </a:lnTo>
                <a:cubicBezTo>
                  <a:pt x="757" y="1045"/>
                  <a:pt x="711" y="1061"/>
                  <a:pt x="664" y="1080"/>
                </a:cubicBezTo>
                <a:lnTo>
                  <a:pt x="664" y="1080"/>
                </a:lnTo>
                <a:cubicBezTo>
                  <a:pt x="574" y="1115"/>
                  <a:pt x="478" y="1159"/>
                  <a:pt x="380" y="1211"/>
                </a:cubicBezTo>
                <a:lnTo>
                  <a:pt x="380" y="1211"/>
                </a:lnTo>
                <a:cubicBezTo>
                  <a:pt x="244" y="1284"/>
                  <a:pt x="127" y="1362"/>
                  <a:pt x="27" y="1438"/>
                </a:cubicBezTo>
                <a:lnTo>
                  <a:pt x="27" y="1438"/>
                </a:lnTo>
                <a:cubicBezTo>
                  <a:pt x="6" y="1453"/>
                  <a:pt x="0" y="1484"/>
                  <a:pt x="11" y="1513"/>
                </a:cubicBezTo>
                <a:lnTo>
                  <a:pt x="11" y="1513"/>
                </a:lnTo>
                <a:cubicBezTo>
                  <a:pt x="71" y="1669"/>
                  <a:pt x="149" y="1845"/>
                  <a:pt x="251" y="2033"/>
                </a:cubicBezTo>
                <a:lnTo>
                  <a:pt x="251" y="2033"/>
                </a:lnTo>
                <a:cubicBezTo>
                  <a:pt x="333" y="2186"/>
                  <a:pt x="418" y="2321"/>
                  <a:pt x="497" y="2437"/>
                </a:cubicBezTo>
                <a:lnTo>
                  <a:pt x="497" y="2437"/>
                </a:lnTo>
                <a:cubicBezTo>
                  <a:pt x="515" y="2462"/>
                  <a:pt x="543" y="2474"/>
                  <a:pt x="567" y="2466"/>
                </a:cubicBezTo>
                <a:lnTo>
                  <a:pt x="567" y="2466"/>
                </a:lnTo>
                <a:cubicBezTo>
                  <a:pt x="687" y="2430"/>
                  <a:pt x="823" y="2379"/>
                  <a:pt x="966" y="2304"/>
                </a:cubicBezTo>
                <a:lnTo>
                  <a:pt x="966" y="2304"/>
                </a:lnTo>
                <a:cubicBezTo>
                  <a:pt x="1062" y="2254"/>
                  <a:pt x="1149" y="2200"/>
                  <a:pt x="1225" y="2146"/>
                </a:cubicBezTo>
                <a:lnTo>
                  <a:pt x="1225" y="2146"/>
                </a:lnTo>
                <a:cubicBezTo>
                  <a:pt x="1267" y="2117"/>
                  <a:pt x="1307" y="2087"/>
                  <a:pt x="1344" y="2058"/>
                </a:cubicBezTo>
                <a:lnTo>
                  <a:pt x="1344" y="2058"/>
                </a:lnTo>
                <a:cubicBezTo>
                  <a:pt x="1363" y="2042"/>
                  <a:pt x="1369" y="2012"/>
                  <a:pt x="1359" y="1984"/>
                </a:cubicBezTo>
                <a:lnTo>
                  <a:pt x="1359" y="1984"/>
                </a:lnTo>
                <a:cubicBezTo>
                  <a:pt x="1324" y="1894"/>
                  <a:pt x="1283" y="1796"/>
                  <a:pt x="1235" y="1693"/>
                </a:cubicBezTo>
                <a:lnTo>
                  <a:pt x="1757" y="1418"/>
                </a:lnTo>
                <a:lnTo>
                  <a:pt x="1906" y="1340"/>
                </a:lnTo>
                <a:lnTo>
                  <a:pt x="2148" y="1466"/>
                </a:lnTo>
                <a:lnTo>
                  <a:pt x="2148" y="1466"/>
                </a:lnTo>
                <a:cubicBezTo>
                  <a:pt x="2189" y="1486"/>
                  <a:pt x="2239" y="1461"/>
                  <a:pt x="2244" y="1416"/>
                </a:cubicBezTo>
                <a:lnTo>
                  <a:pt x="2278" y="1144"/>
                </a:lnTo>
                <a:lnTo>
                  <a:pt x="2354" y="1104"/>
                </a:lnTo>
                <a:lnTo>
                  <a:pt x="2503" y="1181"/>
                </a:lnTo>
                <a:lnTo>
                  <a:pt x="2554" y="1207"/>
                </a:lnTo>
                <a:lnTo>
                  <a:pt x="2554" y="1207"/>
                </a:lnTo>
                <a:cubicBezTo>
                  <a:pt x="2556" y="1209"/>
                  <a:pt x="2560" y="1210"/>
                  <a:pt x="2563" y="1211"/>
                </a:cubicBezTo>
                <a:lnTo>
                  <a:pt x="2563" y="1211"/>
                </a:lnTo>
                <a:cubicBezTo>
                  <a:pt x="2594" y="1221"/>
                  <a:pt x="2628" y="1200"/>
                  <a:pt x="2632" y="1166"/>
                </a:cubicBezTo>
                <a:lnTo>
                  <a:pt x="2640" y="1108"/>
                </a:lnTo>
                <a:lnTo>
                  <a:pt x="2660" y="942"/>
                </a:lnTo>
                <a:lnTo>
                  <a:pt x="2808" y="1020"/>
                </a:lnTo>
                <a:lnTo>
                  <a:pt x="2860" y="1046"/>
                </a:lnTo>
                <a:lnTo>
                  <a:pt x="2860" y="1046"/>
                </a:lnTo>
                <a:cubicBezTo>
                  <a:pt x="2893" y="1063"/>
                  <a:pt x="2933" y="1042"/>
                  <a:pt x="2938" y="1005"/>
                </a:cubicBezTo>
                <a:lnTo>
                  <a:pt x="2945" y="948"/>
                </a:lnTo>
                <a:lnTo>
                  <a:pt x="2945" y="948"/>
                </a:lnTo>
                <a:lnTo>
                  <a:pt x="2966" y="781"/>
                </a:lnTo>
                <a:lnTo>
                  <a:pt x="3032" y="746"/>
                </a:lnTo>
                <a:lnTo>
                  <a:pt x="3213" y="841"/>
                </a:lnTo>
                <a:lnTo>
                  <a:pt x="3213" y="841"/>
                </a:lnTo>
                <a:lnTo>
                  <a:pt x="3274" y="872"/>
                </a:lnTo>
                <a:lnTo>
                  <a:pt x="3274" y="872"/>
                </a:lnTo>
                <a:cubicBezTo>
                  <a:pt x="3284" y="877"/>
                  <a:pt x="3294" y="880"/>
                  <a:pt x="3303" y="880"/>
                </a:cubicBezTo>
                <a:lnTo>
                  <a:pt x="3303" y="880"/>
                </a:lnTo>
                <a:cubicBezTo>
                  <a:pt x="3336" y="881"/>
                  <a:pt x="3366" y="857"/>
                  <a:pt x="3370" y="822"/>
                </a:cubicBezTo>
                <a:lnTo>
                  <a:pt x="3378" y="753"/>
                </a:lnTo>
                <a:lnTo>
                  <a:pt x="3404" y="551"/>
                </a:lnTo>
                <a:lnTo>
                  <a:pt x="3559" y="469"/>
                </a:lnTo>
                <a:lnTo>
                  <a:pt x="3559" y="469"/>
                </a:lnTo>
                <a:lnTo>
                  <a:pt x="3720" y="218"/>
                </a:lnTo>
                <a:lnTo>
                  <a:pt x="3775" y="132"/>
                </a:lnTo>
                <a:lnTo>
                  <a:pt x="3775" y="132"/>
                </a:lnTo>
                <a:cubicBezTo>
                  <a:pt x="3812" y="76"/>
                  <a:pt x="3779" y="14"/>
                  <a:pt x="3712" y="1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" name="Freeform 163"/>
          <p:cNvSpPr>
            <a:spLocks noChangeArrowheads="1"/>
          </p:cNvSpPr>
          <p:nvPr/>
        </p:nvSpPr>
        <p:spPr bwMode="auto">
          <a:xfrm>
            <a:off x="1941966" y="7549949"/>
            <a:ext cx="3152497" cy="4681283"/>
          </a:xfrm>
          <a:custGeom>
            <a:avLst/>
            <a:gdLst>
              <a:gd name="T0" fmla="*/ 2513 w 2784"/>
              <a:gd name="T1" fmla="*/ 4132 h 4133"/>
              <a:gd name="T2" fmla="*/ 269 w 2784"/>
              <a:gd name="T3" fmla="*/ 4132 h 4133"/>
              <a:gd name="T4" fmla="*/ 269 w 2784"/>
              <a:gd name="T5" fmla="*/ 4132 h 4133"/>
              <a:gd name="T6" fmla="*/ 0 w 2784"/>
              <a:gd name="T7" fmla="*/ 3863 h 4133"/>
              <a:gd name="T8" fmla="*/ 0 w 2784"/>
              <a:gd name="T9" fmla="*/ 1264 h 4133"/>
              <a:gd name="T10" fmla="*/ 0 w 2784"/>
              <a:gd name="T11" fmla="*/ 1264 h 4133"/>
              <a:gd name="T12" fmla="*/ 1262 w 2784"/>
              <a:gd name="T13" fmla="*/ 0 h 4133"/>
              <a:gd name="T14" fmla="*/ 1520 w 2784"/>
              <a:gd name="T15" fmla="*/ 0 h 4133"/>
              <a:gd name="T16" fmla="*/ 1520 w 2784"/>
              <a:gd name="T17" fmla="*/ 0 h 4133"/>
              <a:gd name="T18" fmla="*/ 2783 w 2784"/>
              <a:gd name="T19" fmla="*/ 1264 h 4133"/>
              <a:gd name="T20" fmla="*/ 2783 w 2784"/>
              <a:gd name="T21" fmla="*/ 3863 h 4133"/>
              <a:gd name="T22" fmla="*/ 2783 w 2784"/>
              <a:gd name="T23" fmla="*/ 3863 h 4133"/>
              <a:gd name="T24" fmla="*/ 2513 w 2784"/>
              <a:gd name="T25" fmla="*/ 4132 h 4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784" h="4133">
                <a:moveTo>
                  <a:pt x="2513" y="4132"/>
                </a:moveTo>
                <a:lnTo>
                  <a:pt x="269" y="4132"/>
                </a:lnTo>
                <a:lnTo>
                  <a:pt x="269" y="4132"/>
                </a:lnTo>
                <a:cubicBezTo>
                  <a:pt x="121" y="4132"/>
                  <a:pt x="0" y="4012"/>
                  <a:pt x="0" y="3863"/>
                </a:cubicBezTo>
                <a:lnTo>
                  <a:pt x="0" y="1264"/>
                </a:lnTo>
                <a:lnTo>
                  <a:pt x="0" y="1264"/>
                </a:lnTo>
                <a:cubicBezTo>
                  <a:pt x="0" y="566"/>
                  <a:pt x="565" y="0"/>
                  <a:pt x="1262" y="0"/>
                </a:cubicBezTo>
                <a:lnTo>
                  <a:pt x="1520" y="0"/>
                </a:lnTo>
                <a:lnTo>
                  <a:pt x="1520" y="0"/>
                </a:lnTo>
                <a:cubicBezTo>
                  <a:pt x="2218" y="0"/>
                  <a:pt x="2783" y="566"/>
                  <a:pt x="2783" y="1264"/>
                </a:cubicBezTo>
                <a:lnTo>
                  <a:pt x="2783" y="3863"/>
                </a:lnTo>
                <a:lnTo>
                  <a:pt x="2783" y="3863"/>
                </a:lnTo>
                <a:cubicBezTo>
                  <a:pt x="2783" y="4012"/>
                  <a:pt x="2662" y="4132"/>
                  <a:pt x="2513" y="413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" name="Freeform 164"/>
          <p:cNvSpPr>
            <a:spLocks noChangeArrowheads="1"/>
          </p:cNvSpPr>
          <p:nvPr/>
        </p:nvSpPr>
        <p:spPr bwMode="auto">
          <a:xfrm>
            <a:off x="3190974" y="7894677"/>
            <a:ext cx="644490" cy="644486"/>
          </a:xfrm>
          <a:custGeom>
            <a:avLst/>
            <a:gdLst>
              <a:gd name="T0" fmla="*/ 570 w 571"/>
              <a:gd name="T1" fmla="*/ 284 h 570"/>
              <a:gd name="T2" fmla="*/ 570 w 571"/>
              <a:gd name="T3" fmla="*/ 284 h 570"/>
              <a:gd name="T4" fmla="*/ 286 w 571"/>
              <a:gd name="T5" fmla="*/ 569 h 570"/>
              <a:gd name="T6" fmla="*/ 286 w 571"/>
              <a:gd name="T7" fmla="*/ 569 h 570"/>
              <a:gd name="T8" fmla="*/ 0 w 571"/>
              <a:gd name="T9" fmla="*/ 284 h 570"/>
              <a:gd name="T10" fmla="*/ 0 w 571"/>
              <a:gd name="T11" fmla="*/ 284 h 570"/>
              <a:gd name="T12" fmla="*/ 286 w 571"/>
              <a:gd name="T13" fmla="*/ 0 h 570"/>
              <a:gd name="T14" fmla="*/ 286 w 571"/>
              <a:gd name="T15" fmla="*/ 0 h 570"/>
              <a:gd name="T16" fmla="*/ 570 w 571"/>
              <a:gd name="T17" fmla="*/ 284 h 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1" h="570">
                <a:moveTo>
                  <a:pt x="570" y="284"/>
                </a:moveTo>
                <a:lnTo>
                  <a:pt x="570" y="284"/>
                </a:lnTo>
                <a:cubicBezTo>
                  <a:pt x="570" y="441"/>
                  <a:pt x="443" y="569"/>
                  <a:pt x="286" y="569"/>
                </a:cubicBezTo>
                <a:lnTo>
                  <a:pt x="286" y="569"/>
                </a:lnTo>
                <a:cubicBezTo>
                  <a:pt x="128" y="569"/>
                  <a:pt x="0" y="441"/>
                  <a:pt x="0" y="284"/>
                </a:cubicBezTo>
                <a:lnTo>
                  <a:pt x="0" y="284"/>
                </a:lnTo>
                <a:cubicBezTo>
                  <a:pt x="0" y="127"/>
                  <a:pt x="128" y="0"/>
                  <a:pt x="286" y="0"/>
                </a:cubicBezTo>
                <a:lnTo>
                  <a:pt x="286" y="0"/>
                </a:lnTo>
                <a:cubicBezTo>
                  <a:pt x="443" y="0"/>
                  <a:pt x="570" y="127"/>
                  <a:pt x="570" y="28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" name="Freeform 165"/>
          <p:cNvSpPr>
            <a:spLocks noChangeArrowheads="1"/>
          </p:cNvSpPr>
          <p:nvPr/>
        </p:nvSpPr>
        <p:spPr bwMode="auto">
          <a:xfrm>
            <a:off x="3405805" y="7519973"/>
            <a:ext cx="114907" cy="424664"/>
          </a:xfrm>
          <a:custGeom>
            <a:avLst/>
            <a:gdLst>
              <a:gd name="T0" fmla="*/ 49 w 100"/>
              <a:gd name="T1" fmla="*/ 374 h 375"/>
              <a:gd name="T2" fmla="*/ 49 w 100"/>
              <a:gd name="T3" fmla="*/ 374 h 375"/>
              <a:gd name="T4" fmla="*/ 49 w 100"/>
              <a:gd name="T5" fmla="*/ 374 h 375"/>
              <a:gd name="T6" fmla="*/ 0 w 100"/>
              <a:gd name="T7" fmla="*/ 325 h 375"/>
              <a:gd name="T8" fmla="*/ 0 w 100"/>
              <a:gd name="T9" fmla="*/ 49 h 375"/>
              <a:gd name="T10" fmla="*/ 0 w 100"/>
              <a:gd name="T11" fmla="*/ 49 h 375"/>
              <a:gd name="T12" fmla="*/ 49 w 100"/>
              <a:gd name="T13" fmla="*/ 0 h 375"/>
              <a:gd name="T14" fmla="*/ 49 w 100"/>
              <a:gd name="T15" fmla="*/ 0 h 375"/>
              <a:gd name="T16" fmla="*/ 99 w 100"/>
              <a:gd name="T17" fmla="*/ 49 h 375"/>
              <a:gd name="T18" fmla="*/ 99 w 100"/>
              <a:gd name="T19" fmla="*/ 325 h 375"/>
              <a:gd name="T20" fmla="*/ 99 w 100"/>
              <a:gd name="T21" fmla="*/ 325 h 375"/>
              <a:gd name="T22" fmla="*/ 49 w 100"/>
              <a:gd name="T23" fmla="*/ 374 h 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0" h="375">
                <a:moveTo>
                  <a:pt x="49" y="374"/>
                </a:moveTo>
                <a:lnTo>
                  <a:pt x="49" y="374"/>
                </a:lnTo>
                <a:lnTo>
                  <a:pt x="49" y="374"/>
                </a:lnTo>
                <a:cubicBezTo>
                  <a:pt x="22" y="374"/>
                  <a:pt x="0" y="351"/>
                  <a:pt x="0" y="325"/>
                </a:cubicBezTo>
                <a:lnTo>
                  <a:pt x="0" y="49"/>
                </a:lnTo>
                <a:lnTo>
                  <a:pt x="0" y="49"/>
                </a:lnTo>
                <a:cubicBezTo>
                  <a:pt x="0" y="22"/>
                  <a:pt x="22" y="0"/>
                  <a:pt x="49" y="0"/>
                </a:cubicBezTo>
                <a:lnTo>
                  <a:pt x="49" y="0"/>
                </a:lnTo>
                <a:cubicBezTo>
                  <a:pt x="77" y="0"/>
                  <a:pt x="99" y="22"/>
                  <a:pt x="99" y="49"/>
                </a:cubicBezTo>
                <a:lnTo>
                  <a:pt x="99" y="325"/>
                </a:lnTo>
                <a:lnTo>
                  <a:pt x="99" y="325"/>
                </a:lnTo>
                <a:cubicBezTo>
                  <a:pt x="99" y="351"/>
                  <a:pt x="77" y="374"/>
                  <a:pt x="49" y="374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" name="Freeform 166"/>
          <p:cNvSpPr>
            <a:spLocks noChangeArrowheads="1"/>
          </p:cNvSpPr>
          <p:nvPr/>
        </p:nvSpPr>
        <p:spPr bwMode="auto">
          <a:xfrm>
            <a:off x="3540696" y="7519973"/>
            <a:ext cx="109913" cy="424664"/>
          </a:xfrm>
          <a:custGeom>
            <a:avLst/>
            <a:gdLst>
              <a:gd name="T0" fmla="*/ 49 w 99"/>
              <a:gd name="T1" fmla="*/ 374 h 375"/>
              <a:gd name="T2" fmla="*/ 49 w 99"/>
              <a:gd name="T3" fmla="*/ 374 h 375"/>
              <a:gd name="T4" fmla="*/ 49 w 99"/>
              <a:gd name="T5" fmla="*/ 374 h 375"/>
              <a:gd name="T6" fmla="*/ 0 w 99"/>
              <a:gd name="T7" fmla="*/ 325 h 375"/>
              <a:gd name="T8" fmla="*/ 0 w 99"/>
              <a:gd name="T9" fmla="*/ 49 h 375"/>
              <a:gd name="T10" fmla="*/ 0 w 99"/>
              <a:gd name="T11" fmla="*/ 49 h 375"/>
              <a:gd name="T12" fmla="*/ 49 w 99"/>
              <a:gd name="T13" fmla="*/ 0 h 375"/>
              <a:gd name="T14" fmla="*/ 49 w 99"/>
              <a:gd name="T15" fmla="*/ 0 h 375"/>
              <a:gd name="T16" fmla="*/ 98 w 99"/>
              <a:gd name="T17" fmla="*/ 49 h 375"/>
              <a:gd name="T18" fmla="*/ 98 w 99"/>
              <a:gd name="T19" fmla="*/ 325 h 375"/>
              <a:gd name="T20" fmla="*/ 98 w 99"/>
              <a:gd name="T21" fmla="*/ 325 h 375"/>
              <a:gd name="T22" fmla="*/ 49 w 99"/>
              <a:gd name="T23" fmla="*/ 374 h 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9" h="375">
                <a:moveTo>
                  <a:pt x="49" y="374"/>
                </a:moveTo>
                <a:lnTo>
                  <a:pt x="49" y="374"/>
                </a:lnTo>
                <a:lnTo>
                  <a:pt x="49" y="374"/>
                </a:lnTo>
                <a:cubicBezTo>
                  <a:pt x="22" y="374"/>
                  <a:pt x="0" y="351"/>
                  <a:pt x="0" y="325"/>
                </a:cubicBezTo>
                <a:lnTo>
                  <a:pt x="0" y="49"/>
                </a:lnTo>
                <a:lnTo>
                  <a:pt x="0" y="49"/>
                </a:lnTo>
                <a:cubicBezTo>
                  <a:pt x="0" y="22"/>
                  <a:pt x="22" y="0"/>
                  <a:pt x="49" y="0"/>
                </a:cubicBezTo>
                <a:lnTo>
                  <a:pt x="49" y="0"/>
                </a:lnTo>
                <a:cubicBezTo>
                  <a:pt x="76" y="0"/>
                  <a:pt x="98" y="22"/>
                  <a:pt x="98" y="49"/>
                </a:cubicBezTo>
                <a:lnTo>
                  <a:pt x="98" y="325"/>
                </a:lnTo>
                <a:lnTo>
                  <a:pt x="98" y="325"/>
                </a:lnTo>
                <a:cubicBezTo>
                  <a:pt x="98" y="351"/>
                  <a:pt x="76" y="374"/>
                  <a:pt x="49" y="374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" name="Freeform 167"/>
          <p:cNvSpPr>
            <a:spLocks noChangeArrowheads="1"/>
          </p:cNvSpPr>
          <p:nvPr/>
        </p:nvSpPr>
        <p:spPr bwMode="auto">
          <a:xfrm>
            <a:off x="2936178" y="5866289"/>
            <a:ext cx="299762" cy="229817"/>
          </a:xfrm>
          <a:custGeom>
            <a:avLst/>
            <a:gdLst>
              <a:gd name="T0" fmla="*/ 13 w 266"/>
              <a:gd name="T1" fmla="*/ 168 h 201"/>
              <a:gd name="T2" fmla="*/ 13 w 266"/>
              <a:gd name="T3" fmla="*/ 168 h 201"/>
              <a:gd name="T4" fmla="*/ 13 w 266"/>
              <a:gd name="T5" fmla="*/ 168 h 201"/>
              <a:gd name="T6" fmla="*/ 31 w 266"/>
              <a:gd name="T7" fmla="*/ 102 h 201"/>
              <a:gd name="T8" fmla="*/ 185 w 266"/>
              <a:gd name="T9" fmla="*/ 14 h 201"/>
              <a:gd name="T10" fmla="*/ 185 w 266"/>
              <a:gd name="T11" fmla="*/ 14 h 201"/>
              <a:gd name="T12" fmla="*/ 252 w 266"/>
              <a:gd name="T13" fmla="*/ 32 h 201"/>
              <a:gd name="T14" fmla="*/ 252 w 266"/>
              <a:gd name="T15" fmla="*/ 32 h 201"/>
              <a:gd name="T16" fmla="*/ 234 w 266"/>
              <a:gd name="T17" fmla="*/ 99 h 201"/>
              <a:gd name="T18" fmla="*/ 81 w 266"/>
              <a:gd name="T19" fmla="*/ 187 h 201"/>
              <a:gd name="T20" fmla="*/ 81 w 266"/>
              <a:gd name="T21" fmla="*/ 187 h 201"/>
              <a:gd name="T22" fmla="*/ 13 w 266"/>
              <a:gd name="T23" fmla="*/ 168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6" h="201">
                <a:moveTo>
                  <a:pt x="13" y="168"/>
                </a:moveTo>
                <a:lnTo>
                  <a:pt x="13" y="168"/>
                </a:lnTo>
                <a:lnTo>
                  <a:pt x="13" y="168"/>
                </a:lnTo>
                <a:cubicBezTo>
                  <a:pt x="0" y="145"/>
                  <a:pt x="8" y="115"/>
                  <a:pt x="31" y="102"/>
                </a:cubicBezTo>
                <a:lnTo>
                  <a:pt x="185" y="14"/>
                </a:lnTo>
                <a:lnTo>
                  <a:pt x="185" y="14"/>
                </a:lnTo>
                <a:cubicBezTo>
                  <a:pt x="208" y="0"/>
                  <a:pt x="238" y="8"/>
                  <a:pt x="252" y="32"/>
                </a:cubicBezTo>
                <a:lnTo>
                  <a:pt x="252" y="32"/>
                </a:lnTo>
                <a:cubicBezTo>
                  <a:pt x="265" y="55"/>
                  <a:pt x="257" y="85"/>
                  <a:pt x="234" y="99"/>
                </a:cubicBezTo>
                <a:lnTo>
                  <a:pt x="81" y="187"/>
                </a:lnTo>
                <a:lnTo>
                  <a:pt x="81" y="187"/>
                </a:lnTo>
                <a:cubicBezTo>
                  <a:pt x="57" y="200"/>
                  <a:pt x="27" y="192"/>
                  <a:pt x="13" y="168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" name="Freeform 168"/>
          <p:cNvSpPr>
            <a:spLocks noChangeArrowheads="1"/>
          </p:cNvSpPr>
          <p:nvPr/>
        </p:nvSpPr>
        <p:spPr bwMode="auto">
          <a:xfrm>
            <a:off x="3001125" y="5981196"/>
            <a:ext cx="304759" cy="229817"/>
          </a:xfrm>
          <a:custGeom>
            <a:avLst/>
            <a:gdLst>
              <a:gd name="T0" fmla="*/ 14 w 267"/>
              <a:gd name="T1" fmla="*/ 169 h 202"/>
              <a:gd name="T2" fmla="*/ 14 w 267"/>
              <a:gd name="T3" fmla="*/ 169 h 202"/>
              <a:gd name="T4" fmla="*/ 14 w 267"/>
              <a:gd name="T5" fmla="*/ 169 h 202"/>
              <a:gd name="T6" fmla="*/ 32 w 267"/>
              <a:gd name="T7" fmla="*/ 102 h 202"/>
              <a:gd name="T8" fmla="*/ 185 w 267"/>
              <a:gd name="T9" fmla="*/ 14 h 202"/>
              <a:gd name="T10" fmla="*/ 185 w 267"/>
              <a:gd name="T11" fmla="*/ 14 h 202"/>
              <a:gd name="T12" fmla="*/ 252 w 267"/>
              <a:gd name="T13" fmla="*/ 32 h 202"/>
              <a:gd name="T14" fmla="*/ 252 w 267"/>
              <a:gd name="T15" fmla="*/ 32 h 202"/>
              <a:gd name="T16" fmla="*/ 234 w 267"/>
              <a:gd name="T17" fmla="*/ 99 h 202"/>
              <a:gd name="T18" fmla="*/ 81 w 267"/>
              <a:gd name="T19" fmla="*/ 187 h 202"/>
              <a:gd name="T20" fmla="*/ 81 w 267"/>
              <a:gd name="T21" fmla="*/ 187 h 202"/>
              <a:gd name="T22" fmla="*/ 14 w 267"/>
              <a:gd name="T23" fmla="*/ 169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7" h="202">
                <a:moveTo>
                  <a:pt x="14" y="169"/>
                </a:moveTo>
                <a:lnTo>
                  <a:pt x="14" y="169"/>
                </a:lnTo>
                <a:lnTo>
                  <a:pt x="14" y="169"/>
                </a:lnTo>
                <a:cubicBezTo>
                  <a:pt x="0" y="145"/>
                  <a:pt x="8" y="115"/>
                  <a:pt x="32" y="102"/>
                </a:cubicBezTo>
                <a:lnTo>
                  <a:pt x="185" y="14"/>
                </a:lnTo>
                <a:lnTo>
                  <a:pt x="185" y="14"/>
                </a:lnTo>
                <a:cubicBezTo>
                  <a:pt x="209" y="0"/>
                  <a:pt x="239" y="8"/>
                  <a:pt x="252" y="32"/>
                </a:cubicBezTo>
                <a:lnTo>
                  <a:pt x="252" y="32"/>
                </a:lnTo>
                <a:cubicBezTo>
                  <a:pt x="266" y="55"/>
                  <a:pt x="258" y="86"/>
                  <a:pt x="234" y="99"/>
                </a:cubicBezTo>
                <a:lnTo>
                  <a:pt x="81" y="187"/>
                </a:lnTo>
                <a:lnTo>
                  <a:pt x="81" y="187"/>
                </a:lnTo>
                <a:cubicBezTo>
                  <a:pt x="57" y="201"/>
                  <a:pt x="27" y="192"/>
                  <a:pt x="14" y="169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" name="Freeform 169"/>
          <p:cNvSpPr>
            <a:spLocks noChangeArrowheads="1"/>
          </p:cNvSpPr>
          <p:nvPr/>
        </p:nvSpPr>
        <p:spPr bwMode="auto">
          <a:xfrm>
            <a:off x="2846249" y="6091108"/>
            <a:ext cx="669468" cy="1463839"/>
          </a:xfrm>
          <a:custGeom>
            <a:avLst/>
            <a:gdLst>
              <a:gd name="T0" fmla="*/ 164 w 592"/>
              <a:gd name="T1" fmla="*/ 0 h 1291"/>
              <a:gd name="T2" fmla="*/ 164 w 592"/>
              <a:gd name="T3" fmla="*/ 0 h 1291"/>
              <a:gd name="T4" fmla="*/ 17 w 592"/>
              <a:gd name="T5" fmla="*/ 317 h 1291"/>
              <a:gd name="T6" fmla="*/ 17 w 592"/>
              <a:gd name="T7" fmla="*/ 317 h 1291"/>
              <a:gd name="T8" fmla="*/ 110 w 592"/>
              <a:gd name="T9" fmla="*/ 644 h 1291"/>
              <a:gd name="T10" fmla="*/ 110 w 592"/>
              <a:gd name="T11" fmla="*/ 644 h 1291"/>
              <a:gd name="T12" fmla="*/ 460 w 592"/>
              <a:gd name="T13" fmla="*/ 869 h 1291"/>
              <a:gd name="T14" fmla="*/ 460 w 592"/>
              <a:gd name="T15" fmla="*/ 869 h 1291"/>
              <a:gd name="T16" fmla="*/ 591 w 592"/>
              <a:gd name="T17" fmla="*/ 1290 h 1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92" h="1291">
                <a:moveTo>
                  <a:pt x="164" y="0"/>
                </a:moveTo>
                <a:lnTo>
                  <a:pt x="164" y="0"/>
                </a:lnTo>
                <a:cubicBezTo>
                  <a:pt x="93" y="95"/>
                  <a:pt x="35" y="201"/>
                  <a:pt x="17" y="317"/>
                </a:cubicBezTo>
                <a:lnTo>
                  <a:pt x="17" y="317"/>
                </a:lnTo>
                <a:cubicBezTo>
                  <a:pt x="0" y="434"/>
                  <a:pt x="28" y="560"/>
                  <a:pt x="110" y="644"/>
                </a:cubicBezTo>
                <a:lnTo>
                  <a:pt x="110" y="644"/>
                </a:lnTo>
                <a:cubicBezTo>
                  <a:pt x="208" y="744"/>
                  <a:pt x="362" y="769"/>
                  <a:pt x="460" y="869"/>
                </a:cubicBezTo>
                <a:lnTo>
                  <a:pt x="460" y="869"/>
                </a:lnTo>
                <a:cubicBezTo>
                  <a:pt x="566" y="976"/>
                  <a:pt x="582" y="1140"/>
                  <a:pt x="591" y="1290"/>
                </a:cubicBezTo>
              </a:path>
            </a:pathLst>
          </a:custGeom>
          <a:noFill/>
          <a:ln w="291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" name="Freeform 170"/>
          <p:cNvSpPr>
            <a:spLocks noChangeArrowheads="1"/>
          </p:cNvSpPr>
          <p:nvPr/>
        </p:nvSpPr>
        <p:spPr bwMode="auto">
          <a:xfrm>
            <a:off x="7882248" y="3822910"/>
            <a:ext cx="4316571" cy="2802775"/>
          </a:xfrm>
          <a:custGeom>
            <a:avLst/>
            <a:gdLst>
              <a:gd name="T0" fmla="*/ 526 w 3812"/>
              <a:gd name="T1" fmla="*/ 1977 h 2475"/>
              <a:gd name="T2" fmla="*/ 356 w 3812"/>
              <a:gd name="T3" fmla="*/ 1924 h 2475"/>
              <a:gd name="T4" fmla="*/ 409 w 3812"/>
              <a:gd name="T5" fmla="*/ 1754 h 2475"/>
              <a:gd name="T6" fmla="*/ 579 w 3812"/>
              <a:gd name="T7" fmla="*/ 1807 h 2475"/>
              <a:gd name="T8" fmla="*/ 3712 w 3812"/>
              <a:gd name="T9" fmla="*/ 12 h 2475"/>
              <a:gd name="T10" fmla="*/ 3312 w 3812"/>
              <a:gd name="T11" fmla="*/ 0 h 2475"/>
              <a:gd name="T12" fmla="*/ 2226 w 3812"/>
              <a:gd name="T13" fmla="*/ 572 h 2475"/>
              <a:gd name="T14" fmla="*/ 982 w 3812"/>
              <a:gd name="T15" fmla="*/ 1227 h 2475"/>
              <a:gd name="T16" fmla="*/ 872 w 3812"/>
              <a:gd name="T17" fmla="*/ 1059 h 2475"/>
              <a:gd name="T18" fmla="*/ 801 w 3812"/>
              <a:gd name="T19" fmla="*/ 1030 h 2475"/>
              <a:gd name="T20" fmla="*/ 663 w 3812"/>
              <a:gd name="T21" fmla="*/ 1080 h 2475"/>
              <a:gd name="T22" fmla="*/ 380 w 3812"/>
              <a:gd name="T23" fmla="*/ 1211 h 2475"/>
              <a:gd name="T24" fmla="*/ 26 w 3812"/>
              <a:gd name="T25" fmla="*/ 1438 h 2475"/>
              <a:gd name="T26" fmla="*/ 11 w 3812"/>
              <a:gd name="T27" fmla="*/ 1513 h 2475"/>
              <a:gd name="T28" fmla="*/ 250 w 3812"/>
              <a:gd name="T29" fmla="*/ 2033 h 2475"/>
              <a:gd name="T30" fmla="*/ 497 w 3812"/>
              <a:gd name="T31" fmla="*/ 2437 h 2475"/>
              <a:gd name="T32" fmla="*/ 567 w 3812"/>
              <a:gd name="T33" fmla="*/ 2466 h 2475"/>
              <a:gd name="T34" fmla="*/ 965 w 3812"/>
              <a:gd name="T35" fmla="*/ 2304 h 2475"/>
              <a:gd name="T36" fmla="*/ 1225 w 3812"/>
              <a:gd name="T37" fmla="*/ 2146 h 2475"/>
              <a:gd name="T38" fmla="*/ 1343 w 3812"/>
              <a:gd name="T39" fmla="*/ 2058 h 2475"/>
              <a:gd name="T40" fmla="*/ 1358 w 3812"/>
              <a:gd name="T41" fmla="*/ 1984 h 2475"/>
              <a:gd name="T42" fmla="*/ 1235 w 3812"/>
              <a:gd name="T43" fmla="*/ 1693 h 2475"/>
              <a:gd name="T44" fmla="*/ 1906 w 3812"/>
              <a:gd name="T45" fmla="*/ 1340 h 2475"/>
              <a:gd name="T46" fmla="*/ 2149 w 3812"/>
              <a:gd name="T47" fmla="*/ 1466 h 2475"/>
              <a:gd name="T48" fmla="*/ 2277 w 3812"/>
              <a:gd name="T49" fmla="*/ 1144 h 2475"/>
              <a:gd name="T50" fmla="*/ 2503 w 3812"/>
              <a:gd name="T51" fmla="*/ 1181 h 2475"/>
              <a:gd name="T52" fmla="*/ 2554 w 3812"/>
              <a:gd name="T53" fmla="*/ 1207 h 2475"/>
              <a:gd name="T54" fmla="*/ 2562 w 3812"/>
              <a:gd name="T55" fmla="*/ 1211 h 2475"/>
              <a:gd name="T56" fmla="*/ 2639 w 3812"/>
              <a:gd name="T57" fmla="*/ 1108 h 2475"/>
              <a:gd name="T58" fmla="*/ 2809 w 3812"/>
              <a:gd name="T59" fmla="*/ 1020 h 2475"/>
              <a:gd name="T60" fmla="*/ 2859 w 3812"/>
              <a:gd name="T61" fmla="*/ 1046 h 2475"/>
              <a:gd name="T62" fmla="*/ 2945 w 3812"/>
              <a:gd name="T63" fmla="*/ 948 h 2475"/>
              <a:gd name="T64" fmla="*/ 2966 w 3812"/>
              <a:gd name="T65" fmla="*/ 781 h 2475"/>
              <a:gd name="T66" fmla="*/ 3212 w 3812"/>
              <a:gd name="T67" fmla="*/ 841 h 2475"/>
              <a:gd name="T68" fmla="*/ 3274 w 3812"/>
              <a:gd name="T69" fmla="*/ 872 h 2475"/>
              <a:gd name="T70" fmla="*/ 3303 w 3812"/>
              <a:gd name="T71" fmla="*/ 880 h 2475"/>
              <a:gd name="T72" fmla="*/ 3378 w 3812"/>
              <a:gd name="T73" fmla="*/ 753 h 2475"/>
              <a:gd name="T74" fmla="*/ 3559 w 3812"/>
              <a:gd name="T75" fmla="*/ 469 h 2475"/>
              <a:gd name="T76" fmla="*/ 3720 w 3812"/>
              <a:gd name="T77" fmla="*/ 218 h 2475"/>
              <a:gd name="T78" fmla="*/ 3775 w 3812"/>
              <a:gd name="T79" fmla="*/ 132 h 2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812" h="2475">
                <a:moveTo>
                  <a:pt x="526" y="1977"/>
                </a:moveTo>
                <a:lnTo>
                  <a:pt x="526" y="1977"/>
                </a:lnTo>
                <a:cubicBezTo>
                  <a:pt x="465" y="2009"/>
                  <a:pt x="389" y="1986"/>
                  <a:pt x="356" y="1924"/>
                </a:cubicBezTo>
                <a:lnTo>
                  <a:pt x="356" y="1924"/>
                </a:lnTo>
                <a:cubicBezTo>
                  <a:pt x="324" y="1863"/>
                  <a:pt x="347" y="1787"/>
                  <a:pt x="409" y="1754"/>
                </a:cubicBezTo>
                <a:lnTo>
                  <a:pt x="409" y="1754"/>
                </a:lnTo>
                <a:cubicBezTo>
                  <a:pt x="471" y="1722"/>
                  <a:pt x="547" y="1745"/>
                  <a:pt x="579" y="1807"/>
                </a:cubicBezTo>
                <a:lnTo>
                  <a:pt x="579" y="1807"/>
                </a:lnTo>
                <a:cubicBezTo>
                  <a:pt x="612" y="1869"/>
                  <a:pt x="588" y="1945"/>
                  <a:pt x="526" y="1977"/>
                </a:cubicBezTo>
                <a:close/>
                <a:moveTo>
                  <a:pt x="3712" y="12"/>
                </a:moveTo>
                <a:lnTo>
                  <a:pt x="3610" y="9"/>
                </a:lnTo>
                <a:lnTo>
                  <a:pt x="3312" y="0"/>
                </a:lnTo>
                <a:lnTo>
                  <a:pt x="2942" y="195"/>
                </a:lnTo>
                <a:lnTo>
                  <a:pt x="2226" y="572"/>
                </a:lnTo>
                <a:lnTo>
                  <a:pt x="1510" y="949"/>
                </a:lnTo>
                <a:lnTo>
                  <a:pt x="982" y="1227"/>
                </a:lnTo>
                <a:lnTo>
                  <a:pt x="982" y="1227"/>
                </a:lnTo>
                <a:cubicBezTo>
                  <a:pt x="944" y="1167"/>
                  <a:pt x="907" y="1111"/>
                  <a:pt x="872" y="1059"/>
                </a:cubicBezTo>
                <a:lnTo>
                  <a:pt x="872" y="1059"/>
                </a:lnTo>
                <a:cubicBezTo>
                  <a:pt x="854" y="1033"/>
                  <a:pt x="825" y="1022"/>
                  <a:pt x="801" y="1030"/>
                </a:cubicBezTo>
                <a:lnTo>
                  <a:pt x="801" y="1030"/>
                </a:lnTo>
                <a:cubicBezTo>
                  <a:pt x="757" y="1045"/>
                  <a:pt x="711" y="1061"/>
                  <a:pt x="663" y="1080"/>
                </a:cubicBezTo>
                <a:lnTo>
                  <a:pt x="663" y="1080"/>
                </a:lnTo>
                <a:cubicBezTo>
                  <a:pt x="573" y="1115"/>
                  <a:pt x="478" y="1159"/>
                  <a:pt x="380" y="1211"/>
                </a:cubicBezTo>
                <a:lnTo>
                  <a:pt x="380" y="1211"/>
                </a:lnTo>
                <a:cubicBezTo>
                  <a:pt x="244" y="1284"/>
                  <a:pt x="126" y="1362"/>
                  <a:pt x="26" y="1438"/>
                </a:cubicBezTo>
                <a:lnTo>
                  <a:pt x="26" y="1438"/>
                </a:lnTo>
                <a:cubicBezTo>
                  <a:pt x="6" y="1453"/>
                  <a:pt x="0" y="1484"/>
                  <a:pt x="11" y="1513"/>
                </a:cubicBezTo>
                <a:lnTo>
                  <a:pt x="11" y="1513"/>
                </a:lnTo>
                <a:cubicBezTo>
                  <a:pt x="71" y="1669"/>
                  <a:pt x="149" y="1845"/>
                  <a:pt x="250" y="2033"/>
                </a:cubicBezTo>
                <a:lnTo>
                  <a:pt x="250" y="2033"/>
                </a:lnTo>
                <a:cubicBezTo>
                  <a:pt x="333" y="2186"/>
                  <a:pt x="417" y="2321"/>
                  <a:pt x="497" y="2437"/>
                </a:cubicBezTo>
                <a:lnTo>
                  <a:pt x="497" y="2437"/>
                </a:lnTo>
                <a:cubicBezTo>
                  <a:pt x="514" y="2462"/>
                  <a:pt x="543" y="2474"/>
                  <a:pt x="567" y="2466"/>
                </a:cubicBezTo>
                <a:lnTo>
                  <a:pt x="567" y="2466"/>
                </a:lnTo>
                <a:cubicBezTo>
                  <a:pt x="687" y="2430"/>
                  <a:pt x="822" y="2379"/>
                  <a:pt x="965" y="2304"/>
                </a:cubicBezTo>
                <a:lnTo>
                  <a:pt x="965" y="2304"/>
                </a:lnTo>
                <a:cubicBezTo>
                  <a:pt x="1063" y="2254"/>
                  <a:pt x="1149" y="2200"/>
                  <a:pt x="1225" y="2146"/>
                </a:cubicBezTo>
                <a:lnTo>
                  <a:pt x="1225" y="2146"/>
                </a:lnTo>
                <a:cubicBezTo>
                  <a:pt x="1267" y="2117"/>
                  <a:pt x="1307" y="2087"/>
                  <a:pt x="1343" y="2058"/>
                </a:cubicBezTo>
                <a:lnTo>
                  <a:pt x="1343" y="2058"/>
                </a:lnTo>
                <a:cubicBezTo>
                  <a:pt x="1363" y="2042"/>
                  <a:pt x="1369" y="2012"/>
                  <a:pt x="1358" y="1984"/>
                </a:cubicBezTo>
                <a:lnTo>
                  <a:pt x="1358" y="1984"/>
                </a:lnTo>
                <a:cubicBezTo>
                  <a:pt x="1324" y="1894"/>
                  <a:pt x="1283" y="1796"/>
                  <a:pt x="1235" y="1693"/>
                </a:cubicBezTo>
                <a:lnTo>
                  <a:pt x="1757" y="1418"/>
                </a:lnTo>
                <a:lnTo>
                  <a:pt x="1906" y="1340"/>
                </a:lnTo>
                <a:lnTo>
                  <a:pt x="2149" y="1466"/>
                </a:lnTo>
                <a:lnTo>
                  <a:pt x="2149" y="1466"/>
                </a:lnTo>
                <a:cubicBezTo>
                  <a:pt x="2189" y="1486"/>
                  <a:pt x="2239" y="1461"/>
                  <a:pt x="2244" y="1416"/>
                </a:cubicBezTo>
                <a:lnTo>
                  <a:pt x="2277" y="1144"/>
                </a:lnTo>
                <a:lnTo>
                  <a:pt x="2354" y="1104"/>
                </a:lnTo>
                <a:lnTo>
                  <a:pt x="2503" y="1181"/>
                </a:lnTo>
                <a:lnTo>
                  <a:pt x="2554" y="1207"/>
                </a:lnTo>
                <a:lnTo>
                  <a:pt x="2554" y="1207"/>
                </a:lnTo>
                <a:cubicBezTo>
                  <a:pt x="2557" y="1209"/>
                  <a:pt x="2559" y="1210"/>
                  <a:pt x="2562" y="1211"/>
                </a:cubicBezTo>
                <a:lnTo>
                  <a:pt x="2562" y="1211"/>
                </a:lnTo>
                <a:cubicBezTo>
                  <a:pt x="2594" y="1221"/>
                  <a:pt x="2628" y="1200"/>
                  <a:pt x="2632" y="1166"/>
                </a:cubicBezTo>
                <a:lnTo>
                  <a:pt x="2639" y="1108"/>
                </a:lnTo>
                <a:lnTo>
                  <a:pt x="2660" y="942"/>
                </a:lnTo>
                <a:lnTo>
                  <a:pt x="2809" y="1020"/>
                </a:lnTo>
                <a:lnTo>
                  <a:pt x="2859" y="1046"/>
                </a:lnTo>
                <a:lnTo>
                  <a:pt x="2859" y="1046"/>
                </a:lnTo>
                <a:cubicBezTo>
                  <a:pt x="2893" y="1063"/>
                  <a:pt x="2933" y="1042"/>
                  <a:pt x="2938" y="1005"/>
                </a:cubicBezTo>
                <a:lnTo>
                  <a:pt x="2945" y="948"/>
                </a:lnTo>
                <a:lnTo>
                  <a:pt x="2945" y="948"/>
                </a:lnTo>
                <a:lnTo>
                  <a:pt x="2966" y="781"/>
                </a:lnTo>
                <a:lnTo>
                  <a:pt x="3032" y="746"/>
                </a:lnTo>
                <a:lnTo>
                  <a:pt x="3212" y="841"/>
                </a:lnTo>
                <a:lnTo>
                  <a:pt x="3274" y="872"/>
                </a:lnTo>
                <a:lnTo>
                  <a:pt x="3274" y="872"/>
                </a:lnTo>
                <a:cubicBezTo>
                  <a:pt x="3284" y="877"/>
                  <a:pt x="3293" y="880"/>
                  <a:pt x="3303" y="880"/>
                </a:cubicBezTo>
                <a:lnTo>
                  <a:pt x="3303" y="880"/>
                </a:lnTo>
                <a:cubicBezTo>
                  <a:pt x="3335" y="881"/>
                  <a:pt x="3366" y="857"/>
                  <a:pt x="3370" y="822"/>
                </a:cubicBezTo>
                <a:lnTo>
                  <a:pt x="3378" y="753"/>
                </a:lnTo>
                <a:lnTo>
                  <a:pt x="3404" y="551"/>
                </a:lnTo>
                <a:lnTo>
                  <a:pt x="3559" y="469"/>
                </a:lnTo>
                <a:lnTo>
                  <a:pt x="3559" y="469"/>
                </a:lnTo>
                <a:lnTo>
                  <a:pt x="3720" y="218"/>
                </a:lnTo>
                <a:lnTo>
                  <a:pt x="3775" y="132"/>
                </a:lnTo>
                <a:lnTo>
                  <a:pt x="3775" y="132"/>
                </a:lnTo>
                <a:cubicBezTo>
                  <a:pt x="3811" y="76"/>
                  <a:pt x="3779" y="14"/>
                  <a:pt x="3712" y="1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" name="Freeform 171"/>
          <p:cNvSpPr>
            <a:spLocks noChangeArrowheads="1"/>
          </p:cNvSpPr>
          <p:nvPr/>
        </p:nvSpPr>
        <p:spPr bwMode="auto">
          <a:xfrm>
            <a:off x="7057901" y="7549949"/>
            <a:ext cx="3157491" cy="4681283"/>
          </a:xfrm>
          <a:custGeom>
            <a:avLst/>
            <a:gdLst>
              <a:gd name="T0" fmla="*/ 2514 w 2785"/>
              <a:gd name="T1" fmla="*/ 4132 h 4133"/>
              <a:gd name="T2" fmla="*/ 270 w 2785"/>
              <a:gd name="T3" fmla="*/ 4132 h 4133"/>
              <a:gd name="T4" fmla="*/ 270 w 2785"/>
              <a:gd name="T5" fmla="*/ 4132 h 4133"/>
              <a:gd name="T6" fmla="*/ 0 w 2785"/>
              <a:gd name="T7" fmla="*/ 3863 h 4133"/>
              <a:gd name="T8" fmla="*/ 0 w 2785"/>
              <a:gd name="T9" fmla="*/ 1264 h 4133"/>
              <a:gd name="T10" fmla="*/ 0 w 2785"/>
              <a:gd name="T11" fmla="*/ 1264 h 4133"/>
              <a:gd name="T12" fmla="*/ 1263 w 2785"/>
              <a:gd name="T13" fmla="*/ 0 h 4133"/>
              <a:gd name="T14" fmla="*/ 1521 w 2785"/>
              <a:gd name="T15" fmla="*/ 0 h 4133"/>
              <a:gd name="T16" fmla="*/ 1521 w 2785"/>
              <a:gd name="T17" fmla="*/ 0 h 4133"/>
              <a:gd name="T18" fmla="*/ 2784 w 2785"/>
              <a:gd name="T19" fmla="*/ 1264 h 4133"/>
              <a:gd name="T20" fmla="*/ 2784 w 2785"/>
              <a:gd name="T21" fmla="*/ 3863 h 4133"/>
              <a:gd name="T22" fmla="*/ 2784 w 2785"/>
              <a:gd name="T23" fmla="*/ 3863 h 4133"/>
              <a:gd name="T24" fmla="*/ 2514 w 2785"/>
              <a:gd name="T25" fmla="*/ 4132 h 4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785" h="4133">
                <a:moveTo>
                  <a:pt x="2514" y="4132"/>
                </a:moveTo>
                <a:lnTo>
                  <a:pt x="270" y="4132"/>
                </a:lnTo>
                <a:lnTo>
                  <a:pt x="270" y="4132"/>
                </a:lnTo>
                <a:cubicBezTo>
                  <a:pt x="121" y="4132"/>
                  <a:pt x="0" y="4012"/>
                  <a:pt x="0" y="3863"/>
                </a:cubicBezTo>
                <a:lnTo>
                  <a:pt x="0" y="1264"/>
                </a:lnTo>
                <a:lnTo>
                  <a:pt x="0" y="1264"/>
                </a:lnTo>
                <a:cubicBezTo>
                  <a:pt x="0" y="566"/>
                  <a:pt x="566" y="0"/>
                  <a:pt x="1263" y="0"/>
                </a:cubicBezTo>
                <a:lnTo>
                  <a:pt x="1521" y="0"/>
                </a:lnTo>
                <a:lnTo>
                  <a:pt x="1521" y="0"/>
                </a:lnTo>
                <a:cubicBezTo>
                  <a:pt x="2218" y="0"/>
                  <a:pt x="2784" y="566"/>
                  <a:pt x="2784" y="1264"/>
                </a:cubicBezTo>
                <a:lnTo>
                  <a:pt x="2784" y="3863"/>
                </a:lnTo>
                <a:lnTo>
                  <a:pt x="2784" y="3863"/>
                </a:lnTo>
                <a:cubicBezTo>
                  <a:pt x="2784" y="4012"/>
                  <a:pt x="2663" y="4132"/>
                  <a:pt x="2514" y="413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0" name="Freeform 172"/>
          <p:cNvSpPr>
            <a:spLocks noChangeArrowheads="1"/>
          </p:cNvSpPr>
          <p:nvPr/>
        </p:nvSpPr>
        <p:spPr bwMode="auto">
          <a:xfrm>
            <a:off x="8311907" y="7894677"/>
            <a:ext cx="644486" cy="644486"/>
          </a:xfrm>
          <a:custGeom>
            <a:avLst/>
            <a:gdLst>
              <a:gd name="T0" fmla="*/ 568 w 569"/>
              <a:gd name="T1" fmla="*/ 284 h 570"/>
              <a:gd name="T2" fmla="*/ 568 w 569"/>
              <a:gd name="T3" fmla="*/ 284 h 570"/>
              <a:gd name="T4" fmla="*/ 284 w 569"/>
              <a:gd name="T5" fmla="*/ 569 h 570"/>
              <a:gd name="T6" fmla="*/ 284 w 569"/>
              <a:gd name="T7" fmla="*/ 569 h 570"/>
              <a:gd name="T8" fmla="*/ 0 w 569"/>
              <a:gd name="T9" fmla="*/ 284 h 570"/>
              <a:gd name="T10" fmla="*/ 0 w 569"/>
              <a:gd name="T11" fmla="*/ 284 h 570"/>
              <a:gd name="T12" fmla="*/ 284 w 569"/>
              <a:gd name="T13" fmla="*/ 0 h 570"/>
              <a:gd name="T14" fmla="*/ 284 w 569"/>
              <a:gd name="T15" fmla="*/ 0 h 570"/>
              <a:gd name="T16" fmla="*/ 568 w 569"/>
              <a:gd name="T17" fmla="*/ 284 h 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69" h="570">
                <a:moveTo>
                  <a:pt x="568" y="284"/>
                </a:moveTo>
                <a:lnTo>
                  <a:pt x="568" y="284"/>
                </a:lnTo>
                <a:cubicBezTo>
                  <a:pt x="568" y="441"/>
                  <a:pt x="441" y="569"/>
                  <a:pt x="284" y="569"/>
                </a:cubicBezTo>
                <a:lnTo>
                  <a:pt x="284" y="569"/>
                </a:lnTo>
                <a:cubicBezTo>
                  <a:pt x="127" y="569"/>
                  <a:pt x="0" y="441"/>
                  <a:pt x="0" y="284"/>
                </a:cubicBezTo>
                <a:lnTo>
                  <a:pt x="0" y="284"/>
                </a:lnTo>
                <a:cubicBezTo>
                  <a:pt x="0" y="127"/>
                  <a:pt x="127" y="0"/>
                  <a:pt x="284" y="0"/>
                </a:cubicBezTo>
                <a:lnTo>
                  <a:pt x="284" y="0"/>
                </a:lnTo>
                <a:cubicBezTo>
                  <a:pt x="441" y="0"/>
                  <a:pt x="568" y="127"/>
                  <a:pt x="568" y="28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" name="Freeform 173"/>
          <p:cNvSpPr>
            <a:spLocks noChangeArrowheads="1"/>
          </p:cNvSpPr>
          <p:nvPr/>
        </p:nvSpPr>
        <p:spPr bwMode="auto">
          <a:xfrm>
            <a:off x="8521740" y="7519973"/>
            <a:ext cx="109913" cy="424664"/>
          </a:xfrm>
          <a:custGeom>
            <a:avLst/>
            <a:gdLst>
              <a:gd name="T0" fmla="*/ 49 w 99"/>
              <a:gd name="T1" fmla="*/ 374 h 375"/>
              <a:gd name="T2" fmla="*/ 49 w 99"/>
              <a:gd name="T3" fmla="*/ 374 h 375"/>
              <a:gd name="T4" fmla="*/ 49 w 99"/>
              <a:gd name="T5" fmla="*/ 374 h 375"/>
              <a:gd name="T6" fmla="*/ 0 w 99"/>
              <a:gd name="T7" fmla="*/ 325 h 375"/>
              <a:gd name="T8" fmla="*/ 0 w 99"/>
              <a:gd name="T9" fmla="*/ 49 h 375"/>
              <a:gd name="T10" fmla="*/ 0 w 99"/>
              <a:gd name="T11" fmla="*/ 49 h 375"/>
              <a:gd name="T12" fmla="*/ 49 w 99"/>
              <a:gd name="T13" fmla="*/ 0 h 375"/>
              <a:gd name="T14" fmla="*/ 49 w 99"/>
              <a:gd name="T15" fmla="*/ 0 h 375"/>
              <a:gd name="T16" fmla="*/ 98 w 99"/>
              <a:gd name="T17" fmla="*/ 49 h 375"/>
              <a:gd name="T18" fmla="*/ 98 w 99"/>
              <a:gd name="T19" fmla="*/ 325 h 375"/>
              <a:gd name="T20" fmla="*/ 98 w 99"/>
              <a:gd name="T21" fmla="*/ 325 h 375"/>
              <a:gd name="T22" fmla="*/ 49 w 99"/>
              <a:gd name="T23" fmla="*/ 374 h 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9" h="375">
                <a:moveTo>
                  <a:pt x="49" y="374"/>
                </a:moveTo>
                <a:lnTo>
                  <a:pt x="49" y="374"/>
                </a:lnTo>
                <a:lnTo>
                  <a:pt x="49" y="374"/>
                </a:lnTo>
                <a:cubicBezTo>
                  <a:pt x="22" y="374"/>
                  <a:pt x="0" y="351"/>
                  <a:pt x="0" y="325"/>
                </a:cubicBezTo>
                <a:lnTo>
                  <a:pt x="0" y="49"/>
                </a:lnTo>
                <a:lnTo>
                  <a:pt x="0" y="49"/>
                </a:lnTo>
                <a:cubicBezTo>
                  <a:pt x="0" y="22"/>
                  <a:pt x="22" y="0"/>
                  <a:pt x="49" y="0"/>
                </a:cubicBezTo>
                <a:lnTo>
                  <a:pt x="49" y="0"/>
                </a:lnTo>
                <a:cubicBezTo>
                  <a:pt x="76" y="0"/>
                  <a:pt x="98" y="22"/>
                  <a:pt x="98" y="49"/>
                </a:cubicBezTo>
                <a:lnTo>
                  <a:pt x="98" y="325"/>
                </a:lnTo>
                <a:lnTo>
                  <a:pt x="98" y="325"/>
                </a:lnTo>
                <a:cubicBezTo>
                  <a:pt x="98" y="351"/>
                  <a:pt x="76" y="374"/>
                  <a:pt x="49" y="374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2" name="Freeform 174"/>
          <p:cNvSpPr>
            <a:spLocks noChangeArrowheads="1"/>
          </p:cNvSpPr>
          <p:nvPr/>
        </p:nvSpPr>
        <p:spPr bwMode="auto">
          <a:xfrm>
            <a:off x="8656631" y="7519973"/>
            <a:ext cx="109913" cy="424664"/>
          </a:xfrm>
          <a:custGeom>
            <a:avLst/>
            <a:gdLst>
              <a:gd name="T0" fmla="*/ 49 w 99"/>
              <a:gd name="T1" fmla="*/ 374 h 375"/>
              <a:gd name="T2" fmla="*/ 49 w 99"/>
              <a:gd name="T3" fmla="*/ 374 h 375"/>
              <a:gd name="T4" fmla="*/ 49 w 99"/>
              <a:gd name="T5" fmla="*/ 374 h 375"/>
              <a:gd name="T6" fmla="*/ 0 w 99"/>
              <a:gd name="T7" fmla="*/ 325 h 375"/>
              <a:gd name="T8" fmla="*/ 0 w 99"/>
              <a:gd name="T9" fmla="*/ 49 h 375"/>
              <a:gd name="T10" fmla="*/ 0 w 99"/>
              <a:gd name="T11" fmla="*/ 49 h 375"/>
              <a:gd name="T12" fmla="*/ 49 w 99"/>
              <a:gd name="T13" fmla="*/ 0 h 375"/>
              <a:gd name="T14" fmla="*/ 49 w 99"/>
              <a:gd name="T15" fmla="*/ 0 h 375"/>
              <a:gd name="T16" fmla="*/ 98 w 99"/>
              <a:gd name="T17" fmla="*/ 49 h 375"/>
              <a:gd name="T18" fmla="*/ 98 w 99"/>
              <a:gd name="T19" fmla="*/ 325 h 375"/>
              <a:gd name="T20" fmla="*/ 98 w 99"/>
              <a:gd name="T21" fmla="*/ 325 h 375"/>
              <a:gd name="T22" fmla="*/ 49 w 99"/>
              <a:gd name="T23" fmla="*/ 374 h 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9" h="375">
                <a:moveTo>
                  <a:pt x="49" y="374"/>
                </a:moveTo>
                <a:lnTo>
                  <a:pt x="49" y="374"/>
                </a:lnTo>
                <a:lnTo>
                  <a:pt x="49" y="374"/>
                </a:lnTo>
                <a:cubicBezTo>
                  <a:pt x="22" y="374"/>
                  <a:pt x="0" y="351"/>
                  <a:pt x="0" y="325"/>
                </a:cubicBezTo>
                <a:lnTo>
                  <a:pt x="0" y="49"/>
                </a:lnTo>
                <a:lnTo>
                  <a:pt x="0" y="49"/>
                </a:lnTo>
                <a:cubicBezTo>
                  <a:pt x="0" y="22"/>
                  <a:pt x="22" y="0"/>
                  <a:pt x="49" y="0"/>
                </a:cubicBezTo>
                <a:lnTo>
                  <a:pt x="49" y="0"/>
                </a:lnTo>
                <a:cubicBezTo>
                  <a:pt x="76" y="0"/>
                  <a:pt x="98" y="22"/>
                  <a:pt x="98" y="49"/>
                </a:cubicBezTo>
                <a:lnTo>
                  <a:pt x="98" y="325"/>
                </a:lnTo>
                <a:lnTo>
                  <a:pt x="98" y="325"/>
                </a:lnTo>
                <a:cubicBezTo>
                  <a:pt x="98" y="351"/>
                  <a:pt x="76" y="374"/>
                  <a:pt x="49" y="374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3" name="Freeform 175"/>
          <p:cNvSpPr>
            <a:spLocks noChangeArrowheads="1"/>
          </p:cNvSpPr>
          <p:nvPr/>
        </p:nvSpPr>
        <p:spPr bwMode="auto">
          <a:xfrm>
            <a:off x="8052113" y="5866289"/>
            <a:ext cx="299762" cy="229817"/>
          </a:xfrm>
          <a:custGeom>
            <a:avLst/>
            <a:gdLst>
              <a:gd name="T0" fmla="*/ 13 w 266"/>
              <a:gd name="T1" fmla="*/ 168 h 201"/>
              <a:gd name="T2" fmla="*/ 13 w 266"/>
              <a:gd name="T3" fmla="*/ 168 h 201"/>
              <a:gd name="T4" fmla="*/ 13 w 266"/>
              <a:gd name="T5" fmla="*/ 168 h 201"/>
              <a:gd name="T6" fmla="*/ 31 w 266"/>
              <a:gd name="T7" fmla="*/ 102 h 201"/>
              <a:gd name="T8" fmla="*/ 185 w 266"/>
              <a:gd name="T9" fmla="*/ 14 h 201"/>
              <a:gd name="T10" fmla="*/ 185 w 266"/>
              <a:gd name="T11" fmla="*/ 14 h 201"/>
              <a:gd name="T12" fmla="*/ 252 w 266"/>
              <a:gd name="T13" fmla="*/ 32 h 201"/>
              <a:gd name="T14" fmla="*/ 252 w 266"/>
              <a:gd name="T15" fmla="*/ 32 h 201"/>
              <a:gd name="T16" fmla="*/ 233 w 266"/>
              <a:gd name="T17" fmla="*/ 99 h 201"/>
              <a:gd name="T18" fmla="*/ 80 w 266"/>
              <a:gd name="T19" fmla="*/ 187 h 201"/>
              <a:gd name="T20" fmla="*/ 80 w 266"/>
              <a:gd name="T21" fmla="*/ 187 h 201"/>
              <a:gd name="T22" fmla="*/ 13 w 266"/>
              <a:gd name="T23" fmla="*/ 168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6" h="201">
                <a:moveTo>
                  <a:pt x="13" y="168"/>
                </a:moveTo>
                <a:lnTo>
                  <a:pt x="13" y="168"/>
                </a:lnTo>
                <a:lnTo>
                  <a:pt x="13" y="168"/>
                </a:lnTo>
                <a:cubicBezTo>
                  <a:pt x="0" y="145"/>
                  <a:pt x="8" y="115"/>
                  <a:pt x="31" y="102"/>
                </a:cubicBezTo>
                <a:lnTo>
                  <a:pt x="185" y="14"/>
                </a:lnTo>
                <a:lnTo>
                  <a:pt x="185" y="14"/>
                </a:lnTo>
                <a:cubicBezTo>
                  <a:pt x="208" y="0"/>
                  <a:pt x="238" y="8"/>
                  <a:pt x="252" y="32"/>
                </a:cubicBezTo>
                <a:lnTo>
                  <a:pt x="252" y="32"/>
                </a:lnTo>
                <a:cubicBezTo>
                  <a:pt x="265" y="55"/>
                  <a:pt x="257" y="85"/>
                  <a:pt x="233" y="99"/>
                </a:cubicBezTo>
                <a:lnTo>
                  <a:pt x="80" y="187"/>
                </a:lnTo>
                <a:lnTo>
                  <a:pt x="80" y="187"/>
                </a:lnTo>
                <a:cubicBezTo>
                  <a:pt x="57" y="200"/>
                  <a:pt x="27" y="192"/>
                  <a:pt x="13" y="168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4" name="Freeform 176"/>
          <p:cNvSpPr>
            <a:spLocks noChangeArrowheads="1"/>
          </p:cNvSpPr>
          <p:nvPr/>
        </p:nvSpPr>
        <p:spPr bwMode="auto">
          <a:xfrm>
            <a:off x="8122058" y="5981196"/>
            <a:ext cx="299762" cy="229817"/>
          </a:xfrm>
          <a:custGeom>
            <a:avLst/>
            <a:gdLst>
              <a:gd name="T0" fmla="*/ 13 w 266"/>
              <a:gd name="T1" fmla="*/ 169 h 202"/>
              <a:gd name="T2" fmla="*/ 13 w 266"/>
              <a:gd name="T3" fmla="*/ 169 h 202"/>
              <a:gd name="T4" fmla="*/ 13 w 266"/>
              <a:gd name="T5" fmla="*/ 169 h 202"/>
              <a:gd name="T6" fmla="*/ 31 w 266"/>
              <a:gd name="T7" fmla="*/ 102 h 202"/>
              <a:gd name="T8" fmla="*/ 184 w 266"/>
              <a:gd name="T9" fmla="*/ 14 h 202"/>
              <a:gd name="T10" fmla="*/ 184 w 266"/>
              <a:gd name="T11" fmla="*/ 14 h 202"/>
              <a:gd name="T12" fmla="*/ 251 w 266"/>
              <a:gd name="T13" fmla="*/ 32 h 202"/>
              <a:gd name="T14" fmla="*/ 251 w 266"/>
              <a:gd name="T15" fmla="*/ 32 h 202"/>
              <a:gd name="T16" fmla="*/ 233 w 266"/>
              <a:gd name="T17" fmla="*/ 99 h 202"/>
              <a:gd name="T18" fmla="*/ 80 w 266"/>
              <a:gd name="T19" fmla="*/ 187 h 202"/>
              <a:gd name="T20" fmla="*/ 80 w 266"/>
              <a:gd name="T21" fmla="*/ 187 h 202"/>
              <a:gd name="T22" fmla="*/ 13 w 266"/>
              <a:gd name="T23" fmla="*/ 169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6" h="202">
                <a:moveTo>
                  <a:pt x="13" y="169"/>
                </a:moveTo>
                <a:lnTo>
                  <a:pt x="13" y="169"/>
                </a:lnTo>
                <a:lnTo>
                  <a:pt x="13" y="169"/>
                </a:lnTo>
                <a:cubicBezTo>
                  <a:pt x="0" y="145"/>
                  <a:pt x="7" y="115"/>
                  <a:pt x="31" y="102"/>
                </a:cubicBezTo>
                <a:lnTo>
                  <a:pt x="184" y="14"/>
                </a:lnTo>
                <a:lnTo>
                  <a:pt x="184" y="14"/>
                </a:lnTo>
                <a:cubicBezTo>
                  <a:pt x="207" y="0"/>
                  <a:pt x="238" y="8"/>
                  <a:pt x="251" y="32"/>
                </a:cubicBezTo>
                <a:lnTo>
                  <a:pt x="251" y="32"/>
                </a:lnTo>
                <a:cubicBezTo>
                  <a:pt x="265" y="55"/>
                  <a:pt x="256" y="86"/>
                  <a:pt x="233" y="99"/>
                </a:cubicBezTo>
                <a:lnTo>
                  <a:pt x="80" y="187"/>
                </a:lnTo>
                <a:lnTo>
                  <a:pt x="80" y="187"/>
                </a:lnTo>
                <a:cubicBezTo>
                  <a:pt x="56" y="201"/>
                  <a:pt x="26" y="192"/>
                  <a:pt x="13" y="169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" name="Freeform 177"/>
          <p:cNvSpPr>
            <a:spLocks noChangeArrowheads="1"/>
          </p:cNvSpPr>
          <p:nvPr/>
        </p:nvSpPr>
        <p:spPr bwMode="auto">
          <a:xfrm>
            <a:off x="7967179" y="6091108"/>
            <a:ext cx="669468" cy="1463839"/>
          </a:xfrm>
          <a:custGeom>
            <a:avLst/>
            <a:gdLst>
              <a:gd name="T0" fmla="*/ 163 w 592"/>
              <a:gd name="T1" fmla="*/ 0 h 1291"/>
              <a:gd name="T2" fmla="*/ 163 w 592"/>
              <a:gd name="T3" fmla="*/ 0 h 1291"/>
              <a:gd name="T4" fmla="*/ 17 w 592"/>
              <a:gd name="T5" fmla="*/ 317 h 1291"/>
              <a:gd name="T6" fmla="*/ 17 w 592"/>
              <a:gd name="T7" fmla="*/ 317 h 1291"/>
              <a:gd name="T8" fmla="*/ 110 w 592"/>
              <a:gd name="T9" fmla="*/ 644 h 1291"/>
              <a:gd name="T10" fmla="*/ 110 w 592"/>
              <a:gd name="T11" fmla="*/ 644 h 1291"/>
              <a:gd name="T12" fmla="*/ 460 w 592"/>
              <a:gd name="T13" fmla="*/ 869 h 1291"/>
              <a:gd name="T14" fmla="*/ 460 w 592"/>
              <a:gd name="T15" fmla="*/ 869 h 1291"/>
              <a:gd name="T16" fmla="*/ 591 w 592"/>
              <a:gd name="T17" fmla="*/ 1290 h 1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92" h="1291">
                <a:moveTo>
                  <a:pt x="163" y="0"/>
                </a:moveTo>
                <a:lnTo>
                  <a:pt x="163" y="0"/>
                </a:lnTo>
                <a:cubicBezTo>
                  <a:pt x="93" y="95"/>
                  <a:pt x="35" y="201"/>
                  <a:pt x="17" y="317"/>
                </a:cubicBezTo>
                <a:lnTo>
                  <a:pt x="17" y="317"/>
                </a:lnTo>
                <a:cubicBezTo>
                  <a:pt x="0" y="434"/>
                  <a:pt x="28" y="560"/>
                  <a:pt x="110" y="644"/>
                </a:cubicBezTo>
                <a:lnTo>
                  <a:pt x="110" y="644"/>
                </a:lnTo>
                <a:cubicBezTo>
                  <a:pt x="207" y="744"/>
                  <a:pt x="362" y="769"/>
                  <a:pt x="460" y="869"/>
                </a:cubicBezTo>
                <a:lnTo>
                  <a:pt x="460" y="869"/>
                </a:lnTo>
                <a:cubicBezTo>
                  <a:pt x="566" y="976"/>
                  <a:pt x="581" y="1140"/>
                  <a:pt x="591" y="1290"/>
                </a:cubicBezTo>
              </a:path>
            </a:pathLst>
          </a:custGeom>
          <a:noFill/>
          <a:ln w="291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" name="Freeform 178"/>
          <p:cNvSpPr>
            <a:spLocks noChangeArrowheads="1"/>
          </p:cNvSpPr>
          <p:nvPr/>
        </p:nvSpPr>
        <p:spPr bwMode="auto">
          <a:xfrm>
            <a:off x="12993186" y="3822910"/>
            <a:ext cx="4321568" cy="2802775"/>
          </a:xfrm>
          <a:custGeom>
            <a:avLst/>
            <a:gdLst>
              <a:gd name="T0" fmla="*/ 527 w 3813"/>
              <a:gd name="T1" fmla="*/ 1977 h 2475"/>
              <a:gd name="T2" fmla="*/ 357 w 3813"/>
              <a:gd name="T3" fmla="*/ 1924 h 2475"/>
              <a:gd name="T4" fmla="*/ 410 w 3813"/>
              <a:gd name="T5" fmla="*/ 1754 h 2475"/>
              <a:gd name="T6" fmla="*/ 580 w 3813"/>
              <a:gd name="T7" fmla="*/ 1807 h 2475"/>
              <a:gd name="T8" fmla="*/ 3712 w 3813"/>
              <a:gd name="T9" fmla="*/ 12 h 2475"/>
              <a:gd name="T10" fmla="*/ 3313 w 3813"/>
              <a:gd name="T11" fmla="*/ 0 h 2475"/>
              <a:gd name="T12" fmla="*/ 2227 w 3813"/>
              <a:gd name="T13" fmla="*/ 572 h 2475"/>
              <a:gd name="T14" fmla="*/ 983 w 3813"/>
              <a:gd name="T15" fmla="*/ 1227 h 2475"/>
              <a:gd name="T16" fmla="*/ 872 w 3813"/>
              <a:gd name="T17" fmla="*/ 1059 h 2475"/>
              <a:gd name="T18" fmla="*/ 802 w 3813"/>
              <a:gd name="T19" fmla="*/ 1030 h 2475"/>
              <a:gd name="T20" fmla="*/ 664 w 3813"/>
              <a:gd name="T21" fmla="*/ 1080 h 2475"/>
              <a:gd name="T22" fmla="*/ 381 w 3813"/>
              <a:gd name="T23" fmla="*/ 1211 h 2475"/>
              <a:gd name="T24" fmla="*/ 27 w 3813"/>
              <a:gd name="T25" fmla="*/ 1438 h 2475"/>
              <a:gd name="T26" fmla="*/ 11 w 3813"/>
              <a:gd name="T27" fmla="*/ 1513 h 2475"/>
              <a:gd name="T28" fmla="*/ 251 w 3813"/>
              <a:gd name="T29" fmla="*/ 2033 h 2475"/>
              <a:gd name="T30" fmla="*/ 498 w 3813"/>
              <a:gd name="T31" fmla="*/ 2437 h 2475"/>
              <a:gd name="T32" fmla="*/ 567 w 3813"/>
              <a:gd name="T33" fmla="*/ 2466 h 2475"/>
              <a:gd name="T34" fmla="*/ 966 w 3813"/>
              <a:gd name="T35" fmla="*/ 2304 h 2475"/>
              <a:gd name="T36" fmla="*/ 1226 w 3813"/>
              <a:gd name="T37" fmla="*/ 2146 h 2475"/>
              <a:gd name="T38" fmla="*/ 1344 w 3813"/>
              <a:gd name="T39" fmla="*/ 2058 h 2475"/>
              <a:gd name="T40" fmla="*/ 1359 w 3813"/>
              <a:gd name="T41" fmla="*/ 1984 h 2475"/>
              <a:gd name="T42" fmla="*/ 1236 w 3813"/>
              <a:gd name="T43" fmla="*/ 1693 h 2475"/>
              <a:gd name="T44" fmla="*/ 1906 w 3813"/>
              <a:gd name="T45" fmla="*/ 1340 h 2475"/>
              <a:gd name="T46" fmla="*/ 2149 w 3813"/>
              <a:gd name="T47" fmla="*/ 1466 h 2475"/>
              <a:gd name="T48" fmla="*/ 2278 w 3813"/>
              <a:gd name="T49" fmla="*/ 1144 h 2475"/>
              <a:gd name="T50" fmla="*/ 2503 w 3813"/>
              <a:gd name="T51" fmla="*/ 1181 h 2475"/>
              <a:gd name="T52" fmla="*/ 2554 w 3813"/>
              <a:gd name="T53" fmla="*/ 1207 h 2475"/>
              <a:gd name="T54" fmla="*/ 2563 w 3813"/>
              <a:gd name="T55" fmla="*/ 1211 h 2475"/>
              <a:gd name="T56" fmla="*/ 2640 w 3813"/>
              <a:gd name="T57" fmla="*/ 1108 h 2475"/>
              <a:gd name="T58" fmla="*/ 2809 w 3813"/>
              <a:gd name="T59" fmla="*/ 1020 h 2475"/>
              <a:gd name="T60" fmla="*/ 2860 w 3813"/>
              <a:gd name="T61" fmla="*/ 1046 h 2475"/>
              <a:gd name="T62" fmla="*/ 2946 w 3813"/>
              <a:gd name="T63" fmla="*/ 948 h 2475"/>
              <a:gd name="T64" fmla="*/ 2966 w 3813"/>
              <a:gd name="T65" fmla="*/ 781 h 2475"/>
              <a:gd name="T66" fmla="*/ 3213 w 3813"/>
              <a:gd name="T67" fmla="*/ 841 h 2475"/>
              <a:gd name="T68" fmla="*/ 3275 w 3813"/>
              <a:gd name="T69" fmla="*/ 872 h 2475"/>
              <a:gd name="T70" fmla="*/ 3304 w 3813"/>
              <a:gd name="T71" fmla="*/ 880 h 2475"/>
              <a:gd name="T72" fmla="*/ 3379 w 3813"/>
              <a:gd name="T73" fmla="*/ 753 h 2475"/>
              <a:gd name="T74" fmla="*/ 3559 w 3813"/>
              <a:gd name="T75" fmla="*/ 469 h 2475"/>
              <a:gd name="T76" fmla="*/ 3721 w 3813"/>
              <a:gd name="T77" fmla="*/ 218 h 2475"/>
              <a:gd name="T78" fmla="*/ 3776 w 3813"/>
              <a:gd name="T79" fmla="*/ 132 h 2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813" h="2475">
                <a:moveTo>
                  <a:pt x="527" y="1977"/>
                </a:moveTo>
                <a:lnTo>
                  <a:pt x="527" y="1977"/>
                </a:lnTo>
                <a:cubicBezTo>
                  <a:pt x="465" y="2009"/>
                  <a:pt x="389" y="1986"/>
                  <a:pt x="357" y="1924"/>
                </a:cubicBezTo>
                <a:lnTo>
                  <a:pt x="357" y="1924"/>
                </a:lnTo>
                <a:cubicBezTo>
                  <a:pt x="324" y="1863"/>
                  <a:pt x="348" y="1787"/>
                  <a:pt x="410" y="1754"/>
                </a:cubicBezTo>
                <a:lnTo>
                  <a:pt x="410" y="1754"/>
                </a:lnTo>
                <a:cubicBezTo>
                  <a:pt x="472" y="1722"/>
                  <a:pt x="548" y="1745"/>
                  <a:pt x="580" y="1807"/>
                </a:cubicBezTo>
                <a:lnTo>
                  <a:pt x="580" y="1807"/>
                </a:lnTo>
                <a:cubicBezTo>
                  <a:pt x="612" y="1869"/>
                  <a:pt x="589" y="1945"/>
                  <a:pt x="527" y="1977"/>
                </a:cubicBezTo>
                <a:close/>
                <a:moveTo>
                  <a:pt x="3712" y="12"/>
                </a:moveTo>
                <a:lnTo>
                  <a:pt x="3610" y="9"/>
                </a:lnTo>
                <a:lnTo>
                  <a:pt x="3313" y="0"/>
                </a:lnTo>
                <a:lnTo>
                  <a:pt x="2943" y="195"/>
                </a:lnTo>
                <a:lnTo>
                  <a:pt x="2227" y="572"/>
                </a:lnTo>
                <a:lnTo>
                  <a:pt x="1510" y="949"/>
                </a:lnTo>
                <a:lnTo>
                  <a:pt x="983" y="1227"/>
                </a:lnTo>
                <a:lnTo>
                  <a:pt x="983" y="1227"/>
                </a:lnTo>
                <a:cubicBezTo>
                  <a:pt x="945" y="1167"/>
                  <a:pt x="908" y="1111"/>
                  <a:pt x="872" y="1059"/>
                </a:cubicBezTo>
                <a:lnTo>
                  <a:pt x="872" y="1059"/>
                </a:lnTo>
                <a:cubicBezTo>
                  <a:pt x="855" y="1033"/>
                  <a:pt x="826" y="1022"/>
                  <a:pt x="802" y="1030"/>
                </a:cubicBezTo>
                <a:lnTo>
                  <a:pt x="802" y="1030"/>
                </a:lnTo>
                <a:cubicBezTo>
                  <a:pt x="757" y="1045"/>
                  <a:pt x="711" y="1061"/>
                  <a:pt x="664" y="1080"/>
                </a:cubicBezTo>
                <a:lnTo>
                  <a:pt x="664" y="1080"/>
                </a:lnTo>
                <a:cubicBezTo>
                  <a:pt x="574" y="1115"/>
                  <a:pt x="479" y="1159"/>
                  <a:pt x="381" y="1211"/>
                </a:cubicBezTo>
                <a:lnTo>
                  <a:pt x="381" y="1211"/>
                </a:lnTo>
                <a:cubicBezTo>
                  <a:pt x="245" y="1284"/>
                  <a:pt x="127" y="1362"/>
                  <a:pt x="27" y="1438"/>
                </a:cubicBezTo>
                <a:lnTo>
                  <a:pt x="27" y="1438"/>
                </a:lnTo>
                <a:cubicBezTo>
                  <a:pt x="7" y="1453"/>
                  <a:pt x="0" y="1484"/>
                  <a:pt x="11" y="1513"/>
                </a:cubicBezTo>
                <a:lnTo>
                  <a:pt x="11" y="1513"/>
                </a:lnTo>
                <a:cubicBezTo>
                  <a:pt x="72" y="1669"/>
                  <a:pt x="149" y="1845"/>
                  <a:pt x="251" y="2033"/>
                </a:cubicBezTo>
                <a:lnTo>
                  <a:pt x="251" y="2033"/>
                </a:lnTo>
                <a:cubicBezTo>
                  <a:pt x="334" y="2186"/>
                  <a:pt x="418" y="2321"/>
                  <a:pt x="498" y="2437"/>
                </a:cubicBezTo>
                <a:lnTo>
                  <a:pt x="498" y="2437"/>
                </a:lnTo>
                <a:cubicBezTo>
                  <a:pt x="515" y="2462"/>
                  <a:pt x="543" y="2474"/>
                  <a:pt x="567" y="2466"/>
                </a:cubicBezTo>
                <a:lnTo>
                  <a:pt x="567" y="2466"/>
                </a:lnTo>
                <a:cubicBezTo>
                  <a:pt x="687" y="2430"/>
                  <a:pt x="823" y="2379"/>
                  <a:pt x="966" y="2304"/>
                </a:cubicBezTo>
                <a:lnTo>
                  <a:pt x="966" y="2304"/>
                </a:lnTo>
                <a:cubicBezTo>
                  <a:pt x="1063" y="2254"/>
                  <a:pt x="1149" y="2200"/>
                  <a:pt x="1226" y="2146"/>
                </a:cubicBezTo>
                <a:lnTo>
                  <a:pt x="1226" y="2146"/>
                </a:lnTo>
                <a:cubicBezTo>
                  <a:pt x="1268" y="2117"/>
                  <a:pt x="1307" y="2087"/>
                  <a:pt x="1344" y="2058"/>
                </a:cubicBezTo>
                <a:lnTo>
                  <a:pt x="1344" y="2058"/>
                </a:lnTo>
                <a:cubicBezTo>
                  <a:pt x="1364" y="2042"/>
                  <a:pt x="1370" y="2012"/>
                  <a:pt x="1359" y="1984"/>
                </a:cubicBezTo>
                <a:lnTo>
                  <a:pt x="1359" y="1984"/>
                </a:lnTo>
                <a:cubicBezTo>
                  <a:pt x="1325" y="1894"/>
                  <a:pt x="1284" y="1796"/>
                  <a:pt x="1236" y="1693"/>
                </a:cubicBezTo>
                <a:lnTo>
                  <a:pt x="1757" y="1418"/>
                </a:lnTo>
                <a:lnTo>
                  <a:pt x="1906" y="1340"/>
                </a:lnTo>
                <a:lnTo>
                  <a:pt x="2149" y="1466"/>
                </a:lnTo>
                <a:lnTo>
                  <a:pt x="2149" y="1466"/>
                </a:lnTo>
                <a:cubicBezTo>
                  <a:pt x="2190" y="1486"/>
                  <a:pt x="2239" y="1461"/>
                  <a:pt x="2244" y="1416"/>
                </a:cubicBezTo>
                <a:lnTo>
                  <a:pt x="2278" y="1144"/>
                </a:lnTo>
                <a:lnTo>
                  <a:pt x="2355" y="1104"/>
                </a:lnTo>
                <a:lnTo>
                  <a:pt x="2503" y="1181"/>
                </a:lnTo>
                <a:lnTo>
                  <a:pt x="2554" y="1207"/>
                </a:lnTo>
                <a:lnTo>
                  <a:pt x="2554" y="1207"/>
                </a:lnTo>
                <a:cubicBezTo>
                  <a:pt x="2557" y="1209"/>
                  <a:pt x="2560" y="1210"/>
                  <a:pt x="2563" y="1211"/>
                </a:cubicBezTo>
                <a:lnTo>
                  <a:pt x="2563" y="1211"/>
                </a:lnTo>
                <a:cubicBezTo>
                  <a:pt x="2594" y="1221"/>
                  <a:pt x="2628" y="1200"/>
                  <a:pt x="2633" y="1166"/>
                </a:cubicBezTo>
                <a:lnTo>
                  <a:pt x="2640" y="1108"/>
                </a:lnTo>
                <a:lnTo>
                  <a:pt x="2660" y="942"/>
                </a:lnTo>
                <a:lnTo>
                  <a:pt x="2809" y="1020"/>
                </a:lnTo>
                <a:lnTo>
                  <a:pt x="2860" y="1046"/>
                </a:lnTo>
                <a:lnTo>
                  <a:pt x="2860" y="1046"/>
                </a:lnTo>
                <a:cubicBezTo>
                  <a:pt x="2893" y="1063"/>
                  <a:pt x="2934" y="1042"/>
                  <a:pt x="2938" y="1005"/>
                </a:cubicBezTo>
                <a:lnTo>
                  <a:pt x="2946" y="948"/>
                </a:lnTo>
                <a:lnTo>
                  <a:pt x="2946" y="948"/>
                </a:lnTo>
                <a:lnTo>
                  <a:pt x="2966" y="781"/>
                </a:lnTo>
                <a:lnTo>
                  <a:pt x="3032" y="746"/>
                </a:lnTo>
                <a:lnTo>
                  <a:pt x="3213" y="841"/>
                </a:lnTo>
                <a:lnTo>
                  <a:pt x="3275" y="872"/>
                </a:lnTo>
                <a:lnTo>
                  <a:pt x="3275" y="872"/>
                </a:lnTo>
                <a:cubicBezTo>
                  <a:pt x="3285" y="877"/>
                  <a:pt x="3294" y="880"/>
                  <a:pt x="3304" y="880"/>
                </a:cubicBezTo>
                <a:lnTo>
                  <a:pt x="3304" y="880"/>
                </a:lnTo>
                <a:cubicBezTo>
                  <a:pt x="3336" y="881"/>
                  <a:pt x="3366" y="857"/>
                  <a:pt x="3370" y="822"/>
                </a:cubicBezTo>
                <a:lnTo>
                  <a:pt x="3379" y="753"/>
                </a:lnTo>
                <a:lnTo>
                  <a:pt x="3404" y="551"/>
                </a:lnTo>
                <a:lnTo>
                  <a:pt x="3559" y="469"/>
                </a:lnTo>
                <a:lnTo>
                  <a:pt x="3559" y="469"/>
                </a:lnTo>
                <a:lnTo>
                  <a:pt x="3721" y="218"/>
                </a:lnTo>
                <a:lnTo>
                  <a:pt x="3776" y="132"/>
                </a:lnTo>
                <a:lnTo>
                  <a:pt x="3776" y="132"/>
                </a:lnTo>
                <a:cubicBezTo>
                  <a:pt x="3812" y="76"/>
                  <a:pt x="3780" y="14"/>
                  <a:pt x="3712" y="1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7" name="Freeform 179"/>
          <p:cNvSpPr>
            <a:spLocks noChangeArrowheads="1"/>
          </p:cNvSpPr>
          <p:nvPr/>
        </p:nvSpPr>
        <p:spPr bwMode="auto">
          <a:xfrm>
            <a:off x="12173837" y="7549949"/>
            <a:ext cx="3152497" cy="4681283"/>
          </a:xfrm>
          <a:custGeom>
            <a:avLst/>
            <a:gdLst>
              <a:gd name="T0" fmla="*/ 2513 w 2783"/>
              <a:gd name="T1" fmla="*/ 4132 h 4133"/>
              <a:gd name="T2" fmla="*/ 269 w 2783"/>
              <a:gd name="T3" fmla="*/ 4132 h 4133"/>
              <a:gd name="T4" fmla="*/ 269 w 2783"/>
              <a:gd name="T5" fmla="*/ 4132 h 4133"/>
              <a:gd name="T6" fmla="*/ 0 w 2783"/>
              <a:gd name="T7" fmla="*/ 3863 h 4133"/>
              <a:gd name="T8" fmla="*/ 0 w 2783"/>
              <a:gd name="T9" fmla="*/ 1264 h 4133"/>
              <a:gd name="T10" fmla="*/ 0 w 2783"/>
              <a:gd name="T11" fmla="*/ 1264 h 4133"/>
              <a:gd name="T12" fmla="*/ 1262 w 2783"/>
              <a:gd name="T13" fmla="*/ 0 h 4133"/>
              <a:gd name="T14" fmla="*/ 1520 w 2783"/>
              <a:gd name="T15" fmla="*/ 0 h 4133"/>
              <a:gd name="T16" fmla="*/ 1520 w 2783"/>
              <a:gd name="T17" fmla="*/ 0 h 4133"/>
              <a:gd name="T18" fmla="*/ 2782 w 2783"/>
              <a:gd name="T19" fmla="*/ 1264 h 4133"/>
              <a:gd name="T20" fmla="*/ 2782 w 2783"/>
              <a:gd name="T21" fmla="*/ 3863 h 4133"/>
              <a:gd name="T22" fmla="*/ 2782 w 2783"/>
              <a:gd name="T23" fmla="*/ 3863 h 4133"/>
              <a:gd name="T24" fmla="*/ 2513 w 2783"/>
              <a:gd name="T25" fmla="*/ 4132 h 4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783" h="4133">
                <a:moveTo>
                  <a:pt x="2513" y="4132"/>
                </a:moveTo>
                <a:lnTo>
                  <a:pt x="269" y="4132"/>
                </a:lnTo>
                <a:lnTo>
                  <a:pt x="269" y="4132"/>
                </a:lnTo>
                <a:cubicBezTo>
                  <a:pt x="120" y="4132"/>
                  <a:pt x="0" y="4012"/>
                  <a:pt x="0" y="3863"/>
                </a:cubicBezTo>
                <a:lnTo>
                  <a:pt x="0" y="1264"/>
                </a:lnTo>
                <a:lnTo>
                  <a:pt x="0" y="1264"/>
                </a:lnTo>
                <a:cubicBezTo>
                  <a:pt x="0" y="566"/>
                  <a:pt x="565" y="0"/>
                  <a:pt x="1262" y="0"/>
                </a:cubicBezTo>
                <a:lnTo>
                  <a:pt x="1520" y="0"/>
                </a:lnTo>
                <a:lnTo>
                  <a:pt x="1520" y="0"/>
                </a:lnTo>
                <a:cubicBezTo>
                  <a:pt x="2217" y="0"/>
                  <a:pt x="2782" y="566"/>
                  <a:pt x="2782" y="1264"/>
                </a:cubicBezTo>
                <a:lnTo>
                  <a:pt x="2782" y="3863"/>
                </a:lnTo>
                <a:lnTo>
                  <a:pt x="2782" y="3863"/>
                </a:lnTo>
                <a:cubicBezTo>
                  <a:pt x="2782" y="4012"/>
                  <a:pt x="2662" y="4132"/>
                  <a:pt x="2513" y="413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8" name="Freeform 180"/>
          <p:cNvSpPr>
            <a:spLocks noChangeArrowheads="1"/>
          </p:cNvSpPr>
          <p:nvPr/>
        </p:nvSpPr>
        <p:spPr bwMode="auto">
          <a:xfrm>
            <a:off x="13427842" y="7894677"/>
            <a:ext cx="644486" cy="644486"/>
          </a:xfrm>
          <a:custGeom>
            <a:avLst/>
            <a:gdLst>
              <a:gd name="T0" fmla="*/ 569 w 570"/>
              <a:gd name="T1" fmla="*/ 284 h 570"/>
              <a:gd name="T2" fmla="*/ 569 w 570"/>
              <a:gd name="T3" fmla="*/ 284 h 570"/>
              <a:gd name="T4" fmla="*/ 285 w 570"/>
              <a:gd name="T5" fmla="*/ 569 h 570"/>
              <a:gd name="T6" fmla="*/ 285 w 570"/>
              <a:gd name="T7" fmla="*/ 569 h 570"/>
              <a:gd name="T8" fmla="*/ 0 w 570"/>
              <a:gd name="T9" fmla="*/ 284 h 570"/>
              <a:gd name="T10" fmla="*/ 0 w 570"/>
              <a:gd name="T11" fmla="*/ 284 h 570"/>
              <a:gd name="T12" fmla="*/ 285 w 570"/>
              <a:gd name="T13" fmla="*/ 0 h 570"/>
              <a:gd name="T14" fmla="*/ 285 w 570"/>
              <a:gd name="T15" fmla="*/ 0 h 570"/>
              <a:gd name="T16" fmla="*/ 569 w 570"/>
              <a:gd name="T17" fmla="*/ 284 h 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0" h="570">
                <a:moveTo>
                  <a:pt x="569" y="284"/>
                </a:moveTo>
                <a:lnTo>
                  <a:pt x="569" y="284"/>
                </a:lnTo>
                <a:cubicBezTo>
                  <a:pt x="569" y="441"/>
                  <a:pt x="442" y="569"/>
                  <a:pt x="285" y="569"/>
                </a:cubicBezTo>
                <a:lnTo>
                  <a:pt x="285" y="569"/>
                </a:lnTo>
                <a:cubicBezTo>
                  <a:pt x="128" y="569"/>
                  <a:pt x="0" y="441"/>
                  <a:pt x="0" y="284"/>
                </a:cubicBezTo>
                <a:lnTo>
                  <a:pt x="0" y="284"/>
                </a:lnTo>
                <a:cubicBezTo>
                  <a:pt x="0" y="127"/>
                  <a:pt x="128" y="0"/>
                  <a:pt x="285" y="0"/>
                </a:cubicBezTo>
                <a:lnTo>
                  <a:pt x="285" y="0"/>
                </a:lnTo>
                <a:cubicBezTo>
                  <a:pt x="442" y="0"/>
                  <a:pt x="569" y="127"/>
                  <a:pt x="569" y="28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" name="Freeform 181"/>
          <p:cNvSpPr>
            <a:spLocks noChangeArrowheads="1"/>
          </p:cNvSpPr>
          <p:nvPr/>
        </p:nvSpPr>
        <p:spPr bwMode="auto">
          <a:xfrm>
            <a:off x="13637675" y="7519973"/>
            <a:ext cx="114907" cy="424664"/>
          </a:xfrm>
          <a:custGeom>
            <a:avLst/>
            <a:gdLst>
              <a:gd name="T0" fmla="*/ 50 w 100"/>
              <a:gd name="T1" fmla="*/ 374 h 375"/>
              <a:gd name="T2" fmla="*/ 50 w 100"/>
              <a:gd name="T3" fmla="*/ 374 h 375"/>
              <a:gd name="T4" fmla="*/ 50 w 100"/>
              <a:gd name="T5" fmla="*/ 374 h 375"/>
              <a:gd name="T6" fmla="*/ 0 w 100"/>
              <a:gd name="T7" fmla="*/ 325 h 375"/>
              <a:gd name="T8" fmla="*/ 0 w 100"/>
              <a:gd name="T9" fmla="*/ 49 h 375"/>
              <a:gd name="T10" fmla="*/ 0 w 100"/>
              <a:gd name="T11" fmla="*/ 49 h 375"/>
              <a:gd name="T12" fmla="*/ 50 w 100"/>
              <a:gd name="T13" fmla="*/ 0 h 375"/>
              <a:gd name="T14" fmla="*/ 50 w 100"/>
              <a:gd name="T15" fmla="*/ 0 h 375"/>
              <a:gd name="T16" fmla="*/ 99 w 100"/>
              <a:gd name="T17" fmla="*/ 49 h 375"/>
              <a:gd name="T18" fmla="*/ 99 w 100"/>
              <a:gd name="T19" fmla="*/ 325 h 375"/>
              <a:gd name="T20" fmla="*/ 99 w 100"/>
              <a:gd name="T21" fmla="*/ 325 h 375"/>
              <a:gd name="T22" fmla="*/ 50 w 100"/>
              <a:gd name="T23" fmla="*/ 374 h 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0" h="375">
                <a:moveTo>
                  <a:pt x="50" y="374"/>
                </a:moveTo>
                <a:lnTo>
                  <a:pt x="50" y="374"/>
                </a:lnTo>
                <a:lnTo>
                  <a:pt x="50" y="374"/>
                </a:lnTo>
                <a:cubicBezTo>
                  <a:pt x="23" y="374"/>
                  <a:pt x="0" y="351"/>
                  <a:pt x="0" y="325"/>
                </a:cubicBezTo>
                <a:lnTo>
                  <a:pt x="0" y="49"/>
                </a:lnTo>
                <a:lnTo>
                  <a:pt x="0" y="49"/>
                </a:lnTo>
                <a:cubicBezTo>
                  <a:pt x="0" y="22"/>
                  <a:pt x="23" y="0"/>
                  <a:pt x="50" y="0"/>
                </a:cubicBezTo>
                <a:lnTo>
                  <a:pt x="50" y="0"/>
                </a:lnTo>
                <a:cubicBezTo>
                  <a:pt x="77" y="0"/>
                  <a:pt x="99" y="22"/>
                  <a:pt x="99" y="49"/>
                </a:cubicBezTo>
                <a:lnTo>
                  <a:pt x="99" y="325"/>
                </a:lnTo>
                <a:lnTo>
                  <a:pt x="99" y="325"/>
                </a:lnTo>
                <a:cubicBezTo>
                  <a:pt x="99" y="351"/>
                  <a:pt x="77" y="374"/>
                  <a:pt x="50" y="374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" name="Freeform 182"/>
          <p:cNvSpPr>
            <a:spLocks noChangeArrowheads="1"/>
          </p:cNvSpPr>
          <p:nvPr/>
        </p:nvSpPr>
        <p:spPr bwMode="auto">
          <a:xfrm>
            <a:off x="13772567" y="7519973"/>
            <a:ext cx="109913" cy="424664"/>
          </a:xfrm>
          <a:custGeom>
            <a:avLst/>
            <a:gdLst>
              <a:gd name="T0" fmla="*/ 48 w 99"/>
              <a:gd name="T1" fmla="*/ 374 h 375"/>
              <a:gd name="T2" fmla="*/ 48 w 99"/>
              <a:gd name="T3" fmla="*/ 374 h 375"/>
              <a:gd name="T4" fmla="*/ 48 w 99"/>
              <a:gd name="T5" fmla="*/ 374 h 375"/>
              <a:gd name="T6" fmla="*/ 0 w 99"/>
              <a:gd name="T7" fmla="*/ 325 h 375"/>
              <a:gd name="T8" fmla="*/ 0 w 99"/>
              <a:gd name="T9" fmla="*/ 49 h 375"/>
              <a:gd name="T10" fmla="*/ 0 w 99"/>
              <a:gd name="T11" fmla="*/ 49 h 375"/>
              <a:gd name="T12" fmla="*/ 48 w 99"/>
              <a:gd name="T13" fmla="*/ 0 h 375"/>
              <a:gd name="T14" fmla="*/ 48 w 99"/>
              <a:gd name="T15" fmla="*/ 0 h 375"/>
              <a:gd name="T16" fmla="*/ 98 w 99"/>
              <a:gd name="T17" fmla="*/ 49 h 375"/>
              <a:gd name="T18" fmla="*/ 98 w 99"/>
              <a:gd name="T19" fmla="*/ 325 h 375"/>
              <a:gd name="T20" fmla="*/ 98 w 99"/>
              <a:gd name="T21" fmla="*/ 325 h 375"/>
              <a:gd name="T22" fmla="*/ 48 w 99"/>
              <a:gd name="T23" fmla="*/ 374 h 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9" h="375">
                <a:moveTo>
                  <a:pt x="48" y="374"/>
                </a:moveTo>
                <a:lnTo>
                  <a:pt x="48" y="374"/>
                </a:lnTo>
                <a:lnTo>
                  <a:pt x="48" y="374"/>
                </a:lnTo>
                <a:cubicBezTo>
                  <a:pt x="22" y="374"/>
                  <a:pt x="0" y="351"/>
                  <a:pt x="0" y="325"/>
                </a:cubicBezTo>
                <a:lnTo>
                  <a:pt x="0" y="49"/>
                </a:lnTo>
                <a:lnTo>
                  <a:pt x="0" y="49"/>
                </a:lnTo>
                <a:cubicBezTo>
                  <a:pt x="0" y="22"/>
                  <a:pt x="22" y="0"/>
                  <a:pt x="48" y="0"/>
                </a:cubicBezTo>
                <a:lnTo>
                  <a:pt x="48" y="0"/>
                </a:lnTo>
                <a:cubicBezTo>
                  <a:pt x="75" y="0"/>
                  <a:pt x="98" y="22"/>
                  <a:pt x="98" y="49"/>
                </a:cubicBezTo>
                <a:lnTo>
                  <a:pt x="98" y="325"/>
                </a:lnTo>
                <a:lnTo>
                  <a:pt x="98" y="325"/>
                </a:lnTo>
                <a:cubicBezTo>
                  <a:pt x="98" y="351"/>
                  <a:pt x="75" y="374"/>
                  <a:pt x="48" y="374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1" name="Freeform 183"/>
          <p:cNvSpPr>
            <a:spLocks noChangeArrowheads="1"/>
          </p:cNvSpPr>
          <p:nvPr/>
        </p:nvSpPr>
        <p:spPr bwMode="auto">
          <a:xfrm>
            <a:off x="13168049" y="5866289"/>
            <a:ext cx="304756" cy="229817"/>
          </a:xfrm>
          <a:custGeom>
            <a:avLst/>
            <a:gdLst>
              <a:gd name="T0" fmla="*/ 14 w 267"/>
              <a:gd name="T1" fmla="*/ 168 h 201"/>
              <a:gd name="T2" fmla="*/ 14 w 267"/>
              <a:gd name="T3" fmla="*/ 168 h 201"/>
              <a:gd name="T4" fmla="*/ 14 w 267"/>
              <a:gd name="T5" fmla="*/ 168 h 201"/>
              <a:gd name="T6" fmla="*/ 32 w 267"/>
              <a:gd name="T7" fmla="*/ 102 h 201"/>
              <a:gd name="T8" fmla="*/ 185 w 267"/>
              <a:gd name="T9" fmla="*/ 14 h 201"/>
              <a:gd name="T10" fmla="*/ 185 w 267"/>
              <a:gd name="T11" fmla="*/ 14 h 201"/>
              <a:gd name="T12" fmla="*/ 252 w 267"/>
              <a:gd name="T13" fmla="*/ 32 h 201"/>
              <a:gd name="T14" fmla="*/ 252 w 267"/>
              <a:gd name="T15" fmla="*/ 32 h 201"/>
              <a:gd name="T16" fmla="*/ 234 w 267"/>
              <a:gd name="T17" fmla="*/ 99 h 201"/>
              <a:gd name="T18" fmla="*/ 81 w 267"/>
              <a:gd name="T19" fmla="*/ 187 h 201"/>
              <a:gd name="T20" fmla="*/ 81 w 267"/>
              <a:gd name="T21" fmla="*/ 187 h 201"/>
              <a:gd name="T22" fmla="*/ 14 w 267"/>
              <a:gd name="T23" fmla="*/ 168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7" h="201">
                <a:moveTo>
                  <a:pt x="14" y="168"/>
                </a:moveTo>
                <a:lnTo>
                  <a:pt x="14" y="168"/>
                </a:lnTo>
                <a:lnTo>
                  <a:pt x="14" y="168"/>
                </a:lnTo>
                <a:cubicBezTo>
                  <a:pt x="0" y="145"/>
                  <a:pt x="9" y="115"/>
                  <a:pt x="32" y="102"/>
                </a:cubicBezTo>
                <a:lnTo>
                  <a:pt x="185" y="14"/>
                </a:lnTo>
                <a:lnTo>
                  <a:pt x="185" y="14"/>
                </a:lnTo>
                <a:cubicBezTo>
                  <a:pt x="209" y="0"/>
                  <a:pt x="239" y="8"/>
                  <a:pt x="252" y="32"/>
                </a:cubicBezTo>
                <a:lnTo>
                  <a:pt x="252" y="32"/>
                </a:lnTo>
                <a:cubicBezTo>
                  <a:pt x="266" y="55"/>
                  <a:pt x="258" y="85"/>
                  <a:pt x="234" y="99"/>
                </a:cubicBezTo>
                <a:lnTo>
                  <a:pt x="81" y="187"/>
                </a:lnTo>
                <a:lnTo>
                  <a:pt x="81" y="187"/>
                </a:lnTo>
                <a:cubicBezTo>
                  <a:pt x="58" y="200"/>
                  <a:pt x="27" y="192"/>
                  <a:pt x="14" y="168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" name="Freeform 184"/>
          <p:cNvSpPr>
            <a:spLocks noChangeArrowheads="1"/>
          </p:cNvSpPr>
          <p:nvPr/>
        </p:nvSpPr>
        <p:spPr bwMode="auto">
          <a:xfrm>
            <a:off x="13237993" y="5981196"/>
            <a:ext cx="299762" cy="229817"/>
          </a:xfrm>
          <a:custGeom>
            <a:avLst/>
            <a:gdLst>
              <a:gd name="T0" fmla="*/ 13 w 266"/>
              <a:gd name="T1" fmla="*/ 169 h 202"/>
              <a:gd name="T2" fmla="*/ 13 w 266"/>
              <a:gd name="T3" fmla="*/ 169 h 202"/>
              <a:gd name="T4" fmla="*/ 13 w 266"/>
              <a:gd name="T5" fmla="*/ 169 h 202"/>
              <a:gd name="T6" fmla="*/ 32 w 266"/>
              <a:gd name="T7" fmla="*/ 102 h 202"/>
              <a:gd name="T8" fmla="*/ 185 w 266"/>
              <a:gd name="T9" fmla="*/ 14 h 202"/>
              <a:gd name="T10" fmla="*/ 185 w 266"/>
              <a:gd name="T11" fmla="*/ 14 h 202"/>
              <a:gd name="T12" fmla="*/ 252 w 266"/>
              <a:gd name="T13" fmla="*/ 32 h 202"/>
              <a:gd name="T14" fmla="*/ 252 w 266"/>
              <a:gd name="T15" fmla="*/ 32 h 202"/>
              <a:gd name="T16" fmla="*/ 234 w 266"/>
              <a:gd name="T17" fmla="*/ 99 h 202"/>
              <a:gd name="T18" fmla="*/ 81 w 266"/>
              <a:gd name="T19" fmla="*/ 187 h 202"/>
              <a:gd name="T20" fmla="*/ 81 w 266"/>
              <a:gd name="T21" fmla="*/ 187 h 202"/>
              <a:gd name="T22" fmla="*/ 13 w 266"/>
              <a:gd name="T23" fmla="*/ 169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6" h="202">
                <a:moveTo>
                  <a:pt x="13" y="169"/>
                </a:moveTo>
                <a:lnTo>
                  <a:pt x="13" y="169"/>
                </a:lnTo>
                <a:lnTo>
                  <a:pt x="13" y="169"/>
                </a:lnTo>
                <a:cubicBezTo>
                  <a:pt x="0" y="145"/>
                  <a:pt x="8" y="115"/>
                  <a:pt x="32" y="102"/>
                </a:cubicBezTo>
                <a:lnTo>
                  <a:pt x="185" y="14"/>
                </a:lnTo>
                <a:lnTo>
                  <a:pt x="185" y="14"/>
                </a:lnTo>
                <a:cubicBezTo>
                  <a:pt x="209" y="0"/>
                  <a:pt x="238" y="8"/>
                  <a:pt x="252" y="32"/>
                </a:cubicBezTo>
                <a:lnTo>
                  <a:pt x="252" y="32"/>
                </a:lnTo>
                <a:cubicBezTo>
                  <a:pt x="265" y="55"/>
                  <a:pt x="257" y="86"/>
                  <a:pt x="234" y="99"/>
                </a:cubicBezTo>
                <a:lnTo>
                  <a:pt x="81" y="187"/>
                </a:lnTo>
                <a:lnTo>
                  <a:pt x="81" y="187"/>
                </a:lnTo>
                <a:cubicBezTo>
                  <a:pt x="57" y="201"/>
                  <a:pt x="27" y="192"/>
                  <a:pt x="13" y="169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3" name="Freeform 185"/>
          <p:cNvSpPr>
            <a:spLocks noChangeArrowheads="1"/>
          </p:cNvSpPr>
          <p:nvPr/>
        </p:nvSpPr>
        <p:spPr bwMode="auto">
          <a:xfrm>
            <a:off x="13083114" y="6091108"/>
            <a:ext cx="669468" cy="1463839"/>
          </a:xfrm>
          <a:custGeom>
            <a:avLst/>
            <a:gdLst>
              <a:gd name="T0" fmla="*/ 163 w 592"/>
              <a:gd name="T1" fmla="*/ 0 h 1291"/>
              <a:gd name="T2" fmla="*/ 163 w 592"/>
              <a:gd name="T3" fmla="*/ 0 h 1291"/>
              <a:gd name="T4" fmla="*/ 17 w 592"/>
              <a:gd name="T5" fmla="*/ 317 h 1291"/>
              <a:gd name="T6" fmla="*/ 17 w 592"/>
              <a:gd name="T7" fmla="*/ 317 h 1291"/>
              <a:gd name="T8" fmla="*/ 110 w 592"/>
              <a:gd name="T9" fmla="*/ 644 h 1291"/>
              <a:gd name="T10" fmla="*/ 110 w 592"/>
              <a:gd name="T11" fmla="*/ 644 h 1291"/>
              <a:gd name="T12" fmla="*/ 460 w 592"/>
              <a:gd name="T13" fmla="*/ 869 h 1291"/>
              <a:gd name="T14" fmla="*/ 460 w 592"/>
              <a:gd name="T15" fmla="*/ 869 h 1291"/>
              <a:gd name="T16" fmla="*/ 591 w 592"/>
              <a:gd name="T17" fmla="*/ 1290 h 1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92" h="1291">
                <a:moveTo>
                  <a:pt x="163" y="0"/>
                </a:moveTo>
                <a:lnTo>
                  <a:pt x="163" y="0"/>
                </a:lnTo>
                <a:cubicBezTo>
                  <a:pt x="92" y="95"/>
                  <a:pt x="34" y="201"/>
                  <a:pt x="17" y="317"/>
                </a:cubicBezTo>
                <a:lnTo>
                  <a:pt x="17" y="317"/>
                </a:lnTo>
                <a:cubicBezTo>
                  <a:pt x="0" y="434"/>
                  <a:pt x="28" y="560"/>
                  <a:pt x="110" y="644"/>
                </a:cubicBezTo>
                <a:lnTo>
                  <a:pt x="110" y="644"/>
                </a:lnTo>
                <a:cubicBezTo>
                  <a:pt x="207" y="744"/>
                  <a:pt x="362" y="769"/>
                  <a:pt x="460" y="869"/>
                </a:cubicBezTo>
                <a:lnTo>
                  <a:pt x="460" y="869"/>
                </a:lnTo>
                <a:cubicBezTo>
                  <a:pt x="565" y="976"/>
                  <a:pt x="582" y="1140"/>
                  <a:pt x="591" y="1290"/>
                </a:cubicBezTo>
              </a:path>
            </a:pathLst>
          </a:custGeom>
          <a:noFill/>
          <a:ln w="291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4" name="Freeform 186"/>
          <p:cNvSpPr>
            <a:spLocks noChangeArrowheads="1"/>
          </p:cNvSpPr>
          <p:nvPr/>
        </p:nvSpPr>
        <p:spPr bwMode="auto">
          <a:xfrm>
            <a:off x="18114119" y="3822910"/>
            <a:ext cx="4321565" cy="2802775"/>
          </a:xfrm>
          <a:custGeom>
            <a:avLst/>
            <a:gdLst>
              <a:gd name="T0" fmla="*/ 527 w 3813"/>
              <a:gd name="T1" fmla="*/ 1977 h 2475"/>
              <a:gd name="T2" fmla="*/ 357 w 3813"/>
              <a:gd name="T3" fmla="*/ 1924 h 2475"/>
              <a:gd name="T4" fmla="*/ 409 w 3813"/>
              <a:gd name="T5" fmla="*/ 1754 h 2475"/>
              <a:gd name="T6" fmla="*/ 580 w 3813"/>
              <a:gd name="T7" fmla="*/ 1807 h 2475"/>
              <a:gd name="T8" fmla="*/ 3712 w 3813"/>
              <a:gd name="T9" fmla="*/ 12 h 2475"/>
              <a:gd name="T10" fmla="*/ 3312 w 3813"/>
              <a:gd name="T11" fmla="*/ 0 h 2475"/>
              <a:gd name="T12" fmla="*/ 2226 w 3813"/>
              <a:gd name="T13" fmla="*/ 572 h 2475"/>
              <a:gd name="T14" fmla="*/ 982 w 3813"/>
              <a:gd name="T15" fmla="*/ 1227 h 2475"/>
              <a:gd name="T16" fmla="*/ 872 w 3813"/>
              <a:gd name="T17" fmla="*/ 1059 h 2475"/>
              <a:gd name="T18" fmla="*/ 801 w 3813"/>
              <a:gd name="T19" fmla="*/ 1030 h 2475"/>
              <a:gd name="T20" fmla="*/ 664 w 3813"/>
              <a:gd name="T21" fmla="*/ 1080 h 2475"/>
              <a:gd name="T22" fmla="*/ 380 w 3813"/>
              <a:gd name="T23" fmla="*/ 1211 h 2475"/>
              <a:gd name="T24" fmla="*/ 27 w 3813"/>
              <a:gd name="T25" fmla="*/ 1438 h 2475"/>
              <a:gd name="T26" fmla="*/ 11 w 3813"/>
              <a:gd name="T27" fmla="*/ 1513 h 2475"/>
              <a:gd name="T28" fmla="*/ 251 w 3813"/>
              <a:gd name="T29" fmla="*/ 2033 h 2475"/>
              <a:gd name="T30" fmla="*/ 498 w 3813"/>
              <a:gd name="T31" fmla="*/ 2437 h 2475"/>
              <a:gd name="T32" fmla="*/ 568 w 3813"/>
              <a:gd name="T33" fmla="*/ 2466 h 2475"/>
              <a:gd name="T34" fmla="*/ 966 w 3813"/>
              <a:gd name="T35" fmla="*/ 2304 h 2475"/>
              <a:gd name="T36" fmla="*/ 1226 w 3813"/>
              <a:gd name="T37" fmla="*/ 2146 h 2475"/>
              <a:gd name="T38" fmla="*/ 1344 w 3813"/>
              <a:gd name="T39" fmla="*/ 2058 h 2475"/>
              <a:gd name="T40" fmla="*/ 1359 w 3813"/>
              <a:gd name="T41" fmla="*/ 1984 h 2475"/>
              <a:gd name="T42" fmla="*/ 1235 w 3813"/>
              <a:gd name="T43" fmla="*/ 1693 h 2475"/>
              <a:gd name="T44" fmla="*/ 1906 w 3813"/>
              <a:gd name="T45" fmla="*/ 1340 h 2475"/>
              <a:gd name="T46" fmla="*/ 2149 w 3813"/>
              <a:gd name="T47" fmla="*/ 1466 h 2475"/>
              <a:gd name="T48" fmla="*/ 2278 w 3813"/>
              <a:gd name="T49" fmla="*/ 1144 h 2475"/>
              <a:gd name="T50" fmla="*/ 2503 w 3813"/>
              <a:gd name="T51" fmla="*/ 1181 h 2475"/>
              <a:gd name="T52" fmla="*/ 2554 w 3813"/>
              <a:gd name="T53" fmla="*/ 1207 h 2475"/>
              <a:gd name="T54" fmla="*/ 2563 w 3813"/>
              <a:gd name="T55" fmla="*/ 1211 h 2475"/>
              <a:gd name="T56" fmla="*/ 2640 w 3813"/>
              <a:gd name="T57" fmla="*/ 1108 h 2475"/>
              <a:gd name="T58" fmla="*/ 2809 w 3813"/>
              <a:gd name="T59" fmla="*/ 1020 h 2475"/>
              <a:gd name="T60" fmla="*/ 2860 w 3813"/>
              <a:gd name="T61" fmla="*/ 1046 h 2475"/>
              <a:gd name="T62" fmla="*/ 2945 w 3813"/>
              <a:gd name="T63" fmla="*/ 948 h 2475"/>
              <a:gd name="T64" fmla="*/ 2966 w 3813"/>
              <a:gd name="T65" fmla="*/ 781 h 2475"/>
              <a:gd name="T66" fmla="*/ 3213 w 3813"/>
              <a:gd name="T67" fmla="*/ 841 h 2475"/>
              <a:gd name="T68" fmla="*/ 3275 w 3813"/>
              <a:gd name="T69" fmla="*/ 872 h 2475"/>
              <a:gd name="T70" fmla="*/ 3304 w 3813"/>
              <a:gd name="T71" fmla="*/ 880 h 2475"/>
              <a:gd name="T72" fmla="*/ 3379 w 3813"/>
              <a:gd name="T73" fmla="*/ 753 h 2475"/>
              <a:gd name="T74" fmla="*/ 3559 w 3813"/>
              <a:gd name="T75" fmla="*/ 469 h 2475"/>
              <a:gd name="T76" fmla="*/ 3720 w 3813"/>
              <a:gd name="T77" fmla="*/ 218 h 2475"/>
              <a:gd name="T78" fmla="*/ 3776 w 3813"/>
              <a:gd name="T79" fmla="*/ 132 h 2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813" h="2475">
                <a:moveTo>
                  <a:pt x="527" y="1977"/>
                </a:moveTo>
                <a:lnTo>
                  <a:pt x="527" y="1977"/>
                </a:lnTo>
                <a:cubicBezTo>
                  <a:pt x="465" y="2009"/>
                  <a:pt x="389" y="1986"/>
                  <a:pt x="357" y="1924"/>
                </a:cubicBezTo>
                <a:lnTo>
                  <a:pt x="357" y="1924"/>
                </a:lnTo>
                <a:cubicBezTo>
                  <a:pt x="324" y="1863"/>
                  <a:pt x="348" y="1787"/>
                  <a:pt x="409" y="1754"/>
                </a:cubicBezTo>
                <a:lnTo>
                  <a:pt x="409" y="1754"/>
                </a:lnTo>
                <a:cubicBezTo>
                  <a:pt x="471" y="1722"/>
                  <a:pt x="547" y="1745"/>
                  <a:pt x="580" y="1807"/>
                </a:cubicBezTo>
                <a:lnTo>
                  <a:pt x="580" y="1807"/>
                </a:lnTo>
                <a:cubicBezTo>
                  <a:pt x="612" y="1869"/>
                  <a:pt x="589" y="1945"/>
                  <a:pt x="527" y="1977"/>
                </a:cubicBezTo>
                <a:close/>
                <a:moveTo>
                  <a:pt x="3712" y="12"/>
                </a:moveTo>
                <a:lnTo>
                  <a:pt x="3610" y="9"/>
                </a:lnTo>
                <a:lnTo>
                  <a:pt x="3312" y="0"/>
                </a:lnTo>
                <a:lnTo>
                  <a:pt x="2943" y="195"/>
                </a:lnTo>
                <a:lnTo>
                  <a:pt x="2226" y="572"/>
                </a:lnTo>
                <a:lnTo>
                  <a:pt x="1510" y="949"/>
                </a:lnTo>
                <a:lnTo>
                  <a:pt x="982" y="1227"/>
                </a:lnTo>
                <a:lnTo>
                  <a:pt x="982" y="1227"/>
                </a:lnTo>
                <a:cubicBezTo>
                  <a:pt x="945" y="1167"/>
                  <a:pt x="908" y="1111"/>
                  <a:pt x="872" y="1059"/>
                </a:cubicBezTo>
                <a:lnTo>
                  <a:pt x="872" y="1059"/>
                </a:lnTo>
                <a:cubicBezTo>
                  <a:pt x="854" y="1033"/>
                  <a:pt x="826" y="1022"/>
                  <a:pt x="801" y="1030"/>
                </a:cubicBezTo>
                <a:lnTo>
                  <a:pt x="801" y="1030"/>
                </a:lnTo>
                <a:cubicBezTo>
                  <a:pt x="757" y="1045"/>
                  <a:pt x="711" y="1061"/>
                  <a:pt x="664" y="1080"/>
                </a:cubicBezTo>
                <a:lnTo>
                  <a:pt x="664" y="1080"/>
                </a:lnTo>
                <a:cubicBezTo>
                  <a:pt x="574" y="1115"/>
                  <a:pt x="479" y="1159"/>
                  <a:pt x="380" y="1211"/>
                </a:cubicBezTo>
                <a:lnTo>
                  <a:pt x="380" y="1211"/>
                </a:lnTo>
                <a:cubicBezTo>
                  <a:pt x="244" y="1284"/>
                  <a:pt x="127" y="1362"/>
                  <a:pt x="27" y="1438"/>
                </a:cubicBezTo>
                <a:lnTo>
                  <a:pt x="27" y="1438"/>
                </a:lnTo>
                <a:cubicBezTo>
                  <a:pt x="6" y="1453"/>
                  <a:pt x="0" y="1484"/>
                  <a:pt x="11" y="1513"/>
                </a:cubicBezTo>
                <a:lnTo>
                  <a:pt x="11" y="1513"/>
                </a:lnTo>
                <a:cubicBezTo>
                  <a:pt x="71" y="1669"/>
                  <a:pt x="149" y="1845"/>
                  <a:pt x="251" y="2033"/>
                </a:cubicBezTo>
                <a:lnTo>
                  <a:pt x="251" y="2033"/>
                </a:lnTo>
                <a:cubicBezTo>
                  <a:pt x="333" y="2186"/>
                  <a:pt x="418" y="2321"/>
                  <a:pt x="498" y="2437"/>
                </a:cubicBezTo>
                <a:lnTo>
                  <a:pt x="498" y="2437"/>
                </a:lnTo>
                <a:cubicBezTo>
                  <a:pt x="515" y="2462"/>
                  <a:pt x="543" y="2474"/>
                  <a:pt x="568" y="2466"/>
                </a:cubicBezTo>
                <a:lnTo>
                  <a:pt x="568" y="2466"/>
                </a:lnTo>
                <a:cubicBezTo>
                  <a:pt x="688" y="2430"/>
                  <a:pt x="823" y="2379"/>
                  <a:pt x="966" y="2304"/>
                </a:cubicBezTo>
                <a:lnTo>
                  <a:pt x="966" y="2304"/>
                </a:lnTo>
                <a:cubicBezTo>
                  <a:pt x="1063" y="2254"/>
                  <a:pt x="1149" y="2200"/>
                  <a:pt x="1226" y="2146"/>
                </a:cubicBezTo>
                <a:lnTo>
                  <a:pt x="1226" y="2146"/>
                </a:lnTo>
                <a:cubicBezTo>
                  <a:pt x="1268" y="2117"/>
                  <a:pt x="1308" y="2087"/>
                  <a:pt x="1344" y="2058"/>
                </a:cubicBezTo>
                <a:lnTo>
                  <a:pt x="1344" y="2058"/>
                </a:lnTo>
                <a:cubicBezTo>
                  <a:pt x="1364" y="2042"/>
                  <a:pt x="1370" y="2012"/>
                  <a:pt x="1359" y="1984"/>
                </a:cubicBezTo>
                <a:lnTo>
                  <a:pt x="1359" y="1984"/>
                </a:lnTo>
                <a:cubicBezTo>
                  <a:pt x="1325" y="1894"/>
                  <a:pt x="1284" y="1796"/>
                  <a:pt x="1235" y="1693"/>
                </a:cubicBezTo>
                <a:lnTo>
                  <a:pt x="1757" y="1418"/>
                </a:lnTo>
                <a:lnTo>
                  <a:pt x="1906" y="1340"/>
                </a:lnTo>
                <a:lnTo>
                  <a:pt x="2149" y="1466"/>
                </a:lnTo>
                <a:lnTo>
                  <a:pt x="2149" y="1466"/>
                </a:lnTo>
                <a:cubicBezTo>
                  <a:pt x="2190" y="1486"/>
                  <a:pt x="2239" y="1461"/>
                  <a:pt x="2244" y="1416"/>
                </a:cubicBezTo>
                <a:lnTo>
                  <a:pt x="2278" y="1144"/>
                </a:lnTo>
                <a:lnTo>
                  <a:pt x="2355" y="1104"/>
                </a:lnTo>
                <a:lnTo>
                  <a:pt x="2503" y="1181"/>
                </a:lnTo>
                <a:lnTo>
                  <a:pt x="2554" y="1207"/>
                </a:lnTo>
                <a:lnTo>
                  <a:pt x="2554" y="1207"/>
                </a:lnTo>
                <a:cubicBezTo>
                  <a:pt x="2557" y="1209"/>
                  <a:pt x="2560" y="1210"/>
                  <a:pt x="2563" y="1211"/>
                </a:cubicBezTo>
                <a:lnTo>
                  <a:pt x="2563" y="1211"/>
                </a:lnTo>
                <a:cubicBezTo>
                  <a:pt x="2594" y="1221"/>
                  <a:pt x="2629" y="1200"/>
                  <a:pt x="2633" y="1166"/>
                </a:cubicBezTo>
                <a:lnTo>
                  <a:pt x="2640" y="1108"/>
                </a:lnTo>
                <a:lnTo>
                  <a:pt x="2660" y="942"/>
                </a:lnTo>
                <a:lnTo>
                  <a:pt x="2809" y="1020"/>
                </a:lnTo>
                <a:lnTo>
                  <a:pt x="2860" y="1046"/>
                </a:lnTo>
                <a:lnTo>
                  <a:pt x="2860" y="1046"/>
                </a:lnTo>
                <a:cubicBezTo>
                  <a:pt x="2893" y="1063"/>
                  <a:pt x="2934" y="1042"/>
                  <a:pt x="2939" y="1005"/>
                </a:cubicBezTo>
                <a:lnTo>
                  <a:pt x="2945" y="948"/>
                </a:lnTo>
                <a:lnTo>
                  <a:pt x="2945" y="948"/>
                </a:lnTo>
                <a:lnTo>
                  <a:pt x="2966" y="781"/>
                </a:lnTo>
                <a:lnTo>
                  <a:pt x="3032" y="746"/>
                </a:lnTo>
                <a:lnTo>
                  <a:pt x="3213" y="841"/>
                </a:lnTo>
                <a:lnTo>
                  <a:pt x="3275" y="872"/>
                </a:lnTo>
                <a:lnTo>
                  <a:pt x="3275" y="872"/>
                </a:lnTo>
                <a:cubicBezTo>
                  <a:pt x="3284" y="877"/>
                  <a:pt x="3294" y="880"/>
                  <a:pt x="3304" y="880"/>
                </a:cubicBezTo>
                <a:lnTo>
                  <a:pt x="3304" y="880"/>
                </a:lnTo>
                <a:cubicBezTo>
                  <a:pt x="3336" y="881"/>
                  <a:pt x="3366" y="857"/>
                  <a:pt x="3370" y="822"/>
                </a:cubicBezTo>
                <a:lnTo>
                  <a:pt x="3379" y="753"/>
                </a:lnTo>
                <a:lnTo>
                  <a:pt x="3404" y="551"/>
                </a:lnTo>
                <a:lnTo>
                  <a:pt x="3559" y="469"/>
                </a:lnTo>
                <a:lnTo>
                  <a:pt x="3559" y="469"/>
                </a:lnTo>
                <a:lnTo>
                  <a:pt x="3720" y="218"/>
                </a:lnTo>
                <a:lnTo>
                  <a:pt x="3776" y="132"/>
                </a:lnTo>
                <a:lnTo>
                  <a:pt x="3776" y="132"/>
                </a:lnTo>
                <a:cubicBezTo>
                  <a:pt x="3812" y="76"/>
                  <a:pt x="3779" y="14"/>
                  <a:pt x="3712" y="1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" name="Freeform 187"/>
          <p:cNvSpPr>
            <a:spLocks noChangeArrowheads="1"/>
          </p:cNvSpPr>
          <p:nvPr/>
        </p:nvSpPr>
        <p:spPr bwMode="auto">
          <a:xfrm>
            <a:off x="17289772" y="7549949"/>
            <a:ext cx="3152497" cy="4681283"/>
          </a:xfrm>
          <a:custGeom>
            <a:avLst/>
            <a:gdLst>
              <a:gd name="T0" fmla="*/ 2514 w 2784"/>
              <a:gd name="T1" fmla="*/ 4132 h 4133"/>
              <a:gd name="T2" fmla="*/ 270 w 2784"/>
              <a:gd name="T3" fmla="*/ 4132 h 4133"/>
              <a:gd name="T4" fmla="*/ 270 w 2784"/>
              <a:gd name="T5" fmla="*/ 4132 h 4133"/>
              <a:gd name="T6" fmla="*/ 0 w 2784"/>
              <a:gd name="T7" fmla="*/ 3863 h 4133"/>
              <a:gd name="T8" fmla="*/ 0 w 2784"/>
              <a:gd name="T9" fmla="*/ 1264 h 4133"/>
              <a:gd name="T10" fmla="*/ 0 w 2784"/>
              <a:gd name="T11" fmla="*/ 1264 h 4133"/>
              <a:gd name="T12" fmla="*/ 1263 w 2784"/>
              <a:gd name="T13" fmla="*/ 0 h 4133"/>
              <a:gd name="T14" fmla="*/ 1521 w 2784"/>
              <a:gd name="T15" fmla="*/ 0 h 4133"/>
              <a:gd name="T16" fmla="*/ 1521 w 2784"/>
              <a:gd name="T17" fmla="*/ 0 h 4133"/>
              <a:gd name="T18" fmla="*/ 2783 w 2784"/>
              <a:gd name="T19" fmla="*/ 1264 h 4133"/>
              <a:gd name="T20" fmla="*/ 2783 w 2784"/>
              <a:gd name="T21" fmla="*/ 3863 h 4133"/>
              <a:gd name="T22" fmla="*/ 2783 w 2784"/>
              <a:gd name="T23" fmla="*/ 3863 h 4133"/>
              <a:gd name="T24" fmla="*/ 2514 w 2784"/>
              <a:gd name="T25" fmla="*/ 4132 h 4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784" h="4133">
                <a:moveTo>
                  <a:pt x="2514" y="4132"/>
                </a:moveTo>
                <a:lnTo>
                  <a:pt x="270" y="4132"/>
                </a:lnTo>
                <a:lnTo>
                  <a:pt x="270" y="4132"/>
                </a:lnTo>
                <a:cubicBezTo>
                  <a:pt x="121" y="4132"/>
                  <a:pt x="0" y="4012"/>
                  <a:pt x="0" y="3863"/>
                </a:cubicBezTo>
                <a:lnTo>
                  <a:pt x="0" y="1264"/>
                </a:lnTo>
                <a:lnTo>
                  <a:pt x="0" y="1264"/>
                </a:lnTo>
                <a:cubicBezTo>
                  <a:pt x="0" y="566"/>
                  <a:pt x="565" y="0"/>
                  <a:pt x="1263" y="0"/>
                </a:cubicBezTo>
                <a:lnTo>
                  <a:pt x="1521" y="0"/>
                </a:lnTo>
                <a:lnTo>
                  <a:pt x="1521" y="0"/>
                </a:lnTo>
                <a:cubicBezTo>
                  <a:pt x="2218" y="0"/>
                  <a:pt x="2783" y="566"/>
                  <a:pt x="2783" y="1264"/>
                </a:cubicBezTo>
                <a:lnTo>
                  <a:pt x="2783" y="3863"/>
                </a:lnTo>
                <a:lnTo>
                  <a:pt x="2783" y="3863"/>
                </a:lnTo>
                <a:cubicBezTo>
                  <a:pt x="2783" y="4012"/>
                  <a:pt x="2662" y="4132"/>
                  <a:pt x="2514" y="413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" name="Freeform 188"/>
          <p:cNvSpPr>
            <a:spLocks noChangeArrowheads="1"/>
          </p:cNvSpPr>
          <p:nvPr/>
        </p:nvSpPr>
        <p:spPr bwMode="auto">
          <a:xfrm>
            <a:off x="18543778" y="7894677"/>
            <a:ext cx="644486" cy="644486"/>
          </a:xfrm>
          <a:custGeom>
            <a:avLst/>
            <a:gdLst>
              <a:gd name="T0" fmla="*/ 570 w 571"/>
              <a:gd name="T1" fmla="*/ 284 h 570"/>
              <a:gd name="T2" fmla="*/ 570 w 571"/>
              <a:gd name="T3" fmla="*/ 284 h 570"/>
              <a:gd name="T4" fmla="*/ 284 w 571"/>
              <a:gd name="T5" fmla="*/ 569 h 570"/>
              <a:gd name="T6" fmla="*/ 284 w 571"/>
              <a:gd name="T7" fmla="*/ 569 h 570"/>
              <a:gd name="T8" fmla="*/ 0 w 571"/>
              <a:gd name="T9" fmla="*/ 284 h 570"/>
              <a:gd name="T10" fmla="*/ 0 w 571"/>
              <a:gd name="T11" fmla="*/ 284 h 570"/>
              <a:gd name="T12" fmla="*/ 284 w 571"/>
              <a:gd name="T13" fmla="*/ 0 h 570"/>
              <a:gd name="T14" fmla="*/ 284 w 571"/>
              <a:gd name="T15" fmla="*/ 0 h 570"/>
              <a:gd name="T16" fmla="*/ 570 w 571"/>
              <a:gd name="T17" fmla="*/ 284 h 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1" h="570">
                <a:moveTo>
                  <a:pt x="570" y="284"/>
                </a:moveTo>
                <a:lnTo>
                  <a:pt x="570" y="284"/>
                </a:lnTo>
                <a:cubicBezTo>
                  <a:pt x="570" y="441"/>
                  <a:pt x="442" y="569"/>
                  <a:pt x="284" y="569"/>
                </a:cubicBezTo>
                <a:lnTo>
                  <a:pt x="284" y="569"/>
                </a:lnTo>
                <a:cubicBezTo>
                  <a:pt x="127" y="569"/>
                  <a:pt x="0" y="441"/>
                  <a:pt x="0" y="284"/>
                </a:cubicBezTo>
                <a:lnTo>
                  <a:pt x="0" y="284"/>
                </a:lnTo>
                <a:cubicBezTo>
                  <a:pt x="0" y="127"/>
                  <a:pt x="127" y="0"/>
                  <a:pt x="284" y="0"/>
                </a:cubicBezTo>
                <a:lnTo>
                  <a:pt x="284" y="0"/>
                </a:lnTo>
                <a:cubicBezTo>
                  <a:pt x="442" y="0"/>
                  <a:pt x="570" y="127"/>
                  <a:pt x="570" y="28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7" name="Freeform 189"/>
          <p:cNvSpPr>
            <a:spLocks noChangeArrowheads="1"/>
          </p:cNvSpPr>
          <p:nvPr/>
        </p:nvSpPr>
        <p:spPr bwMode="auto">
          <a:xfrm>
            <a:off x="18758605" y="7519973"/>
            <a:ext cx="109913" cy="424664"/>
          </a:xfrm>
          <a:custGeom>
            <a:avLst/>
            <a:gdLst>
              <a:gd name="T0" fmla="*/ 49 w 98"/>
              <a:gd name="T1" fmla="*/ 374 h 375"/>
              <a:gd name="T2" fmla="*/ 49 w 98"/>
              <a:gd name="T3" fmla="*/ 374 h 375"/>
              <a:gd name="T4" fmla="*/ 49 w 98"/>
              <a:gd name="T5" fmla="*/ 374 h 375"/>
              <a:gd name="T6" fmla="*/ 0 w 98"/>
              <a:gd name="T7" fmla="*/ 325 h 375"/>
              <a:gd name="T8" fmla="*/ 0 w 98"/>
              <a:gd name="T9" fmla="*/ 49 h 375"/>
              <a:gd name="T10" fmla="*/ 0 w 98"/>
              <a:gd name="T11" fmla="*/ 49 h 375"/>
              <a:gd name="T12" fmla="*/ 49 w 98"/>
              <a:gd name="T13" fmla="*/ 0 h 375"/>
              <a:gd name="T14" fmla="*/ 49 w 98"/>
              <a:gd name="T15" fmla="*/ 0 h 375"/>
              <a:gd name="T16" fmla="*/ 97 w 98"/>
              <a:gd name="T17" fmla="*/ 49 h 375"/>
              <a:gd name="T18" fmla="*/ 97 w 98"/>
              <a:gd name="T19" fmla="*/ 325 h 375"/>
              <a:gd name="T20" fmla="*/ 97 w 98"/>
              <a:gd name="T21" fmla="*/ 325 h 375"/>
              <a:gd name="T22" fmla="*/ 49 w 98"/>
              <a:gd name="T23" fmla="*/ 374 h 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8" h="375">
                <a:moveTo>
                  <a:pt x="49" y="374"/>
                </a:moveTo>
                <a:lnTo>
                  <a:pt x="49" y="374"/>
                </a:lnTo>
                <a:lnTo>
                  <a:pt x="49" y="374"/>
                </a:lnTo>
                <a:cubicBezTo>
                  <a:pt x="22" y="374"/>
                  <a:pt x="0" y="351"/>
                  <a:pt x="0" y="325"/>
                </a:cubicBezTo>
                <a:lnTo>
                  <a:pt x="0" y="49"/>
                </a:lnTo>
                <a:lnTo>
                  <a:pt x="0" y="49"/>
                </a:lnTo>
                <a:cubicBezTo>
                  <a:pt x="0" y="22"/>
                  <a:pt x="22" y="0"/>
                  <a:pt x="49" y="0"/>
                </a:cubicBezTo>
                <a:lnTo>
                  <a:pt x="49" y="0"/>
                </a:lnTo>
                <a:cubicBezTo>
                  <a:pt x="75" y="0"/>
                  <a:pt x="97" y="22"/>
                  <a:pt x="97" y="49"/>
                </a:cubicBezTo>
                <a:lnTo>
                  <a:pt x="97" y="325"/>
                </a:lnTo>
                <a:lnTo>
                  <a:pt x="97" y="325"/>
                </a:lnTo>
                <a:cubicBezTo>
                  <a:pt x="97" y="351"/>
                  <a:pt x="75" y="374"/>
                  <a:pt x="49" y="374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8" name="Freeform 190"/>
          <p:cNvSpPr>
            <a:spLocks noChangeArrowheads="1"/>
          </p:cNvSpPr>
          <p:nvPr/>
        </p:nvSpPr>
        <p:spPr bwMode="auto">
          <a:xfrm>
            <a:off x="18888502" y="7519973"/>
            <a:ext cx="114910" cy="424664"/>
          </a:xfrm>
          <a:custGeom>
            <a:avLst/>
            <a:gdLst>
              <a:gd name="T0" fmla="*/ 49 w 100"/>
              <a:gd name="T1" fmla="*/ 374 h 375"/>
              <a:gd name="T2" fmla="*/ 49 w 100"/>
              <a:gd name="T3" fmla="*/ 374 h 375"/>
              <a:gd name="T4" fmla="*/ 49 w 100"/>
              <a:gd name="T5" fmla="*/ 374 h 375"/>
              <a:gd name="T6" fmla="*/ 0 w 100"/>
              <a:gd name="T7" fmla="*/ 325 h 375"/>
              <a:gd name="T8" fmla="*/ 0 w 100"/>
              <a:gd name="T9" fmla="*/ 49 h 375"/>
              <a:gd name="T10" fmla="*/ 0 w 100"/>
              <a:gd name="T11" fmla="*/ 49 h 375"/>
              <a:gd name="T12" fmla="*/ 49 w 100"/>
              <a:gd name="T13" fmla="*/ 0 h 375"/>
              <a:gd name="T14" fmla="*/ 49 w 100"/>
              <a:gd name="T15" fmla="*/ 0 h 375"/>
              <a:gd name="T16" fmla="*/ 99 w 100"/>
              <a:gd name="T17" fmla="*/ 49 h 375"/>
              <a:gd name="T18" fmla="*/ 99 w 100"/>
              <a:gd name="T19" fmla="*/ 325 h 375"/>
              <a:gd name="T20" fmla="*/ 99 w 100"/>
              <a:gd name="T21" fmla="*/ 325 h 375"/>
              <a:gd name="T22" fmla="*/ 49 w 100"/>
              <a:gd name="T23" fmla="*/ 374 h 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0" h="375">
                <a:moveTo>
                  <a:pt x="49" y="374"/>
                </a:moveTo>
                <a:lnTo>
                  <a:pt x="49" y="374"/>
                </a:lnTo>
                <a:lnTo>
                  <a:pt x="49" y="374"/>
                </a:lnTo>
                <a:cubicBezTo>
                  <a:pt x="22" y="374"/>
                  <a:pt x="0" y="351"/>
                  <a:pt x="0" y="325"/>
                </a:cubicBezTo>
                <a:lnTo>
                  <a:pt x="0" y="49"/>
                </a:lnTo>
                <a:lnTo>
                  <a:pt x="0" y="49"/>
                </a:lnTo>
                <a:cubicBezTo>
                  <a:pt x="0" y="22"/>
                  <a:pt x="22" y="0"/>
                  <a:pt x="49" y="0"/>
                </a:cubicBezTo>
                <a:lnTo>
                  <a:pt x="49" y="0"/>
                </a:lnTo>
                <a:cubicBezTo>
                  <a:pt x="77" y="0"/>
                  <a:pt x="99" y="22"/>
                  <a:pt x="99" y="49"/>
                </a:cubicBezTo>
                <a:lnTo>
                  <a:pt x="99" y="325"/>
                </a:lnTo>
                <a:lnTo>
                  <a:pt x="99" y="325"/>
                </a:lnTo>
                <a:cubicBezTo>
                  <a:pt x="99" y="351"/>
                  <a:pt x="77" y="374"/>
                  <a:pt x="49" y="374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9" name="Freeform 191"/>
          <p:cNvSpPr>
            <a:spLocks noChangeArrowheads="1"/>
          </p:cNvSpPr>
          <p:nvPr/>
        </p:nvSpPr>
        <p:spPr bwMode="auto">
          <a:xfrm>
            <a:off x="18288979" y="5866289"/>
            <a:ext cx="299762" cy="229817"/>
          </a:xfrm>
          <a:custGeom>
            <a:avLst/>
            <a:gdLst>
              <a:gd name="T0" fmla="*/ 14 w 266"/>
              <a:gd name="T1" fmla="*/ 168 h 201"/>
              <a:gd name="T2" fmla="*/ 14 w 266"/>
              <a:gd name="T3" fmla="*/ 168 h 201"/>
              <a:gd name="T4" fmla="*/ 14 w 266"/>
              <a:gd name="T5" fmla="*/ 168 h 201"/>
              <a:gd name="T6" fmla="*/ 32 w 266"/>
              <a:gd name="T7" fmla="*/ 102 h 201"/>
              <a:gd name="T8" fmla="*/ 185 w 266"/>
              <a:gd name="T9" fmla="*/ 14 h 201"/>
              <a:gd name="T10" fmla="*/ 185 w 266"/>
              <a:gd name="T11" fmla="*/ 14 h 201"/>
              <a:gd name="T12" fmla="*/ 252 w 266"/>
              <a:gd name="T13" fmla="*/ 32 h 201"/>
              <a:gd name="T14" fmla="*/ 252 w 266"/>
              <a:gd name="T15" fmla="*/ 32 h 201"/>
              <a:gd name="T16" fmla="*/ 234 w 266"/>
              <a:gd name="T17" fmla="*/ 99 h 201"/>
              <a:gd name="T18" fmla="*/ 81 w 266"/>
              <a:gd name="T19" fmla="*/ 187 h 201"/>
              <a:gd name="T20" fmla="*/ 81 w 266"/>
              <a:gd name="T21" fmla="*/ 187 h 201"/>
              <a:gd name="T22" fmla="*/ 14 w 266"/>
              <a:gd name="T23" fmla="*/ 168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6" h="201">
                <a:moveTo>
                  <a:pt x="14" y="168"/>
                </a:moveTo>
                <a:lnTo>
                  <a:pt x="14" y="168"/>
                </a:lnTo>
                <a:lnTo>
                  <a:pt x="14" y="168"/>
                </a:lnTo>
                <a:cubicBezTo>
                  <a:pt x="0" y="145"/>
                  <a:pt x="8" y="115"/>
                  <a:pt x="32" y="102"/>
                </a:cubicBezTo>
                <a:lnTo>
                  <a:pt x="185" y="14"/>
                </a:lnTo>
                <a:lnTo>
                  <a:pt x="185" y="14"/>
                </a:lnTo>
                <a:cubicBezTo>
                  <a:pt x="209" y="0"/>
                  <a:pt x="239" y="8"/>
                  <a:pt x="252" y="32"/>
                </a:cubicBezTo>
                <a:lnTo>
                  <a:pt x="252" y="32"/>
                </a:lnTo>
                <a:cubicBezTo>
                  <a:pt x="265" y="55"/>
                  <a:pt x="258" y="85"/>
                  <a:pt x="234" y="99"/>
                </a:cubicBezTo>
                <a:lnTo>
                  <a:pt x="81" y="187"/>
                </a:lnTo>
                <a:lnTo>
                  <a:pt x="81" y="187"/>
                </a:lnTo>
                <a:cubicBezTo>
                  <a:pt x="57" y="200"/>
                  <a:pt x="27" y="192"/>
                  <a:pt x="14" y="168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" name="Freeform 192"/>
          <p:cNvSpPr>
            <a:spLocks noChangeArrowheads="1"/>
          </p:cNvSpPr>
          <p:nvPr/>
        </p:nvSpPr>
        <p:spPr bwMode="auto">
          <a:xfrm>
            <a:off x="18353928" y="5981196"/>
            <a:ext cx="299762" cy="229817"/>
          </a:xfrm>
          <a:custGeom>
            <a:avLst/>
            <a:gdLst>
              <a:gd name="T0" fmla="*/ 13 w 266"/>
              <a:gd name="T1" fmla="*/ 169 h 202"/>
              <a:gd name="T2" fmla="*/ 13 w 266"/>
              <a:gd name="T3" fmla="*/ 169 h 202"/>
              <a:gd name="T4" fmla="*/ 13 w 266"/>
              <a:gd name="T5" fmla="*/ 169 h 202"/>
              <a:gd name="T6" fmla="*/ 31 w 266"/>
              <a:gd name="T7" fmla="*/ 102 h 202"/>
              <a:gd name="T8" fmla="*/ 185 w 266"/>
              <a:gd name="T9" fmla="*/ 14 h 202"/>
              <a:gd name="T10" fmla="*/ 185 w 266"/>
              <a:gd name="T11" fmla="*/ 14 h 202"/>
              <a:gd name="T12" fmla="*/ 252 w 266"/>
              <a:gd name="T13" fmla="*/ 32 h 202"/>
              <a:gd name="T14" fmla="*/ 252 w 266"/>
              <a:gd name="T15" fmla="*/ 32 h 202"/>
              <a:gd name="T16" fmla="*/ 234 w 266"/>
              <a:gd name="T17" fmla="*/ 99 h 202"/>
              <a:gd name="T18" fmla="*/ 80 w 266"/>
              <a:gd name="T19" fmla="*/ 187 h 202"/>
              <a:gd name="T20" fmla="*/ 80 w 266"/>
              <a:gd name="T21" fmla="*/ 187 h 202"/>
              <a:gd name="T22" fmla="*/ 13 w 266"/>
              <a:gd name="T23" fmla="*/ 169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6" h="202">
                <a:moveTo>
                  <a:pt x="13" y="169"/>
                </a:moveTo>
                <a:lnTo>
                  <a:pt x="13" y="169"/>
                </a:lnTo>
                <a:lnTo>
                  <a:pt x="13" y="169"/>
                </a:lnTo>
                <a:cubicBezTo>
                  <a:pt x="0" y="145"/>
                  <a:pt x="8" y="115"/>
                  <a:pt x="31" y="102"/>
                </a:cubicBezTo>
                <a:lnTo>
                  <a:pt x="185" y="14"/>
                </a:lnTo>
                <a:lnTo>
                  <a:pt x="185" y="14"/>
                </a:lnTo>
                <a:cubicBezTo>
                  <a:pt x="209" y="0"/>
                  <a:pt x="239" y="8"/>
                  <a:pt x="252" y="32"/>
                </a:cubicBezTo>
                <a:lnTo>
                  <a:pt x="252" y="32"/>
                </a:lnTo>
                <a:cubicBezTo>
                  <a:pt x="265" y="55"/>
                  <a:pt x="257" y="86"/>
                  <a:pt x="234" y="99"/>
                </a:cubicBezTo>
                <a:lnTo>
                  <a:pt x="80" y="187"/>
                </a:lnTo>
                <a:lnTo>
                  <a:pt x="80" y="187"/>
                </a:lnTo>
                <a:cubicBezTo>
                  <a:pt x="57" y="201"/>
                  <a:pt x="27" y="192"/>
                  <a:pt x="13" y="169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1" name="Freeform 193"/>
          <p:cNvSpPr>
            <a:spLocks noChangeArrowheads="1"/>
          </p:cNvSpPr>
          <p:nvPr/>
        </p:nvSpPr>
        <p:spPr bwMode="auto">
          <a:xfrm>
            <a:off x="18199050" y="6091108"/>
            <a:ext cx="669468" cy="1463839"/>
          </a:xfrm>
          <a:custGeom>
            <a:avLst/>
            <a:gdLst>
              <a:gd name="T0" fmla="*/ 164 w 592"/>
              <a:gd name="T1" fmla="*/ 0 h 1291"/>
              <a:gd name="T2" fmla="*/ 164 w 592"/>
              <a:gd name="T3" fmla="*/ 0 h 1291"/>
              <a:gd name="T4" fmla="*/ 17 w 592"/>
              <a:gd name="T5" fmla="*/ 317 h 1291"/>
              <a:gd name="T6" fmla="*/ 17 w 592"/>
              <a:gd name="T7" fmla="*/ 317 h 1291"/>
              <a:gd name="T8" fmla="*/ 110 w 592"/>
              <a:gd name="T9" fmla="*/ 644 h 1291"/>
              <a:gd name="T10" fmla="*/ 110 w 592"/>
              <a:gd name="T11" fmla="*/ 644 h 1291"/>
              <a:gd name="T12" fmla="*/ 461 w 592"/>
              <a:gd name="T13" fmla="*/ 869 h 1291"/>
              <a:gd name="T14" fmla="*/ 461 w 592"/>
              <a:gd name="T15" fmla="*/ 869 h 1291"/>
              <a:gd name="T16" fmla="*/ 591 w 592"/>
              <a:gd name="T17" fmla="*/ 1290 h 1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92" h="1291">
                <a:moveTo>
                  <a:pt x="164" y="0"/>
                </a:moveTo>
                <a:lnTo>
                  <a:pt x="164" y="0"/>
                </a:lnTo>
                <a:cubicBezTo>
                  <a:pt x="93" y="95"/>
                  <a:pt x="35" y="201"/>
                  <a:pt x="17" y="317"/>
                </a:cubicBezTo>
                <a:lnTo>
                  <a:pt x="17" y="317"/>
                </a:lnTo>
                <a:cubicBezTo>
                  <a:pt x="0" y="434"/>
                  <a:pt x="28" y="560"/>
                  <a:pt x="110" y="644"/>
                </a:cubicBezTo>
                <a:lnTo>
                  <a:pt x="110" y="644"/>
                </a:lnTo>
                <a:cubicBezTo>
                  <a:pt x="208" y="744"/>
                  <a:pt x="363" y="769"/>
                  <a:pt x="461" y="869"/>
                </a:cubicBezTo>
                <a:lnTo>
                  <a:pt x="461" y="869"/>
                </a:lnTo>
                <a:cubicBezTo>
                  <a:pt x="567" y="976"/>
                  <a:pt x="582" y="1140"/>
                  <a:pt x="591" y="1290"/>
                </a:cubicBezTo>
              </a:path>
            </a:pathLst>
          </a:custGeom>
          <a:noFill/>
          <a:ln w="291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2" name="Freeform 194"/>
          <p:cNvSpPr>
            <a:spLocks noChangeArrowheads="1"/>
          </p:cNvSpPr>
          <p:nvPr/>
        </p:nvSpPr>
        <p:spPr bwMode="auto">
          <a:xfrm>
            <a:off x="3081061" y="8828933"/>
            <a:ext cx="874307" cy="969230"/>
          </a:xfrm>
          <a:custGeom>
            <a:avLst/>
            <a:gdLst>
              <a:gd name="T0" fmla="*/ 704 w 770"/>
              <a:gd name="T1" fmla="*/ 671 h 857"/>
              <a:gd name="T2" fmla="*/ 659 w 770"/>
              <a:gd name="T3" fmla="*/ 671 h 857"/>
              <a:gd name="T4" fmla="*/ 659 w 770"/>
              <a:gd name="T5" fmla="*/ 535 h 857"/>
              <a:gd name="T6" fmla="*/ 659 w 770"/>
              <a:gd name="T7" fmla="*/ 535 h 857"/>
              <a:gd name="T8" fmla="*/ 618 w 770"/>
              <a:gd name="T9" fmla="*/ 494 h 857"/>
              <a:gd name="T10" fmla="*/ 159 w 770"/>
              <a:gd name="T11" fmla="*/ 494 h 857"/>
              <a:gd name="T12" fmla="*/ 159 w 770"/>
              <a:gd name="T13" fmla="*/ 494 h 857"/>
              <a:gd name="T14" fmla="*/ 117 w 770"/>
              <a:gd name="T15" fmla="*/ 535 h 857"/>
              <a:gd name="T16" fmla="*/ 117 w 770"/>
              <a:gd name="T17" fmla="*/ 671 h 857"/>
              <a:gd name="T18" fmla="*/ 65 w 770"/>
              <a:gd name="T19" fmla="*/ 671 h 857"/>
              <a:gd name="T20" fmla="*/ 65 w 770"/>
              <a:gd name="T21" fmla="*/ 266 h 857"/>
              <a:gd name="T22" fmla="*/ 159 w 770"/>
              <a:gd name="T23" fmla="*/ 266 h 857"/>
              <a:gd name="T24" fmla="*/ 618 w 770"/>
              <a:gd name="T25" fmla="*/ 266 h 857"/>
              <a:gd name="T26" fmla="*/ 704 w 770"/>
              <a:gd name="T27" fmla="*/ 266 h 857"/>
              <a:gd name="T28" fmla="*/ 704 w 770"/>
              <a:gd name="T29" fmla="*/ 671 h 857"/>
              <a:gd name="T30" fmla="*/ 594 w 770"/>
              <a:gd name="T31" fmla="*/ 790 h 857"/>
              <a:gd name="T32" fmla="*/ 183 w 770"/>
              <a:gd name="T33" fmla="*/ 790 h 857"/>
              <a:gd name="T34" fmla="*/ 183 w 770"/>
              <a:gd name="T35" fmla="*/ 560 h 857"/>
              <a:gd name="T36" fmla="*/ 594 w 770"/>
              <a:gd name="T37" fmla="*/ 560 h 857"/>
              <a:gd name="T38" fmla="*/ 594 w 770"/>
              <a:gd name="T39" fmla="*/ 790 h 857"/>
              <a:gd name="T40" fmla="*/ 183 w 770"/>
              <a:gd name="T41" fmla="*/ 65 h 857"/>
              <a:gd name="T42" fmla="*/ 594 w 770"/>
              <a:gd name="T43" fmla="*/ 65 h 857"/>
              <a:gd name="T44" fmla="*/ 594 w 770"/>
              <a:gd name="T45" fmla="*/ 200 h 857"/>
              <a:gd name="T46" fmla="*/ 183 w 770"/>
              <a:gd name="T47" fmla="*/ 200 h 857"/>
              <a:gd name="T48" fmla="*/ 183 w 770"/>
              <a:gd name="T49" fmla="*/ 65 h 857"/>
              <a:gd name="T50" fmla="*/ 723 w 770"/>
              <a:gd name="T51" fmla="*/ 200 h 857"/>
              <a:gd name="T52" fmla="*/ 659 w 770"/>
              <a:gd name="T53" fmla="*/ 200 h 857"/>
              <a:gd name="T54" fmla="*/ 659 w 770"/>
              <a:gd name="T55" fmla="*/ 38 h 857"/>
              <a:gd name="T56" fmla="*/ 659 w 770"/>
              <a:gd name="T57" fmla="*/ 38 h 857"/>
              <a:gd name="T58" fmla="*/ 618 w 770"/>
              <a:gd name="T59" fmla="*/ 0 h 857"/>
              <a:gd name="T60" fmla="*/ 159 w 770"/>
              <a:gd name="T61" fmla="*/ 0 h 857"/>
              <a:gd name="T62" fmla="*/ 159 w 770"/>
              <a:gd name="T63" fmla="*/ 0 h 857"/>
              <a:gd name="T64" fmla="*/ 117 w 770"/>
              <a:gd name="T65" fmla="*/ 38 h 857"/>
              <a:gd name="T66" fmla="*/ 117 w 770"/>
              <a:gd name="T67" fmla="*/ 200 h 857"/>
              <a:gd name="T68" fmla="*/ 46 w 770"/>
              <a:gd name="T69" fmla="*/ 200 h 857"/>
              <a:gd name="T70" fmla="*/ 46 w 770"/>
              <a:gd name="T71" fmla="*/ 200 h 857"/>
              <a:gd name="T72" fmla="*/ 0 w 770"/>
              <a:gd name="T73" fmla="*/ 246 h 857"/>
              <a:gd name="T74" fmla="*/ 0 w 770"/>
              <a:gd name="T75" fmla="*/ 691 h 857"/>
              <a:gd name="T76" fmla="*/ 0 w 770"/>
              <a:gd name="T77" fmla="*/ 691 h 857"/>
              <a:gd name="T78" fmla="*/ 46 w 770"/>
              <a:gd name="T79" fmla="*/ 737 h 857"/>
              <a:gd name="T80" fmla="*/ 117 w 770"/>
              <a:gd name="T81" fmla="*/ 737 h 857"/>
              <a:gd name="T82" fmla="*/ 117 w 770"/>
              <a:gd name="T83" fmla="*/ 815 h 857"/>
              <a:gd name="T84" fmla="*/ 117 w 770"/>
              <a:gd name="T85" fmla="*/ 815 h 857"/>
              <a:gd name="T86" fmla="*/ 159 w 770"/>
              <a:gd name="T87" fmla="*/ 856 h 857"/>
              <a:gd name="T88" fmla="*/ 618 w 770"/>
              <a:gd name="T89" fmla="*/ 856 h 857"/>
              <a:gd name="T90" fmla="*/ 618 w 770"/>
              <a:gd name="T91" fmla="*/ 856 h 857"/>
              <a:gd name="T92" fmla="*/ 659 w 770"/>
              <a:gd name="T93" fmla="*/ 815 h 857"/>
              <a:gd name="T94" fmla="*/ 659 w 770"/>
              <a:gd name="T95" fmla="*/ 737 h 857"/>
              <a:gd name="T96" fmla="*/ 723 w 770"/>
              <a:gd name="T97" fmla="*/ 737 h 857"/>
              <a:gd name="T98" fmla="*/ 723 w 770"/>
              <a:gd name="T99" fmla="*/ 737 h 857"/>
              <a:gd name="T100" fmla="*/ 769 w 770"/>
              <a:gd name="T101" fmla="*/ 691 h 857"/>
              <a:gd name="T102" fmla="*/ 769 w 770"/>
              <a:gd name="T103" fmla="*/ 246 h 857"/>
              <a:gd name="T104" fmla="*/ 769 w 770"/>
              <a:gd name="T105" fmla="*/ 246 h 857"/>
              <a:gd name="T106" fmla="*/ 723 w 770"/>
              <a:gd name="T107" fmla="*/ 200 h 8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70" h="857">
                <a:moveTo>
                  <a:pt x="704" y="671"/>
                </a:moveTo>
                <a:lnTo>
                  <a:pt x="659" y="671"/>
                </a:lnTo>
                <a:lnTo>
                  <a:pt x="659" y="535"/>
                </a:lnTo>
                <a:lnTo>
                  <a:pt x="659" y="535"/>
                </a:lnTo>
                <a:cubicBezTo>
                  <a:pt x="659" y="513"/>
                  <a:pt x="640" y="494"/>
                  <a:pt x="618" y="494"/>
                </a:cubicBezTo>
                <a:lnTo>
                  <a:pt x="159" y="494"/>
                </a:lnTo>
                <a:lnTo>
                  <a:pt x="159" y="494"/>
                </a:lnTo>
                <a:cubicBezTo>
                  <a:pt x="136" y="494"/>
                  <a:pt x="117" y="513"/>
                  <a:pt x="117" y="535"/>
                </a:cubicBezTo>
                <a:lnTo>
                  <a:pt x="117" y="671"/>
                </a:lnTo>
                <a:lnTo>
                  <a:pt x="65" y="671"/>
                </a:lnTo>
                <a:lnTo>
                  <a:pt x="65" y="266"/>
                </a:lnTo>
                <a:lnTo>
                  <a:pt x="159" y="266"/>
                </a:lnTo>
                <a:lnTo>
                  <a:pt x="618" y="266"/>
                </a:lnTo>
                <a:lnTo>
                  <a:pt x="704" y="266"/>
                </a:lnTo>
                <a:lnTo>
                  <a:pt x="704" y="671"/>
                </a:lnTo>
                <a:close/>
                <a:moveTo>
                  <a:pt x="594" y="790"/>
                </a:moveTo>
                <a:lnTo>
                  <a:pt x="183" y="790"/>
                </a:lnTo>
                <a:lnTo>
                  <a:pt x="183" y="560"/>
                </a:lnTo>
                <a:lnTo>
                  <a:pt x="594" y="560"/>
                </a:lnTo>
                <a:lnTo>
                  <a:pt x="594" y="790"/>
                </a:lnTo>
                <a:close/>
                <a:moveTo>
                  <a:pt x="183" y="65"/>
                </a:moveTo>
                <a:lnTo>
                  <a:pt x="594" y="65"/>
                </a:lnTo>
                <a:lnTo>
                  <a:pt x="594" y="200"/>
                </a:lnTo>
                <a:lnTo>
                  <a:pt x="183" y="200"/>
                </a:lnTo>
                <a:lnTo>
                  <a:pt x="183" y="65"/>
                </a:lnTo>
                <a:close/>
                <a:moveTo>
                  <a:pt x="723" y="200"/>
                </a:moveTo>
                <a:lnTo>
                  <a:pt x="659" y="200"/>
                </a:lnTo>
                <a:lnTo>
                  <a:pt x="659" y="38"/>
                </a:lnTo>
                <a:lnTo>
                  <a:pt x="659" y="38"/>
                </a:lnTo>
                <a:cubicBezTo>
                  <a:pt x="659" y="17"/>
                  <a:pt x="641" y="0"/>
                  <a:pt x="618" y="0"/>
                </a:cubicBezTo>
                <a:lnTo>
                  <a:pt x="159" y="0"/>
                </a:lnTo>
                <a:lnTo>
                  <a:pt x="159" y="0"/>
                </a:lnTo>
                <a:cubicBezTo>
                  <a:pt x="136" y="0"/>
                  <a:pt x="117" y="17"/>
                  <a:pt x="117" y="38"/>
                </a:cubicBezTo>
                <a:lnTo>
                  <a:pt x="117" y="200"/>
                </a:lnTo>
                <a:lnTo>
                  <a:pt x="46" y="200"/>
                </a:lnTo>
                <a:lnTo>
                  <a:pt x="46" y="200"/>
                </a:lnTo>
                <a:cubicBezTo>
                  <a:pt x="21" y="200"/>
                  <a:pt x="0" y="221"/>
                  <a:pt x="0" y="246"/>
                </a:cubicBezTo>
                <a:lnTo>
                  <a:pt x="0" y="691"/>
                </a:lnTo>
                <a:lnTo>
                  <a:pt x="0" y="691"/>
                </a:lnTo>
                <a:cubicBezTo>
                  <a:pt x="0" y="716"/>
                  <a:pt x="21" y="737"/>
                  <a:pt x="46" y="737"/>
                </a:cubicBezTo>
                <a:lnTo>
                  <a:pt x="117" y="737"/>
                </a:lnTo>
                <a:lnTo>
                  <a:pt x="117" y="815"/>
                </a:lnTo>
                <a:lnTo>
                  <a:pt x="117" y="815"/>
                </a:lnTo>
                <a:cubicBezTo>
                  <a:pt x="117" y="837"/>
                  <a:pt x="136" y="856"/>
                  <a:pt x="159" y="856"/>
                </a:cubicBezTo>
                <a:lnTo>
                  <a:pt x="618" y="856"/>
                </a:lnTo>
                <a:lnTo>
                  <a:pt x="618" y="856"/>
                </a:lnTo>
                <a:cubicBezTo>
                  <a:pt x="640" y="856"/>
                  <a:pt x="659" y="837"/>
                  <a:pt x="659" y="815"/>
                </a:cubicBezTo>
                <a:lnTo>
                  <a:pt x="659" y="737"/>
                </a:lnTo>
                <a:lnTo>
                  <a:pt x="723" y="737"/>
                </a:lnTo>
                <a:lnTo>
                  <a:pt x="723" y="737"/>
                </a:lnTo>
                <a:cubicBezTo>
                  <a:pt x="748" y="737"/>
                  <a:pt x="769" y="716"/>
                  <a:pt x="769" y="691"/>
                </a:cubicBezTo>
                <a:lnTo>
                  <a:pt x="769" y="246"/>
                </a:lnTo>
                <a:lnTo>
                  <a:pt x="769" y="246"/>
                </a:lnTo>
                <a:cubicBezTo>
                  <a:pt x="769" y="221"/>
                  <a:pt x="748" y="200"/>
                  <a:pt x="723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3" name="Freeform 195"/>
          <p:cNvSpPr>
            <a:spLocks noChangeArrowheads="1"/>
          </p:cNvSpPr>
          <p:nvPr/>
        </p:nvSpPr>
        <p:spPr bwMode="auto">
          <a:xfrm>
            <a:off x="3415797" y="9198640"/>
            <a:ext cx="209833" cy="74942"/>
          </a:xfrm>
          <a:custGeom>
            <a:avLst/>
            <a:gdLst>
              <a:gd name="T0" fmla="*/ 151 w 185"/>
              <a:gd name="T1" fmla="*/ 0 h 66"/>
              <a:gd name="T2" fmla="*/ 33 w 185"/>
              <a:gd name="T3" fmla="*/ 0 h 66"/>
              <a:gd name="T4" fmla="*/ 33 w 185"/>
              <a:gd name="T5" fmla="*/ 0 h 66"/>
              <a:gd name="T6" fmla="*/ 0 w 185"/>
              <a:gd name="T7" fmla="*/ 32 h 66"/>
              <a:gd name="T8" fmla="*/ 0 w 185"/>
              <a:gd name="T9" fmla="*/ 32 h 66"/>
              <a:gd name="T10" fmla="*/ 33 w 185"/>
              <a:gd name="T11" fmla="*/ 65 h 66"/>
              <a:gd name="T12" fmla="*/ 151 w 185"/>
              <a:gd name="T13" fmla="*/ 65 h 66"/>
              <a:gd name="T14" fmla="*/ 151 w 185"/>
              <a:gd name="T15" fmla="*/ 65 h 66"/>
              <a:gd name="T16" fmla="*/ 184 w 185"/>
              <a:gd name="T17" fmla="*/ 32 h 66"/>
              <a:gd name="T18" fmla="*/ 184 w 185"/>
              <a:gd name="T19" fmla="*/ 32 h 66"/>
              <a:gd name="T20" fmla="*/ 151 w 185"/>
              <a:gd name="T21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5" h="66">
                <a:moveTo>
                  <a:pt x="151" y="0"/>
                </a:moveTo>
                <a:lnTo>
                  <a:pt x="33" y="0"/>
                </a:lnTo>
                <a:lnTo>
                  <a:pt x="33" y="0"/>
                </a:lnTo>
                <a:cubicBezTo>
                  <a:pt x="15" y="0"/>
                  <a:pt x="0" y="14"/>
                  <a:pt x="0" y="32"/>
                </a:cubicBezTo>
                <a:lnTo>
                  <a:pt x="0" y="32"/>
                </a:lnTo>
                <a:cubicBezTo>
                  <a:pt x="0" y="50"/>
                  <a:pt x="15" y="65"/>
                  <a:pt x="33" y="65"/>
                </a:cubicBezTo>
                <a:lnTo>
                  <a:pt x="151" y="65"/>
                </a:lnTo>
                <a:lnTo>
                  <a:pt x="151" y="65"/>
                </a:lnTo>
                <a:cubicBezTo>
                  <a:pt x="169" y="65"/>
                  <a:pt x="184" y="50"/>
                  <a:pt x="184" y="32"/>
                </a:cubicBezTo>
                <a:lnTo>
                  <a:pt x="184" y="32"/>
                </a:lnTo>
                <a:cubicBezTo>
                  <a:pt x="184" y="14"/>
                  <a:pt x="169" y="0"/>
                  <a:pt x="151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4" name="Freeform 196"/>
          <p:cNvSpPr>
            <a:spLocks noChangeArrowheads="1"/>
          </p:cNvSpPr>
          <p:nvPr/>
        </p:nvSpPr>
        <p:spPr bwMode="auto">
          <a:xfrm>
            <a:off x="13178041" y="8948838"/>
            <a:ext cx="1144089" cy="734418"/>
          </a:xfrm>
          <a:custGeom>
            <a:avLst/>
            <a:gdLst>
              <a:gd name="T0" fmla="*/ 66 w 1009"/>
              <a:gd name="T1" fmla="*/ 96 h 647"/>
              <a:gd name="T2" fmla="*/ 488 w 1009"/>
              <a:gd name="T3" fmla="*/ 312 h 647"/>
              <a:gd name="T4" fmla="*/ 488 w 1009"/>
              <a:gd name="T5" fmla="*/ 312 h 647"/>
              <a:gd name="T6" fmla="*/ 490 w 1009"/>
              <a:gd name="T7" fmla="*/ 313 h 647"/>
              <a:gd name="T8" fmla="*/ 490 w 1009"/>
              <a:gd name="T9" fmla="*/ 313 h 647"/>
              <a:gd name="T10" fmla="*/ 492 w 1009"/>
              <a:gd name="T11" fmla="*/ 313 h 647"/>
              <a:gd name="T12" fmla="*/ 492 w 1009"/>
              <a:gd name="T13" fmla="*/ 314 h 647"/>
              <a:gd name="T14" fmla="*/ 494 w 1009"/>
              <a:gd name="T15" fmla="*/ 314 h 647"/>
              <a:gd name="T16" fmla="*/ 494 w 1009"/>
              <a:gd name="T17" fmla="*/ 315 h 647"/>
              <a:gd name="T18" fmla="*/ 496 w 1009"/>
              <a:gd name="T19" fmla="*/ 315 h 647"/>
              <a:gd name="T20" fmla="*/ 496 w 1009"/>
              <a:gd name="T21" fmla="*/ 315 h 647"/>
              <a:gd name="T22" fmla="*/ 498 w 1009"/>
              <a:gd name="T23" fmla="*/ 315 h 647"/>
              <a:gd name="T24" fmla="*/ 499 w 1009"/>
              <a:gd name="T25" fmla="*/ 315 h 647"/>
              <a:gd name="T26" fmla="*/ 500 w 1009"/>
              <a:gd name="T27" fmla="*/ 315 h 647"/>
              <a:gd name="T28" fmla="*/ 503 w 1009"/>
              <a:gd name="T29" fmla="*/ 315 h 647"/>
              <a:gd name="T30" fmla="*/ 503 w 1009"/>
              <a:gd name="T31" fmla="*/ 315 h 647"/>
              <a:gd name="T32" fmla="*/ 505 w 1009"/>
              <a:gd name="T33" fmla="*/ 315 h 647"/>
              <a:gd name="T34" fmla="*/ 505 w 1009"/>
              <a:gd name="T35" fmla="*/ 315 h 647"/>
              <a:gd name="T36" fmla="*/ 507 w 1009"/>
              <a:gd name="T37" fmla="*/ 315 h 647"/>
              <a:gd name="T38" fmla="*/ 507 w 1009"/>
              <a:gd name="T39" fmla="*/ 315 h 647"/>
              <a:gd name="T40" fmla="*/ 509 w 1009"/>
              <a:gd name="T41" fmla="*/ 315 h 647"/>
              <a:gd name="T42" fmla="*/ 512 w 1009"/>
              <a:gd name="T43" fmla="*/ 315 h 647"/>
              <a:gd name="T44" fmla="*/ 512 w 1009"/>
              <a:gd name="T45" fmla="*/ 314 h 647"/>
              <a:gd name="T46" fmla="*/ 513 w 1009"/>
              <a:gd name="T47" fmla="*/ 314 h 647"/>
              <a:gd name="T48" fmla="*/ 514 w 1009"/>
              <a:gd name="T49" fmla="*/ 313 h 647"/>
              <a:gd name="T50" fmla="*/ 515 w 1009"/>
              <a:gd name="T51" fmla="*/ 313 h 647"/>
              <a:gd name="T52" fmla="*/ 516 w 1009"/>
              <a:gd name="T53" fmla="*/ 313 h 647"/>
              <a:gd name="T54" fmla="*/ 518 w 1009"/>
              <a:gd name="T55" fmla="*/ 312 h 647"/>
              <a:gd name="T56" fmla="*/ 518 w 1009"/>
              <a:gd name="T57" fmla="*/ 312 h 647"/>
              <a:gd name="T58" fmla="*/ 943 w 1009"/>
              <a:gd name="T59" fmla="*/ 96 h 647"/>
              <a:gd name="T60" fmla="*/ 66 w 1009"/>
              <a:gd name="T61" fmla="*/ 581 h 647"/>
              <a:gd name="T62" fmla="*/ 147 w 1009"/>
              <a:gd name="T63" fmla="*/ 65 h 647"/>
              <a:gd name="T64" fmla="*/ 503 w 1009"/>
              <a:gd name="T65" fmla="*/ 246 h 647"/>
              <a:gd name="T66" fmla="*/ 1007 w 1009"/>
              <a:gd name="T67" fmla="*/ 46 h 647"/>
              <a:gd name="T68" fmla="*/ 1004 w 1009"/>
              <a:gd name="T69" fmla="*/ 29 h 647"/>
              <a:gd name="T70" fmla="*/ 999 w 1009"/>
              <a:gd name="T71" fmla="*/ 20 h 647"/>
              <a:gd name="T72" fmla="*/ 50 w 1009"/>
              <a:gd name="T73" fmla="*/ 0 h 647"/>
              <a:gd name="T74" fmla="*/ 9 w 1009"/>
              <a:gd name="T75" fmla="*/ 20 h 647"/>
              <a:gd name="T76" fmla="*/ 4 w 1009"/>
              <a:gd name="T77" fmla="*/ 29 h 647"/>
              <a:gd name="T78" fmla="*/ 0 w 1009"/>
              <a:gd name="T79" fmla="*/ 46 h 647"/>
              <a:gd name="T80" fmla="*/ 0 w 1009"/>
              <a:gd name="T81" fmla="*/ 49 h 647"/>
              <a:gd name="T82" fmla="*/ 0 w 1009"/>
              <a:gd name="T83" fmla="*/ 597 h 647"/>
              <a:gd name="T84" fmla="*/ 957 w 1009"/>
              <a:gd name="T85" fmla="*/ 646 h 647"/>
              <a:gd name="T86" fmla="*/ 1008 w 1009"/>
              <a:gd name="T87" fmla="*/ 597 h 647"/>
              <a:gd name="T88" fmla="*/ 1008 w 1009"/>
              <a:gd name="T89" fmla="*/ 49 h 6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09" h="647">
                <a:moveTo>
                  <a:pt x="66" y="581"/>
                </a:moveTo>
                <a:lnTo>
                  <a:pt x="66" y="96"/>
                </a:lnTo>
                <a:lnTo>
                  <a:pt x="488" y="312"/>
                </a:lnTo>
                <a:lnTo>
                  <a:pt x="488" y="312"/>
                </a:lnTo>
                <a:lnTo>
                  <a:pt x="488" y="312"/>
                </a:lnTo>
                <a:lnTo>
                  <a:pt x="488" y="312"/>
                </a:lnTo>
                <a:lnTo>
                  <a:pt x="488" y="312"/>
                </a:lnTo>
                <a:cubicBezTo>
                  <a:pt x="489" y="312"/>
                  <a:pt x="489" y="313"/>
                  <a:pt x="490" y="313"/>
                </a:cubicBezTo>
                <a:lnTo>
                  <a:pt x="490" y="313"/>
                </a:lnTo>
                <a:lnTo>
                  <a:pt x="490" y="313"/>
                </a:lnTo>
                <a:cubicBezTo>
                  <a:pt x="491" y="313"/>
                  <a:pt x="491" y="313"/>
                  <a:pt x="492" y="313"/>
                </a:cubicBezTo>
                <a:lnTo>
                  <a:pt x="492" y="313"/>
                </a:lnTo>
                <a:cubicBezTo>
                  <a:pt x="492" y="313"/>
                  <a:pt x="492" y="313"/>
                  <a:pt x="492" y="314"/>
                </a:cubicBezTo>
                <a:lnTo>
                  <a:pt x="492" y="314"/>
                </a:lnTo>
                <a:cubicBezTo>
                  <a:pt x="493" y="314"/>
                  <a:pt x="493" y="314"/>
                  <a:pt x="494" y="314"/>
                </a:cubicBezTo>
                <a:lnTo>
                  <a:pt x="494" y="314"/>
                </a:lnTo>
                <a:lnTo>
                  <a:pt x="494" y="315"/>
                </a:lnTo>
                <a:lnTo>
                  <a:pt x="494" y="315"/>
                </a:lnTo>
                <a:cubicBezTo>
                  <a:pt x="495" y="315"/>
                  <a:pt x="496" y="315"/>
                  <a:pt x="496" y="315"/>
                </a:cubicBezTo>
                <a:lnTo>
                  <a:pt x="496" y="315"/>
                </a:lnTo>
                <a:lnTo>
                  <a:pt x="496" y="315"/>
                </a:lnTo>
                <a:lnTo>
                  <a:pt x="496" y="315"/>
                </a:lnTo>
                <a:cubicBezTo>
                  <a:pt x="497" y="315"/>
                  <a:pt x="497" y="315"/>
                  <a:pt x="498" y="315"/>
                </a:cubicBezTo>
                <a:lnTo>
                  <a:pt x="498" y="315"/>
                </a:lnTo>
                <a:lnTo>
                  <a:pt x="499" y="315"/>
                </a:lnTo>
                <a:lnTo>
                  <a:pt x="499" y="315"/>
                </a:lnTo>
                <a:lnTo>
                  <a:pt x="500" y="315"/>
                </a:lnTo>
                <a:lnTo>
                  <a:pt x="500" y="315"/>
                </a:lnTo>
                <a:lnTo>
                  <a:pt x="500" y="315"/>
                </a:lnTo>
                <a:cubicBezTo>
                  <a:pt x="502" y="315"/>
                  <a:pt x="502" y="315"/>
                  <a:pt x="503" y="315"/>
                </a:cubicBezTo>
                <a:lnTo>
                  <a:pt x="503" y="315"/>
                </a:lnTo>
                <a:lnTo>
                  <a:pt x="503" y="315"/>
                </a:lnTo>
                <a:lnTo>
                  <a:pt x="503" y="315"/>
                </a:lnTo>
                <a:cubicBezTo>
                  <a:pt x="503" y="315"/>
                  <a:pt x="504" y="315"/>
                  <a:pt x="505" y="315"/>
                </a:cubicBezTo>
                <a:lnTo>
                  <a:pt x="505" y="315"/>
                </a:lnTo>
                <a:lnTo>
                  <a:pt x="505" y="315"/>
                </a:lnTo>
                <a:cubicBezTo>
                  <a:pt x="506" y="315"/>
                  <a:pt x="507" y="315"/>
                  <a:pt x="507" y="315"/>
                </a:cubicBezTo>
                <a:lnTo>
                  <a:pt x="507" y="315"/>
                </a:lnTo>
                <a:lnTo>
                  <a:pt x="507" y="315"/>
                </a:lnTo>
                <a:lnTo>
                  <a:pt x="507" y="315"/>
                </a:lnTo>
                <a:cubicBezTo>
                  <a:pt x="508" y="315"/>
                  <a:pt x="508" y="315"/>
                  <a:pt x="509" y="315"/>
                </a:cubicBezTo>
                <a:lnTo>
                  <a:pt x="509" y="315"/>
                </a:lnTo>
                <a:lnTo>
                  <a:pt x="509" y="315"/>
                </a:lnTo>
                <a:cubicBezTo>
                  <a:pt x="510" y="315"/>
                  <a:pt x="511" y="315"/>
                  <a:pt x="512" y="315"/>
                </a:cubicBezTo>
                <a:lnTo>
                  <a:pt x="512" y="315"/>
                </a:lnTo>
                <a:lnTo>
                  <a:pt x="512" y="314"/>
                </a:lnTo>
                <a:lnTo>
                  <a:pt x="512" y="314"/>
                </a:lnTo>
                <a:lnTo>
                  <a:pt x="513" y="314"/>
                </a:lnTo>
                <a:lnTo>
                  <a:pt x="513" y="314"/>
                </a:lnTo>
                <a:cubicBezTo>
                  <a:pt x="513" y="313"/>
                  <a:pt x="514" y="313"/>
                  <a:pt x="514" y="313"/>
                </a:cubicBezTo>
                <a:lnTo>
                  <a:pt x="514" y="313"/>
                </a:lnTo>
                <a:lnTo>
                  <a:pt x="515" y="313"/>
                </a:lnTo>
                <a:lnTo>
                  <a:pt x="515" y="313"/>
                </a:lnTo>
                <a:cubicBezTo>
                  <a:pt x="516" y="313"/>
                  <a:pt x="516" y="313"/>
                  <a:pt x="516" y="313"/>
                </a:cubicBezTo>
                <a:lnTo>
                  <a:pt x="516" y="313"/>
                </a:lnTo>
                <a:cubicBezTo>
                  <a:pt x="516" y="313"/>
                  <a:pt x="517" y="312"/>
                  <a:pt x="518" y="312"/>
                </a:cubicBezTo>
                <a:lnTo>
                  <a:pt x="518" y="312"/>
                </a:lnTo>
                <a:lnTo>
                  <a:pt x="518" y="312"/>
                </a:lnTo>
                <a:lnTo>
                  <a:pt x="518" y="312"/>
                </a:lnTo>
                <a:lnTo>
                  <a:pt x="943" y="96"/>
                </a:lnTo>
                <a:lnTo>
                  <a:pt x="943" y="581"/>
                </a:lnTo>
                <a:lnTo>
                  <a:pt x="66" y="581"/>
                </a:lnTo>
                <a:close/>
                <a:moveTo>
                  <a:pt x="503" y="246"/>
                </a:moveTo>
                <a:lnTo>
                  <a:pt x="147" y="65"/>
                </a:lnTo>
                <a:lnTo>
                  <a:pt x="860" y="65"/>
                </a:lnTo>
                <a:lnTo>
                  <a:pt x="503" y="246"/>
                </a:lnTo>
                <a:close/>
                <a:moveTo>
                  <a:pt x="1007" y="46"/>
                </a:moveTo>
                <a:lnTo>
                  <a:pt x="1007" y="46"/>
                </a:lnTo>
                <a:cubicBezTo>
                  <a:pt x="1008" y="40"/>
                  <a:pt x="1007" y="34"/>
                  <a:pt x="1004" y="29"/>
                </a:cubicBezTo>
                <a:lnTo>
                  <a:pt x="1004" y="29"/>
                </a:lnTo>
                <a:cubicBezTo>
                  <a:pt x="1002" y="25"/>
                  <a:pt x="1001" y="23"/>
                  <a:pt x="999" y="20"/>
                </a:cubicBezTo>
                <a:lnTo>
                  <a:pt x="999" y="20"/>
                </a:lnTo>
                <a:cubicBezTo>
                  <a:pt x="990" y="8"/>
                  <a:pt x="974" y="0"/>
                  <a:pt x="957" y="0"/>
                </a:cubicBezTo>
                <a:lnTo>
                  <a:pt x="50" y="0"/>
                </a:lnTo>
                <a:lnTo>
                  <a:pt x="50" y="0"/>
                </a:lnTo>
                <a:cubicBezTo>
                  <a:pt x="33" y="0"/>
                  <a:pt x="19" y="8"/>
                  <a:pt x="9" y="20"/>
                </a:cubicBezTo>
                <a:lnTo>
                  <a:pt x="9" y="20"/>
                </a:lnTo>
                <a:cubicBezTo>
                  <a:pt x="7" y="23"/>
                  <a:pt x="5" y="25"/>
                  <a:pt x="4" y="29"/>
                </a:cubicBezTo>
                <a:lnTo>
                  <a:pt x="4" y="29"/>
                </a:lnTo>
                <a:cubicBezTo>
                  <a:pt x="1" y="34"/>
                  <a:pt x="0" y="40"/>
                  <a:pt x="0" y="46"/>
                </a:cubicBezTo>
                <a:lnTo>
                  <a:pt x="0" y="46"/>
                </a:lnTo>
                <a:cubicBezTo>
                  <a:pt x="0" y="46"/>
                  <a:pt x="0" y="47"/>
                  <a:pt x="0" y="49"/>
                </a:cubicBezTo>
                <a:lnTo>
                  <a:pt x="0" y="597"/>
                </a:lnTo>
                <a:lnTo>
                  <a:pt x="0" y="597"/>
                </a:lnTo>
                <a:cubicBezTo>
                  <a:pt x="0" y="624"/>
                  <a:pt x="23" y="646"/>
                  <a:pt x="50" y="646"/>
                </a:cubicBezTo>
                <a:lnTo>
                  <a:pt x="957" y="646"/>
                </a:lnTo>
                <a:lnTo>
                  <a:pt x="957" y="646"/>
                </a:lnTo>
                <a:cubicBezTo>
                  <a:pt x="985" y="646"/>
                  <a:pt x="1008" y="624"/>
                  <a:pt x="1008" y="597"/>
                </a:cubicBezTo>
                <a:lnTo>
                  <a:pt x="1008" y="49"/>
                </a:lnTo>
                <a:lnTo>
                  <a:pt x="1008" y="49"/>
                </a:lnTo>
                <a:cubicBezTo>
                  <a:pt x="1008" y="47"/>
                  <a:pt x="1007" y="46"/>
                  <a:pt x="1007" y="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" name="Freeform 197"/>
          <p:cNvSpPr>
            <a:spLocks noChangeArrowheads="1"/>
          </p:cNvSpPr>
          <p:nvPr/>
        </p:nvSpPr>
        <p:spPr bwMode="auto">
          <a:xfrm>
            <a:off x="8196996" y="8744002"/>
            <a:ext cx="874307" cy="1144089"/>
          </a:xfrm>
          <a:custGeom>
            <a:avLst/>
            <a:gdLst>
              <a:gd name="T0" fmla="*/ 384 w 770"/>
              <a:gd name="T1" fmla="*/ 771 h 1010"/>
              <a:gd name="T2" fmla="*/ 384 w 770"/>
              <a:gd name="T3" fmla="*/ 771 h 1010"/>
              <a:gd name="T4" fmla="*/ 398 w 770"/>
              <a:gd name="T5" fmla="*/ 774 h 1010"/>
              <a:gd name="T6" fmla="*/ 703 w 770"/>
              <a:gd name="T7" fmla="*/ 923 h 1010"/>
              <a:gd name="T8" fmla="*/ 703 w 770"/>
              <a:gd name="T9" fmla="*/ 66 h 1010"/>
              <a:gd name="T10" fmla="*/ 65 w 770"/>
              <a:gd name="T11" fmla="*/ 66 h 1010"/>
              <a:gd name="T12" fmla="*/ 65 w 770"/>
              <a:gd name="T13" fmla="*/ 923 h 1010"/>
              <a:gd name="T14" fmla="*/ 369 w 770"/>
              <a:gd name="T15" fmla="*/ 774 h 1010"/>
              <a:gd name="T16" fmla="*/ 369 w 770"/>
              <a:gd name="T17" fmla="*/ 774 h 1010"/>
              <a:gd name="T18" fmla="*/ 384 w 770"/>
              <a:gd name="T19" fmla="*/ 771 h 1010"/>
              <a:gd name="T20" fmla="*/ 32 w 770"/>
              <a:gd name="T21" fmla="*/ 1008 h 1010"/>
              <a:gd name="T22" fmla="*/ 32 w 770"/>
              <a:gd name="T23" fmla="*/ 1008 h 1010"/>
              <a:gd name="T24" fmla="*/ 15 w 770"/>
              <a:gd name="T25" fmla="*/ 1003 h 1010"/>
              <a:gd name="T26" fmla="*/ 15 w 770"/>
              <a:gd name="T27" fmla="*/ 1003 h 1010"/>
              <a:gd name="T28" fmla="*/ 0 w 770"/>
              <a:gd name="T29" fmla="*/ 975 h 1010"/>
              <a:gd name="T30" fmla="*/ 0 w 770"/>
              <a:gd name="T31" fmla="*/ 62 h 1010"/>
              <a:gd name="T32" fmla="*/ 0 w 770"/>
              <a:gd name="T33" fmla="*/ 62 h 1010"/>
              <a:gd name="T34" fmla="*/ 45 w 770"/>
              <a:gd name="T35" fmla="*/ 0 h 1010"/>
              <a:gd name="T36" fmla="*/ 723 w 770"/>
              <a:gd name="T37" fmla="*/ 0 h 1010"/>
              <a:gd name="T38" fmla="*/ 723 w 770"/>
              <a:gd name="T39" fmla="*/ 0 h 1010"/>
              <a:gd name="T40" fmla="*/ 769 w 770"/>
              <a:gd name="T41" fmla="*/ 62 h 1010"/>
              <a:gd name="T42" fmla="*/ 769 w 770"/>
              <a:gd name="T43" fmla="*/ 975 h 1010"/>
              <a:gd name="T44" fmla="*/ 769 w 770"/>
              <a:gd name="T45" fmla="*/ 975 h 1010"/>
              <a:gd name="T46" fmla="*/ 753 w 770"/>
              <a:gd name="T47" fmla="*/ 1003 h 1010"/>
              <a:gd name="T48" fmla="*/ 753 w 770"/>
              <a:gd name="T49" fmla="*/ 1003 h 1010"/>
              <a:gd name="T50" fmla="*/ 722 w 770"/>
              <a:gd name="T51" fmla="*/ 1004 h 1010"/>
              <a:gd name="T52" fmla="*/ 384 w 770"/>
              <a:gd name="T53" fmla="*/ 840 h 1010"/>
              <a:gd name="T54" fmla="*/ 47 w 770"/>
              <a:gd name="T55" fmla="*/ 1004 h 1010"/>
              <a:gd name="T56" fmla="*/ 47 w 770"/>
              <a:gd name="T57" fmla="*/ 1004 h 1010"/>
              <a:gd name="T58" fmla="*/ 32 w 770"/>
              <a:gd name="T59" fmla="*/ 1008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770" h="1010">
                <a:moveTo>
                  <a:pt x="384" y="771"/>
                </a:moveTo>
                <a:lnTo>
                  <a:pt x="384" y="771"/>
                </a:lnTo>
                <a:cubicBezTo>
                  <a:pt x="388" y="771"/>
                  <a:pt x="393" y="772"/>
                  <a:pt x="398" y="774"/>
                </a:cubicBezTo>
                <a:lnTo>
                  <a:pt x="703" y="923"/>
                </a:lnTo>
                <a:lnTo>
                  <a:pt x="703" y="66"/>
                </a:lnTo>
                <a:lnTo>
                  <a:pt x="65" y="66"/>
                </a:lnTo>
                <a:lnTo>
                  <a:pt x="65" y="923"/>
                </a:lnTo>
                <a:lnTo>
                  <a:pt x="369" y="774"/>
                </a:lnTo>
                <a:lnTo>
                  <a:pt x="369" y="774"/>
                </a:lnTo>
                <a:cubicBezTo>
                  <a:pt x="374" y="772"/>
                  <a:pt x="379" y="771"/>
                  <a:pt x="384" y="771"/>
                </a:cubicBezTo>
                <a:close/>
                <a:moveTo>
                  <a:pt x="32" y="1008"/>
                </a:moveTo>
                <a:lnTo>
                  <a:pt x="32" y="1008"/>
                </a:lnTo>
                <a:cubicBezTo>
                  <a:pt x="26" y="1008"/>
                  <a:pt x="20" y="1006"/>
                  <a:pt x="15" y="1003"/>
                </a:cubicBezTo>
                <a:lnTo>
                  <a:pt x="15" y="1003"/>
                </a:lnTo>
                <a:cubicBezTo>
                  <a:pt x="6" y="997"/>
                  <a:pt x="0" y="986"/>
                  <a:pt x="0" y="975"/>
                </a:cubicBezTo>
                <a:lnTo>
                  <a:pt x="0" y="62"/>
                </a:lnTo>
                <a:lnTo>
                  <a:pt x="0" y="62"/>
                </a:lnTo>
                <a:cubicBezTo>
                  <a:pt x="0" y="26"/>
                  <a:pt x="18" y="0"/>
                  <a:pt x="45" y="0"/>
                </a:cubicBezTo>
                <a:lnTo>
                  <a:pt x="723" y="0"/>
                </a:lnTo>
                <a:lnTo>
                  <a:pt x="723" y="0"/>
                </a:lnTo>
                <a:cubicBezTo>
                  <a:pt x="750" y="0"/>
                  <a:pt x="769" y="26"/>
                  <a:pt x="769" y="62"/>
                </a:cubicBezTo>
                <a:lnTo>
                  <a:pt x="769" y="975"/>
                </a:lnTo>
                <a:lnTo>
                  <a:pt x="769" y="975"/>
                </a:lnTo>
                <a:cubicBezTo>
                  <a:pt x="769" y="986"/>
                  <a:pt x="763" y="997"/>
                  <a:pt x="753" y="1003"/>
                </a:cubicBezTo>
                <a:lnTo>
                  <a:pt x="753" y="1003"/>
                </a:lnTo>
                <a:cubicBezTo>
                  <a:pt x="743" y="1009"/>
                  <a:pt x="732" y="1009"/>
                  <a:pt x="722" y="1004"/>
                </a:cubicBezTo>
                <a:lnTo>
                  <a:pt x="384" y="840"/>
                </a:lnTo>
                <a:lnTo>
                  <a:pt x="47" y="1004"/>
                </a:lnTo>
                <a:lnTo>
                  <a:pt x="47" y="1004"/>
                </a:lnTo>
                <a:cubicBezTo>
                  <a:pt x="42" y="1006"/>
                  <a:pt x="37" y="1008"/>
                  <a:pt x="32" y="100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" name="Freeform 198"/>
          <p:cNvSpPr>
            <a:spLocks noChangeArrowheads="1"/>
          </p:cNvSpPr>
          <p:nvPr/>
        </p:nvSpPr>
        <p:spPr bwMode="auto">
          <a:xfrm>
            <a:off x="18398891" y="8744002"/>
            <a:ext cx="934259" cy="1144089"/>
          </a:xfrm>
          <a:custGeom>
            <a:avLst/>
            <a:gdLst>
              <a:gd name="T0" fmla="*/ 672 w 826"/>
              <a:gd name="T1" fmla="*/ 537 h 1009"/>
              <a:gd name="T2" fmla="*/ 663 w 826"/>
              <a:gd name="T3" fmla="*/ 776 h 1009"/>
              <a:gd name="T4" fmla="*/ 663 w 826"/>
              <a:gd name="T5" fmla="*/ 776 h 1009"/>
              <a:gd name="T6" fmla="*/ 667 w 826"/>
              <a:gd name="T7" fmla="*/ 831 h 1009"/>
              <a:gd name="T8" fmla="*/ 664 w 826"/>
              <a:gd name="T9" fmla="*/ 878 h 1009"/>
              <a:gd name="T10" fmla="*/ 589 w 826"/>
              <a:gd name="T11" fmla="*/ 923 h 1009"/>
              <a:gd name="T12" fmla="*/ 410 w 826"/>
              <a:gd name="T13" fmla="*/ 942 h 1009"/>
              <a:gd name="T14" fmla="*/ 238 w 826"/>
              <a:gd name="T15" fmla="*/ 917 h 1009"/>
              <a:gd name="T16" fmla="*/ 167 w 826"/>
              <a:gd name="T17" fmla="*/ 869 h 1009"/>
              <a:gd name="T18" fmla="*/ 165 w 826"/>
              <a:gd name="T19" fmla="*/ 833 h 1009"/>
              <a:gd name="T20" fmla="*/ 169 w 826"/>
              <a:gd name="T21" fmla="*/ 769 h 1009"/>
              <a:gd name="T22" fmla="*/ 158 w 826"/>
              <a:gd name="T23" fmla="*/ 542 h 1009"/>
              <a:gd name="T24" fmla="*/ 738 w 826"/>
              <a:gd name="T25" fmla="*/ 337 h 1009"/>
              <a:gd name="T26" fmla="*/ 672 w 826"/>
              <a:gd name="T27" fmla="*/ 537 h 1009"/>
              <a:gd name="T28" fmla="*/ 281 w 826"/>
              <a:gd name="T29" fmla="*/ 198 h 1009"/>
              <a:gd name="T30" fmla="*/ 413 w 826"/>
              <a:gd name="T31" fmla="*/ 66 h 1009"/>
              <a:gd name="T32" fmla="*/ 546 w 826"/>
              <a:gd name="T33" fmla="*/ 272 h 1009"/>
              <a:gd name="T34" fmla="*/ 281 w 826"/>
              <a:gd name="T35" fmla="*/ 198 h 1009"/>
              <a:gd name="T36" fmla="*/ 818 w 826"/>
              <a:gd name="T37" fmla="*/ 299 h 1009"/>
              <a:gd name="T38" fmla="*/ 611 w 826"/>
              <a:gd name="T39" fmla="*/ 272 h 1009"/>
              <a:gd name="T40" fmla="*/ 611 w 826"/>
              <a:gd name="T41" fmla="*/ 198 h 1009"/>
              <a:gd name="T42" fmla="*/ 413 w 826"/>
              <a:gd name="T43" fmla="*/ 0 h 1009"/>
              <a:gd name="T44" fmla="*/ 216 w 826"/>
              <a:gd name="T45" fmla="*/ 272 h 1009"/>
              <a:gd name="T46" fmla="*/ 49 w 826"/>
              <a:gd name="T47" fmla="*/ 272 h 1009"/>
              <a:gd name="T48" fmla="*/ 8 w 826"/>
              <a:gd name="T49" fmla="*/ 298 h 1009"/>
              <a:gd name="T50" fmla="*/ 14 w 826"/>
              <a:gd name="T51" fmla="*/ 346 h 1009"/>
              <a:gd name="T52" fmla="*/ 93 w 826"/>
              <a:gd name="T53" fmla="*/ 553 h 1009"/>
              <a:gd name="T54" fmla="*/ 104 w 826"/>
              <a:gd name="T55" fmla="*/ 767 h 1009"/>
              <a:gd name="T56" fmla="*/ 100 w 826"/>
              <a:gd name="T57" fmla="*/ 829 h 1009"/>
              <a:gd name="T58" fmla="*/ 103 w 826"/>
              <a:gd name="T59" fmla="*/ 881 h 1009"/>
              <a:gd name="T60" fmla="*/ 217 w 826"/>
              <a:gd name="T61" fmla="*/ 979 h 1009"/>
              <a:gd name="T62" fmla="*/ 409 w 826"/>
              <a:gd name="T63" fmla="*/ 1008 h 1009"/>
              <a:gd name="T64" fmla="*/ 426 w 826"/>
              <a:gd name="T65" fmla="*/ 1008 h 1009"/>
              <a:gd name="T66" fmla="*/ 607 w 826"/>
              <a:gd name="T67" fmla="*/ 986 h 1009"/>
              <a:gd name="T68" fmla="*/ 727 w 826"/>
              <a:gd name="T69" fmla="*/ 892 h 1009"/>
              <a:gd name="T70" fmla="*/ 732 w 826"/>
              <a:gd name="T71" fmla="*/ 825 h 1009"/>
              <a:gd name="T72" fmla="*/ 727 w 826"/>
              <a:gd name="T73" fmla="*/ 761 h 1009"/>
              <a:gd name="T74" fmla="*/ 727 w 826"/>
              <a:gd name="T75" fmla="*/ 748 h 1009"/>
              <a:gd name="T76" fmla="*/ 737 w 826"/>
              <a:gd name="T77" fmla="*/ 546 h 1009"/>
              <a:gd name="T78" fmla="*/ 811 w 826"/>
              <a:gd name="T79" fmla="*/ 347 h 1009"/>
              <a:gd name="T80" fmla="*/ 818 w 826"/>
              <a:gd name="T81" fmla="*/ 299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826" h="1009">
                <a:moveTo>
                  <a:pt x="672" y="537"/>
                </a:moveTo>
                <a:lnTo>
                  <a:pt x="672" y="537"/>
                </a:lnTo>
                <a:cubicBezTo>
                  <a:pt x="659" y="622"/>
                  <a:pt x="659" y="707"/>
                  <a:pt x="663" y="763"/>
                </a:cubicBezTo>
                <a:lnTo>
                  <a:pt x="663" y="776"/>
                </a:lnTo>
                <a:lnTo>
                  <a:pt x="663" y="776"/>
                </a:lnTo>
                <a:lnTo>
                  <a:pt x="663" y="776"/>
                </a:lnTo>
                <a:cubicBezTo>
                  <a:pt x="664" y="801"/>
                  <a:pt x="666" y="820"/>
                  <a:pt x="667" y="831"/>
                </a:cubicBezTo>
                <a:lnTo>
                  <a:pt x="667" y="831"/>
                </a:lnTo>
                <a:cubicBezTo>
                  <a:pt x="668" y="847"/>
                  <a:pt x="667" y="863"/>
                  <a:pt x="664" y="878"/>
                </a:cubicBezTo>
                <a:lnTo>
                  <a:pt x="664" y="878"/>
                </a:lnTo>
                <a:cubicBezTo>
                  <a:pt x="661" y="890"/>
                  <a:pt x="639" y="908"/>
                  <a:pt x="589" y="923"/>
                </a:cubicBezTo>
                <a:lnTo>
                  <a:pt x="589" y="923"/>
                </a:lnTo>
                <a:cubicBezTo>
                  <a:pt x="540" y="937"/>
                  <a:pt x="477" y="943"/>
                  <a:pt x="410" y="942"/>
                </a:cubicBezTo>
                <a:lnTo>
                  <a:pt x="410" y="942"/>
                </a:lnTo>
                <a:cubicBezTo>
                  <a:pt x="344" y="941"/>
                  <a:pt x="284" y="932"/>
                  <a:pt x="238" y="917"/>
                </a:cubicBezTo>
                <a:lnTo>
                  <a:pt x="238" y="917"/>
                </a:lnTo>
                <a:cubicBezTo>
                  <a:pt x="177" y="897"/>
                  <a:pt x="169" y="875"/>
                  <a:pt x="167" y="869"/>
                </a:cubicBezTo>
                <a:lnTo>
                  <a:pt x="167" y="869"/>
                </a:lnTo>
                <a:cubicBezTo>
                  <a:pt x="165" y="858"/>
                  <a:pt x="164" y="845"/>
                  <a:pt x="165" y="833"/>
                </a:cubicBezTo>
                <a:lnTo>
                  <a:pt x="165" y="833"/>
                </a:lnTo>
                <a:cubicBezTo>
                  <a:pt x="166" y="817"/>
                  <a:pt x="168" y="792"/>
                  <a:pt x="169" y="769"/>
                </a:cubicBezTo>
                <a:lnTo>
                  <a:pt x="169" y="769"/>
                </a:lnTo>
                <a:cubicBezTo>
                  <a:pt x="171" y="713"/>
                  <a:pt x="171" y="628"/>
                  <a:pt x="158" y="542"/>
                </a:cubicBezTo>
                <a:lnTo>
                  <a:pt x="158" y="542"/>
                </a:lnTo>
                <a:cubicBezTo>
                  <a:pt x="144" y="459"/>
                  <a:pt x="121" y="390"/>
                  <a:pt x="88" y="337"/>
                </a:cubicBezTo>
                <a:lnTo>
                  <a:pt x="738" y="337"/>
                </a:lnTo>
                <a:lnTo>
                  <a:pt x="738" y="337"/>
                </a:lnTo>
                <a:cubicBezTo>
                  <a:pt x="706" y="388"/>
                  <a:pt x="684" y="455"/>
                  <a:pt x="672" y="537"/>
                </a:cubicBezTo>
                <a:close/>
                <a:moveTo>
                  <a:pt x="281" y="198"/>
                </a:moveTo>
                <a:lnTo>
                  <a:pt x="281" y="198"/>
                </a:lnTo>
                <a:cubicBezTo>
                  <a:pt x="281" y="125"/>
                  <a:pt x="340" y="66"/>
                  <a:pt x="413" y="66"/>
                </a:cubicBezTo>
                <a:lnTo>
                  <a:pt x="413" y="66"/>
                </a:lnTo>
                <a:cubicBezTo>
                  <a:pt x="486" y="66"/>
                  <a:pt x="546" y="125"/>
                  <a:pt x="546" y="198"/>
                </a:cubicBezTo>
                <a:lnTo>
                  <a:pt x="546" y="272"/>
                </a:lnTo>
                <a:lnTo>
                  <a:pt x="281" y="272"/>
                </a:lnTo>
                <a:lnTo>
                  <a:pt x="281" y="198"/>
                </a:lnTo>
                <a:close/>
                <a:moveTo>
                  <a:pt x="818" y="299"/>
                </a:moveTo>
                <a:lnTo>
                  <a:pt x="818" y="299"/>
                </a:lnTo>
                <a:cubicBezTo>
                  <a:pt x="810" y="282"/>
                  <a:pt x="795" y="273"/>
                  <a:pt x="776" y="272"/>
                </a:cubicBezTo>
                <a:lnTo>
                  <a:pt x="611" y="272"/>
                </a:lnTo>
                <a:lnTo>
                  <a:pt x="611" y="198"/>
                </a:lnTo>
                <a:lnTo>
                  <a:pt x="611" y="198"/>
                </a:lnTo>
                <a:cubicBezTo>
                  <a:pt x="611" y="89"/>
                  <a:pt x="522" y="0"/>
                  <a:pt x="413" y="0"/>
                </a:cubicBezTo>
                <a:lnTo>
                  <a:pt x="413" y="0"/>
                </a:lnTo>
                <a:cubicBezTo>
                  <a:pt x="304" y="0"/>
                  <a:pt x="216" y="89"/>
                  <a:pt x="216" y="198"/>
                </a:cubicBezTo>
                <a:lnTo>
                  <a:pt x="216" y="272"/>
                </a:lnTo>
                <a:lnTo>
                  <a:pt x="49" y="272"/>
                </a:lnTo>
                <a:lnTo>
                  <a:pt x="49" y="272"/>
                </a:lnTo>
                <a:lnTo>
                  <a:pt x="49" y="272"/>
                </a:lnTo>
                <a:cubicBezTo>
                  <a:pt x="32" y="272"/>
                  <a:pt x="16" y="282"/>
                  <a:pt x="8" y="298"/>
                </a:cubicBezTo>
                <a:lnTo>
                  <a:pt x="8" y="298"/>
                </a:lnTo>
                <a:cubicBezTo>
                  <a:pt x="0" y="314"/>
                  <a:pt x="2" y="332"/>
                  <a:pt x="14" y="346"/>
                </a:cubicBezTo>
                <a:lnTo>
                  <a:pt x="14" y="346"/>
                </a:lnTo>
                <a:cubicBezTo>
                  <a:pt x="52" y="393"/>
                  <a:pt x="79" y="463"/>
                  <a:pt x="93" y="553"/>
                </a:cubicBezTo>
                <a:lnTo>
                  <a:pt x="93" y="553"/>
                </a:lnTo>
                <a:cubicBezTo>
                  <a:pt x="106" y="633"/>
                  <a:pt x="106" y="713"/>
                  <a:pt x="104" y="767"/>
                </a:cubicBezTo>
                <a:lnTo>
                  <a:pt x="104" y="767"/>
                </a:lnTo>
                <a:cubicBezTo>
                  <a:pt x="103" y="789"/>
                  <a:pt x="101" y="813"/>
                  <a:pt x="100" y="829"/>
                </a:cubicBezTo>
                <a:lnTo>
                  <a:pt x="100" y="829"/>
                </a:lnTo>
                <a:cubicBezTo>
                  <a:pt x="99" y="847"/>
                  <a:pt x="100" y="865"/>
                  <a:pt x="103" y="881"/>
                </a:cubicBezTo>
                <a:lnTo>
                  <a:pt x="103" y="881"/>
                </a:lnTo>
                <a:cubicBezTo>
                  <a:pt x="111" y="924"/>
                  <a:pt x="149" y="957"/>
                  <a:pt x="217" y="979"/>
                </a:cubicBezTo>
                <a:lnTo>
                  <a:pt x="217" y="979"/>
                </a:lnTo>
                <a:cubicBezTo>
                  <a:pt x="269" y="996"/>
                  <a:pt x="337" y="1006"/>
                  <a:pt x="409" y="1008"/>
                </a:cubicBezTo>
                <a:lnTo>
                  <a:pt x="409" y="1008"/>
                </a:lnTo>
                <a:cubicBezTo>
                  <a:pt x="414" y="1008"/>
                  <a:pt x="420" y="1008"/>
                  <a:pt x="426" y="1008"/>
                </a:cubicBezTo>
                <a:lnTo>
                  <a:pt x="426" y="1008"/>
                </a:lnTo>
                <a:cubicBezTo>
                  <a:pt x="493" y="1008"/>
                  <a:pt x="556" y="1000"/>
                  <a:pt x="607" y="986"/>
                </a:cubicBezTo>
                <a:lnTo>
                  <a:pt x="607" y="986"/>
                </a:lnTo>
                <a:cubicBezTo>
                  <a:pt x="677" y="966"/>
                  <a:pt x="718" y="934"/>
                  <a:pt x="727" y="892"/>
                </a:cubicBezTo>
                <a:lnTo>
                  <a:pt x="727" y="892"/>
                </a:lnTo>
                <a:cubicBezTo>
                  <a:pt x="732" y="871"/>
                  <a:pt x="734" y="848"/>
                  <a:pt x="732" y="825"/>
                </a:cubicBezTo>
                <a:lnTo>
                  <a:pt x="732" y="825"/>
                </a:lnTo>
                <a:cubicBezTo>
                  <a:pt x="731" y="814"/>
                  <a:pt x="729" y="791"/>
                  <a:pt x="727" y="761"/>
                </a:cubicBezTo>
                <a:lnTo>
                  <a:pt x="727" y="748"/>
                </a:lnTo>
                <a:lnTo>
                  <a:pt x="727" y="748"/>
                </a:lnTo>
                <a:lnTo>
                  <a:pt x="727" y="748"/>
                </a:lnTo>
                <a:cubicBezTo>
                  <a:pt x="725" y="695"/>
                  <a:pt x="726" y="620"/>
                  <a:pt x="737" y="546"/>
                </a:cubicBezTo>
                <a:lnTo>
                  <a:pt x="737" y="546"/>
                </a:lnTo>
                <a:cubicBezTo>
                  <a:pt x="750" y="458"/>
                  <a:pt x="775" y="390"/>
                  <a:pt x="811" y="347"/>
                </a:cubicBezTo>
                <a:lnTo>
                  <a:pt x="811" y="347"/>
                </a:lnTo>
                <a:cubicBezTo>
                  <a:pt x="823" y="333"/>
                  <a:pt x="825" y="315"/>
                  <a:pt x="818" y="2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" name="CuadroTexto 449"/>
          <p:cNvSpPr txBox="1"/>
          <p:nvPr/>
        </p:nvSpPr>
        <p:spPr>
          <a:xfrm>
            <a:off x="9526077" y="774106"/>
            <a:ext cx="53254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Real Estate</a:t>
            </a:r>
            <a:endParaRPr lang="en-US" sz="80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51" name="CuadroTexto 450"/>
          <p:cNvSpPr txBox="1"/>
          <p:nvPr/>
        </p:nvSpPr>
        <p:spPr>
          <a:xfrm>
            <a:off x="2451398" y="2289531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52" name="CuadroTexto 451"/>
          <p:cNvSpPr txBox="1"/>
          <p:nvPr/>
        </p:nvSpPr>
        <p:spPr>
          <a:xfrm>
            <a:off x="2492533" y="10037567"/>
            <a:ext cx="210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53" name="Rectángulo 452"/>
          <p:cNvSpPr/>
          <p:nvPr/>
        </p:nvSpPr>
        <p:spPr>
          <a:xfrm>
            <a:off x="2278303" y="10580742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54" name="CuadroTexto 453"/>
          <p:cNvSpPr txBox="1"/>
          <p:nvPr/>
        </p:nvSpPr>
        <p:spPr>
          <a:xfrm>
            <a:off x="7589701" y="10037567"/>
            <a:ext cx="210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55" name="Rectángulo 454"/>
          <p:cNvSpPr/>
          <p:nvPr/>
        </p:nvSpPr>
        <p:spPr>
          <a:xfrm>
            <a:off x="7375471" y="10580742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56" name="CuadroTexto 455"/>
          <p:cNvSpPr txBox="1"/>
          <p:nvPr/>
        </p:nvSpPr>
        <p:spPr>
          <a:xfrm>
            <a:off x="12742769" y="10017762"/>
            <a:ext cx="210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57" name="Rectángulo 456"/>
          <p:cNvSpPr/>
          <p:nvPr/>
        </p:nvSpPr>
        <p:spPr>
          <a:xfrm>
            <a:off x="12528539" y="10560937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58" name="CuadroTexto 457"/>
          <p:cNvSpPr txBox="1"/>
          <p:nvPr/>
        </p:nvSpPr>
        <p:spPr>
          <a:xfrm>
            <a:off x="17837604" y="10037567"/>
            <a:ext cx="210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59" name="Rectángulo 458"/>
          <p:cNvSpPr/>
          <p:nvPr/>
        </p:nvSpPr>
        <p:spPr>
          <a:xfrm>
            <a:off x="17623374" y="10580742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7492472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Line 1"/>
          <p:cNvSpPr>
            <a:spLocks noChangeShapeType="1"/>
          </p:cNvSpPr>
          <p:nvPr/>
        </p:nvSpPr>
        <p:spPr bwMode="auto">
          <a:xfrm>
            <a:off x="9746638" y="3633593"/>
            <a:ext cx="1641892" cy="5162"/>
          </a:xfrm>
          <a:prstGeom prst="line">
            <a:avLst/>
          </a:prstGeom>
          <a:noFill/>
          <a:ln w="183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Freeform 2"/>
          <p:cNvSpPr>
            <a:spLocks noChangeArrowheads="1"/>
          </p:cNvSpPr>
          <p:nvPr/>
        </p:nvSpPr>
        <p:spPr bwMode="auto">
          <a:xfrm>
            <a:off x="11269778" y="3520003"/>
            <a:ext cx="227180" cy="227180"/>
          </a:xfrm>
          <a:custGeom>
            <a:avLst/>
            <a:gdLst>
              <a:gd name="T0" fmla="*/ 96 w 192"/>
              <a:gd name="T1" fmla="*/ 192 h 193"/>
              <a:gd name="T2" fmla="*/ 96 w 192"/>
              <a:gd name="T3" fmla="*/ 192 h 193"/>
              <a:gd name="T4" fmla="*/ 191 w 192"/>
              <a:gd name="T5" fmla="*/ 96 h 193"/>
              <a:gd name="T6" fmla="*/ 191 w 192"/>
              <a:gd name="T7" fmla="*/ 96 h 193"/>
              <a:gd name="T8" fmla="*/ 96 w 192"/>
              <a:gd name="T9" fmla="*/ 0 h 193"/>
              <a:gd name="T10" fmla="*/ 96 w 192"/>
              <a:gd name="T11" fmla="*/ 0 h 193"/>
              <a:gd name="T12" fmla="*/ 0 w 192"/>
              <a:gd name="T13" fmla="*/ 96 h 193"/>
              <a:gd name="T14" fmla="*/ 0 w 192"/>
              <a:gd name="T15" fmla="*/ 96 h 193"/>
              <a:gd name="T16" fmla="*/ 96 w 192"/>
              <a:gd name="T17" fmla="*/ 192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2" h="193">
                <a:moveTo>
                  <a:pt x="96" y="192"/>
                </a:moveTo>
                <a:lnTo>
                  <a:pt x="96" y="192"/>
                </a:lnTo>
                <a:cubicBezTo>
                  <a:pt x="149" y="192"/>
                  <a:pt x="191" y="149"/>
                  <a:pt x="191" y="96"/>
                </a:cubicBezTo>
                <a:lnTo>
                  <a:pt x="191" y="96"/>
                </a:lnTo>
                <a:cubicBezTo>
                  <a:pt x="191" y="43"/>
                  <a:pt x="149" y="0"/>
                  <a:pt x="96" y="0"/>
                </a:cubicBezTo>
                <a:lnTo>
                  <a:pt x="96" y="0"/>
                </a:lnTo>
                <a:cubicBezTo>
                  <a:pt x="43" y="0"/>
                  <a:pt x="0" y="43"/>
                  <a:pt x="0" y="96"/>
                </a:cubicBezTo>
                <a:lnTo>
                  <a:pt x="0" y="96"/>
                </a:lnTo>
                <a:cubicBezTo>
                  <a:pt x="0" y="149"/>
                  <a:pt x="43" y="192"/>
                  <a:pt x="96" y="19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Line 3"/>
          <p:cNvSpPr>
            <a:spLocks noChangeShapeType="1"/>
          </p:cNvSpPr>
          <p:nvPr/>
        </p:nvSpPr>
        <p:spPr bwMode="auto">
          <a:xfrm>
            <a:off x="9746638" y="6328775"/>
            <a:ext cx="1641892" cy="5162"/>
          </a:xfrm>
          <a:prstGeom prst="line">
            <a:avLst/>
          </a:prstGeom>
          <a:noFill/>
          <a:ln w="183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Freeform 4"/>
          <p:cNvSpPr>
            <a:spLocks noChangeArrowheads="1"/>
          </p:cNvSpPr>
          <p:nvPr/>
        </p:nvSpPr>
        <p:spPr bwMode="auto">
          <a:xfrm>
            <a:off x="11269778" y="6220347"/>
            <a:ext cx="227180" cy="227180"/>
          </a:xfrm>
          <a:custGeom>
            <a:avLst/>
            <a:gdLst>
              <a:gd name="T0" fmla="*/ 96 w 192"/>
              <a:gd name="T1" fmla="*/ 191 h 192"/>
              <a:gd name="T2" fmla="*/ 96 w 192"/>
              <a:gd name="T3" fmla="*/ 191 h 192"/>
              <a:gd name="T4" fmla="*/ 191 w 192"/>
              <a:gd name="T5" fmla="*/ 96 h 192"/>
              <a:gd name="T6" fmla="*/ 191 w 192"/>
              <a:gd name="T7" fmla="*/ 96 h 192"/>
              <a:gd name="T8" fmla="*/ 96 w 192"/>
              <a:gd name="T9" fmla="*/ 0 h 192"/>
              <a:gd name="T10" fmla="*/ 96 w 192"/>
              <a:gd name="T11" fmla="*/ 0 h 192"/>
              <a:gd name="T12" fmla="*/ 0 w 192"/>
              <a:gd name="T13" fmla="*/ 96 h 192"/>
              <a:gd name="T14" fmla="*/ 0 w 192"/>
              <a:gd name="T15" fmla="*/ 96 h 192"/>
              <a:gd name="T16" fmla="*/ 96 w 192"/>
              <a:gd name="T17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2" h="192">
                <a:moveTo>
                  <a:pt x="96" y="191"/>
                </a:moveTo>
                <a:lnTo>
                  <a:pt x="96" y="191"/>
                </a:lnTo>
                <a:cubicBezTo>
                  <a:pt x="149" y="191"/>
                  <a:pt x="191" y="148"/>
                  <a:pt x="191" y="96"/>
                </a:cubicBezTo>
                <a:lnTo>
                  <a:pt x="191" y="96"/>
                </a:lnTo>
                <a:cubicBezTo>
                  <a:pt x="191" y="43"/>
                  <a:pt x="149" y="0"/>
                  <a:pt x="96" y="0"/>
                </a:cubicBezTo>
                <a:lnTo>
                  <a:pt x="96" y="0"/>
                </a:lnTo>
                <a:cubicBezTo>
                  <a:pt x="43" y="0"/>
                  <a:pt x="0" y="43"/>
                  <a:pt x="0" y="96"/>
                </a:cubicBezTo>
                <a:lnTo>
                  <a:pt x="0" y="96"/>
                </a:lnTo>
                <a:cubicBezTo>
                  <a:pt x="0" y="148"/>
                  <a:pt x="43" y="191"/>
                  <a:pt x="96" y="19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5"/>
          <p:cNvSpPr>
            <a:spLocks noChangeShapeType="1"/>
          </p:cNvSpPr>
          <p:nvPr/>
        </p:nvSpPr>
        <p:spPr bwMode="auto">
          <a:xfrm>
            <a:off x="9746638" y="7944850"/>
            <a:ext cx="1641892" cy="5165"/>
          </a:xfrm>
          <a:prstGeom prst="line">
            <a:avLst/>
          </a:prstGeom>
          <a:noFill/>
          <a:ln w="1836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Freeform 6"/>
          <p:cNvSpPr>
            <a:spLocks noChangeArrowheads="1"/>
          </p:cNvSpPr>
          <p:nvPr/>
        </p:nvSpPr>
        <p:spPr bwMode="auto">
          <a:xfrm>
            <a:off x="11269778" y="7831260"/>
            <a:ext cx="227180" cy="227180"/>
          </a:xfrm>
          <a:custGeom>
            <a:avLst/>
            <a:gdLst>
              <a:gd name="T0" fmla="*/ 96 w 192"/>
              <a:gd name="T1" fmla="*/ 193 h 194"/>
              <a:gd name="T2" fmla="*/ 96 w 192"/>
              <a:gd name="T3" fmla="*/ 193 h 194"/>
              <a:gd name="T4" fmla="*/ 191 w 192"/>
              <a:gd name="T5" fmla="*/ 96 h 194"/>
              <a:gd name="T6" fmla="*/ 191 w 192"/>
              <a:gd name="T7" fmla="*/ 96 h 194"/>
              <a:gd name="T8" fmla="*/ 96 w 192"/>
              <a:gd name="T9" fmla="*/ 0 h 194"/>
              <a:gd name="T10" fmla="*/ 96 w 192"/>
              <a:gd name="T11" fmla="*/ 0 h 194"/>
              <a:gd name="T12" fmla="*/ 0 w 192"/>
              <a:gd name="T13" fmla="*/ 96 h 194"/>
              <a:gd name="T14" fmla="*/ 0 w 192"/>
              <a:gd name="T15" fmla="*/ 96 h 194"/>
              <a:gd name="T16" fmla="*/ 96 w 192"/>
              <a:gd name="T17" fmla="*/ 193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2" h="194">
                <a:moveTo>
                  <a:pt x="96" y="193"/>
                </a:moveTo>
                <a:lnTo>
                  <a:pt x="96" y="193"/>
                </a:lnTo>
                <a:cubicBezTo>
                  <a:pt x="149" y="193"/>
                  <a:pt x="191" y="149"/>
                  <a:pt x="191" y="96"/>
                </a:cubicBezTo>
                <a:lnTo>
                  <a:pt x="191" y="96"/>
                </a:lnTo>
                <a:cubicBezTo>
                  <a:pt x="191" y="44"/>
                  <a:pt x="149" y="0"/>
                  <a:pt x="96" y="0"/>
                </a:cubicBezTo>
                <a:lnTo>
                  <a:pt x="96" y="0"/>
                </a:lnTo>
                <a:cubicBezTo>
                  <a:pt x="43" y="0"/>
                  <a:pt x="0" y="44"/>
                  <a:pt x="0" y="96"/>
                </a:cubicBezTo>
                <a:lnTo>
                  <a:pt x="0" y="96"/>
                </a:lnTo>
                <a:cubicBezTo>
                  <a:pt x="0" y="149"/>
                  <a:pt x="43" y="193"/>
                  <a:pt x="96" y="19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7"/>
          <p:cNvSpPr>
            <a:spLocks noChangeShapeType="1"/>
          </p:cNvSpPr>
          <p:nvPr/>
        </p:nvSpPr>
        <p:spPr bwMode="auto">
          <a:xfrm>
            <a:off x="9746638" y="10614217"/>
            <a:ext cx="1641892" cy="5162"/>
          </a:xfrm>
          <a:prstGeom prst="line">
            <a:avLst/>
          </a:prstGeom>
          <a:noFill/>
          <a:ln w="183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Freeform 8"/>
          <p:cNvSpPr>
            <a:spLocks noChangeArrowheads="1"/>
          </p:cNvSpPr>
          <p:nvPr/>
        </p:nvSpPr>
        <p:spPr bwMode="auto">
          <a:xfrm>
            <a:off x="11269778" y="10500627"/>
            <a:ext cx="227180" cy="227180"/>
          </a:xfrm>
          <a:custGeom>
            <a:avLst/>
            <a:gdLst>
              <a:gd name="T0" fmla="*/ 96 w 192"/>
              <a:gd name="T1" fmla="*/ 192 h 193"/>
              <a:gd name="T2" fmla="*/ 96 w 192"/>
              <a:gd name="T3" fmla="*/ 192 h 193"/>
              <a:gd name="T4" fmla="*/ 191 w 192"/>
              <a:gd name="T5" fmla="*/ 96 h 193"/>
              <a:gd name="T6" fmla="*/ 191 w 192"/>
              <a:gd name="T7" fmla="*/ 96 h 193"/>
              <a:gd name="T8" fmla="*/ 96 w 192"/>
              <a:gd name="T9" fmla="*/ 0 h 193"/>
              <a:gd name="T10" fmla="*/ 96 w 192"/>
              <a:gd name="T11" fmla="*/ 0 h 193"/>
              <a:gd name="T12" fmla="*/ 0 w 192"/>
              <a:gd name="T13" fmla="*/ 96 h 193"/>
              <a:gd name="T14" fmla="*/ 0 w 192"/>
              <a:gd name="T15" fmla="*/ 96 h 193"/>
              <a:gd name="T16" fmla="*/ 96 w 192"/>
              <a:gd name="T17" fmla="*/ 192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2" h="193">
                <a:moveTo>
                  <a:pt x="96" y="192"/>
                </a:moveTo>
                <a:lnTo>
                  <a:pt x="96" y="192"/>
                </a:lnTo>
                <a:cubicBezTo>
                  <a:pt x="149" y="192"/>
                  <a:pt x="191" y="149"/>
                  <a:pt x="191" y="96"/>
                </a:cubicBezTo>
                <a:lnTo>
                  <a:pt x="191" y="96"/>
                </a:lnTo>
                <a:cubicBezTo>
                  <a:pt x="191" y="43"/>
                  <a:pt x="149" y="0"/>
                  <a:pt x="96" y="0"/>
                </a:cubicBezTo>
                <a:lnTo>
                  <a:pt x="96" y="0"/>
                </a:lnTo>
                <a:cubicBezTo>
                  <a:pt x="43" y="0"/>
                  <a:pt x="0" y="43"/>
                  <a:pt x="0" y="96"/>
                </a:cubicBezTo>
                <a:lnTo>
                  <a:pt x="0" y="96"/>
                </a:lnTo>
                <a:cubicBezTo>
                  <a:pt x="0" y="149"/>
                  <a:pt x="43" y="192"/>
                  <a:pt x="96" y="19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2" name="Freeform 341"/>
          <p:cNvSpPr>
            <a:spLocks noChangeArrowheads="1"/>
          </p:cNvSpPr>
          <p:nvPr/>
        </p:nvSpPr>
        <p:spPr bwMode="auto">
          <a:xfrm>
            <a:off x="5068794" y="11073739"/>
            <a:ext cx="1621239" cy="1053289"/>
          </a:xfrm>
          <a:custGeom>
            <a:avLst/>
            <a:gdLst>
              <a:gd name="T0" fmla="*/ 950 w 1385"/>
              <a:gd name="T1" fmla="*/ 758 h 901"/>
              <a:gd name="T2" fmla="*/ 950 w 1385"/>
              <a:gd name="T3" fmla="*/ 758 h 901"/>
              <a:gd name="T4" fmla="*/ 1384 w 1385"/>
              <a:gd name="T5" fmla="*/ 0 h 901"/>
              <a:gd name="T6" fmla="*/ 0 w 1385"/>
              <a:gd name="T7" fmla="*/ 0 h 901"/>
              <a:gd name="T8" fmla="*/ 0 w 1385"/>
              <a:gd name="T9" fmla="*/ 0 h 901"/>
              <a:gd name="T10" fmla="*/ 451 w 1385"/>
              <a:gd name="T11" fmla="*/ 761 h 901"/>
              <a:gd name="T12" fmla="*/ 451 w 1385"/>
              <a:gd name="T13" fmla="*/ 761 h 901"/>
              <a:gd name="T14" fmla="*/ 699 w 1385"/>
              <a:gd name="T15" fmla="*/ 900 h 901"/>
              <a:gd name="T16" fmla="*/ 701 w 1385"/>
              <a:gd name="T17" fmla="*/ 900 h 901"/>
              <a:gd name="T18" fmla="*/ 701 w 1385"/>
              <a:gd name="T19" fmla="*/ 900 h 901"/>
              <a:gd name="T20" fmla="*/ 950 w 1385"/>
              <a:gd name="T21" fmla="*/ 758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85" h="901">
                <a:moveTo>
                  <a:pt x="950" y="758"/>
                </a:moveTo>
                <a:lnTo>
                  <a:pt x="950" y="758"/>
                </a:lnTo>
                <a:cubicBezTo>
                  <a:pt x="953" y="752"/>
                  <a:pt x="1128" y="459"/>
                  <a:pt x="1384" y="0"/>
                </a:cubicBezTo>
                <a:lnTo>
                  <a:pt x="0" y="0"/>
                </a:lnTo>
                <a:lnTo>
                  <a:pt x="0" y="0"/>
                </a:lnTo>
                <a:cubicBezTo>
                  <a:pt x="265" y="461"/>
                  <a:pt x="447" y="756"/>
                  <a:pt x="451" y="761"/>
                </a:cubicBezTo>
                <a:lnTo>
                  <a:pt x="451" y="761"/>
                </a:lnTo>
                <a:cubicBezTo>
                  <a:pt x="504" y="848"/>
                  <a:pt x="598" y="900"/>
                  <a:pt x="699" y="900"/>
                </a:cubicBezTo>
                <a:lnTo>
                  <a:pt x="701" y="900"/>
                </a:lnTo>
                <a:lnTo>
                  <a:pt x="701" y="900"/>
                </a:lnTo>
                <a:cubicBezTo>
                  <a:pt x="803" y="900"/>
                  <a:pt x="897" y="845"/>
                  <a:pt x="950" y="75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3" name="Freeform 342"/>
          <p:cNvSpPr>
            <a:spLocks noChangeArrowheads="1"/>
          </p:cNvSpPr>
          <p:nvPr/>
        </p:nvSpPr>
        <p:spPr bwMode="auto">
          <a:xfrm>
            <a:off x="5068794" y="11073739"/>
            <a:ext cx="1621239" cy="1053289"/>
          </a:xfrm>
          <a:custGeom>
            <a:avLst/>
            <a:gdLst>
              <a:gd name="T0" fmla="*/ 950 w 1385"/>
              <a:gd name="T1" fmla="*/ 758 h 901"/>
              <a:gd name="T2" fmla="*/ 950 w 1385"/>
              <a:gd name="T3" fmla="*/ 758 h 901"/>
              <a:gd name="T4" fmla="*/ 1384 w 1385"/>
              <a:gd name="T5" fmla="*/ 0 h 901"/>
              <a:gd name="T6" fmla="*/ 0 w 1385"/>
              <a:gd name="T7" fmla="*/ 0 h 901"/>
              <a:gd name="T8" fmla="*/ 0 w 1385"/>
              <a:gd name="T9" fmla="*/ 0 h 901"/>
              <a:gd name="T10" fmla="*/ 451 w 1385"/>
              <a:gd name="T11" fmla="*/ 761 h 901"/>
              <a:gd name="T12" fmla="*/ 451 w 1385"/>
              <a:gd name="T13" fmla="*/ 761 h 901"/>
              <a:gd name="T14" fmla="*/ 699 w 1385"/>
              <a:gd name="T15" fmla="*/ 900 h 901"/>
              <a:gd name="T16" fmla="*/ 701 w 1385"/>
              <a:gd name="T17" fmla="*/ 900 h 901"/>
              <a:gd name="T18" fmla="*/ 701 w 1385"/>
              <a:gd name="T19" fmla="*/ 900 h 901"/>
              <a:gd name="T20" fmla="*/ 950 w 1385"/>
              <a:gd name="T21" fmla="*/ 758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85" h="901">
                <a:moveTo>
                  <a:pt x="950" y="758"/>
                </a:moveTo>
                <a:lnTo>
                  <a:pt x="950" y="758"/>
                </a:lnTo>
                <a:cubicBezTo>
                  <a:pt x="953" y="752"/>
                  <a:pt x="1128" y="459"/>
                  <a:pt x="1384" y="0"/>
                </a:cubicBezTo>
                <a:lnTo>
                  <a:pt x="0" y="0"/>
                </a:lnTo>
                <a:lnTo>
                  <a:pt x="0" y="0"/>
                </a:lnTo>
                <a:cubicBezTo>
                  <a:pt x="265" y="461"/>
                  <a:pt x="447" y="756"/>
                  <a:pt x="451" y="761"/>
                </a:cubicBezTo>
                <a:lnTo>
                  <a:pt x="451" y="761"/>
                </a:lnTo>
                <a:cubicBezTo>
                  <a:pt x="504" y="848"/>
                  <a:pt x="598" y="900"/>
                  <a:pt x="699" y="900"/>
                </a:cubicBezTo>
                <a:lnTo>
                  <a:pt x="701" y="900"/>
                </a:lnTo>
                <a:lnTo>
                  <a:pt x="701" y="900"/>
                </a:lnTo>
                <a:cubicBezTo>
                  <a:pt x="803" y="900"/>
                  <a:pt x="897" y="845"/>
                  <a:pt x="950" y="758"/>
                </a:cubicBezTo>
              </a:path>
            </a:pathLst>
          </a:custGeom>
          <a:noFill/>
          <a:ln w="111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" name="Freeform 343"/>
          <p:cNvSpPr>
            <a:spLocks noChangeArrowheads="1"/>
          </p:cNvSpPr>
          <p:nvPr/>
        </p:nvSpPr>
        <p:spPr bwMode="auto">
          <a:xfrm>
            <a:off x="4480191" y="10015288"/>
            <a:ext cx="2782957" cy="1053289"/>
          </a:xfrm>
          <a:custGeom>
            <a:avLst/>
            <a:gdLst>
              <a:gd name="T0" fmla="*/ 503 w 2376"/>
              <a:gd name="T1" fmla="*/ 900 h 901"/>
              <a:gd name="T2" fmla="*/ 1887 w 2376"/>
              <a:gd name="T3" fmla="*/ 900 h 901"/>
              <a:gd name="T4" fmla="*/ 1887 w 2376"/>
              <a:gd name="T5" fmla="*/ 900 h 901"/>
              <a:gd name="T6" fmla="*/ 2375 w 2376"/>
              <a:gd name="T7" fmla="*/ 0 h 901"/>
              <a:gd name="T8" fmla="*/ 0 w 2376"/>
              <a:gd name="T9" fmla="*/ 0 h 901"/>
              <a:gd name="T10" fmla="*/ 0 w 2376"/>
              <a:gd name="T11" fmla="*/ 0 h 901"/>
              <a:gd name="T12" fmla="*/ 503 w 2376"/>
              <a:gd name="T13" fmla="*/ 90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76" h="901">
                <a:moveTo>
                  <a:pt x="503" y="900"/>
                </a:moveTo>
                <a:lnTo>
                  <a:pt x="1887" y="900"/>
                </a:lnTo>
                <a:lnTo>
                  <a:pt x="1887" y="900"/>
                </a:lnTo>
                <a:cubicBezTo>
                  <a:pt x="2029" y="644"/>
                  <a:pt x="2198" y="337"/>
                  <a:pt x="2375" y="0"/>
                </a:cubicBezTo>
                <a:lnTo>
                  <a:pt x="0" y="0"/>
                </a:lnTo>
                <a:lnTo>
                  <a:pt x="0" y="0"/>
                </a:lnTo>
                <a:cubicBezTo>
                  <a:pt x="182" y="337"/>
                  <a:pt x="356" y="644"/>
                  <a:pt x="503" y="90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5" name="Freeform 344"/>
          <p:cNvSpPr>
            <a:spLocks noChangeArrowheads="1"/>
          </p:cNvSpPr>
          <p:nvPr/>
        </p:nvSpPr>
        <p:spPr bwMode="auto">
          <a:xfrm>
            <a:off x="4480191" y="10015288"/>
            <a:ext cx="2782957" cy="1053289"/>
          </a:xfrm>
          <a:custGeom>
            <a:avLst/>
            <a:gdLst>
              <a:gd name="T0" fmla="*/ 503 w 2376"/>
              <a:gd name="T1" fmla="*/ 900 h 901"/>
              <a:gd name="T2" fmla="*/ 1887 w 2376"/>
              <a:gd name="T3" fmla="*/ 900 h 901"/>
              <a:gd name="T4" fmla="*/ 1887 w 2376"/>
              <a:gd name="T5" fmla="*/ 900 h 901"/>
              <a:gd name="T6" fmla="*/ 2375 w 2376"/>
              <a:gd name="T7" fmla="*/ 0 h 901"/>
              <a:gd name="T8" fmla="*/ 0 w 2376"/>
              <a:gd name="T9" fmla="*/ 0 h 901"/>
              <a:gd name="T10" fmla="*/ 0 w 2376"/>
              <a:gd name="T11" fmla="*/ 0 h 901"/>
              <a:gd name="T12" fmla="*/ 503 w 2376"/>
              <a:gd name="T13" fmla="*/ 90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76" h="901">
                <a:moveTo>
                  <a:pt x="503" y="900"/>
                </a:moveTo>
                <a:lnTo>
                  <a:pt x="1887" y="900"/>
                </a:lnTo>
                <a:lnTo>
                  <a:pt x="1887" y="900"/>
                </a:lnTo>
                <a:cubicBezTo>
                  <a:pt x="2029" y="644"/>
                  <a:pt x="2198" y="337"/>
                  <a:pt x="2375" y="0"/>
                </a:cubicBezTo>
                <a:lnTo>
                  <a:pt x="0" y="0"/>
                </a:lnTo>
                <a:lnTo>
                  <a:pt x="0" y="0"/>
                </a:lnTo>
                <a:cubicBezTo>
                  <a:pt x="182" y="337"/>
                  <a:pt x="356" y="644"/>
                  <a:pt x="503" y="900"/>
                </a:cubicBezTo>
              </a:path>
            </a:pathLst>
          </a:custGeom>
          <a:noFill/>
          <a:ln w="111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" name="Freeform 345"/>
          <p:cNvSpPr>
            <a:spLocks noChangeArrowheads="1"/>
          </p:cNvSpPr>
          <p:nvPr/>
        </p:nvSpPr>
        <p:spPr bwMode="auto">
          <a:xfrm>
            <a:off x="3922568" y="8967160"/>
            <a:ext cx="3872387" cy="1053289"/>
          </a:xfrm>
          <a:custGeom>
            <a:avLst/>
            <a:gdLst>
              <a:gd name="T0" fmla="*/ 118 w 3306"/>
              <a:gd name="T1" fmla="*/ 231 h 900"/>
              <a:gd name="T2" fmla="*/ 118 w 3306"/>
              <a:gd name="T3" fmla="*/ 231 h 900"/>
              <a:gd name="T4" fmla="*/ 473 w 3306"/>
              <a:gd name="T5" fmla="*/ 899 h 900"/>
              <a:gd name="T6" fmla="*/ 2848 w 3306"/>
              <a:gd name="T7" fmla="*/ 899 h 900"/>
              <a:gd name="T8" fmla="*/ 2848 w 3306"/>
              <a:gd name="T9" fmla="*/ 899 h 900"/>
              <a:gd name="T10" fmla="*/ 3192 w 3306"/>
              <a:gd name="T11" fmla="*/ 227 h 900"/>
              <a:gd name="T12" fmla="*/ 3192 w 3306"/>
              <a:gd name="T13" fmla="*/ 227 h 900"/>
              <a:gd name="T14" fmla="*/ 3305 w 3306"/>
              <a:gd name="T15" fmla="*/ 0 h 900"/>
              <a:gd name="T16" fmla="*/ 0 w 3306"/>
              <a:gd name="T17" fmla="*/ 0 h 900"/>
              <a:gd name="T18" fmla="*/ 0 w 3306"/>
              <a:gd name="T19" fmla="*/ 0 h 900"/>
              <a:gd name="T20" fmla="*/ 118 w 3306"/>
              <a:gd name="T21" fmla="*/ 231 h 9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06" h="900">
                <a:moveTo>
                  <a:pt x="118" y="231"/>
                </a:moveTo>
                <a:lnTo>
                  <a:pt x="118" y="231"/>
                </a:lnTo>
                <a:cubicBezTo>
                  <a:pt x="237" y="462"/>
                  <a:pt x="357" y="687"/>
                  <a:pt x="473" y="899"/>
                </a:cubicBezTo>
                <a:lnTo>
                  <a:pt x="2848" y="899"/>
                </a:lnTo>
                <a:lnTo>
                  <a:pt x="2848" y="899"/>
                </a:lnTo>
                <a:cubicBezTo>
                  <a:pt x="2961" y="685"/>
                  <a:pt x="3077" y="460"/>
                  <a:pt x="3192" y="227"/>
                </a:cubicBezTo>
                <a:lnTo>
                  <a:pt x="3192" y="227"/>
                </a:lnTo>
                <a:cubicBezTo>
                  <a:pt x="3231" y="150"/>
                  <a:pt x="3268" y="75"/>
                  <a:pt x="3305" y="0"/>
                </a:cubicBezTo>
                <a:lnTo>
                  <a:pt x="0" y="0"/>
                </a:lnTo>
                <a:lnTo>
                  <a:pt x="0" y="0"/>
                </a:lnTo>
                <a:cubicBezTo>
                  <a:pt x="38" y="76"/>
                  <a:pt x="78" y="153"/>
                  <a:pt x="118" y="23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" name="Freeform 346"/>
          <p:cNvSpPr>
            <a:spLocks noChangeArrowheads="1"/>
          </p:cNvSpPr>
          <p:nvPr/>
        </p:nvSpPr>
        <p:spPr bwMode="auto">
          <a:xfrm>
            <a:off x="3922568" y="8967160"/>
            <a:ext cx="3872387" cy="1053289"/>
          </a:xfrm>
          <a:custGeom>
            <a:avLst/>
            <a:gdLst>
              <a:gd name="T0" fmla="*/ 118 w 3306"/>
              <a:gd name="T1" fmla="*/ 231 h 900"/>
              <a:gd name="T2" fmla="*/ 118 w 3306"/>
              <a:gd name="T3" fmla="*/ 231 h 900"/>
              <a:gd name="T4" fmla="*/ 473 w 3306"/>
              <a:gd name="T5" fmla="*/ 899 h 900"/>
              <a:gd name="T6" fmla="*/ 2848 w 3306"/>
              <a:gd name="T7" fmla="*/ 899 h 900"/>
              <a:gd name="T8" fmla="*/ 2848 w 3306"/>
              <a:gd name="T9" fmla="*/ 899 h 900"/>
              <a:gd name="T10" fmla="*/ 3192 w 3306"/>
              <a:gd name="T11" fmla="*/ 227 h 900"/>
              <a:gd name="T12" fmla="*/ 3192 w 3306"/>
              <a:gd name="T13" fmla="*/ 227 h 900"/>
              <a:gd name="T14" fmla="*/ 3305 w 3306"/>
              <a:gd name="T15" fmla="*/ 0 h 900"/>
              <a:gd name="T16" fmla="*/ 0 w 3306"/>
              <a:gd name="T17" fmla="*/ 0 h 900"/>
              <a:gd name="T18" fmla="*/ 0 w 3306"/>
              <a:gd name="T19" fmla="*/ 0 h 900"/>
              <a:gd name="T20" fmla="*/ 118 w 3306"/>
              <a:gd name="T21" fmla="*/ 231 h 9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06" h="900">
                <a:moveTo>
                  <a:pt x="118" y="231"/>
                </a:moveTo>
                <a:lnTo>
                  <a:pt x="118" y="231"/>
                </a:lnTo>
                <a:cubicBezTo>
                  <a:pt x="237" y="462"/>
                  <a:pt x="357" y="687"/>
                  <a:pt x="473" y="899"/>
                </a:cubicBezTo>
                <a:lnTo>
                  <a:pt x="2848" y="899"/>
                </a:lnTo>
                <a:lnTo>
                  <a:pt x="2848" y="899"/>
                </a:lnTo>
                <a:cubicBezTo>
                  <a:pt x="2961" y="685"/>
                  <a:pt x="3077" y="460"/>
                  <a:pt x="3192" y="227"/>
                </a:cubicBezTo>
                <a:lnTo>
                  <a:pt x="3192" y="227"/>
                </a:lnTo>
                <a:cubicBezTo>
                  <a:pt x="3231" y="150"/>
                  <a:pt x="3268" y="75"/>
                  <a:pt x="3305" y="0"/>
                </a:cubicBezTo>
                <a:lnTo>
                  <a:pt x="0" y="0"/>
                </a:lnTo>
                <a:lnTo>
                  <a:pt x="0" y="0"/>
                </a:lnTo>
                <a:cubicBezTo>
                  <a:pt x="38" y="76"/>
                  <a:pt x="78" y="153"/>
                  <a:pt x="118" y="231"/>
                </a:cubicBezTo>
              </a:path>
            </a:pathLst>
          </a:custGeom>
          <a:noFill/>
          <a:ln w="111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" name="Freeform 347"/>
          <p:cNvSpPr>
            <a:spLocks noChangeArrowheads="1"/>
          </p:cNvSpPr>
          <p:nvPr/>
        </p:nvSpPr>
        <p:spPr bwMode="auto">
          <a:xfrm>
            <a:off x="3416576" y="7913871"/>
            <a:ext cx="4868883" cy="1053289"/>
          </a:xfrm>
          <a:custGeom>
            <a:avLst/>
            <a:gdLst>
              <a:gd name="T0" fmla="*/ 433 w 4159"/>
              <a:gd name="T1" fmla="*/ 900 h 901"/>
              <a:gd name="T2" fmla="*/ 3738 w 4159"/>
              <a:gd name="T3" fmla="*/ 900 h 901"/>
              <a:gd name="T4" fmla="*/ 3738 w 4159"/>
              <a:gd name="T5" fmla="*/ 900 h 901"/>
              <a:gd name="T6" fmla="*/ 4158 w 4159"/>
              <a:gd name="T7" fmla="*/ 0 h 901"/>
              <a:gd name="T8" fmla="*/ 0 w 4159"/>
              <a:gd name="T9" fmla="*/ 0 h 901"/>
              <a:gd name="T10" fmla="*/ 0 w 4159"/>
              <a:gd name="T11" fmla="*/ 0 h 901"/>
              <a:gd name="T12" fmla="*/ 433 w 4159"/>
              <a:gd name="T13" fmla="*/ 90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59" h="901">
                <a:moveTo>
                  <a:pt x="433" y="900"/>
                </a:moveTo>
                <a:lnTo>
                  <a:pt x="3738" y="900"/>
                </a:lnTo>
                <a:lnTo>
                  <a:pt x="3738" y="900"/>
                </a:lnTo>
                <a:cubicBezTo>
                  <a:pt x="3893" y="582"/>
                  <a:pt x="4033" y="283"/>
                  <a:pt x="4158" y="0"/>
                </a:cubicBezTo>
                <a:lnTo>
                  <a:pt x="0" y="0"/>
                </a:lnTo>
                <a:lnTo>
                  <a:pt x="0" y="0"/>
                </a:lnTo>
                <a:cubicBezTo>
                  <a:pt x="128" y="283"/>
                  <a:pt x="273" y="582"/>
                  <a:pt x="433" y="900"/>
                </a:cubicBez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9" name="Freeform 348"/>
          <p:cNvSpPr>
            <a:spLocks noChangeArrowheads="1"/>
          </p:cNvSpPr>
          <p:nvPr/>
        </p:nvSpPr>
        <p:spPr bwMode="auto">
          <a:xfrm>
            <a:off x="3416576" y="7913871"/>
            <a:ext cx="4868883" cy="1053289"/>
          </a:xfrm>
          <a:custGeom>
            <a:avLst/>
            <a:gdLst>
              <a:gd name="T0" fmla="*/ 433 w 4159"/>
              <a:gd name="T1" fmla="*/ 900 h 901"/>
              <a:gd name="T2" fmla="*/ 3738 w 4159"/>
              <a:gd name="T3" fmla="*/ 900 h 901"/>
              <a:gd name="T4" fmla="*/ 3738 w 4159"/>
              <a:gd name="T5" fmla="*/ 900 h 901"/>
              <a:gd name="T6" fmla="*/ 4158 w 4159"/>
              <a:gd name="T7" fmla="*/ 0 h 901"/>
              <a:gd name="T8" fmla="*/ 0 w 4159"/>
              <a:gd name="T9" fmla="*/ 0 h 901"/>
              <a:gd name="T10" fmla="*/ 0 w 4159"/>
              <a:gd name="T11" fmla="*/ 0 h 901"/>
              <a:gd name="T12" fmla="*/ 433 w 4159"/>
              <a:gd name="T13" fmla="*/ 90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59" h="901">
                <a:moveTo>
                  <a:pt x="433" y="900"/>
                </a:moveTo>
                <a:lnTo>
                  <a:pt x="3738" y="900"/>
                </a:lnTo>
                <a:lnTo>
                  <a:pt x="3738" y="900"/>
                </a:lnTo>
                <a:cubicBezTo>
                  <a:pt x="3893" y="582"/>
                  <a:pt x="4033" y="283"/>
                  <a:pt x="4158" y="0"/>
                </a:cubicBezTo>
                <a:lnTo>
                  <a:pt x="0" y="0"/>
                </a:lnTo>
                <a:lnTo>
                  <a:pt x="0" y="0"/>
                </a:lnTo>
                <a:cubicBezTo>
                  <a:pt x="128" y="283"/>
                  <a:pt x="273" y="582"/>
                  <a:pt x="433" y="900"/>
                </a:cubicBezTo>
              </a:path>
            </a:pathLst>
          </a:custGeom>
          <a:noFill/>
          <a:ln w="111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" name="Freeform 349"/>
          <p:cNvSpPr>
            <a:spLocks noChangeArrowheads="1"/>
          </p:cNvSpPr>
          <p:nvPr/>
        </p:nvSpPr>
        <p:spPr bwMode="auto">
          <a:xfrm>
            <a:off x="2972542" y="6860581"/>
            <a:ext cx="5741459" cy="1053289"/>
          </a:xfrm>
          <a:custGeom>
            <a:avLst/>
            <a:gdLst>
              <a:gd name="T0" fmla="*/ 379 w 4904"/>
              <a:gd name="T1" fmla="*/ 899 h 900"/>
              <a:gd name="T2" fmla="*/ 4537 w 4904"/>
              <a:gd name="T3" fmla="*/ 899 h 900"/>
              <a:gd name="T4" fmla="*/ 4537 w 4904"/>
              <a:gd name="T5" fmla="*/ 899 h 900"/>
              <a:gd name="T6" fmla="*/ 4903 w 4904"/>
              <a:gd name="T7" fmla="*/ 0 h 900"/>
              <a:gd name="T8" fmla="*/ 0 w 4904"/>
              <a:gd name="T9" fmla="*/ 0 h 900"/>
              <a:gd name="T10" fmla="*/ 0 w 4904"/>
              <a:gd name="T11" fmla="*/ 0 h 900"/>
              <a:gd name="T12" fmla="*/ 379 w 4904"/>
              <a:gd name="T13" fmla="*/ 899 h 9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04" h="900">
                <a:moveTo>
                  <a:pt x="379" y="899"/>
                </a:moveTo>
                <a:lnTo>
                  <a:pt x="4537" y="899"/>
                </a:lnTo>
                <a:lnTo>
                  <a:pt x="4537" y="899"/>
                </a:lnTo>
                <a:cubicBezTo>
                  <a:pt x="4679" y="576"/>
                  <a:pt x="4801" y="276"/>
                  <a:pt x="4903" y="0"/>
                </a:cubicBezTo>
                <a:lnTo>
                  <a:pt x="0" y="0"/>
                </a:lnTo>
                <a:lnTo>
                  <a:pt x="0" y="0"/>
                </a:lnTo>
                <a:cubicBezTo>
                  <a:pt x="105" y="276"/>
                  <a:pt x="232" y="576"/>
                  <a:pt x="379" y="89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1" name="Freeform 350"/>
          <p:cNvSpPr>
            <a:spLocks noChangeArrowheads="1"/>
          </p:cNvSpPr>
          <p:nvPr/>
        </p:nvSpPr>
        <p:spPr bwMode="auto">
          <a:xfrm>
            <a:off x="2972542" y="6860581"/>
            <a:ext cx="5741459" cy="1053289"/>
          </a:xfrm>
          <a:custGeom>
            <a:avLst/>
            <a:gdLst>
              <a:gd name="T0" fmla="*/ 379 w 4904"/>
              <a:gd name="T1" fmla="*/ 899 h 900"/>
              <a:gd name="T2" fmla="*/ 4537 w 4904"/>
              <a:gd name="T3" fmla="*/ 899 h 900"/>
              <a:gd name="T4" fmla="*/ 4537 w 4904"/>
              <a:gd name="T5" fmla="*/ 899 h 900"/>
              <a:gd name="T6" fmla="*/ 4903 w 4904"/>
              <a:gd name="T7" fmla="*/ 0 h 900"/>
              <a:gd name="T8" fmla="*/ 0 w 4904"/>
              <a:gd name="T9" fmla="*/ 0 h 900"/>
              <a:gd name="T10" fmla="*/ 0 w 4904"/>
              <a:gd name="T11" fmla="*/ 0 h 900"/>
              <a:gd name="T12" fmla="*/ 379 w 4904"/>
              <a:gd name="T13" fmla="*/ 899 h 9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04" h="900">
                <a:moveTo>
                  <a:pt x="379" y="899"/>
                </a:moveTo>
                <a:lnTo>
                  <a:pt x="4537" y="899"/>
                </a:lnTo>
                <a:lnTo>
                  <a:pt x="4537" y="899"/>
                </a:lnTo>
                <a:cubicBezTo>
                  <a:pt x="4679" y="576"/>
                  <a:pt x="4801" y="276"/>
                  <a:pt x="4903" y="0"/>
                </a:cubicBezTo>
                <a:lnTo>
                  <a:pt x="0" y="0"/>
                </a:lnTo>
                <a:lnTo>
                  <a:pt x="0" y="0"/>
                </a:lnTo>
                <a:cubicBezTo>
                  <a:pt x="105" y="276"/>
                  <a:pt x="232" y="576"/>
                  <a:pt x="379" y="899"/>
                </a:cubicBezTo>
              </a:path>
            </a:pathLst>
          </a:custGeom>
          <a:noFill/>
          <a:ln w="111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" name="Freeform 351"/>
          <p:cNvSpPr>
            <a:spLocks noChangeArrowheads="1"/>
          </p:cNvSpPr>
          <p:nvPr/>
        </p:nvSpPr>
        <p:spPr bwMode="auto">
          <a:xfrm>
            <a:off x="2631772" y="5807292"/>
            <a:ext cx="6412673" cy="1053289"/>
          </a:xfrm>
          <a:custGeom>
            <a:avLst/>
            <a:gdLst>
              <a:gd name="T0" fmla="*/ 290 w 5476"/>
              <a:gd name="T1" fmla="*/ 899 h 900"/>
              <a:gd name="T2" fmla="*/ 5193 w 5476"/>
              <a:gd name="T3" fmla="*/ 899 h 900"/>
              <a:gd name="T4" fmla="*/ 5193 w 5476"/>
              <a:gd name="T5" fmla="*/ 899 h 900"/>
              <a:gd name="T6" fmla="*/ 5475 w 5476"/>
              <a:gd name="T7" fmla="*/ 0 h 900"/>
              <a:gd name="T8" fmla="*/ 0 w 5476"/>
              <a:gd name="T9" fmla="*/ 0 h 900"/>
              <a:gd name="T10" fmla="*/ 0 w 5476"/>
              <a:gd name="T11" fmla="*/ 0 h 900"/>
              <a:gd name="T12" fmla="*/ 290 w 5476"/>
              <a:gd name="T13" fmla="*/ 899 h 9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76" h="900">
                <a:moveTo>
                  <a:pt x="290" y="899"/>
                </a:moveTo>
                <a:lnTo>
                  <a:pt x="5193" y="899"/>
                </a:lnTo>
                <a:lnTo>
                  <a:pt x="5193" y="899"/>
                </a:lnTo>
                <a:cubicBezTo>
                  <a:pt x="5317" y="566"/>
                  <a:pt x="5411" y="265"/>
                  <a:pt x="5475" y="0"/>
                </a:cubicBezTo>
                <a:lnTo>
                  <a:pt x="0" y="0"/>
                </a:lnTo>
                <a:lnTo>
                  <a:pt x="0" y="0"/>
                </a:lnTo>
                <a:cubicBezTo>
                  <a:pt x="67" y="265"/>
                  <a:pt x="163" y="566"/>
                  <a:pt x="290" y="89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" name="Freeform 352"/>
          <p:cNvSpPr>
            <a:spLocks noChangeArrowheads="1"/>
          </p:cNvSpPr>
          <p:nvPr/>
        </p:nvSpPr>
        <p:spPr bwMode="auto">
          <a:xfrm>
            <a:off x="2631772" y="5807292"/>
            <a:ext cx="6412673" cy="1053289"/>
          </a:xfrm>
          <a:custGeom>
            <a:avLst/>
            <a:gdLst>
              <a:gd name="T0" fmla="*/ 290 w 5476"/>
              <a:gd name="T1" fmla="*/ 899 h 900"/>
              <a:gd name="T2" fmla="*/ 5193 w 5476"/>
              <a:gd name="T3" fmla="*/ 899 h 900"/>
              <a:gd name="T4" fmla="*/ 5193 w 5476"/>
              <a:gd name="T5" fmla="*/ 899 h 900"/>
              <a:gd name="T6" fmla="*/ 5475 w 5476"/>
              <a:gd name="T7" fmla="*/ 0 h 900"/>
              <a:gd name="T8" fmla="*/ 0 w 5476"/>
              <a:gd name="T9" fmla="*/ 0 h 900"/>
              <a:gd name="T10" fmla="*/ 0 w 5476"/>
              <a:gd name="T11" fmla="*/ 0 h 900"/>
              <a:gd name="T12" fmla="*/ 290 w 5476"/>
              <a:gd name="T13" fmla="*/ 899 h 9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76" h="900">
                <a:moveTo>
                  <a:pt x="290" y="899"/>
                </a:moveTo>
                <a:lnTo>
                  <a:pt x="5193" y="899"/>
                </a:lnTo>
                <a:lnTo>
                  <a:pt x="5193" y="899"/>
                </a:lnTo>
                <a:cubicBezTo>
                  <a:pt x="5317" y="566"/>
                  <a:pt x="5411" y="265"/>
                  <a:pt x="5475" y="0"/>
                </a:cubicBezTo>
                <a:lnTo>
                  <a:pt x="0" y="0"/>
                </a:lnTo>
                <a:lnTo>
                  <a:pt x="0" y="0"/>
                </a:lnTo>
                <a:cubicBezTo>
                  <a:pt x="67" y="265"/>
                  <a:pt x="163" y="566"/>
                  <a:pt x="290" y="899"/>
                </a:cubicBezTo>
              </a:path>
            </a:pathLst>
          </a:cu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4" name="Freeform 353"/>
          <p:cNvSpPr>
            <a:spLocks noChangeArrowheads="1"/>
          </p:cNvSpPr>
          <p:nvPr/>
        </p:nvSpPr>
        <p:spPr bwMode="auto">
          <a:xfrm>
            <a:off x="2502694" y="4748841"/>
            <a:ext cx="6665667" cy="1058451"/>
          </a:xfrm>
          <a:custGeom>
            <a:avLst/>
            <a:gdLst>
              <a:gd name="T0" fmla="*/ 0 w 5693"/>
              <a:gd name="T1" fmla="*/ 147 h 902"/>
              <a:gd name="T2" fmla="*/ 0 w 5693"/>
              <a:gd name="T3" fmla="*/ 147 h 902"/>
              <a:gd name="T4" fmla="*/ 110 w 5693"/>
              <a:gd name="T5" fmla="*/ 901 h 902"/>
              <a:gd name="T6" fmla="*/ 5585 w 5693"/>
              <a:gd name="T7" fmla="*/ 901 h 902"/>
              <a:gd name="T8" fmla="*/ 5585 w 5693"/>
              <a:gd name="T9" fmla="*/ 901 h 902"/>
              <a:gd name="T10" fmla="*/ 5692 w 5693"/>
              <a:gd name="T11" fmla="*/ 147 h 902"/>
              <a:gd name="T12" fmla="*/ 5692 w 5693"/>
              <a:gd name="T13" fmla="*/ 147 h 902"/>
              <a:gd name="T14" fmla="*/ 5688 w 5693"/>
              <a:gd name="T15" fmla="*/ 0 h 902"/>
              <a:gd name="T16" fmla="*/ 4 w 5693"/>
              <a:gd name="T17" fmla="*/ 0 h 902"/>
              <a:gd name="T18" fmla="*/ 4 w 5693"/>
              <a:gd name="T19" fmla="*/ 0 h 902"/>
              <a:gd name="T20" fmla="*/ 0 w 5693"/>
              <a:gd name="T21" fmla="*/ 147 h 9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693" h="902">
                <a:moveTo>
                  <a:pt x="0" y="147"/>
                </a:moveTo>
                <a:lnTo>
                  <a:pt x="0" y="147"/>
                </a:lnTo>
                <a:cubicBezTo>
                  <a:pt x="0" y="357"/>
                  <a:pt x="36" y="608"/>
                  <a:pt x="110" y="901"/>
                </a:cubicBezTo>
                <a:lnTo>
                  <a:pt x="5585" y="901"/>
                </a:lnTo>
                <a:lnTo>
                  <a:pt x="5585" y="901"/>
                </a:lnTo>
                <a:cubicBezTo>
                  <a:pt x="5656" y="608"/>
                  <a:pt x="5692" y="357"/>
                  <a:pt x="5692" y="147"/>
                </a:cubicBezTo>
                <a:lnTo>
                  <a:pt x="5692" y="147"/>
                </a:lnTo>
                <a:cubicBezTo>
                  <a:pt x="5692" y="97"/>
                  <a:pt x="5690" y="49"/>
                  <a:pt x="5688" y="0"/>
                </a:cubicBezTo>
                <a:lnTo>
                  <a:pt x="4" y="0"/>
                </a:lnTo>
                <a:lnTo>
                  <a:pt x="4" y="0"/>
                </a:lnTo>
                <a:cubicBezTo>
                  <a:pt x="1" y="49"/>
                  <a:pt x="0" y="97"/>
                  <a:pt x="0" y="14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" name="Freeform 354"/>
          <p:cNvSpPr>
            <a:spLocks noChangeArrowheads="1"/>
          </p:cNvSpPr>
          <p:nvPr/>
        </p:nvSpPr>
        <p:spPr bwMode="auto">
          <a:xfrm>
            <a:off x="2502694" y="4748841"/>
            <a:ext cx="6665667" cy="1058451"/>
          </a:xfrm>
          <a:custGeom>
            <a:avLst/>
            <a:gdLst>
              <a:gd name="T0" fmla="*/ 0 w 5693"/>
              <a:gd name="T1" fmla="*/ 147 h 902"/>
              <a:gd name="T2" fmla="*/ 0 w 5693"/>
              <a:gd name="T3" fmla="*/ 147 h 902"/>
              <a:gd name="T4" fmla="*/ 110 w 5693"/>
              <a:gd name="T5" fmla="*/ 901 h 902"/>
              <a:gd name="T6" fmla="*/ 5585 w 5693"/>
              <a:gd name="T7" fmla="*/ 901 h 902"/>
              <a:gd name="T8" fmla="*/ 5585 w 5693"/>
              <a:gd name="T9" fmla="*/ 901 h 902"/>
              <a:gd name="T10" fmla="*/ 5692 w 5693"/>
              <a:gd name="T11" fmla="*/ 147 h 902"/>
              <a:gd name="T12" fmla="*/ 5692 w 5693"/>
              <a:gd name="T13" fmla="*/ 147 h 902"/>
              <a:gd name="T14" fmla="*/ 5688 w 5693"/>
              <a:gd name="T15" fmla="*/ 0 h 902"/>
              <a:gd name="T16" fmla="*/ 4 w 5693"/>
              <a:gd name="T17" fmla="*/ 0 h 902"/>
              <a:gd name="T18" fmla="*/ 4 w 5693"/>
              <a:gd name="T19" fmla="*/ 0 h 902"/>
              <a:gd name="T20" fmla="*/ 0 w 5693"/>
              <a:gd name="T21" fmla="*/ 147 h 9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693" h="902">
                <a:moveTo>
                  <a:pt x="0" y="147"/>
                </a:moveTo>
                <a:lnTo>
                  <a:pt x="0" y="147"/>
                </a:lnTo>
                <a:cubicBezTo>
                  <a:pt x="0" y="357"/>
                  <a:pt x="36" y="608"/>
                  <a:pt x="110" y="901"/>
                </a:cubicBezTo>
                <a:lnTo>
                  <a:pt x="5585" y="901"/>
                </a:lnTo>
                <a:lnTo>
                  <a:pt x="5585" y="901"/>
                </a:lnTo>
                <a:cubicBezTo>
                  <a:pt x="5656" y="608"/>
                  <a:pt x="5692" y="357"/>
                  <a:pt x="5692" y="147"/>
                </a:cubicBezTo>
                <a:lnTo>
                  <a:pt x="5692" y="147"/>
                </a:lnTo>
                <a:cubicBezTo>
                  <a:pt x="5692" y="97"/>
                  <a:pt x="5690" y="49"/>
                  <a:pt x="5688" y="0"/>
                </a:cubicBezTo>
                <a:lnTo>
                  <a:pt x="4" y="0"/>
                </a:lnTo>
                <a:lnTo>
                  <a:pt x="4" y="0"/>
                </a:lnTo>
                <a:cubicBezTo>
                  <a:pt x="1" y="49"/>
                  <a:pt x="0" y="97"/>
                  <a:pt x="0" y="147"/>
                </a:cubicBezTo>
              </a:path>
            </a:pathLst>
          </a:custGeom>
          <a:noFill/>
          <a:ln w="111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6" name="Freeform 355"/>
          <p:cNvSpPr>
            <a:spLocks noChangeArrowheads="1"/>
          </p:cNvSpPr>
          <p:nvPr/>
        </p:nvSpPr>
        <p:spPr bwMode="auto">
          <a:xfrm>
            <a:off x="2507856" y="3700713"/>
            <a:ext cx="6655344" cy="1053289"/>
          </a:xfrm>
          <a:custGeom>
            <a:avLst/>
            <a:gdLst>
              <a:gd name="T0" fmla="*/ 0 w 5685"/>
              <a:gd name="T1" fmla="*/ 899 h 900"/>
              <a:gd name="T2" fmla="*/ 5684 w 5685"/>
              <a:gd name="T3" fmla="*/ 899 h 900"/>
              <a:gd name="T4" fmla="*/ 5684 w 5685"/>
              <a:gd name="T5" fmla="*/ 899 h 900"/>
              <a:gd name="T6" fmla="*/ 5488 w 5685"/>
              <a:gd name="T7" fmla="*/ 0 h 900"/>
              <a:gd name="T8" fmla="*/ 195 w 5685"/>
              <a:gd name="T9" fmla="*/ 0 h 900"/>
              <a:gd name="T10" fmla="*/ 195 w 5685"/>
              <a:gd name="T11" fmla="*/ 0 h 900"/>
              <a:gd name="T12" fmla="*/ 0 w 5685"/>
              <a:gd name="T13" fmla="*/ 899 h 9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85" h="900">
                <a:moveTo>
                  <a:pt x="0" y="899"/>
                </a:moveTo>
                <a:lnTo>
                  <a:pt x="5684" y="899"/>
                </a:lnTo>
                <a:lnTo>
                  <a:pt x="5684" y="899"/>
                </a:lnTo>
                <a:cubicBezTo>
                  <a:pt x="5668" y="583"/>
                  <a:pt x="5599" y="280"/>
                  <a:pt x="5488" y="0"/>
                </a:cubicBezTo>
                <a:lnTo>
                  <a:pt x="195" y="0"/>
                </a:lnTo>
                <a:lnTo>
                  <a:pt x="195" y="0"/>
                </a:lnTo>
                <a:cubicBezTo>
                  <a:pt x="84" y="280"/>
                  <a:pt x="16" y="583"/>
                  <a:pt x="0" y="899"/>
                </a:cubicBezTo>
              </a:path>
            </a:pathLst>
          </a:custGeom>
          <a:solidFill>
            <a:schemeClr val="accent5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" name="Freeform 356"/>
          <p:cNvSpPr>
            <a:spLocks noChangeArrowheads="1"/>
          </p:cNvSpPr>
          <p:nvPr/>
        </p:nvSpPr>
        <p:spPr bwMode="auto">
          <a:xfrm>
            <a:off x="2507856" y="3700713"/>
            <a:ext cx="6655344" cy="1053289"/>
          </a:xfrm>
          <a:custGeom>
            <a:avLst/>
            <a:gdLst>
              <a:gd name="T0" fmla="*/ 0 w 5685"/>
              <a:gd name="T1" fmla="*/ 899 h 900"/>
              <a:gd name="T2" fmla="*/ 5684 w 5685"/>
              <a:gd name="T3" fmla="*/ 899 h 900"/>
              <a:gd name="T4" fmla="*/ 5684 w 5685"/>
              <a:gd name="T5" fmla="*/ 899 h 900"/>
              <a:gd name="T6" fmla="*/ 5488 w 5685"/>
              <a:gd name="T7" fmla="*/ 0 h 900"/>
              <a:gd name="T8" fmla="*/ 195 w 5685"/>
              <a:gd name="T9" fmla="*/ 0 h 900"/>
              <a:gd name="T10" fmla="*/ 195 w 5685"/>
              <a:gd name="T11" fmla="*/ 0 h 900"/>
              <a:gd name="T12" fmla="*/ 0 w 5685"/>
              <a:gd name="T13" fmla="*/ 899 h 9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85" h="900">
                <a:moveTo>
                  <a:pt x="0" y="899"/>
                </a:moveTo>
                <a:lnTo>
                  <a:pt x="5684" y="899"/>
                </a:lnTo>
                <a:lnTo>
                  <a:pt x="5684" y="899"/>
                </a:lnTo>
                <a:cubicBezTo>
                  <a:pt x="5668" y="583"/>
                  <a:pt x="5599" y="280"/>
                  <a:pt x="5488" y="0"/>
                </a:cubicBezTo>
                <a:lnTo>
                  <a:pt x="195" y="0"/>
                </a:lnTo>
                <a:lnTo>
                  <a:pt x="195" y="0"/>
                </a:lnTo>
                <a:cubicBezTo>
                  <a:pt x="84" y="280"/>
                  <a:pt x="16" y="583"/>
                  <a:pt x="0" y="899"/>
                </a:cubicBezTo>
              </a:path>
            </a:pathLst>
          </a:custGeom>
          <a:noFill/>
          <a:ln w="111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8" name="Freeform 357"/>
          <p:cNvSpPr>
            <a:spLocks noChangeArrowheads="1"/>
          </p:cNvSpPr>
          <p:nvPr/>
        </p:nvSpPr>
        <p:spPr bwMode="auto">
          <a:xfrm>
            <a:off x="2740200" y="2642262"/>
            <a:ext cx="6200981" cy="1053289"/>
          </a:xfrm>
          <a:custGeom>
            <a:avLst/>
            <a:gdLst>
              <a:gd name="T0" fmla="*/ 0 w 5294"/>
              <a:gd name="T1" fmla="*/ 900 h 901"/>
              <a:gd name="T2" fmla="*/ 5293 w 5294"/>
              <a:gd name="T3" fmla="*/ 900 h 901"/>
              <a:gd name="T4" fmla="*/ 5293 w 5294"/>
              <a:gd name="T5" fmla="*/ 900 h 901"/>
              <a:gd name="T6" fmla="*/ 4721 w 5294"/>
              <a:gd name="T7" fmla="*/ 0 h 901"/>
              <a:gd name="T8" fmla="*/ 573 w 5294"/>
              <a:gd name="T9" fmla="*/ 0 h 901"/>
              <a:gd name="T10" fmla="*/ 573 w 5294"/>
              <a:gd name="T11" fmla="*/ 0 h 901"/>
              <a:gd name="T12" fmla="*/ 0 w 5294"/>
              <a:gd name="T13" fmla="*/ 90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94" h="901">
                <a:moveTo>
                  <a:pt x="0" y="900"/>
                </a:moveTo>
                <a:lnTo>
                  <a:pt x="5293" y="900"/>
                </a:lnTo>
                <a:lnTo>
                  <a:pt x="5293" y="900"/>
                </a:lnTo>
                <a:cubicBezTo>
                  <a:pt x="5160" y="564"/>
                  <a:pt x="4965" y="259"/>
                  <a:pt x="4721" y="0"/>
                </a:cubicBezTo>
                <a:lnTo>
                  <a:pt x="573" y="0"/>
                </a:lnTo>
                <a:lnTo>
                  <a:pt x="573" y="0"/>
                </a:lnTo>
                <a:cubicBezTo>
                  <a:pt x="329" y="259"/>
                  <a:pt x="133" y="564"/>
                  <a:pt x="0" y="900"/>
                </a:cubicBezTo>
              </a:path>
            </a:pathLst>
          </a:custGeom>
          <a:solidFill>
            <a:schemeClr val="accent5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" name="Freeform 359"/>
          <p:cNvSpPr>
            <a:spLocks noChangeArrowheads="1"/>
          </p:cNvSpPr>
          <p:nvPr/>
        </p:nvSpPr>
        <p:spPr bwMode="auto">
          <a:xfrm>
            <a:off x="3411414" y="1588973"/>
            <a:ext cx="4858553" cy="1053289"/>
          </a:xfrm>
          <a:custGeom>
            <a:avLst/>
            <a:gdLst>
              <a:gd name="T0" fmla="*/ 0 w 4149"/>
              <a:gd name="T1" fmla="*/ 900 h 901"/>
              <a:gd name="T2" fmla="*/ 4148 w 4149"/>
              <a:gd name="T3" fmla="*/ 900 h 901"/>
              <a:gd name="T4" fmla="*/ 4148 w 4149"/>
              <a:gd name="T5" fmla="*/ 900 h 901"/>
              <a:gd name="T6" fmla="*/ 2074 w 4149"/>
              <a:gd name="T7" fmla="*/ 0 h 901"/>
              <a:gd name="T8" fmla="*/ 2074 w 4149"/>
              <a:gd name="T9" fmla="*/ 0 h 901"/>
              <a:gd name="T10" fmla="*/ 0 w 4149"/>
              <a:gd name="T11" fmla="*/ 90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49" h="901">
                <a:moveTo>
                  <a:pt x="0" y="900"/>
                </a:moveTo>
                <a:lnTo>
                  <a:pt x="4148" y="900"/>
                </a:lnTo>
                <a:lnTo>
                  <a:pt x="4148" y="900"/>
                </a:lnTo>
                <a:cubicBezTo>
                  <a:pt x="3629" y="347"/>
                  <a:pt x="2891" y="0"/>
                  <a:pt x="2074" y="0"/>
                </a:cubicBezTo>
                <a:lnTo>
                  <a:pt x="2074" y="0"/>
                </a:lnTo>
                <a:cubicBezTo>
                  <a:pt x="1256" y="0"/>
                  <a:pt x="519" y="347"/>
                  <a:pt x="0" y="900"/>
                </a:cubicBezTo>
              </a:path>
            </a:pathLst>
          </a:custGeom>
          <a:solidFill>
            <a:srgbClr val="00206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1" name="Freeform 360"/>
          <p:cNvSpPr>
            <a:spLocks noChangeArrowheads="1"/>
          </p:cNvSpPr>
          <p:nvPr/>
        </p:nvSpPr>
        <p:spPr bwMode="auto">
          <a:xfrm>
            <a:off x="3411414" y="1588973"/>
            <a:ext cx="4858553" cy="1053289"/>
          </a:xfrm>
          <a:custGeom>
            <a:avLst/>
            <a:gdLst>
              <a:gd name="T0" fmla="*/ 0 w 4149"/>
              <a:gd name="T1" fmla="*/ 900 h 901"/>
              <a:gd name="T2" fmla="*/ 4148 w 4149"/>
              <a:gd name="T3" fmla="*/ 900 h 901"/>
              <a:gd name="T4" fmla="*/ 4148 w 4149"/>
              <a:gd name="T5" fmla="*/ 900 h 901"/>
              <a:gd name="T6" fmla="*/ 2074 w 4149"/>
              <a:gd name="T7" fmla="*/ 0 h 901"/>
              <a:gd name="T8" fmla="*/ 2074 w 4149"/>
              <a:gd name="T9" fmla="*/ 0 h 901"/>
              <a:gd name="T10" fmla="*/ 0 w 4149"/>
              <a:gd name="T11" fmla="*/ 90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49" h="901">
                <a:moveTo>
                  <a:pt x="0" y="900"/>
                </a:moveTo>
                <a:lnTo>
                  <a:pt x="4148" y="900"/>
                </a:lnTo>
                <a:lnTo>
                  <a:pt x="4148" y="900"/>
                </a:lnTo>
                <a:cubicBezTo>
                  <a:pt x="3629" y="347"/>
                  <a:pt x="2891" y="0"/>
                  <a:pt x="2074" y="0"/>
                </a:cubicBezTo>
                <a:lnTo>
                  <a:pt x="2074" y="0"/>
                </a:lnTo>
                <a:cubicBezTo>
                  <a:pt x="1256" y="0"/>
                  <a:pt x="519" y="347"/>
                  <a:pt x="0" y="900"/>
                </a:cubicBezTo>
              </a:path>
            </a:pathLst>
          </a:custGeom>
          <a:solidFill>
            <a:schemeClr val="accent5"/>
          </a:solidFill>
          <a:ln w="111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2" name="Freeform 361"/>
          <p:cNvSpPr>
            <a:spLocks noChangeArrowheads="1"/>
          </p:cNvSpPr>
          <p:nvPr/>
        </p:nvSpPr>
        <p:spPr bwMode="auto">
          <a:xfrm>
            <a:off x="4444051" y="2874604"/>
            <a:ext cx="2788119" cy="2793284"/>
          </a:xfrm>
          <a:custGeom>
            <a:avLst/>
            <a:gdLst>
              <a:gd name="T0" fmla="*/ 2382 w 2383"/>
              <a:gd name="T1" fmla="*/ 1192 h 2384"/>
              <a:gd name="T2" fmla="*/ 2382 w 2383"/>
              <a:gd name="T3" fmla="*/ 1192 h 2384"/>
              <a:gd name="T4" fmla="*/ 1191 w 2383"/>
              <a:gd name="T5" fmla="*/ 2383 h 2384"/>
              <a:gd name="T6" fmla="*/ 1191 w 2383"/>
              <a:gd name="T7" fmla="*/ 2383 h 2384"/>
              <a:gd name="T8" fmla="*/ 0 w 2383"/>
              <a:gd name="T9" fmla="*/ 1192 h 2384"/>
              <a:gd name="T10" fmla="*/ 0 w 2383"/>
              <a:gd name="T11" fmla="*/ 1192 h 2384"/>
              <a:gd name="T12" fmla="*/ 1191 w 2383"/>
              <a:gd name="T13" fmla="*/ 0 h 2384"/>
              <a:gd name="T14" fmla="*/ 1191 w 2383"/>
              <a:gd name="T15" fmla="*/ 0 h 2384"/>
              <a:gd name="T16" fmla="*/ 2382 w 2383"/>
              <a:gd name="T17" fmla="*/ 1192 h 2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83" h="2384">
                <a:moveTo>
                  <a:pt x="2382" y="1192"/>
                </a:moveTo>
                <a:lnTo>
                  <a:pt x="2382" y="1192"/>
                </a:lnTo>
                <a:cubicBezTo>
                  <a:pt x="2382" y="1850"/>
                  <a:pt x="1848" y="2383"/>
                  <a:pt x="1191" y="2383"/>
                </a:cubicBezTo>
                <a:lnTo>
                  <a:pt x="1191" y="2383"/>
                </a:lnTo>
                <a:cubicBezTo>
                  <a:pt x="533" y="2383"/>
                  <a:pt x="0" y="1850"/>
                  <a:pt x="0" y="1192"/>
                </a:cubicBezTo>
                <a:lnTo>
                  <a:pt x="0" y="1192"/>
                </a:lnTo>
                <a:cubicBezTo>
                  <a:pt x="0" y="534"/>
                  <a:pt x="533" y="0"/>
                  <a:pt x="1191" y="0"/>
                </a:cubicBezTo>
                <a:lnTo>
                  <a:pt x="1191" y="0"/>
                </a:lnTo>
                <a:cubicBezTo>
                  <a:pt x="1848" y="0"/>
                  <a:pt x="2382" y="534"/>
                  <a:pt x="2382" y="119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3" name="Freeform 362"/>
          <p:cNvSpPr>
            <a:spLocks noChangeArrowheads="1"/>
          </p:cNvSpPr>
          <p:nvPr/>
        </p:nvSpPr>
        <p:spPr bwMode="auto">
          <a:xfrm>
            <a:off x="9627886" y="1588973"/>
            <a:ext cx="118752" cy="4084076"/>
          </a:xfrm>
          <a:custGeom>
            <a:avLst/>
            <a:gdLst>
              <a:gd name="T0" fmla="*/ 99 w 100"/>
              <a:gd name="T1" fmla="*/ 3486 h 3487"/>
              <a:gd name="T2" fmla="*/ 0 w 100"/>
              <a:gd name="T3" fmla="*/ 3486 h 3487"/>
              <a:gd name="T4" fmla="*/ 0 w 100"/>
              <a:gd name="T5" fmla="*/ 0 h 3487"/>
              <a:gd name="T6" fmla="*/ 99 w 100"/>
              <a:gd name="T7" fmla="*/ 0 h 3487"/>
              <a:gd name="T8" fmla="*/ 99 w 100"/>
              <a:gd name="T9" fmla="*/ 3486 h 3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" h="3487">
                <a:moveTo>
                  <a:pt x="99" y="3486"/>
                </a:moveTo>
                <a:lnTo>
                  <a:pt x="0" y="3486"/>
                </a:lnTo>
                <a:lnTo>
                  <a:pt x="0" y="0"/>
                </a:lnTo>
                <a:lnTo>
                  <a:pt x="99" y="0"/>
                </a:lnTo>
                <a:lnTo>
                  <a:pt x="99" y="3486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4" name="Freeform 363"/>
          <p:cNvSpPr>
            <a:spLocks noChangeArrowheads="1"/>
          </p:cNvSpPr>
          <p:nvPr/>
        </p:nvSpPr>
        <p:spPr bwMode="auto">
          <a:xfrm>
            <a:off x="9627886" y="5802130"/>
            <a:ext cx="118752" cy="1058451"/>
          </a:xfrm>
          <a:custGeom>
            <a:avLst/>
            <a:gdLst>
              <a:gd name="T0" fmla="*/ 99 w 100"/>
              <a:gd name="T1" fmla="*/ 903 h 904"/>
              <a:gd name="T2" fmla="*/ 0 w 100"/>
              <a:gd name="T3" fmla="*/ 903 h 904"/>
              <a:gd name="T4" fmla="*/ 0 w 100"/>
              <a:gd name="T5" fmla="*/ 0 h 904"/>
              <a:gd name="T6" fmla="*/ 99 w 100"/>
              <a:gd name="T7" fmla="*/ 0 h 904"/>
              <a:gd name="T8" fmla="*/ 99 w 100"/>
              <a:gd name="T9" fmla="*/ 903 h 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" h="904">
                <a:moveTo>
                  <a:pt x="99" y="903"/>
                </a:moveTo>
                <a:lnTo>
                  <a:pt x="0" y="903"/>
                </a:lnTo>
                <a:lnTo>
                  <a:pt x="0" y="0"/>
                </a:lnTo>
                <a:lnTo>
                  <a:pt x="99" y="0"/>
                </a:lnTo>
                <a:lnTo>
                  <a:pt x="99" y="90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5" name="Freeform 364"/>
          <p:cNvSpPr>
            <a:spLocks noChangeArrowheads="1"/>
          </p:cNvSpPr>
          <p:nvPr/>
        </p:nvSpPr>
        <p:spPr bwMode="auto">
          <a:xfrm>
            <a:off x="9627886" y="6989662"/>
            <a:ext cx="118752" cy="1915539"/>
          </a:xfrm>
          <a:custGeom>
            <a:avLst/>
            <a:gdLst>
              <a:gd name="T0" fmla="*/ 99 w 100"/>
              <a:gd name="T1" fmla="*/ 1635 h 1636"/>
              <a:gd name="T2" fmla="*/ 0 w 100"/>
              <a:gd name="T3" fmla="*/ 1635 h 1636"/>
              <a:gd name="T4" fmla="*/ 0 w 100"/>
              <a:gd name="T5" fmla="*/ 0 h 1636"/>
              <a:gd name="T6" fmla="*/ 99 w 100"/>
              <a:gd name="T7" fmla="*/ 0 h 1636"/>
              <a:gd name="T8" fmla="*/ 99 w 100"/>
              <a:gd name="T9" fmla="*/ 1635 h 1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" h="1636">
                <a:moveTo>
                  <a:pt x="99" y="1635"/>
                </a:moveTo>
                <a:lnTo>
                  <a:pt x="0" y="1635"/>
                </a:lnTo>
                <a:lnTo>
                  <a:pt x="0" y="0"/>
                </a:lnTo>
                <a:lnTo>
                  <a:pt x="99" y="0"/>
                </a:lnTo>
                <a:lnTo>
                  <a:pt x="99" y="163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6" name="Freeform 365"/>
          <p:cNvSpPr>
            <a:spLocks noChangeArrowheads="1"/>
          </p:cNvSpPr>
          <p:nvPr/>
        </p:nvSpPr>
        <p:spPr bwMode="auto">
          <a:xfrm>
            <a:off x="9627886" y="9101403"/>
            <a:ext cx="118752" cy="3025625"/>
          </a:xfrm>
          <a:custGeom>
            <a:avLst/>
            <a:gdLst>
              <a:gd name="T0" fmla="*/ 99 w 100"/>
              <a:gd name="T1" fmla="*/ 2582 h 2583"/>
              <a:gd name="T2" fmla="*/ 0 w 100"/>
              <a:gd name="T3" fmla="*/ 2582 h 2583"/>
              <a:gd name="T4" fmla="*/ 0 w 100"/>
              <a:gd name="T5" fmla="*/ 0 h 2583"/>
              <a:gd name="T6" fmla="*/ 99 w 100"/>
              <a:gd name="T7" fmla="*/ 0 h 2583"/>
              <a:gd name="T8" fmla="*/ 99 w 100"/>
              <a:gd name="T9" fmla="*/ 2582 h 2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" h="2583">
                <a:moveTo>
                  <a:pt x="99" y="2582"/>
                </a:moveTo>
                <a:lnTo>
                  <a:pt x="0" y="2582"/>
                </a:lnTo>
                <a:lnTo>
                  <a:pt x="0" y="0"/>
                </a:lnTo>
                <a:lnTo>
                  <a:pt x="99" y="0"/>
                </a:lnTo>
                <a:lnTo>
                  <a:pt x="99" y="258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7" name="Freeform 366"/>
          <p:cNvSpPr>
            <a:spLocks noChangeArrowheads="1"/>
          </p:cNvSpPr>
          <p:nvPr/>
        </p:nvSpPr>
        <p:spPr bwMode="auto">
          <a:xfrm>
            <a:off x="11806749" y="3385761"/>
            <a:ext cx="500827" cy="500827"/>
          </a:xfrm>
          <a:custGeom>
            <a:avLst/>
            <a:gdLst>
              <a:gd name="T0" fmla="*/ 408 w 427"/>
              <a:gd name="T1" fmla="*/ 196 h 429"/>
              <a:gd name="T2" fmla="*/ 408 w 427"/>
              <a:gd name="T3" fmla="*/ 196 h 429"/>
              <a:gd name="T4" fmla="*/ 390 w 427"/>
              <a:gd name="T5" fmla="*/ 214 h 429"/>
              <a:gd name="T6" fmla="*/ 390 w 427"/>
              <a:gd name="T7" fmla="*/ 391 h 429"/>
              <a:gd name="T8" fmla="*/ 36 w 427"/>
              <a:gd name="T9" fmla="*/ 391 h 429"/>
              <a:gd name="T10" fmla="*/ 36 w 427"/>
              <a:gd name="T11" fmla="*/ 36 h 429"/>
              <a:gd name="T12" fmla="*/ 213 w 427"/>
              <a:gd name="T13" fmla="*/ 36 h 429"/>
              <a:gd name="T14" fmla="*/ 213 w 427"/>
              <a:gd name="T15" fmla="*/ 36 h 429"/>
              <a:gd name="T16" fmla="*/ 231 w 427"/>
              <a:gd name="T17" fmla="*/ 19 h 429"/>
              <a:gd name="T18" fmla="*/ 231 w 427"/>
              <a:gd name="T19" fmla="*/ 19 h 429"/>
              <a:gd name="T20" fmla="*/ 213 w 427"/>
              <a:gd name="T21" fmla="*/ 0 h 429"/>
              <a:gd name="T22" fmla="*/ 25 w 427"/>
              <a:gd name="T23" fmla="*/ 0 h 429"/>
              <a:gd name="T24" fmla="*/ 25 w 427"/>
              <a:gd name="T25" fmla="*/ 0 h 429"/>
              <a:gd name="T26" fmla="*/ 0 w 427"/>
              <a:gd name="T27" fmla="*/ 25 h 429"/>
              <a:gd name="T28" fmla="*/ 0 w 427"/>
              <a:gd name="T29" fmla="*/ 402 h 429"/>
              <a:gd name="T30" fmla="*/ 0 w 427"/>
              <a:gd name="T31" fmla="*/ 402 h 429"/>
              <a:gd name="T32" fmla="*/ 25 w 427"/>
              <a:gd name="T33" fmla="*/ 428 h 429"/>
              <a:gd name="T34" fmla="*/ 401 w 427"/>
              <a:gd name="T35" fmla="*/ 428 h 429"/>
              <a:gd name="T36" fmla="*/ 401 w 427"/>
              <a:gd name="T37" fmla="*/ 428 h 429"/>
              <a:gd name="T38" fmla="*/ 426 w 427"/>
              <a:gd name="T39" fmla="*/ 402 h 429"/>
              <a:gd name="T40" fmla="*/ 426 w 427"/>
              <a:gd name="T41" fmla="*/ 214 h 429"/>
              <a:gd name="T42" fmla="*/ 426 w 427"/>
              <a:gd name="T43" fmla="*/ 214 h 429"/>
              <a:gd name="T44" fmla="*/ 408 w 427"/>
              <a:gd name="T45" fmla="*/ 196 h 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27" h="429">
                <a:moveTo>
                  <a:pt x="408" y="196"/>
                </a:moveTo>
                <a:lnTo>
                  <a:pt x="408" y="196"/>
                </a:lnTo>
                <a:cubicBezTo>
                  <a:pt x="398" y="196"/>
                  <a:pt x="390" y="204"/>
                  <a:pt x="390" y="214"/>
                </a:cubicBezTo>
                <a:lnTo>
                  <a:pt x="390" y="391"/>
                </a:lnTo>
                <a:lnTo>
                  <a:pt x="36" y="391"/>
                </a:lnTo>
                <a:lnTo>
                  <a:pt x="36" y="36"/>
                </a:lnTo>
                <a:lnTo>
                  <a:pt x="213" y="36"/>
                </a:lnTo>
                <a:lnTo>
                  <a:pt x="213" y="36"/>
                </a:lnTo>
                <a:cubicBezTo>
                  <a:pt x="223" y="36"/>
                  <a:pt x="231" y="28"/>
                  <a:pt x="231" y="19"/>
                </a:cubicBezTo>
                <a:lnTo>
                  <a:pt x="231" y="19"/>
                </a:lnTo>
                <a:cubicBezTo>
                  <a:pt x="231" y="8"/>
                  <a:pt x="223" y="0"/>
                  <a:pt x="213" y="0"/>
                </a:cubicBezTo>
                <a:lnTo>
                  <a:pt x="25" y="0"/>
                </a:lnTo>
                <a:lnTo>
                  <a:pt x="25" y="0"/>
                </a:lnTo>
                <a:cubicBezTo>
                  <a:pt x="12" y="0"/>
                  <a:pt x="0" y="12"/>
                  <a:pt x="0" y="25"/>
                </a:cubicBezTo>
                <a:lnTo>
                  <a:pt x="0" y="402"/>
                </a:lnTo>
                <a:lnTo>
                  <a:pt x="0" y="402"/>
                </a:lnTo>
                <a:cubicBezTo>
                  <a:pt x="0" y="416"/>
                  <a:pt x="12" y="428"/>
                  <a:pt x="25" y="428"/>
                </a:cubicBezTo>
                <a:lnTo>
                  <a:pt x="401" y="428"/>
                </a:lnTo>
                <a:lnTo>
                  <a:pt x="401" y="428"/>
                </a:lnTo>
                <a:cubicBezTo>
                  <a:pt x="415" y="428"/>
                  <a:pt x="426" y="416"/>
                  <a:pt x="426" y="402"/>
                </a:cubicBezTo>
                <a:lnTo>
                  <a:pt x="426" y="214"/>
                </a:lnTo>
                <a:lnTo>
                  <a:pt x="426" y="214"/>
                </a:lnTo>
                <a:cubicBezTo>
                  <a:pt x="426" y="204"/>
                  <a:pt x="418" y="196"/>
                  <a:pt x="408" y="196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8" name="Freeform 367"/>
          <p:cNvSpPr>
            <a:spLocks noChangeArrowheads="1"/>
          </p:cNvSpPr>
          <p:nvPr/>
        </p:nvSpPr>
        <p:spPr bwMode="auto">
          <a:xfrm>
            <a:off x="12033930" y="3385761"/>
            <a:ext cx="273647" cy="273647"/>
          </a:xfrm>
          <a:custGeom>
            <a:avLst/>
            <a:gdLst>
              <a:gd name="T0" fmla="*/ 93 w 234"/>
              <a:gd name="T1" fmla="*/ 36 h 233"/>
              <a:gd name="T2" fmla="*/ 170 w 234"/>
              <a:gd name="T3" fmla="*/ 36 h 233"/>
              <a:gd name="T4" fmla="*/ 6 w 234"/>
              <a:gd name="T5" fmla="*/ 201 h 233"/>
              <a:gd name="T6" fmla="*/ 6 w 234"/>
              <a:gd name="T7" fmla="*/ 201 h 233"/>
              <a:gd name="T8" fmla="*/ 6 w 234"/>
              <a:gd name="T9" fmla="*/ 227 h 233"/>
              <a:gd name="T10" fmla="*/ 6 w 234"/>
              <a:gd name="T11" fmla="*/ 227 h 233"/>
              <a:gd name="T12" fmla="*/ 19 w 234"/>
              <a:gd name="T13" fmla="*/ 232 h 233"/>
              <a:gd name="T14" fmla="*/ 19 w 234"/>
              <a:gd name="T15" fmla="*/ 232 h 233"/>
              <a:gd name="T16" fmla="*/ 32 w 234"/>
              <a:gd name="T17" fmla="*/ 227 h 233"/>
              <a:gd name="T18" fmla="*/ 196 w 234"/>
              <a:gd name="T19" fmla="*/ 62 h 233"/>
              <a:gd name="T20" fmla="*/ 196 w 234"/>
              <a:gd name="T21" fmla="*/ 140 h 233"/>
              <a:gd name="T22" fmla="*/ 196 w 234"/>
              <a:gd name="T23" fmla="*/ 140 h 233"/>
              <a:gd name="T24" fmla="*/ 215 w 234"/>
              <a:gd name="T25" fmla="*/ 158 h 233"/>
              <a:gd name="T26" fmla="*/ 215 w 234"/>
              <a:gd name="T27" fmla="*/ 158 h 233"/>
              <a:gd name="T28" fmla="*/ 233 w 234"/>
              <a:gd name="T29" fmla="*/ 140 h 233"/>
              <a:gd name="T30" fmla="*/ 233 w 234"/>
              <a:gd name="T31" fmla="*/ 19 h 233"/>
              <a:gd name="T32" fmla="*/ 233 w 234"/>
              <a:gd name="T33" fmla="*/ 19 h 233"/>
              <a:gd name="T34" fmla="*/ 232 w 234"/>
              <a:gd name="T35" fmla="*/ 17 h 233"/>
              <a:gd name="T36" fmla="*/ 232 w 234"/>
              <a:gd name="T37" fmla="*/ 17 h 233"/>
              <a:gd name="T38" fmla="*/ 232 w 234"/>
              <a:gd name="T39" fmla="*/ 17 h 233"/>
              <a:gd name="T40" fmla="*/ 232 w 234"/>
              <a:gd name="T41" fmla="*/ 17 h 233"/>
              <a:gd name="T42" fmla="*/ 232 w 234"/>
              <a:gd name="T43" fmla="*/ 15 h 233"/>
              <a:gd name="T44" fmla="*/ 232 w 234"/>
              <a:gd name="T45" fmla="*/ 15 h 233"/>
              <a:gd name="T46" fmla="*/ 232 w 234"/>
              <a:gd name="T47" fmla="*/ 15 h 233"/>
              <a:gd name="T48" fmla="*/ 232 w 234"/>
              <a:gd name="T49" fmla="*/ 15 h 233"/>
              <a:gd name="T50" fmla="*/ 232 w 234"/>
              <a:gd name="T51" fmla="*/ 14 h 233"/>
              <a:gd name="T52" fmla="*/ 232 w 234"/>
              <a:gd name="T53" fmla="*/ 14 h 233"/>
              <a:gd name="T54" fmla="*/ 232 w 234"/>
              <a:gd name="T55" fmla="*/ 13 h 233"/>
              <a:gd name="T56" fmla="*/ 232 w 234"/>
              <a:gd name="T57" fmla="*/ 13 h 233"/>
              <a:gd name="T58" fmla="*/ 231 w 234"/>
              <a:gd name="T59" fmla="*/ 12 h 233"/>
              <a:gd name="T60" fmla="*/ 231 w 234"/>
              <a:gd name="T61" fmla="*/ 12 h 233"/>
              <a:gd name="T62" fmla="*/ 231 w 234"/>
              <a:gd name="T63" fmla="*/ 11 h 233"/>
              <a:gd name="T64" fmla="*/ 231 w 234"/>
              <a:gd name="T65" fmla="*/ 11 h 233"/>
              <a:gd name="T66" fmla="*/ 231 w 234"/>
              <a:gd name="T67" fmla="*/ 10 h 233"/>
              <a:gd name="T68" fmla="*/ 231 w 234"/>
              <a:gd name="T69" fmla="*/ 10 h 233"/>
              <a:gd name="T70" fmla="*/ 231 w 234"/>
              <a:gd name="T71" fmla="*/ 10 h 233"/>
              <a:gd name="T72" fmla="*/ 231 w 234"/>
              <a:gd name="T73" fmla="*/ 10 h 233"/>
              <a:gd name="T74" fmla="*/ 215 w 234"/>
              <a:gd name="T75" fmla="*/ 0 h 233"/>
              <a:gd name="T76" fmla="*/ 93 w 234"/>
              <a:gd name="T77" fmla="*/ 0 h 233"/>
              <a:gd name="T78" fmla="*/ 93 w 234"/>
              <a:gd name="T79" fmla="*/ 0 h 233"/>
              <a:gd name="T80" fmla="*/ 75 w 234"/>
              <a:gd name="T81" fmla="*/ 19 h 233"/>
              <a:gd name="T82" fmla="*/ 75 w 234"/>
              <a:gd name="T83" fmla="*/ 19 h 233"/>
              <a:gd name="T84" fmla="*/ 93 w 234"/>
              <a:gd name="T85" fmla="*/ 36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34" h="233">
                <a:moveTo>
                  <a:pt x="93" y="36"/>
                </a:moveTo>
                <a:lnTo>
                  <a:pt x="170" y="36"/>
                </a:lnTo>
                <a:lnTo>
                  <a:pt x="6" y="201"/>
                </a:lnTo>
                <a:lnTo>
                  <a:pt x="6" y="201"/>
                </a:lnTo>
                <a:cubicBezTo>
                  <a:pt x="0" y="208"/>
                  <a:pt x="0" y="219"/>
                  <a:pt x="6" y="227"/>
                </a:cubicBezTo>
                <a:lnTo>
                  <a:pt x="6" y="227"/>
                </a:lnTo>
                <a:cubicBezTo>
                  <a:pt x="9" y="230"/>
                  <a:pt x="14" y="232"/>
                  <a:pt x="19" y="232"/>
                </a:cubicBezTo>
                <a:lnTo>
                  <a:pt x="19" y="232"/>
                </a:lnTo>
                <a:cubicBezTo>
                  <a:pt x="23" y="232"/>
                  <a:pt x="28" y="230"/>
                  <a:pt x="32" y="227"/>
                </a:cubicBezTo>
                <a:lnTo>
                  <a:pt x="196" y="62"/>
                </a:lnTo>
                <a:lnTo>
                  <a:pt x="196" y="140"/>
                </a:lnTo>
                <a:lnTo>
                  <a:pt x="196" y="140"/>
                </a:lnTo>
                <a:cubicBezTo>
                  <a:pt x="196" y="150"/>
                  <a:pt x="204" y="158"/>
                  <a:pt x="215" y="158"/>
                </a:cubicBezTo>
                <a:lnTo>
                  <a:pt x="215" y="158"/>
                </a:lnTo>
                <a:cubicBezTo>
                  <a:pt x="224" y="158"/>
                  <a:pt x="233" y="150"/>
                  <a:pt x="233" y="140"/>
                </a:cubicBezTo>
                <a:lnTo>
                  <a:pt x="233" y="19"/>
                </a:lnTo>
                <a:lnTo>
                  <a:pt x="233" y="19"/>
                </a:lnTo>
                <a:cubicBezTo>
                  <a:pt x="233" y="18"/>
                  <a:pt x="232" y="17"/>
                  <a:pt x="232" y="17"/>
                </a:cubicBezTo>
                <a:lnTo>
                  <a:pt x="232" y="17"/>
                </a:lnTo>
                <a:lnTo>
                  <a:pt x="232" y="17"/>
                </a:lnTo>
                <a:lnTo>
                  <a:pt x="232" y="17"/>
                </a:lnTo>
                <a:cubicBezTo>
                  <a:pt x="232" y="16"/>
                  <a:pt x="232" y="16"/>
                  <a:pt x="232" y="15"/>
                </a:cubicBezTo>
                <a:lnTo>
                  <a:pt x="232" y="15"/>
                </a:lnTo>
                <a:lnTo>
                  <a:pt x="232" y="15"/>
                </a:lnTo>
                <a:lnTo>
                  <a:pt x="232" y="15"/>
                </a:lnTo>
                <a:cubicBezTo>
                  <a:pt x="232" y="14"/>
                  <a:pt x="232" y="14"/>
                  <a:pt x="232" y="14"/>
                </a:cubicBezTo>
                <a:lnTo>
                  <a:pt x="232" y="14"/>
                </a:lnTo>
                <a:cubicBezTo>
                  <a:pt x="232" y="13"/>
                  <a:pt x="232" y="13"/>
                  <a:pt x="232" y="13"/>
                </a:cubicBezTo>
                <a:lnTo>
                  <a:pt x="232" y="13"/>
                </a:lnTo>
                <a:cubicBezTo>
                  <a:pt x="232" y="12"/>
                  <a:pt x="232" y="12"/>
                  <a:pt x="231" y="12"/>
                </a:cubicBezTo>
                <a:lnTo>
                  <a:pt x="231" y="12"/>
                </a:lnTo>
                <a:cubicBezTo>
                  <a:pt x="231" y="12"/>
                  <a:pt x="231" y="12"/>
                  <a:pt x="231" y="11"/>
                </a:cubicBezTo>
                <a:lnTo>
                  <a:pt x="231" y="11"/>
                </a:lnTo>
                <a:cubicBezTo>
                  <a:pt x="231" y="11"/>
                  <a:pt x="231" y="11"/>
                  <a:pt x="231" y="10"/>
                </a:cubicBezTo>
                <a:lnTo>
                  <a:pt x="231" y="10"/>
                </a:lnTo>
                <a:lnTo>
                  <a:pt x="231" y="10"/>
                </a:lnTo>
                <a:lnTo>
                  <a:pt x="231" y="10"/>
                </a:lnTo>
                <a:cubicBezTo>
                  <a:pt x="227" y="4"/>
                  <a:pt x="221" y="0"/>
                  <a:pt x="215" y="0"/>
                </a:cubicBezTo>
                <a:lnTo>
                  <a:pt x="93" y="0"/>
                </a:lnTo>
                <a:lnTo>
                  <a:pt x="93" y="0"/>
                </a:lnTo>
                <a:cubicBezTo>
                  <a:pt x="83" y="0"/>
                  <a:pt x="75" y="8"/>
                  <a:pt x="75" y="19"/>
                </a:cubicBezTo>
                <a:lnTo>
                  <a:pt x="75" y="19"/>
                </a:lnTo>
                <a:cubicBezTo>
                  <a:pt x="75" y="28"/>
                  <a:pt x="83" y="36"/>
                  <a:pt x="93" y="36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9" name="Freeform 368"/>
          <p:cNvSpPr>
            <a:spLocks noChangeArrowheads="1"/>
          </p:cNvSpPr>
          <p:nvPr/>
        </p:nvSpPr>
        <p:spPr bwMode="auto">
          <a:xfrm>
            <a:off x="11806749" y="6106757"/>
            <a:ext cx="500827" cy="475013"/>
          </a:xfrm>
          <a:custGeom>
            <a:avLst/>
            <a:gdLst>
              <a:gd name="T0" fmla="*/ 213 w 428"/>
              <a:gd name="T1" fmla="*/ 405 h 406"/>
              <a:gd name="T2" fmla="*/ 213 w 428"/>
              <a:gd name="T3" fmla="*/ 405 h 406"/>
              <a:gd name="T4" fmla="*/ 63 w 428"/>
              <a:gd name="T5" fmla="*/ 342 h 406"/>
              <a:gd name="T6" fmla="*/ 63 w 428"/>
              <a:gd name="T7" fmla="*/ 342 h 406"/>
              <a:gd name="T8" fmla="*/ 0 w 428"/>
              <a:gd name="T9" fmla="*/ 191 h 406"/>
              <a:gd name="T10" fmla="*/ 0 w 428"/>
              <a:gd name="T11" fmla="*/ 191 h 406"/>
              <a:gd name="T12" fmla="*/ 30 w 428"/>
              <a:gd name="T13" fmla="*/ 83 h 406"/>
              <a:gd name="T14" fmla="*/ 30 w 428"/>
              <a:gd name="T15" fmla="*/ 83 h 406"/>
              <a:gd name="T16" fmla="*/ 106 w 428"/>
              <a:gd name="T17" fmla="*/ 6 h 406"/>
              <a:gd name="T18" fmla="*/ 106 w 428"/>
              <a:gd name="T19" fmla="*/ 6 h 406"/>
              <a:gd name="T20" fmla="*/ 131 w 428"/>
              <a:gd name="T21" fmla="*/ 13 h 406"/>
              <a:gd name="T22" fmla="*/ 131 w 428"/>
              <a:gd name="T23" fmla="*/ 13 h 406"/>
              <a:gd name="T24" fmla="*/ 124 w 428"/>
              <a:gd name="T25" fmla="*/ 37 h 406"/>
              <a:gd name="T26" fmla="*/ 124 w 428"/>
              <a:gd name="T27" fmla="*/ 37 h 406"/>
              <a:gd name="T28" fmla="*/ 61 w 428"/>
              <a:gd name="T29" fmla="*/ 102 h 406"/>
              <a:gd name="T30" fmla="*/ 61 w 428"/>
              <a:gd name="T31" fmla="*/ 102 h 406"/>
              <a:gd name="T32" fmla="*/ 36 w 428"/>
              <a:gd name="T33" fmla="*/ 191 h 406"/>
              <a:gd name="T34" fmla="*/ 36 w 428"/>
              <a:gd name="T35" fmla="*/ 191 h 406"/>
              <a:gd name="T36" fmla="*/ 213 w 428"/>
              <a:gd name="T37" fmla="*/ 368 h 406"/>
              <a:gd name="T38" fmla="*/ 213 w 428"/>
              <a:gd name="T39" fmla="*/ 368 h 406"/>
              <a:gd name="T40" fmla="*/ 390 w 428"/>
              <a:gd name="T41" fmla="*/ 191 h 406"/>
              <a:gd name="T42" fmla="*/ 390 w 428"/>
              <a:gd name="T43" fmla="*/ 191 h 406"/>
              <a:gd name="T44" fmla="*/ 365 w 428"/>
              <a:gd name="T45" fmla="*/ 100 h 406"/>
              <a:gd name="T46" fmla="*/ 365 w 428"/>
              <a:gd name="T47" fmla="*/ 100 h 406"/>
              <a:gd name="T48" fmla="*/ 300 w 428"/>
              <a:gd name="T49" fmla="*/ 37 h 406"/>
              <a:gd name="T50" fmla="*/ 300 w 428"/>
              <a:gd name="T51" fmla="*/ 37 h 406"/>
              <a:gd name="T52" fmla="*/ 293 w 428"/>
              <a:gd name="T53" fmla="*/ 12 h 406"/>
              <a:gd name="T54" fmla="*/ 293 w 428"/>
              <a:gd name="T55" fmla="*/ 12 h 406"/>
              <a:gd name="T56" fmla="*/ 318 w 428"/>
              <a:gd name="T57" fmla="*/ 5 h 406"/>
              <a:gd name="T58" fmla="*/ 318 w 428"/>
              <a:gd name="T59" fmla="*/ 5 h 406"/>
              <a:gd name="T60" fmla="*/ 397 w 428"/>
              <a:gd name="T61" fmla="*/ 82 h 406"/>
              <a:gd name="T62" fmla="*/ 397 w 428"/>
              <a:gd name="T63" fmla="*/ 82 h 406"/>
              <a:gd name="T64" fmla="*/ 427 w 428"/>
              <a:gd name="T65" fmla="*/ 191 h 406"/>
              <a:gd name="T66" fmla="*/ 427 w 428"/>
              <a:gd name="T67" fmla="*/ 191 h 406"/>
              <a:gd name="T68" fmla="*/ 364 w 428"/>
              <a:gd name="T69" fmla="*/ 342 h 406"/>
              <a:gd name="T70" fmla="*/ 364 w 428"/>
              <a:gd name="T71" fmla="*/ 342 h 406"/>
              <a:gd name="T72" fmla="*/ 213 w 428"/>
              <a:gd name="T73" fmla="*/ 405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28" h="406">
                <a:moveTo>
                  <a:pt x="213" y="405"/>
                </a:moveTo>
                <a:lnTo>
                  <a:pt x="213" y="405"/>
                </a:lnTo>
                <a:cubicBezTo>
                  <a:pt x="157" y="405"/>
                  <a:pt x="103" y="382"/>
                  <a:pt x="63" y="342"/>
                </a:cubicBezTo>
                <a:lnTo>
                  <a:pt x="63" y="342"/>
                </a:lnTo>
                <a:cubicBezTo>
                  <a:pt x="22" y="302"/>
                  <a:pt x="0" y="248"/>
                  <a:pt x="0" y="191"/>
                </a:cubicBezTo>
                <a:lnTo>
                  <a:pt x="0" y="191"/>
                </a:lnTo>
                <a:cubicBezTo>
                  <a:pt x="0" y="153"/>
                  <a:pt x="10" y="116"/>
                  <a:pt x="30" y="83"/>
                </a:cubicBezTo>
                <a:lnTo>
                  <a:pt x="30" y="83"/>
                </a:lnTo>
                <a:cubicBezTo>
                  <a:pt x="48" y="52"/>
                  <a:pt x="75" y="25"/>
                  <a:pt x="106" y="6"/>
                </a:cubicBezTo>
                <a:lnTo>
                  <a:pt x="106" y="6"/>
                </a:lnTo>
                <a:cubicBezTo>
                  <a:pt x="115" y="1"/>
                  <a:pt x="126" y="5"/>
                  <a:pt x="131" y="13"/>
                </a:cubicBezTo>
                <a:lnTo>
                  <a:pt x="131" y="13"/>
                </a:lnTo>
                <a:cubicBezTo>
                  <a:pt x="136" y="22"/>
                  <a:pt x="134" y="33"/>
                  <a:pt x="124" y="37"/>
                </a:cubicBezTo>
                <a:lnTo>
                  <a:pt x="124" y="37"/>
                </a:lnTo>
                <a:cubicBezTo>
                  <a:pt x="98" y="53"/>
                  <a:pt x="76" y="75"/>
                  <a:pt x="61" y="102"/>
                </a:cubicBezTo>
                <a:lnTo>
                  <a:pt x="61" y="102"/>
                </a:lnTo>
                <a:cubicBezTo>
                  <a:pt x="45" y="128"/>
                  <a:pt x="36" y="160"/>
                  <a:pt x="36" y="191"/>
                </a:cubicBezTo>
                <a:lnTo>
                  <a:pt x="36" y="191"/>
                </a:lnTo>
                <a:cubicBezTo>
                  <a:pt x="36" y="289"/>
                  <a:pt x="116" y="368"/>
                  <a:pt x="213" y="368"/>
                </a:cubicBezTo>
                <a:lnTo>
                  <a:pt x="213" y="368"/>
                </a:lnTo>
                <a:cubicBezTo>
                  <a:pt x="311" y="368"/>
                  <a:pt x="390" y="289"/>
                  <a:pt x="390" y="191"/>
                </a:cubicBezTo>
                <a:lnTo>
                  <a:pt x="390" y="191"/>
                </a:lnTo>
                <a:cubicBezTo>
                  <a:pt x="390" y="159"/>
                  <a:pt x="381" y="128"/>
                  <a:pt x="365" y="100"/>
                </a:cubicBezTo>
                <a:lnTo>
                  <a:pt x="365" y="100"/>
                </a:lnTo>
                <a:cubicBezTo>
                  <a:pt x="350" y="74"/>
                  <a:pt x="327" y="52"/>
                  <a:pt x="300" y="37"/>
                </a:cubicBezTo>
                <a:lnTo>
                  <a:pt x="300" y="37"/>
                </a:lnTo>
                <a:cubicBezTo>
                  <a:pt x="292" y="32"/>
                  <a:pt x="288" y="21"/>
                  <a:pt x="293" y="12"/>
                </a:cubicBezTo>
                <a:lnTo>
                  <a:pt x="293" y="12"/>
                </a:lnTo>
                <a:cubicBezTo>
                  <a:pt x="298" y="3"/>
                  <a:pt x="309" y="0"/>
                  <a:pt x="318" y="5"/>
                </a:cubicBezTo>
                <a:lnTo>
                  <a:pt x="318" y="5"/>
                </a:lnTo>
                <a:cubicBezTo>
                  <a:pt x="350" y="23"/>
                  <a:pt x="378" y="50"/>
                  <a:pt x="397" y="82"/>
                </a:cubicBezTo>
                <a:lnTo>
                  <a:pt x="397" y="82"/>
                </a:lnTo>
                <a:cubicBezTo>
                  <a:pt x="416" y="115"/>
                  <a:pt x="427" y="152"/>
                  <a:pt x="427" y="191"/>
                </a:cubicBezTo>
                <a:lnTo>
                  <a:pt x="427" y="191"/>
                </a:lnTo>
                <a:cubicBezTo>
                  <a:pt x="427" y="248"/>
                  <a:pt x="404" y="302"/>
                  <a:pt x="364" y="342"/>
                </a:cubicBezTo>
                <a:lnTo>
                  <a:pt x="364" y="342"/>
                </a:lnTo>
                <a:cubicBezTo>
                  <a:pt x="323" y="382"/>
                  <a:pt x="270" y="405"/>
                  <a:pt x="213" y="405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" name="Freeform 369"/>
          <p:cNvSpPr>
            <a:spLocks noChangeArrowheads="1"/>
          </p:cNvSpPr>
          <p:nvPr/>
        </p:nvSpPr>
        <p:spPr bwMode="auto">
          <a:xfrm>
            <a:off x="12033930" y="6080942"/>
            <a:ext cx="41305" cy="237506"/>
          </a:xfrm>
          <a:custGeom>
            <a:avLst/>
            <a:gdLst>
              <a:gd name="T0" fmla="*/ 17 w 36"/>
              <a:gd name="T1" fmla="*/ 200 h 201"/>
              <a:gd name="T2" fmla="*/ 17 w 36"/>
              <a:gd name="T3" fmla="*/ 200 h 201"/>
              <a:gd name="T4" fmla="*/ 17 w 36"/>
              <a:gd name="T5" fmla="*/ 200 h 201"/>
              <a:gd name="T6" fmla="*/ 0 w 36"/>
              <a:gd name="T7" fmla="*/ 182 h 201"/>
              <a:gd name="T8" fmla="*/ 0 w 36"/>
              <a:gd name="T9" fmla="*/ 17 h 201"/>
              <a:gd name="T10" fmla="*/ 0 w 36"/>
              <a:gd name="T11" fmla="*/ 17 h 201"/>
              <a:gd name="T12" fmla="*/ 18 w 36"/>
              <a:gd name="T13" fmla="*/ 0 h 201"/>
              <a:gd name="T14" fmla="*/ 18 w 36"/>
              <a:gd name="T15" fmla="*/ 0 h 201"/>
              <a:gd name="T16" fmla="*/ 18 w 36"/>
              <a:gd name="T17" fmla="*/ 0 h 201"/>
              <a:gd name="T18" fmla="*/ 35 w 36"/>
              <a:gd name="T19" fmla="*/ 18 h 201"/>
              <a:gd name="T20" fmla="*/ 35 w 36"/>
              <a:gd name="T21" fmla="*/ 182 h 201"/>
              <a:gd name="T22" fmla="*/ 35 w 36"/>
              <a:gd name="T23" fmla="*/ 182 h 201"/>
              <a:gd name="T24" fmla="*/ 17 w 36"/>
              <a:gd name="T25" fmla="*/ 20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" h="201">
                <a:moveTo>
                  <a:pt x="17" y="200"/>
                </a:moveTo>
                <a:lnTo>
                  <a:pt x="17" y="200"/>
                </a:lnTo>
                <a:lnTo>
                  <a:pt x="17" y="200"/>
                </a:lnTo>
                <a:cubicBezTo>
                  <a:pt x="7" y="200"/>
                  <a:pt x="0" y="191"/>
                  <a:pt x="0" y="182"/>
                </a:cubicBezTo>
                <a:lnTo>
                  <a:pt x="0" y="17"/>
                </a:lnTo>
                <a:lnTo>
                  <a:pt x="0" y="17"/>
                </a:lnTo>
                <a:cubicBezTo>
                  <a:pt x="0" y="7"/>
                  <a:pt x="7" y="0"/>
                  <a:pt x="18" y="0"/>
                </a:cubicBezTo>
                <a:lnTo>
                  <a:pt x="18" y="0"/>
                </a:lnTo>
                <a:lnTo>
                  <a:pt x="18" y="0"/>
                </a:lnTo>
                <a:cubicBezTo>
                  <a:pt x="27" y="0"/>
                  <a:pt x="35" y="7"/>
                  <a:pt x="35" y="18"/>
                </a:cubicBezTo>
                <a:lnTo>
                  <a:pt x="35" y="182"/>
                </a:lnTo>
                <a:lnTo>
                  <a:pt x="35" y="182"/>
                </a:lnTo>
                <a:cubicBezTo>
                  <a:pt x="35" y="191"/>
                  <a:pt x="27" y="200"/>
                  <a:pt x="17" y="20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1" name="Freeform 370"/>
          <p:cNvSpPr>
            <a:spLocks noChangeArrowheads="1"/>
          </p:cNvSpPr>
          <p:nvPr/>
        </p:nvSpPr>
        <p:spPr bwMode="auto">
          <a:xfrm>
            <a:off x="12023603" y="7727996"/>
            <a:ext cx="87772" cy="433707"/>
          </a:xfrm>
          <a:custGeom>
            <a:avLst/>
            <a:gdLst>
              <a:gd name="T0" fmla="*/ 60 w 75"/>
              <a:gd name="T1" fmla="*/ 73 h 371"/>
              <a:gd name="T2" fmla="*/ 60 w 75"/>
              <a:gd name="T3" fmla="*/ 23 h 371"/>
              <a:gd name="T4" fmla="*/ 60 w 75"/>
              <a:gd name="T5" fmla="*/ 23 h 371"/>
              <a:gd name="T6" fmla="*/ 37 w 75"/>
              <a:gd name="T7" fmla="*/ 0 h 371"/>
              <a:gd name="T8" fmla="*/ 37 w 75"/>
              <a:gd name="T9" fmla="*/ 0 h 371"/>
              <a:gd name="T10" fmla="*/ 37 w 75"/>
              <a:gd name="T11" fmla="*/ 0 h 371"/>
              <a:gd name="T12" fmla="*/ 15 w 75"/>
              <a:gd name="T13" fmla="*/ 22 h 371"/>
              <a:gd name="T14" fmla="*/ 14 w 75"/>
              <a:gd name="T15" fmla="*/ 74 h 371"/>
              <a:gd name="T16" fmla="*/ 14 w 75"/>
              <a:gd name="T17" fmla="*/ 74 h 371"/>
              <a:gd name="T18" fmla="*/ 0 w 75"/>
              <a:gd name="T19" fmla="*/ 104 h 371"/>
              <a:gd name="T20" fmla="*/ 0 w 75"/>
              <a:gd name="T21" fmla="*/ 104 h 371"/>
              <a:gd name="T22" fmla="*/ 14 w 75"/>
              <a:gd name="T23" fmla="*/ 133 h 371"/>
              <a:gd name="T24" fmla="*/ 13 w 75"/>
              <a:gd name="T25" fmla="*/ 347 h 371"/>
              <a:gd name="T26" fmla="*/ 13 w 75"/>
              <a:gd name="T27" fmla="*/ 347 h 371"/>
              <a:gd name="T28" fmla="*/ 35 w 75"/>
              <a:gd name="T29" fmla="*/ 370 h 371"/>
              <a:gd name="T30" fmla="*/ 35 w 75"/>
              <a:gd name="T31" fmla="*/ 370 h 371"/>
              <a:gd name="T32" fmla="*/ 35 w 75"/>
              <a:gd name="T33" fmla="*/ 370 h 371"/>
              <a:gd name="T34" fmla="*/ 58 w 75"/>
              <a:gd name="T35" fmla="*/ 347 h 371"/>
              <a:gd name="T36" fmla="*/ 59 w 75"/>
              <a:gd name="T37" fmla="*/ 134 h 371"/>
              <a:gd name="T38" fmla="*/ 59 w 75"/>
              <a:gd name="T39" fmla="*/ 134 h 371"/>
              <a:gd name="T40" fmla="*/ 74 w 75"/>
              <a:gd name="T41" fmla="*/ 104 h 371"/>
              <a:gd name="T42" fmla="*/ 74 w 75"/>
              <a:gd name="T43" fmla="*/ 104 h 371"/>
              <a:gd name="T44" fmla="*/ 60 w 75"/>
              <a:gd name="T45" fmla="*/ 73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5" h="371">
                <a:moveTo>
                  <a:pt x="60" y="73"/>
                </a:moveTo>
                <a:lnTo>
                  <a:pt x="60" y="23"/>
                </a:lnTo>
                <a:lnTo>
                  <a:pt x="60" y="23"/>
                </a:lnTo>
                <a:cubicBezTo>
                  <a:pt x="60" y="10"/>
                  <a:pt x="50" y="0"/>
                  <a:pt x="37" y="0"/>
                </a:cubicBezTo>
                <a:lnTo>
                  <a:pt x="37" y="0"/>
                </a:lnTo>
                <a:lnTo>
                  <a:pt x="37" y="0"/>
                </a:lnTo>
                <a:cubicBezTo>
                  <a:pt x="24" y="0"/>
                  <a:pt x="15" y="10"/>
                  <a:pt x="15" y="22"/>
                </a:cubicBezTo>
                <a:lnTo>
                  <a:pt x="14" y="74"/>
                </a:lnTo>
                <a:lnTo>
                  <a:pt x="14" y="74"/>
                </a:lnTo>
                <a:cubicBezTo>
                  <a:pt x="6" y="81"/>
                  <a:pt x="0" y="92"/>
                  <a:pt x="0" y="104"/>
                </a:cubicBezTo>
                <a:lnTo>
                  <a:pt x="0" y="104"/>
                </a:lnTo>
                <a:cubicBezTo>
                  <a:pt x="0" y="116"/>
                  <a:pt x="6" y="126"/>
                  <a:pt x="14" y="133"/>
                </a:cubicBezTo>
                <a:lnTo>
                  <a:pt x="13" y="347"/>
                </a:lnTo>
                <a:lnTo>
                  <a:pt x="13" y="347"/>
                </a:lnTo>
                <a:cubicBezTo>
                  <a:pt x="13" y="360"/>
                  <a:pt x="23" y="370"/>
                  <a:pt x="35" y="370"/>
                </a:cubicBezTo>
                <a:lnTo>
                  <a:pt x="35" y="370"/>
                </a:lnTo>
                <a:lnTo>
                  <a:pt x="35" y="370"/>
                </a:lnTo>
                <a:cubicBezTo>
                  <a:pt x="48" y="370"/>
                  <a:pt x="58" y="360"/>
                  <a:pt x="58" y="347"/>
                </a:cubicBezTo>
                <a:lnTo>
                  <a:pt x="59" y="134"/>
                </a:lnTo>
                <a:lnTo>
                  <a:pt x="59" y="134"/>
                </a:lnTo>
                <a:cubicBezTo>
                  <a:pt x="68" y="127"/>
                  <a:pt x="74" y="116"/>
                  <a:pt x="74" y="104"/>
                </a:cubicBezTo>
                <a:lnTo>
                  <a:pt x="74" y="104"/>
                </a:lnTo>
                <a:cubicBezTo>
                  <a:pt x="74" y="91"/>
                  <a:pt x="69" y="80"/>
                  <a:pt x="60" y="73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2" name="Freeform 371"/>
          <p:cNvSpPr>
            <a:spLocks noChangeArrowheads="1"/>
          </p:cNvSpPr>
          <p:nvPr/>
        </p:nvSpPr>
        <p:spPr bwMode="auto">
          <a:xfrm>
            <a:off x="11832564" y="7727996"/>
            <a:ext cx="87776" cy="433707"/>
          </a:xfrm>
          <a:custGeom>
            <a:avLst/>
            <a:gdLst>
              <a:gd name="T0" fmla="*/ 59 w 76"/>
              <a:gd name="T1" fmla="*/ 237 h 371"/>
              <a:gd name="T2" fmla="*/ 61 w 76"/>
              <a:gd name="T3" fmla="*/ 23 h 371"/>
              <a:gd name="T4" fmla="*/ 61 w 76"/>
              <a:gd name="T5" fmla="*/ 23 h 371"/>
              <a:gd name="T6" fmla="*/ 38 w 76"/>
              <a:gd name="T7" fmla="*/ 0 h 371"/>
              <a:gd name="T8" fmla="*/ 38 w 76"/>
              <a:gd name="T9" fmla="*/ 0 h 371"/>
              <a:gd name="T10" fmla="*/ 38 w 76"/>
              <a:gd name="T11" fmla="*/ 0 h 371"/>
              <a:gd name="T12" fmla="*/ 16 w 76"/>
              <a:gd name="T13" fmla="*/ 22 h 371"/>
              <a:gd name="T14" fmla="*/ 14 w 76"/>
              <a:gd name="T15" fmla="*/ 238 h 371"/>
              <a:gd name="T16" fmla="*/ 14 w 76"/>
              <a:gd name="T17" fmla="*/ 238 h 371"/>
              <a:gd name="T18" fmla="*/ 0 w 76"/>
              <a:gd name="T19" fmla="*/ 268 h 371"/>
              <a:gd name="T20" fmla="*/ 0 w 76"/>
              <a:gd name="T21" fmla="*/ 268 h 371"/>
              <a:gd name="T22" fmla="*/ 14 w 76"/>
              <a:gd name="T23" fmla="*/ 297 h 371"/>
              <a:gd name="T24" fmla="*/ 14 w 76"/>
              <a:gd name="T25" fmla="*/ 347 h 371"/>
              <a:gd name="T26" fmla="*/ 14 w 76"/>
              <a:gd name="T27" fmla="*/ 347 h 371"/>
              <a:gd name="T28" fmla="*/ 36 w 76"/>
              <a:gd name="T29" fmla="*/ 370 h 371"/>
              <a:gd name="T30" fmla="*/ 37 w 76"/>
              <a:gd name="T31" fmla="*/ 370 h 371"/>
              <a:gd name="T32" fmla="*/ 37 w 76"/>
              <a:gd name="T33" fmla="*/ 370 h 371"/>
              <a:gd name="T34" fmla="*/ 59 w 76"/>
              <a:gd name="T35" fmla="*/ 347 h 371"/>
              <a:gd name="T36" fmla="*/ 59 w 76"/>
              <a:gd name="T37" fmla="*/ 298 h 371"/>
              <a:gd name="T38" fmla="*/ 59 w 76"/>
              <a:gd name="T39" fmla="*/ 298 h 371"/>
              <a:gd name="T40" fmla="*/ 75 w 76"/>
              <a:gd name="T41" fmla="*/ 268 h 371"/>
              <a:gd name="T42" fmla="*/ 75 w 76"/>
              <a:gd name="T43" fmla="*/ 268 h 371"/>
              <a:gd name="T44" fmla="*/ 59 w 76"/>
              <a:gd name="T45" fmla="*/ 237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6" h="371">
                <a:moveTo>
                  <a:pt x="59" y="237"/>
                </a:moveTo>
                <a:lnTo>
                  <a:pt x="61" y="23"/>
                </a:lnTo>
                <a:lnTo>
                  <a:pt x="61" y="23"/>
                </a:lnTo>
                <a:cubicBezTo>
                  <a:pt x="61" y="10"/>
                  <a:pt x="51" y="0"/>
                  <a:pt x="38" y="0"/>
                </a:cubicBezTo>
                <a:lnTo>
                  <a:pt x="38" y="0"/>
                </a:lnTo>
                <a:lnTo>
                  <a:pt x="38" y="0"/>
                </a:lnTo>
                <a:cubicBezTo>
                  <a:pt x="26" y="0"/>
                  <a:pt x="16" y="10"/>
                  <a:pt x="16" y="22"/>
                </a:cubicBezTo>
                <a:lnTo>
                  <a:pt x="14" y="238"/>
                </a:lnTo>
                <a:lnTo>
                  <a:pt x="14" y="238"/>
                </a:lnTo>
                <a:cubicBezTo>
                  <a:pt x="6" y="245"/>
                  <a:pt x="0" y="256"/>
                  <a:pt x="0" y="268"/>
                </a:cubicBezTo>
                <a:lnTo>
                  <a:pt x="0" y="268"/>
                </a:lnTo>
                <a:cubicBezTo>
                  <a:pt x="0" y="280"/>
                  <a:pt x="6" y="290"/>
                  <a:pt x="14" y="297"/>
                </a:cubicBezTo>
                <a:lnTo>
                  <a:pt x="14" y="347"/>
                </a:lnTo>
                <a:lnTo>
                  <a:pt x="14" y="347"/>
                </a:lnTo>
                <a:cubicBezTo>
                  <a:pt x="14" y="360"/>
                  <a:pt x="24" y="370"/>
                  <a:pt x="36" y="370"/>
                </a:cubicBezTo>
                <a:lnTo>
                  <a:pt x="37" y="370"/>
                </a:lnTo>
                <a:lnTo>
                  <a:pt x="37" y="370"/>
                </a:lnTo>
                <a:cubicBezTo>
                  <a:pt x="49" y="370"/>
                  <a:pt x="59" y="360"/>
                  <a:pt x="59" y="347"/>
                </a:cubicBezTo>
                <a:lnTo>
                  <a:pt x="59" y="298"/>
                </a:lnTo>
                <a:lnTo>
                  <a:pt x="59" y="298"/>
                </a:lnTo>
                <a:cubicBezTo>
                  <a:pt x="69" y="291"/>
                  <a:pt x="75" y="280"/>
                  <a:pt x="75" y="268"/>
                </a:cubicBezTo>
                <a:lnTo>
                  <a:pt x="75" y="268"/>
                </a:lnTo>
                <a:cubicBezTo>
                  <a:pt x="75" y="255"/>
                  <a:pt x="69" y="245"/>
                  <a:pt x="59" y="237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3" name="Freeform 372"/>
          <p:cNvSpPr>
            <a:spLocks noChangeArrowheads="1"/>
          </p:cNvSpPr>
          <p:nvPr/>
        </p:nvSpPr>
        <p:spPr bwMode="auto">
          <a:xfrm>
            <a:off x="12214639" y="7727996"/>
            <a:ext cx="87776" cy="433707"/>
          </a:xfrm>
          <a:custGeom>
            <a:avLst/>
            <a:gdLst>
              <a:gd name="T0" fmla="*/ 76 w 77"/>
              <a:gd name="T1" fmla="*/ 267 h 371"/>
              <a:gd name="T2" fmla="*/ 76 w 77"/>
              <a:gd name="T3" fmla="*/ 267 h 371"/>
              <a:gd name="T4" fmla="*/ 60 w 77"/>
              <a:gd name="T5" fmla="*/ 236 h 371"/>
              <a:gd name="T6" fmla="*/ 62 w 77"/>
              <a:gd name="T7" fmla="*/ 22 h 371"/>
              <a:gd name="T8" fmla="*/ 62 w 77"/>
              <a:gd name="T9" fmla="*/ 22 h 371"/>
              <a:gd name="T10" fmla="*/ 39 w 77"/>
              <a:gd name="T11" fmla="*/ 0 h 371"/>
              <a:gd name="T12" fmla="*/ 38 w 77"/>
              <a:gd name="T13" fmla="*/ 0 h 371"/>
              <a:gd name="T14" fmla="*/ 38 w 77"/>
              <a:gd name="T15" fmla="*/ 0 h 371"/>
              <a:gd name="T16" fmla="*/ 16 w 77"/>
              <a:gd name="T17" fmla="*/ 22 h 371"/>
              <a:gd name="T18" fmla="*/ 15 w 77"/>
              <a:gd name="T19" fmla="*/ 237 h 371"/>
              <a:gd name="T20" fmla="*/ 15 w 77"/>
              <a:gd name="T21" fmla="*/ 237 h 371"/>
              <a:gd name="T22" fmla="*/ 0 w 77"/>
              <a:gd name="T23" fmla="*/ 267 h 371"/>
              <a:gd name="T24" fmla="*/ 0 w 77"/>
              <a:gd name="T25" fmla="*/ 267 h 371"/>
              <a:gd name="T26" fmla="*/ 14 w 77"/>
              <a:gd name="T27" fmla="*/ 296 h 371"/>
              <a:gd name="T28" fmla="*/ 14 w 77"/>
              <a:gd name="T29" fmla="*/ 347 h 371"/>
              <a:gd name="T30" fmla="*/ 14 w 77"/>
              <a:gd name="T31" fmla="*/ 347 h 371"/>
              <a:gd name="T32" fmla="*/ 37 w 77"/>
              <a:gd name="T33" fmla="*/ 370 h 371"/>
              <a:gd name="T34" fmla="*/ 37 w 77"/>
              <a:gd name="T35" fmla="*/ 370 h 371"/>
              <a:gd name="T36" fmla="*/ 37 w 77"/>
              <a:gd name="T37" fmla="*/ 370 h 371"/>
              <a:gd name="T38" fmla="*/ 60 w 77"/>
              <a:gd name="T39" fmla="*/ 348 h 371"/>
              <a:gd name="T40" fmla="*/ 60 w 77"/>
              <a:gd name="T41" fmla="*/ 297 h 371"/>
              <a:gd name="T42" fmla="*/ 60 w 77"/>
              <a:gd name="T43" fmla="*/ 297 h 371"/>
              <a:gd name="T44" fmla="*/ 76 w 77"/>
              <a:gd name="T45" fmla="*/ 267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7" h="371">
                <a:moveTo>
                  <a:pt x="76" y="267"/>
                </a:moveTo>
                <a:lnTo>
                  <a:pt x="76" y="267"/>
                </a:lnTo>
                <a:cubicBezTo>
                  <a:pt x="76" y="254"/>
                  <a:pt x="70" y="244"/>
                  <a:pt x="60" y="236"/>
                </a:cubicBezTo>
                <a:lnTo>
                  <a:pt x="62" y="22"/>
                </a:lnTo>
                <a:lnTo>
                  <a:pt x="62" y="22"/>
                </a:lnTo>
                <a:cubicBezTo>
                  <a:pt x="62" y="10"/>
                  <a:pt x="51" y="0"/>
                  <a:pt x="39" y="0"/>
                </a:cubicBezTo>
                <a:lnTo>
                  <a:pt x="38" y="0"/>
                </a:lnTo>
                <a:lnTo>
                  <a:pt x="38" y="0"/>
                </a:lnTo>
                <a:cubicBezTo>
                  <a:pt x="26" y="0"/>
                  <a:pt x="16" y="10"/>
                  <a:pt x="16" y="22"/>
                </a:cubicBezTo>
                <a:lnTo>
                  <a:pt x="15" y="237"/>
                </a:lnTo>
                <a:lnTo>
                  <a:pt x="15" y="237"/>
                </a:lnTo>
                <a:cubicBezTo>
                  <a:pt x="6" y="244"/>
                  <a:pt x="0" y="255"/>
                  <a:pt x="0" y="267"/>
                </a:cubicBezTo>
                <a:lnTo>
                  <a:pt x="0" y="267"/>
                </a:lnTo>
                <a:cubicBezTo>
                  <a:pt x="0" y="279"/>
                  <a:pt x="6" y="289"/>
                  <a:pt x="14" y="296"/>
                </a:cubicBezTo>
                <a:lnTo>
                  <a:pt x="14" y="347"/>
                </a:lnTo>
                <a:lnTo>
                  <a:pt x="14" y="347"/>
                </a:lnTo>
                <a:cubicBezTo>
                  <a:pt x="14" y="360"/>
                  <a:pt x="24" y="370"/>
                  <a:pt x="37" y="370"/>
                </a:cubicBezTo>
                <a:lnTo>
                  <a:pt x="37" y="370"/>
                </a:lnTo>
                <a:lnTo>
                  <a:pt x="37" y="370"/>
                </a:lnTo>
                <a:cubicBezTo>
                  <a:pt x="49" y="370"/>
                  <a:pt x="60" y="360"/>
                  <a:pt x="60" y="348"/>
                </a:cubicBezTo>
                <a:lnTo>
                  <a:pt x="60" y="297"/>
                </a:lnTo>
                <a:lnTo>
                  <a:pt x="60" y="297"/>
                </a:lnTo>
                <a:cubicBezTo>
                  <a:pt x="70" y="290"/>
                  <a:pt x="76" y="279"/>
                  <a:pt x="76" y="267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4" name="Freeform 373"/>
          <p:cNvSpPr>
            <a:spLocks noChangeArrowheads="1"/>
          </p:cNvSpPr>
          <p:nvPr/>
        </p:nvSpPr>
        <p:spPr bwMode="auto">
          <a:xfrm>
            <a:off x="11884196" y="10283773"/>
            <a:ext cx="536971" cy="655723"/>
          </a:xfrm>
          <a:custGeom>
            <a:avLst/>
            <a:gdLst>
              <a:gd name="T0" fmla="*/ 373 w 459"/>
              <a:gd name="T1" fmla="*/ 298 h 561"/>
              <a:gd name="T2" fmla="*/ 368 w 459"/>
              <a:gd name="T3" fmla="*/ 431 h 561"/>
              <a:gd name="T4" fmla="*/ 368 w 459"/>
              <a:gd name="T5" fmla="*/ 431 h 561"/>
              <a:gd name="T6" fmla="*/ 369 w 459"/>
              <a:gd name="T7" fmla="*/ 461 h 561"/>
              <a:gd name="T8" fmla="*/ 368 w 459"/>
              <a:gd name="T9" fmla="*/ 488 h 561"/>
              <a:gd name="T10" fmla="*/ 326 w 459"/>
              <a:gd name="T11" fmla="*/ 513 h 561"/>
              <a:gd name="T12" fmla="*/ 227 w 459"/>
              <a:gd name="T13" fmla="*/ 524 h 561"/>
              <a:gd name="T14" fmla="*/ 131 w 459"/>
              <a:gd name="T15" fmla="*/ 510 h 561"/>
              <a:gd name="T16" fmla="*/ 93 w 459"/>
              <a:gd name="T17" fmla="*/ 483 h 561"/>
              <a:gd name="T18" fmla="*/ 92 w 459"/>
              <a:gd name="T19" fmla="*/ 463 h 561"/>
              <a:gd name="T20" fmla="*/ 94 w 459"/>
              <a:gd name="T21" fmla="*/ 427 h 561"/>
              <a:gd name="T22" fmla="*/ 87 w 459"/>
              <a:gd name="T23" fmla="*/ 301 h 561"/>
              <a:gd name="T24" fmla="*/ 409 w 459"/>
              <a:gd name="T25" fmla="*/ 187 h 561"/>
              <a:gd name="T26" fmla="*/ 373 w 459"/>
              <a:gd name="T27" fmla="*/ 298 h 561"/>
              <a:gd name="T28" fmla="*/ 155 w 459"/>
              <a:gd name="T29" fmla="*/ 110 h 561"/>
              <a:gd name="T30" fmla="*/ 229 w 459"/>
              <a:gd name="T31" fmla="*/ 36 h 561"/>
              <a:gd name="T32" fmla="*/ 302 w 459"/>
              <a:gd name="T33" fmla="*/ 151 h 561"/>
              <a:gd name="T34" fmla="*/ 155 w 459"/>
              <a:gd name="T35" fmla="*/ 110 h 561"/>
              <a:gd name="T36" fmla="*/ 453 w 459"/>
              <a:gd name="T37" fmla="*/ 166 h 561"/>
              <a:gd name="T38" fmla="*/ 339 w 459"/>
              <a:gd name="T39" fmla="*/ 151 h 561"/>
              <a:gd name="T40" fmla="*/ 338 w 459"/>
              <a:gd name="T41" fmla="*/ 110 h 561"/>
              <a:gd name="T42" fmla="*/ 229 w 459"/>
              <a:gd name="T43" fmla="*/ 0 h 561"/>
              <a:gd name="T44" fmla="*/ 120 w 459"/>
              <a:gd name="T45" fmla="*/ 151 h 561"/>
              <a:gd name="T46" fmla="*/ 27 w 459"/>
              <a:gd name="T47" fmla="*/ 151 h 561"/>
              <a:gd name="T48" fmla="*/ 4 w 459"/>
              <a:gd name="T49" fmla="*/ 165 h 561"/>
              <a:gd name="T50" fmla="*/ 7 w 459"/>
              <a:gd name="T51" fmla="*/ 192 h 561"/>
              <a:gd name="T52" fmla="*/ 51 w 459"/>
              <a:gd name="T53" fmla="*/ 307 h 561"/>
              <a:gd name="T54" fmla="*/ 58 w 459"/>
              <a:gd name="T55" fmla="*/ 426 h 561"/>
              <a:gd name="T56" fmla="*/ 55 w 459"/>
              <a:gd name="T57" fmla="*/ 461 h 561"/>
              <a:gd name="T58" fmla="*/ 58 w 459"/>
              <a:gd name="T59" fmla="*/ 489 h 561"/>
              <a:gd name="T60" fmla="*/ 121 w 459"/>
              <a:gd name="T61" fmla="*/ 544 h 561"/>
              <a:gd name="T62" fmla="*/ 226 w 459"/>
              <a:gd name="T63" fmla="*/ 560 h 561"/>
              <a:gd name="T64" fmla="*/ 236 w 459"/>
              <a:gd name="T65" fmla="*/ 560 h 561"/>
              <a:gd name="T66" fmla="*/ 336 w 459"/>
              <a:gd name="T67" fmla="*/ 547 h 561"/>
              <a:gd name="T68" fmla="*/ 403 w 459"/>
              <a:gd name="T69" fmla="*/ 495 h 561"/>
              <a:gd name="T70" fmla="*/ 406 w 459"/>
              <a:gd name="T71" fmla="*/ 458 h 561"/>
              <a:gd name="T72" fmla="*/ 403 w 459"/>
              <a:gd name="T73" fmla="*/ 423 h 561"/>
              <a:gd name="T74" fmla="*/ 403 w 459"/>
              <a:gd name="T75" fmla="*/ 415 h 561"/>
              <a:gd name="T76" fmla="*/ 408 w 459"/>
              <a:gd name="T77" fmla="*/ 304 h 561"/>
              <a:gd name="T78" fmla="*/ 450 w 459"/>
              <a:gd name="T79" fmla="*/ 192 h 561"/>
              <a:gd name="T80" fmla="*/ 453 w 459"/>
              <a:gd name="T81" fmla="*/ 166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459" h="561">
                <a:moveTo>
                  <a:pt x="373" y="298"/>
                </a:moveTo>
                <a:lnTo>
                  <a:pt x="373" y="298"/>
                </a:lnTo>
                <a:cubicBezTo>
                  <a:pt x="365" y="346"/>
                  <a:pt x="366" y="393"/>
                  <a:pt x="367" y="424"/>
                </a:cubicBezTo>
                <a:lnTo>
                  <a:pt x="368" y="431"/>
                </a:lnTo>
                <a:lnTo>
                  <a:pt x="368" y="431"/>
                </a:lnTo>
                <a:lnTo>
                  <a:pt x="368" y="431"/>
                </a:lnTo>
                <a:cubicBezTo>
                  <a:pt x="368" y="445"/>
                  <a:pt x="369" y="456"/>
                  <a:pt x="369" y="461"/>
                </a:cubicBezTo>
                <a:lnTo>
                  <a:pt x="369" y="461"/>
                </a:lnTo>
                <a:cubicBezTo>
                  <a:pt x="370" y="471"/>
                  <a:pt x="369" y="479"/>
                  <a:pt x="368" y="488"/>
                </a:cubicBezTo>
                <a:lnTo>
                  <a:pt x="368" y="488"/>
                </a:lnTo>
                <a:cubicBezTo>
                  <a:pt x="367" y="494"/>
                  <a:pt x="354" y="505"/>
                  <a:pt x="326" y="513"/>
                </a:cubicBezTo>
                <a:lnTo>
                  <a:pt x="326" y="513"/>
                </a:lnTo>
                <a:cubicBezTo>
                  <a:pt x="299" y="521"/>
                  <a:pt x="264" y="524"/>
                  <a:pt x="227" y="524"/>
                </a:cubicBezTo>
                <a:lnTo>
                  <a:pt x="227" y="524"/>
                </a:lnTo>
                <a:cubicBezTo>
                  <a:pt x="190" y="523"/>
                  <a:pt x="156" y="518"/>
                  <a:pt x="131" y="510"/>
                </a:cubicBezTo>
                <a:lnTo>
                  <a:pt x="131" y="510"/>
                </a:lnTo>
                <a:cubicBezTo>
                  <a:pt x="98" y="499"/>
                  <a:pt x="93" y="487"/>
                  <a:pt x="93" y="483"/>
                </a:cubicBezTo>
                <a:lnTo>
                  <a:pt x="93" y="483"/>
                </a:lnTo>
                <a:cubicBezTo>
                  <a:pt x="92" y="477"/>
                  <a:pt x="91" y="470"/>
                  <a:pt x="92" y="463"/>
                </a:cubicBezTo>
                <a:lnTo>
                  <a:pt x="92" y="463"/>
                </a:lnTo>
                <a:cubicBezTo>
                  <a:pt x="92" y="454"/>
                  <a:pt x="93" y="440"/>
                  <a:pt x="94" y="427"/>
                </a:cubicBezTo>
                <a:lnTo>
                  <a:pt x="94" y="427"/>
                </a:lnTo>
                <a:cubicBezTo>
                  <a:pt x="95" y="396"/>
                  <a:pt x="95" y="349"/>
                  <a:pt x="87" y="301"/>
                </a:cubicBezTo>
                <a:lnTo>
                  <a:pt x="87" y="301"/>
                </a:lnTo>
                <a:cubicBezTo>
                  <a:pt x="80" y="254"/>
                  <a:pt x="67" y="217"/>
                  <a:pt x="49" y="187"/>
                </a:cubicBezTo>
                <a:lnTo>
                  <a:pt x="409" y="187"/>
                </a:lnTo>
                <a:lnTo>
                  <a:pt x="409" y="187"/>
                </a:lnTo>
                <a:cubicBezTo>
                  <a:pt x="391" y="215"/>
                  <a:pt x="379" y="253"/>
                  <a:pt x="373" y="298"/>
                </a:cubicBezTo>
                <a:close/>
                <a:moveTo>
                  <a:pt x="155" y="110"/>
                </a:moveTo>
                <a:lnTo>
                  <a:pt x="155" y="110"/>
                </a:lnTo>
                <a:cubicBezTo>
                  <a:pt x="155" y="69"/>
                  <a:pt x="188" y="36"/>
                  <a:pt x="229" y="36"/>
                </a:cubicBezTo>
                <a:lnTo>
                  <a:pt x="229" y="36"/>
                </a:lnTo>
                <a:cubicBezTo>
                  <a:pt x="269" y="36"/>
                  <a:pt x="302" y="69"/>
                  <a:pt x="302" y="110"/>
                </a:cubicBezTo>
                <a:lnTo>
                  <a:pt x="302" y="151"/>
                </a:lnTo>
                <a:lnTo>
                  <a:pt x="155" y="151"/>
                </a:lnTo>
                <a:lnTo>
                  <a:pt x="155" y="110"/>
                </a:lnTo>
                <a:close/>
                <a:moveTo>
                  <a:pt x="453" y="166"/>
                </a:moveTo>
                <a:lnTo>
                  <a:pt x="453" y="166"/>
                </a:lnTo>
                <a:cubicBezTo>
                  <a:pt x="450" y="157"/>
                  <a:pt x="441" y="151"/>
                  <a:pt x="431" y="151"/>
                </a:cubicBezTo>
                <a:lnTo>
                  <a:pt x="339" y="151"/>
                </a:lnTo>
                <a:lnTo>
                  <a:pt x="338" y="110"/>
                </a:lnTo>
                <a:lnTo>
                  <a:pt x="338" y="110"/>
                </a:lnTo>
                <a:cubicBezTo>
                  <a:pt x="338" y="49"/>
                  <a:pt x="289" y="0"/>
                  <a:pt x="229" y="0"/>
                </a:cubicBezTo>
                <a:lnTo>
                  <a:pt x="229" y="0"/>
                </a:lnTo>
                <a:cubicBezTo>
                  <a:pt x="168" y="0"/>
                  <a:pt x="120" y="49"/>
                  <a:pt x="120" y="110"/>
                </a:cubicBezTo>
                <a:lnTo>
                  <a:pt x="120" y="151"/>
                </a:lnTo>
                <a:lnTo>
                  <a:pt x="27" y="151"/>
                </a:lnTo>
                <a:lnTo>
                  <a:pt x="27" y="151"/>
                </a:lnTo>
                <a:lnTo>
                  <a:pt x="27" y="151"/>
                </a:lnTo>
                <a:cubicBezTo>
                  <a:pt x="17" y="151"/>
                  <a:pt x="8" y="157"/>
                  <a:pt x="4" y="165"/>
                </a:cubicBezTo>
                <a:lnTo>
                  <a:pt x="4" y="165"/>
                </a:lnTo>
                <a:cubicBezTo>
                  <a:pt x="0" y="174"/>
                  <a:pt x="1" y="184"/>
                  <a:pt x="7" y="192"/>
                </a:cubicBezTo>
                <a:lnTo>
                  <a:pt x="7" y="192"/>
                </a:lnTo>
                <a:cubicBezTo>
                  <a:pt x="29" y="218"/>
                  <a:pt x="43" y="257"/>
                  <a:pt x="51" y="307"/>
                </a:cubicBezTo>
                <a:lnTo>
                  <a:pt x="51" y="307"/>
                </a:lnTo>
                <a:cubicBezTo>
                  <a:pt x="59" y="351"/>
                  <a:pt x="59" y="396"/>
                  <a:pt x="58" y="426"/>
                </a:cubicBezTo>
                <a:lnTo>
                  <a:pt x="58" y="426"/>
                </a:lnTo>
                <a:cubicBezTo>
                  <a:pt x="57" y="438"/>
                  <a:pt x="56" y="452"/>
                  <a:pt x="55" y="461"/>
                </a:cubicBezTo>
                <a:lnTo>
                  <a:pt x="55" y="461"/>
                </a:lnTo>
                <a:cubicBezTo>
                  <a:pt x="55" y="471"/>
                  <a:pt x="55" y="480"/>
                  <a:pt x="58" y="489"/>
                </a:cubicBezTo>
                <a:lnTo>
                  <a:pt x="58" y="489"/>
                </a:lnTo>
                <a:cubicBezTo>
                  <a:pt x="62" y="513"/>
                  <a:pt x="83" y="532"/>
                  <a:pt x="121" y="544"/>
                </a:cubicBezTo>
                <a:lnTo>
                  <a:pt x="121" y="544"/>
                </a:lnTo>
                <a:cubicBezTo>
                  <a:pt x="148" y="554"/>
                  <a:pt x="186" y="559"/>
                  <a:pt x="226" y="560"/>
                </a:cubicBezTo>
                <a:lnTo>
                  <a:pt x="226" y="560"/>
                </a:lnTo>
                <a:cubicBezTo>
                  <a:pt x="230" y="560"/>
                  <a:pt x="232" y="560"/>
                  <a:pt x="236" y="560"/>
                </a:cubicBezTo>
                <a:lnTo>
                  <a:pt x="236" y="560"/>
                </a:lnTo>
                <a:cubicBezTo>
                  <a:pt x="273" y="560"/>
                  <a:pt x="308" y="556"/>
                  <a:pt x="336" y="547"/>
                </a:cubicBezTo>
                <a:lnTo>
                  <a:pt x="336" y="547"/>
                </a:lnTo>
                <a:cubicBezTo>
                  <a:pt x="376" y="536"/>
                  <a:pt x="398" y="519"/>
                  <a:pt x="403" y="495"/>
                </a:cubicBezTo>
                <a:lnTo>
                  <a:pt x="403" y="495"/>
                </a:lnTo>
                <a:cubicBezTo>
                  <a:pt x="406" y="484"/>
                  <a:pt x="407" y="471"/>
                  <a:pt x="406" y="458"/>
                </a:cubicBezTo>
                <a:lnTo>
                  <a:pt x="406" y="458"/>
                </a:lnTo>
                <a:cubicBezTo>
                  <a:pt x="405" y="452"/>
                  <a:pt x="404" y="439"/>
                  <a:pt x="403" y="423"/>
                </a:cubicBezTo>
                <a:lnTo>
                  <a:pt x="403" y="416"/>
                </a:lnTo>
                <a:lnTo>
                  <a:pt x="403" y="415"/>
                </a:lnTo>
                <a:lnTo>
                  <a:pt x="403" y="415"/>
                </a:lnTo>
                <a:cubicBezTo>
                  <a:pt x="402" y="386"/>
                  <a:pt x="402" y="345"/>
                  <a:pt x="408" y="304"/>
                </a:cubicBezTo>
                <a:lnTo>
                  <a:pt x="408" y="304"/>
                </a:lnTo>
                <a:cubicBezTo>
                  <a:pt x="416" y="254"/>
                  <a:pt x="430" y="217"/>
                  <a:pt x="450" y="192"/>
                </a:cubicBezTo>
                <a:lnTo>
                  <a:pt x="450" y="192"/>
                </a:lnTo>
                <a:cubicBezTo>
                  <a:pt x="456" y="185"/>
                  <a:pt x="458" y="174"/>
                  <a:pt x="453" y="16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5" name="CuadroTexto 454"/>
          <p:cNvSpPr txBox="1"/>
          <p:nvPr/>
        </p:nvSpPr>
        <p:spPr>
          <a:xfrm>
            <a:off x="17179998" y="4275149"/>
            <a:ext cx="53254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Real Estate</a:t>
            </a:r>
            <a:endParaRPr lang="en-US" sz="80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56" name="CuadroTexto 455"/>
          <p:cNvSpPr txBox="1"/>
          <p:nvPr/>
        </p:nvSpPr>
        <p:spPr>
          <a:xfrm>
            <a:off x="17200663" y="5815282"/>
            <a:ext cx="5405337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1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57" name="CuadroTexto 456"/>
          <p:cNvSpPr txBox="1"/>
          <p:nvPr/>
        </p:nvSpPr>
        <p:spPr>
          <a:xfrm>
            <a:off x="12617367" y="2935228"/>
            <a:ext cx="210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58" name="Rectángulo 457"/>
          <p:cNvSpPr/>
          <p:nvPr/>
        </p:nvSpPr>
        <p:spPr>
          <a:xfrm>
            <a:off x="12618006" y="3496215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59" name="CuadroTexto 458"/>
          <p:cNvSpPr txBox="1"/>
          <p:nvPr/>
        </p:nvSpPr>
        <p:spPr>
          <a:xfrm>
            <a:off x="12592481" y="5659360"/>
            <a:ext cx="210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60" name="Rectángulo 459"/>
          <p:cNvSpPr/>
          <p:nvPr/>
        </p:nvSpPr>
        <p:spPr>
          <a:xfrm>
            <a:off x="12593120" y="6220347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61" name="CuadroTexto 460"/>
          <p:cNvSpPr txBox="1"/>
          <p:nvPr/>
        </p:nvSpPr>
        <p:spPr>
          <a:xfrm>
            <a:off x="12616728" y="7270273"/>
            <a:ext cx="210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62" name="Rectángulo 461"/>
          <p:cNvSpPr/>
          <p:nvPr/>
        </p:nvSpPr>
        <p:spPr>
          <a:xfrm>
            <a:off x="12617367" y="7831260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63" name="CuadroTexto 462"/>
          <p:cNvSpPr txBox="1"/>
          <p:nvPr/>
        </p:nvSpPr>
        <p:spPr>
          <a:xfrm>
            <a:off x="12606662" y="9994405"/>
            <a:ext cx="210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64" name="Rectángulo 463"/>
          <p:cNvSpPr/>
          <p:nvPr/>
        </p:nvSpPr>
        <p:spPr>
          <a:xfrm>
            <a:off x="12607301" y="10555392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19066867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Freeform 334"/>
          <p:cNvSpPr>
            <a:spLocks noChangeArrowheads="1"/>
          </p:cNvSpPr>
          <p:nvPr/>
        </p:nvSpPr>
        <p:spPr bwMode="auto">
          <a:xfrm>
            <a:off x="9633773" y="3724394"/>
            <a:ext cx="5475507" cy="7285910"/>
          </a:xfrm>
          <a:custGeom>
            <a:avLst/>
            <a:gdLst>
              <a:gd name="T0" fmla="*/ 2181 w 4362"/>
              <a:gd name="T1" fmla="*/ 5804 h 5805"/>
              <a:gd name="T2" fmla="*/ 2181 w 4362"/>
              <a:gd name="T3" fmla="*/ 5804 h 5805"/>
              <a:gd name="T4" fmla="*/ 2181 w 4362"/>
              <a:gd name="T5" fmla="*/ 5804 h 5805"/>
              <a:gd name="T6" fmla="*/ 0 w 4362"/>
              <a:gd name="T7" fmla="*/ 2618 h 5805"/>
              <a:gd name="T8" fmla="*/ 0 w 4362"/>
              <a:gd name="T9" fmla="*/ 804 h 5805"/>
              <a:gd name="T10" fmla="*/ 0 w 4362"/>
              <a:gd name="T11" fmla="*/ 804 h 5805"/>
              <a:gd name="T12" fmla="*/ 201 w 4362"/>
              <a:gd name="T13" fmla="*/ 591 h 5805"/>
              <a:gd name="T14" fmla="*/ 201 w 4362"/>
              <a:gd name="T15" fmla="*/ 591 h 5805"/>
              <a:gd name="T16" fmla="*/ 1106 w 4362"/>
              <a:gd name="T17" fmla="*/ 446 h 5805"/>
              <a:gd name="T18" fmla="*/ 1106 w 4362"/>
              <a:gd name="T19" fmla="*/ 446 h 5805"/>
              <a:gd name="T20" fmla="*/ 2078 w 4362"/>
              <a:gd name="T21" fmla="*/ 38 h 5805"/>
              <a:gd name="T22" fmla="*/ 2078 w 4362"/>
              <a:gd name="T23" fmla="*/ 38 h 5805"/>
              <a:gd name="T24" fmla="*/ 2286 w 4362"/>
              <a:gd name="T25" fmla="*/ 36 h 5805"/>
              <a:gd name="T26" fmla="*/ 2286 w 4362"/>
              <a:gd name="T27" fmla="*/ 36 h 5805"/>
              <a:gd name="T28" fmla="*/ 3209 w 4362"/>
              <a:gd name="T29" fmla="*/ 415 h 5805"/>
              <a:gd name="T30" fmla="*/ 3209 w 4362"/>
              <a:gd name="T31" fmla="*/ 415 h 5805"/>
              <a:gd name="T32" fmla="*/ 4164 w 4362"/>
              <a:gd name="T33" fmla="*/ 587 h 5805"/>
              <a:gd name="T34" fmla="*/ 4164 w 4362"/>
              <a:gd name="T35" fmla="*/ 587 h 5805"/>
              <a:gd name="T36" fmla="*/ 4361 w 4362"/>
              <a:gd name="T37" fmla="*/ 799 h 5805"/>
              <a:gd name="T38" fmla="*/ 4361 w 4362"/>
              <a:gd name="T39" fmla="*/ 2618 h 5805"/>
              <a:gd name="T40" fmla="*/ 4361 w 4362"/>
              <a:gd name="T41" fmla="*/ 2618 h 5805"/>
              <a:gd name="T42" fmla="*/ 2181 w 4362"/>
              <a:gd name="T43" fmla="*/ 5804 h 58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362" h="5805">
                <a:moveTo>
                  <a:pt x="2181" y="5804"/>
                </a:moveTo>
                <a:lnTo>
                  <a:pt x="2181" y="5804"/>
                </a:lnTo>
                <a:lnTo>
                  <a:pt x="2181" y="5804"/>
                </a:lnTo>
                <a:cubicBezTo>
                  <a:pt x="866" y="5294"/>
                  <a:pt x="0" y="4029"/>
                  <a:pt x="0" y="2618"/>
                </a:cubicBezTo>
                <a:lnTo>
                  <a:pt x="0" y="804"/>
                </a:lnTo>
                <a:lnTo>
                  <a:pt x="0" y="804"/>
                </a:lnTo>
                <a:cubicBezTo>
                  <a:pt x="0" y="690"/>
                  <a:pt x="89" y="597"/>
                  <a:pt x="201" y="591"/>
                </a:cubicBezTo>
                <a:lnTo>
                  <a:pt x="201" y="591"/>
                </a:lnTo>
                <a:cubicBezTo>
                  <a:pt x="456" y="579"/>
                  <a:pt x="764" y="540"/>
                  <a:pt x="1106" y="446"/>
                </a:cubicBezTo>
                <a:lnTo>
                  <a:pt x="1106" y="446"/>
                </a:lnTo>
                <a:cubicBezTo>
                  <a:pt x="1509" y="334"/>
                  <a:pt x="1836" y="178"/>
                  <a:pt x="2078" y="38"/>
                </a:cubicBezTo>
                <a:lnTo>
                  <a:pt x="2078" y="38"/>
                </a:lnTo>
                <a:cubicBezTo>
                  <a:pt x="2142" y="1"/>
                  <a:pt x="2221" y="0"/>
                  <a:pt x="2286" y="36"/>
                </a:cubicBezTo>
                <a:lnTo>
                  <a:pt x="2286" y="36"/>
                </a:lnTo>
                <a:cubicBezTo>
                  <a:pt x="2527" y="166"/>
                  <a:pt x="2836" y="307"/>
                  <a:pt x="3209" y="415"/>
                </a:cubicBezTo>
                <a:lnTo>
                  <a:pt x="3209" y="415"/>
                </a:lnTo>
                <a:cubicBezTo>
                  <a:pt x="3567" y="519"/>
                  <a:pt x="3893" y="567"/>
                  <a:pt x="4164" y="587"/>
                </a:cubicBezTo>
                <a:lnTo>
                  <a:pt x="4164" y="587"/>
                </a:lnTo>
                <a:cubicBezTo>
                  <a:pt x="4275" y="594"/>
                  <a:pt x="4361" y="687"/>
                  <a:pt x="4361" y="799"/>
                </a:cubicBezTo>
                <a:lnTo>
                  <a:pt x="4361" y="2618"/>
                </a:lnTo>
                <a:lnTo>
                  <a:pt x="4361" y="2618"/>
                </a:lnTo>
                <a:cubicBezTo>
                  <a:pt x="4361" y="4029"/>
                  <a:pt x="3495" y="5294"/>
                  <a:pt x="2181" y="580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3" name="Freeform 335"/>
          <p:cNvSpPr>
            <a:spLocks noChangeArrowheads="1"/>
          </p:cNvSpPr>
          <p:nvPr/>
        </p:nvSpPr>
        <p:spPr bwMode="auto">
          <a:xfrm>
            <a:off x="9949350" y="4056579"/>
            <a:ext cx="4849892" cy="6616003"/>
          </a:xfrm>
          <a:custGeom>
            <a:avLst/>
            <a:gdLst>
              <a:gd name="T0" fmla="*/ 113 w 3863"/>
              <a:gd name="T1" fmla="*/ 679 h 5271"/>
              <a:gd name="T2" fmla="*/ 113 w 3863"/>
              <a:gd name="T3" fmla="*/ 2353 h 5271"/>
              <a:gd name="T4" fmla="*/ 113 w 3863"/>
              <a:gd name="T5" fmla="*/ 2353 h 5271"/>
              <a:gd name="T6" fmla="*/ 647 w 3863"/>
              <a:gd name="T7" fmla="*/ 4079 h 5271"/>
              <a:gd name="T8" fmla="*/ 647 w 3863"/>
              <a:gd name="T9" fmla="*/ 4079 h 5271"/>
              <a:gd name="T10" fmla="*/ 1932 w 3863"/>
              <a:gd name="T11" fmla="*/ 5148 h 5271"/>
              <a:gd name="T12" fmla="*/ 1932 w 3863"/>
              <a:gd name="T13" fmla="*/ 5148 h 5271"/>
              <a:gd name="T14" fmla="*/ 3216 w 3863"/>
              <a:gd name="T15" fmla="*/ 4079 h 5271"/>
              <a:gd name="T16" fmla="*/ 3216 w 3863"/>
              <a:gd name="T17" fmla="*/ 4079 h 5271"/>
              <a:gd name="T18" fmla="*/ 3750 w 3863"/>
              <a:gd name="T19" fmla="*/ 2353 h 5271"/>
              <a:gd name="T20" fmla="*/ 3750 w 3863"/>
              <a:gd name="T21" fmla="*/ 670 h 5271"/>
              <a:gd name="T22" fmla="*/ 3750 w 3863"/>
              <a:gd name="T23" fmla="*/ 670 h 5271"/>
              <a:gd name="T24" fmla="*/ 2860 w 3863"/>
              <a:gd name="T25" fmla="*/ 497 h 5271"/>
              <a:gd name="T26" fmla="*/ 2860 w 3863"/>
              <a:gd name="T27" fmla="*/ 497 h 5271"/>
              <a:gd name="T28" fmla="*/ 1937 w 3863"/>
              <a:gd name="T29" fmla="*/ 127 h 5271"/>
              <a:gd name="T30" fmla="*/ 1937 w 3863"/>
              <a:gd name="T31" fmla="*/ 127 h 5271"/>
              <a:gd name="T32" fmla="*/ 953 w 3863"/>
              <a:gd name="T33" fmla="*/ 529 h 5271"/>
              <a:gd name="T34" fmla="*/ 953 w 3863"/>
              <a:gd name="T35" fmla="*/ 529 h 5271"/>
              <a:gd name="T36" fmla="*/ 113 w 3863"/>
              <a:gd name="T37" fmla="*/ 679 h 5271"/>
              <a:gd name="T38" fmla="*/ 1932 w 3863"/>
              <a:gd name="T39" fmla="*/ 5270 h 5271"/>
              <a:gd name="T40" fmla="*/ 1910 w 3863"/>
              <a:gd name="T41" fmla="*/ 5261 h 5271"/>
              <a:gd name="T42" fmla="*/ 1910 w 3863"/>
              <a:gd name="T43" fmla="*/ 5261 h 5271"/>
              <a:gd name="T44" fmla="*/ 555 w 3863"/>
              <a:gd name="T45" fmla="*/ 4143 h 5271"/>
              <a:gd name="T46" fmla="*/ 555 w 3863"/>
              <a:gd name="T47" fmla="*/ 4143 h 5271"/>
              <a:gd name="T48" fmla="*/ 0 w 3863"/>
              <a:gd name="T49" fmla="*/ 2353 h 5271"/>
              <a:gd name="T50" fmla="*/ 0 w 3863"/>
              <a:gd name="T51" fmla="*/ 574 h 5271"/>
              <a:gd name="T52" fmla="*/ 52 w 3863"/>
              <a:gd name="T53" fmla="*/ 570 h 5271"/>
              <a:gd name="T54" fmla="*/ 52 w 3863"/>
              <a:gd name="T55" fmla="*/ 570 h 5271"/>
              <a:gd name="T56" fmla="*/ 923 w 3863"/>
              <a:gd name="T57" fmla="*/ 422 h 5271"/>
              <a:gd name="T58" fmla="*/ 923 w 3863"/>
              <a:gd name="T59" fmla="*/ 422 h 5271"/>
              <a:gd name="T60" fmla="*/ 1909 w 3863"/>
              <a:gd name="T61" fmla="*/ 14 h 5271"/>
              <a:gd name="T62" fmla="*/ 1936 w 3863"/>
              <a:gd name="T63" fmla="*/ 0 h 5271"/>
              <a:gd name="T64" fmla="*/ 1963 w 3863"/>
              <a:gd name="T65" fmla="*/ 14 h 5271"/>
              <a:gd name="T66" fmla="*/ 1963 w 3863"/>
              <a:gd name="T67" fmla="*/ 14 h 5271"/>
              <a:gd name="T68" fmla="*/ 2891 w 3863"/>
              <a:gd name="T69" fmla="*/ 390 h 5271"/>
              <a:gd name="T70" fmla="*/ 2891 w 3863"/>
              <a:gd name="T71" fmla="*/ 390 h 5271"/>
              <a:gd name="T72" fmla="*/ 3811 w 3863"/>
              <a:gd name="T73" fmla="*/ 564 h 5271"/>
              <a:gd name="T74" fmla="*/ 3862 w 3863"/>
              <a:gd name="T75" fmla="*/ 568 h 5271"/>
              <a:gd name="T76" fmla="*/ 3862 w 3863"/>
              <a:gd name="T77" fmla="*/ 2353 h 5271"/>
              <a:gd name="T78" fmla="*/ 3862 w 3863"/>
              <a:gd name="T79" fmla="*/ 2353 h 5271"/>
              <a:gd name="T80" fmla="*/ 3309 w 3863"/>
              <a:gd name="T81" fmla="*/ 4143 h 5271"/>
              <a:gd name="T82" fmla="*/ 3309 w 3863"/>
              <a:gd name="T83" fmla="*/ 4143 h 5271"/>
              <a:gd name="T84" fmla="*/ 1954 w 3863"/>
              <a:gd name="T85" fmla="*/ 5261 h 5271"/>
              <a:gd name="T86" fmla="*/ 1932 w 3863"/>
              <a:gd name="T87" fmla="*/ 5270 h 5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863" h="5271">
                <a:moveTo>
                  <a:pt x="113" y="679"/>
                </a:moveTo>
                <a:lnTo>
                  <a:pt x="113" y="2353"/>
                </a:lnTo>
                <a:lnTo>
                  <a:pt x="113" y="2353"/>
                </a:lnTo>
                <a:cubicBezTo>
                  <a:pt x="113" y="2971"/>
                  <a:pt x="298" y="3568"/>
                  <a:pt x="647" y="4079"/>
                </a:cubicBezTo>
                <a:lnTo>
                  <a:pt x="647" y="4079"/>
                </a:lnTo>
                <a:cubicBezTo>
                  <a:pt x="969" y="4550"/>
                  <a:pt x="1413" y="4918"/>
                  <a:pt x="1932" y="5148"/>
                </a:cubicBezTo>
                <a:lnTo>
                  <a:pt x="1932" y="5148"/>
                </a:lnTo>
                <a:cubicBezTo>
                  <a:pt x="2450" y="4918"/>
                  <a:pt x="2894" y="4550"/>
                  <a:pt x="3216" y="4079"/>
                </a:cubicBezTo>
                <a:lnTo>
                  <a:pt x="3216" y="4079"/>
                </a:lnTo>
                <a:cubicBezTo>
                  <a:pt x="3565" y="3568"/>
                  <a:pt x="3750" y="2971"/>
                  <a:pt x="3750" y="2353"/>
                </a:cubicBezTo>
                <a:lnTo>
                  <a:pt x="3750" y="670"/>
                </a:lnTo>
                <a:lnTo>
                  <a:pt x="3750" y="670"/>
                </a:lnTo>
                <a:cubicBezTo>
                  <a:pt x="3449" y="640"/>
                  <a:pt x="3150" y="582"/>
                  <a:pt x="2860" y="497"/>
                </a:cubicBezTo>
                <a:lnTo>
                  <a:pt x="2860" y="497"/>
                </a:lnTo>
                <a:cubicBezTo>
                  <a:pt x="2541" y="405"/>
                  <a:pt x="2231" y="281"/>
                  <a:pt x="1937" y="127"/>
                </a:cubicBezTo>
                <a:lnTo>
                  <a:pt x="1937" y="127"/>
                </a:lnTo>
                <a:cubicBezTo>
                  <a:pt x="1626" y="299"/>
                  <a:pt x="1295" y="434"/>
                  <a:pt x="953" y="529"/>
                </a:cubicBezTo>
                <a:lnTo>
                  <a:pt x="953" y="529"/>
                </a:lnTo>
                <a:cubicBezTo>
                  <a:pt x="679" y="605"/>
                  <a:pt x="397" y="655"/>
                  <a:pt x="113" y="679"/>
                </a:cubicBezTo>
                <a:close/>
                <a:moveTo>
                  <a:pt x="1932" y="5270"/>
                </a:moveTo>
                <a:lnTo>
                  <a:pt x="1910" y="5261"/>
                </a:lnTo>
                <a:lnTo>
                  <a:pt x="1910" y="5261"/>
                </a:lnTo>
                <a:cubicBezTo>
                  <a:pt x="1361" y="5023"/>
                  <a:pt x="893" y="4637"/>
                  <a:pt x="555" y="4143"/>
                </a:cubicBezTo>
                <a:lnTo>
                  <a:pt x="555" y="4143"/>
                </a:lnTo>
                <a:cubicBezTo>
                  <a:pt x="192" y="3613"/>
                  <a:pt x="0" y="2994"/>
                  <a:pt x="0" y="2353"/>
                </a:cubicBezTo>
                <a:lnTo>
                  <a:pt x="0" y="574"/>
                </a:lnTo>
                <a:lnTo>
                  <a:pt x="52" y="570"/>
                </a:lnTo>
                <a:lnTo>
                  <a:pt x="52" y="570"/>
                </a:lnTo>
                <a:cubicBezTo>
                  <a:pt x="347" y="550"/>
                  <a:pt x="640" y="500"/>
                  <a:pt x="923" y="422"/>
                </a:cubicBezTo>
                <a:lnTo>
                  <a:pt x="923" y="422"/>
                </a:lnTo>
                <a:cubicBezTo>
                  <a:pt x="1267" y="326"/>
                  <a:pt x="1598" y="189"/>
                  <a:pt x="1909" y="14"/>
                </a:cubicBezTo>
                <a:lnTo>
                  <a:pt x="1936" y="0"/>
                </a:lnTo>
                <a:lnTo>
                  <a:pt x="1963" y="14"/>
                </a:lnTo>
                <a:lnTo>
                  <a:pt x="1963" y="14"/>
                </a:lnTo>
                <a:cubicBezTo>
                  <a:pt x="2257" y="170"/>
                  <a:pt x="2570" y="297"/>
                  <a:pt x="2891" y="390"/>
                </a:cubicBezTo>
                <a:lnTo>
                  <a:pt x="2891" y="390"/>
                </a:lnTo>
                <a:cubicBezTo>
                  <a:pt x="3191" y="477"/>
                  <a:pt x="3500" y="536"/>
                  <a:pt x="3811" y="564"/>
                </a:cubicBezTo>
                <a:lnTo>
                  <a:pt x="3862" y="568"/>
                </a:lnTo>
                <a:lnTo>
                  <a:pt x="3862" y="2353"/>
                </a:lnTo>
                <a:lnTo>
                  <a:pt x="3862" y="2353"/>
                </a:lnTo>
                <a:cubicBezTo>
                  <a:pt x="3862" y="2994"/>
                  <a:pt x="3671" y="3613"/>
                  <a:pt x="3309" y="4143"/>
                </a:cubicBezTo>
                <a:lnTo>
                  <a:pt x="3309" y="4143"/>
                </a:lnTo>
                <a:cubicBezTo>
                  <a:pt x="2971" y="4637"/>
                  <a:pt x="2501" y="5023"/>
                  <a:pt x="1954" y="5261"/>
                </a:cubicBezTo>
                <a:lnTo>
                  <a:pt x="1932" y="52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4" name="Freeform 336"/>
          <p:cNvSpPr>
            <a:spLocks noChangeArrowheads="1"/>
          </p:cNvSpPr>
          <p:nvPr/>
        </p:nvSpPr>
        <p:spPr bwMode="auto">
          <a:xfrm>
            <a:off x="11311306" y="5518190"/>
            <a:ext cx="2131515" cy="3449179"/>
          </a:xfrm>
          <a:custGeom>
            <a:avLst/>
            <a:gdLst>
              <a:gd name="T0" fmla="*/ 1293 w 1698"/>
              <a:gd name="T1" fmla="*/ 1049 h 2747"/>
              <a:gd name="T2" fmla="*/ 404 w 1698"/>
              <a:gd name="T3" fmla="*/ 1049 h 2747"/>
              <a:gd name="T4" fmla="*/ 404 w 1698"/>
              <a:gd name="T5" fmla="*/ 638 h 2747"/>
              <a:gd name="T6" fmla="*/ 404 w 1698"/>
              <a:gd name="T7" fmla="*/ 638 h 2747"/>
              <a:gd name="T8" fmla="*/ 849 w 1698"/>
              <a:gd name="T9" fmla="*/ 193 h 2747"/>
              <a:gd name="T10" fmla="*/ 849 w 1698"/>
              <a:gd name="T11" fmla="*/ 193 h 2747"/>
              <a:gd name="T12" fmla="*/ 1293 w 1698"/>
              <a:gd name="T13" fmla="*/ 638 h 2747"/>
              <a:gd name="T14" fmla="*/ 1293 w 1698"/>
              <a:gd name="T15" fmla="*/ 1049 h 2747"/>
              <a:gd name="T16" fmla="*/ 1015 w 1698"/>
              <a:gd name="T17" fmla="*/ 2150 h 2747"/>
              <a:gd name="T18" fmla="*/ 1015 w 1698"/>
              <a:gd name="T19" fmla="*/ 2150 h 2747"/>
              <a:gd name="T20" fmla="*/ 940 w 1698"/>
              <a:gd name="T21" fmla="*/ 2236 h 2747"/>
              <a:gd name="T22" fmla="*/ 758 w 1698"/>
              <a:gd name="T23" fmla="*/ 2236 h 2747"/>
              <a:gd name="T24" fmla="*/ 758 w 1698"/>
              <a:gd name="T25" fmla="*/ 2236 h 2747"/>
              <a:gd name="T26" fmla="*/ 683 w 1698"/>
              <a:gd name="T27" fmla="*/ 2150 h 2747"/>
              <a:gd name="T28" fmla="*/ 720 w 1698"/>
              <a:gd name="T29" fmla="*/ 1896 h 2747"/>
              <a:gd name="T30" fmla="*/ 720 w 1698"/>
              <a:gd name="T31" fmla="*/ 1896 h 2747"/>
              <a:gd name="T32" fmla="*/ 655 w 1698"/>
              <a:gd name="T33" fmla="*/ 1751 h 2747"/>
              <a:gd name="T34" fmla="*/ 655 w 1698"/>
              <a:gd name="T35" fmla="*/ 1751 h 2747"/>
              <a:gd name="T36" fmla="*/ 849 w 1698"/>
              <a:gd name="T37" fmla="*/ 1558 h 2747"/>
              <a:gd name="T38" fmla="*/ 849 w 1698"/>
              <a:gd name="T39" fmla="*/ 1558 h 2747"/>
              <a:gd name="T40" fmla="*/ 1042 w 1698"/>
              <a:gd name="T41" fmla="*/ 1751 h 2747"/>
              <a:gd name="T42" fmla="*/ 1042 w 1698"/>
              <a:gd name="T43" fmla="*/ 1751 h 2747"/>
              <a:gd name="T44" fmla="*/ 978 w 1698"/>
              <a:gd name="T45" fmla="*/ 1896 h 2747"/>
              <a:gd name="T46" fmla="*/ 1015 w 1698"/>
              <a:gd name="T47" fmla="*/ 2150 h 2747"/>
              <a:gd name="T48" fmla="*/ 1485 w 1698"/>
              <a:gd name="T49" fmla="*/ 1049 h 2747"/>
              <a:gd name="T50" fmla="*/ 1485 w 1698"/>
              <a:gd name="T51" fmla="*/ 638 h 2747"/>
              <a:gd name="T52" fmla="*/ 1485 w 1698"/>
              <a:gd name="T53" fmla="*/ 638 h 2747"/>
              <a:gd name="T54" fmla="*/ 849 w 1698"/>
              <a:gd name="T55" fmla="*/ 0 h 2747"/>
              <a:gd name="T56" fmla="*/ 849 w 1698"/>
              <a:gd name="T57" fmla="*/ 0 h 2747"/>
              <a:gd name="T58" fmla="*/ 212 w 1698"/>
              <a:gd name="T59" fmla="*/ 638 h 2747"/>
              <a:gd name="T60" fmla="*/ 212 w 1698"/>
              <a:gd name="T61" fmla="*/ 1049 h 2747"/>
              <a:gd name="T62" fmla="*/ 212 w 1698"/>
              <a:gd name="T63" fmla="*/ 1049 h 2747"/>
              <a:gd name="T64" fmla="*/ 0 w 1698"/>
              <a:gd name="T65" fmla="*/ 1269 h 2747"/>
              <a:gd name="T66" fmla="*/ 0 w 1698"/>
              <a:gd name="T67" fmla="*/ 2525 h 2747"/>
              <a:gd name="T68" fmla="*/ 0 w 1698"/>
              <a:gd name="T69" fmla="*/ 2525 h 2747"/>
              <a:gd name="T70" fmla="*/ 221 w 1698"/>
              <a:gd name="T71" fmla="*/ 2746 h 2747"/>
              <a:gd name="T72" fmla="*/ 1476 w 1698"/>
              <a:gd name="T73" fmla="*/ 2746 h 2747"/>
              <a:gd name="T74" fmla="*/ 1476 w 1698"/>
              <a:gd name="T75" fmla="*/ 2746 h 2747"/>
              <a:gd name="T76" fmla="*/ 1697 w 1698"/>
              <a:gd name="T77" fmla="*/ 2525 h 2747"/>
              <a:gd name="T78" fmla="*/ 1697 w 1698"/>
              <a:gd name="T79" fmla="*/ 1269 h 2747"/>
              <a:gd name="T80" fmla="*/ 1697 w 1698"/>
              <a:gd name="T81" fmla="*/ 1269 h 2747"/>
              <a:gd name="T82" fmla="*/ 1485 w 1698"/>
              <a:gd name="T83" fmla="*/ 1049 h 27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698" h="2747">
                <a:moveTo>
                  <a:pt x="1293" y="1049"/>
                </a:moveTo>
                <a:lnTo>
                  <a:pt x="404" y="1049"/>
                </a:lnTo>
                <a:lnTo>
                  <a:pt x="404" y="638"/>
                </a:lnTo>
                <a:lnTo>
                  <a:pt x="404" y="638"/>
                </a:lnTo>
                <a:cubicBezTo>
                  <a:pt x="404" y="392"/>
                  <a:pt x="604" y="193"/>
                  <a:pt x="849" y="193"/>
                </a:cubicBezTo>
                <a:lnTo>
                  <a:pt x="849" y="193"/>
                </a:lnTo>
                <a:cubicBezTo>
                  <a:pt x="1093" y="193"/>
                  <a:pt x="1293" y="392"/>
                  <a:pt x="1293" y="638"/>
                </a:cubicBezTo>
                <a:lnTo>
                  <a:pt x="1293" y="1049"/>
                </a:lnTo>
                <a:close/>
                <a:moveTo>
                  <a:pt x="1015" y="2150"/>
                </a:moveTo>
                <a:lnTo>
                  <a:pt x="1015" y="2150"/>
                </a:lnTo>
                <a:cubicBezTo>
                  <a:pt x="1021" y="2195"/>
                  <a:pt x="986" y="2236"/>
                  <a:pt x="940" y="2236"/>
                </a:cubicBezTo>
                <a:lnTo>
                  <a:pt x="758" y="2236"/>
                </a:lnTo>
                <a:lnTo>
                  <a:pt x="758" y="2236"/>
                </a:lnTo>
                <a:cubicBezTo>
                  <a:pt x="712" y="2236"/>
                  <a:pt x="676" y="2195"/>
                  <a:pt x="683" y="2150"/>
                </a:cubicBezTo>
                <a:lnTo>
                  <a:pt x="720" y="1896"/>
                </a:lnTo>
                <a:lnTo>
                  <a:pt x="720" y="1896"/>
                </a:lnTo>
                <a:cubicBezTo>
                  <a:pt x="680" y="1860"/>
                  <a:pt x="655" y="1809"/>
                  <a:pt x="655" y="1751"/>
                </a:cubicBezTo>
                <a:lnTo>
                  <a:pt x="655" y="1751"/>
                </a:lnTo>
                <a:cubicBezTo>
                  <a:pt x="655" y="1644"/>
                  <a:pt x="742" y="1558"/>
                  <a:pt x="849" y="1558"/>
                </a:cubicBezTo>
                <a:lnTo>
                  <a:pt x="849" y="1558"/>
                </a:lnTo>
                <a:cubicBezTo>
                  <a:pt x="956" y="1558"/>
                  <a:pt x="1042" y="1644"/>
                  <a:pt x="1042" y="1751"/>
                </a:cubicBezTo>
                <a:lnTo>
                  <a:pt x="1042" y="1751"/>
                </a:lnTo>
                <a:cubicBezTo>
                  <a:pt x="1042" y="1809"/>
                  <a:pt x="1018" y="1860"/>
                  <a:pt x="978" y="1896"/>
                </a:cubicBezTo>
                <a:lnTo>
                  <a:pt x="1015" y="2150"/>
                </a:lnTo>
                <a:close/>
                <a:moveTo>
                  <a:pt x="1485" y="1049"/>
                </a:moveTo>
                <a:lnTo>
                  <a:pt x="1485" y="638"/>
                </a:lnTo>
                <a:lnTo>
                  <a:pt x="1485" y="638"/>
                </a:lnTo>
                <a:cubicBezTo>
                  <a:pt x="1485" y="287"/>
                  <a:pt x="1200" y="0"/>
                  <a:pt x="849" y="0"/>
                </a:cubicBezTo>
                <a:lnTo>
                  <a:pt x="849" y="0"/>
                </a:lnTo>
                <a:cubicBezTo>
                  <a:pt x="498" y="0"/>
                  <a:pt x="212" y="287"/>
                  <a:pt x="212" y="638"/>
                </a:cubicBezTo>
                <a:lnTo>
                  <a:pt x="212" y="1049"/>
                </a:lnTo>
                <a:lnTo>
                  <a:pt x="212" y="1049"/>
                </a:lnTo>
                <a:cubicBezTo>
                  <a:pt x="94" y="1053"/>
                  <a:pt x="0" y="1150"/>
                  <a:pt x="0" y="1269"/>
                </a:cubicBezTo>
                <a:lnTo>
                  <a:pt x="0" y="2525"/>
                </a:lnTo>
                <a:lnTo>
                  <a:pt x="0" y="2525"/>
                </a:lnTo>
                <a:cubicBezTo>
                  <a:pt x="0" y="2647"/>
                  <a:pt x="99" y="2746"/>
                  <a:pt x="221" y="2746"/>
                </a:cubicBezTo>
                <a:lnTo>
                  <a:pt x="1476" y="2746"/>
                </a:lnTo>
                <a:lnTo>
                  <a:pt x="1476" y="2746"/>
                </a:lnTo>
                <a:cubicBezTo>
                  <a:pt x="1597" y="2746"/>
                  <a:pt x="1697" y="2647"/>
                  <a:pt x="1697" y="2525"/>
                </a:cubicBezTo>
                <a:lnTo>
                  <a:pt x="1697" y="1269"/>
                </a:lnTo>
                <a:lnTo>
                  <a:pt x="1697" y="1269"/>
                </a:lnTo>
                <a:cubicBezTo>
                  <a:pt x="1697" y="1150"/>
                  <a:pt x="1602" y="1053"/>
                  <a:pt x="1485" y="104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5" name="Freeform 337"/>
          <p:cNvSpPr>
            <a:spLocks noChangeArrowheads="1"/>
          </p:cNvSpPr>
          <p:nvPr/>
        </p:nvSpPr>
        <p:spPr bwMode="auto">
          <a:xfrm>
            <a:off x="17357061" y="2207419"/>
            <a:ext cx="1262301" cy="1262301"/>
          </a:xfrm>
          <a:custGeom>
            <a:avLst/>
            <a:gdLst>
              <a:gd name="T0" fmla="*/ 1004 w 1005"/>
              <a:gd name="T1" fmla="*/ 501 h 1004"/>
              <a:gd name="T2" fmla="*/ 1004 w 1005"/>
              <a:gd name="T3" fmla="*/ 501 h 1004"/>
              <a:gd name="T4" fmla="*/ 503 w 1005"/>
              <a:gd name="T5" fmla="*/ 1003 h 1004"/>
              <a:gd name="T6" fmla="*/ 503 w 1005"/>
              <a:gd name="T7" fmla="*/ 1003 h 1004"/>
              <a:gd name="T8" fmla="*/ 0 w 1005"/>
              <a:gd name="T9" fmla="*/ 501 h 1004"/>
              <a:gd name="T10" fmla="*/ 0 w 1005"/>
              <a:gd name="T11" fmla="*/ 501 h 1004"/>
              <a:gd name="T12" fmla="*/ 503 w 1005"/>
              <a:gd name="T13" fmla="*/ 0 h 1004"/>
              <a:gd name="T14" fmla="*/ 503 w 1005"/>
              <a:gd name="T15" fmla="*/ 0 h 1004"/>
              <a:gd name="T16" fmla="*/ 1004 w 1005"/>
              <a:gd name="T17" fmla="*/ 501 h 1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05" h="1004">
                <a:moveTo>
                  <a:pt x="1004" y="501"/>
                </a:moveTo>
                <a:lnTo>
                  <a:pt x="1004" y="501"/>
                </a:lnTo>
                <a:cubicBezTo>
                  <a:pt x="1004" y="779"/>
                  <a:pt x="779" y="1003"/>
                  <a:pt x="503" y="1003"/>
                </a:cubicBezTo>
                <a:lnTo>
                  <a:pt x="503" y="1003"/>
                </a:lnTo>
                <a:cubicBezTo>
                  <a:pt x="225" y="1003"/>
                  <a:pt x="0" y="779"/>
                  <a:pt x="0" y="501"/>
                </a:cubicBezTo>
                <a:lnTo>
                  <a:pt x="0" y="501"/>
                </a:lnTo>
                <a:cubicBezTo>
                  <a:pt x="0" y="224"/>
                  <a:pt x="225" y="0"/>
                  <a:pt x="503" y="0"/>
                </a:cubicBezTo>
                <a:lnTo>
                  <a:pt x="503" y="0"/>
                </a:lnTo>
                <a:cubicBezTo>
                  <a:pt x="779" y="0"/>
                  <a:pt x="1004" y="224"/>
                  <a:pt x="1004" y="50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6" name="Freeform 338"/>
          <p:cNvSpPr>
            <a:spLocks noChangeArrowheads="1"/>
          </p:cNvSpPr>
          <p:nvPr/>
        </p:nvSpPr>
        <p:spPr bwMode="auto">
          <a:xfrm>
            <a:off x="17357061" y="4875967"/>
            <a:ext cx="1262301" cy="1262301"/>
          </a:xfrm>
          <a:custGeom>
            <a:avLst/>
            <a:gdLst>
              <a:gd name="T0" fmla="*/ 1004 w 1005"/>
              <a:gd name="T1" fmla="*/ 502 h 1005"/>
              <a:gd name="T2" fmla="*/ 1004 w 1005"/>
              <a:gd name="T3" fmla="*/ 502 h 1005"/>
              <a:gd name="T4" fmla="*/ 503 w 1005"/>
              <a:gd name="T5" fmla="*/ 1004 h 1005"/>
              <a:gd name="T6" fmla="*/ 503 w 1005"/>
              <a:gd name="T7" fmla="*/ 1004 h 1005"/>
              <a:gd name="T8" fmla="*/ 0 w 1005"/>
              <a:gd name="T9" fmla="*/ 502 h 1005"/>
              <a:gd name="T10" fmla="*/ 0 w 1005"/>
              <a:gd name="T11" fmla="*/ 502 h 1005"/>
              <a:gd name="T12" fmla="*/ 503 w 1005"/>
              <a:gd name="T13" fmla="*/ 0 h 1005"/>
              <a:gd name="T14" fmla="*/ 503 w 1005"/>
              <a:gd name="T15" fmla="*/ 0 h 1005"/>
              <a:gd name="T16" fmla="*/ 1004 w 1005"/>
              <a:gd name="T17" fmla="*/ 502 h 10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05" h="1005">
                <a:moveTo>
                  <a:pt x="1004" y="502"/>
                </a:moveTo>
                <a:lnTo>
                  <a:pt x="1004" y="502"/>
                </a:lnTo>
                <a:cubicBezTo>
                  <a:pt x="1004" y="779"/>
                  <a:pt x="779" y="1004"/>
                  <a:pt x="503" y="1004"/>
                </a:cubicBezTo>
                <a:lnTo>
                  <a:pt x="503" y="1004"/>
                </a:lnTo>
                <a:cubicBezTo>
                  <a:pt x="225" y="1004"/>
                  <a:pt x="0" y="779"/>
                  <a:pt x="0" y="502"/>
                </a:cubicBezTo>
                <a:lnTo>
                  <a:pt x="0" y="502"/>
                </a:lnTo>
                <a:cubicBezTo>
                  <a:pt x="0" y="225"/>
                  <a:pt x="225" y="0"/>
                  <a:pt x="503" y="0"/>
                </a:cubicBezTo>
                <a:lnTo>
                  <a:pt x="503" y="0"/>
                </a:lnTo>
                <a:cubicBezTo>
                  <a:pt x="779" y="0"/>
                  <a:pt x="1004" y="225"/>
                  <a:pt x="1004" y="50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7" name="Freeform 339"/>
          <p:cNvSpPr>
            <a:spLocks noChangeArrowheads="1"/>
          </p:cNvSpPr>
          <p:nvPr/>
        </p:nvSpPr>
        <p:spPr bwMode="auto">
          <a:xfrm>
            <a:off x="17357061" y="7538976"/>
            <a:ext cx="1262301" cy="1262301"/>
          </a:xfrm>
          <a:custGeom>
            <a:avLst/>
            <a:gdLst>
              <a:gd name="T0" fmla="*/ 1004 w 1005"/>
              <a:gd name="T1" fmla="*/ 502 h 1005"/>
              <a:gd name="T2" fmla="*/ 1004 w 1005"/>
              <a:gd name="T3" fmla="*/ 502 h 1005"/>
              <a:gd name="T4" fmla="*/ 503 w 1005"/>
              <a:gd name="T5" fmla="*/ 1004 h 1005"/>
              <a:gd name="T6" fmla="*/ 503 w 1005"/>
              <a:gd name="T7" fmla="*/ 1004 h 1005"/>
              <a:gd name="T8" fmla="*/ 0 w 1005"/>
              <a:gd name="T9" fmla="*/ 502 h 1005"/>
              <a:gd name="T10" fmla="*/ 0 w 1005"/>
              <a:gd name="T11" fmla="*/ 502 h 1005"/>
              <a:gd name="T12" fmla="*/ 503 w 1005"/>
              <a:gd name="T13" fmla="*/ 0 h 1005"/>
              <a:gd name="T14" fmla="*/ 503 w 1005"/>
              <a:gd name="T15" fmla="*/ 0 h 1005"/>
              <a:gd name="T16" fmla="*/ 1004 w 1005"/>
              <a:gd name="T17" fmla="*/ 502 h 10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05" h="1005">
                <a:moveTo>
                  <a:pt x="1004" y="502"/>
                </a:moveTo>
                <a:lnTo>
                  <a:pt x="1004" y="502"/>
                </a:lnTo>
                <a:cubicBezTo>
                  <a:pt x="1004" y="779"/>
                  <a:pt x="779" y="1004"/>
                  <a:pt x="503" y="1004"/>
                </a:cubicBezTo>
                <a:lnTo>
                  <a:pt x="503" y="1004"/>
                </a:lnTo>
                <a:cubicBezTo>
                  <a:pt x="225" y="1004"/>
                  <a:pt x="0" y="779"/>
                  <a:pt x="0" y="502"/>
                </a:cubicBezTo>
                <a:lnTo>
                  <a:pt x="0" y="502"/>
                </a:lnTo>
                <a:cubicBezTo>
                  <a:pt x="0" y="225"/>
                  <a:pt x="225" y="0"/>
                  <a:pt x="503" y="0"/>
                </a:cubicBezTo>
                <a:lnTo>
                  <a:pt x="503" y="0"/>
                </a:lnTo>
                <a:cubicBezTo>
                  <a:pt x="779" y="0"/>
                  <a:pt x="1004" y="225"/>
                  <a:pt x="1004" y="50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8" name="Freeform 340"/>
          <p:cNvSpPr>
            <a:spLocks noChangeArrowheads="1"/>
          </p:cNvSpPr>
          <p:nvPr/>
        </p:nvSpPr>
        <p:spPr bwMode="auto">
          <a:xfrm>
            <a:off x="17357061" y="10201989"/>
            <a:ext cx="1262301" cy="1262301"/>
          </a:xfrm>
          <a:custGeom>
            <a:avLst/>
            <a:gdLst>
              <a:gd name="T0" fmla="*/ 1004 w 1005"/>
              <a:gd name="T1" fmla="*/ 502 h 1005"/>
              <a:gd name="T2" fmla="*/ 1004 w 1005"/>
              <a:gd name="T3" fmla="*/ 502 h 1005"/>
              <a:gd name="T4" fmla="*/ 503 w 1005"/>
              <a:gd name="T5" fmla="*/ 1004 h 1005"/>
              <a:gd name="T6" fmla="*/ 503 w 1005"/>
              <a:gd name="T7" fmla="*/ 1004 h 1005"/>
              <a:gd name="T8" fmla="*/ 0 w 1005"/>
              <a:gd name="T9" fmla="*/ 502 h 1005"/>
              <a:gd name="T10" fmla="*/ 0 w 1005"/>
              <a:gd name="T11" fmla="*/ 502 h 1005"/>
              <a:gd name="T12" fmla="*/ 503 w 1005"/>
              <a:gd name="T13" fmla="*/ 0 h 1005"/>
              <a:gd name="T14" fmla="*/ 503 w 1005"/>
              <a:gd name="T15" fmla="*/ 0 h 1005"/>
              <a:gd name="T16" fmla="*/ 1004 w 1005"/>
              <a:gd name="T17" fmla="*/ 502 h 10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05" h="1005">
                <a:moveTo>
                  <a:pt x="1004" y="502"/>
                </a:moveTo>
                <a:lnTo>
                  <a:pt x="1004" y="502"/>
                </a:lnTo>
                <a:cubicBezTo>
                  <a:pt x="1004" y="779"/>
                  <a:pt x="779" y="1004"/>
                  <a:pt x="503" y="1004"/>
                </a:cubicBezTo>
                <a:lnTo>
                  <a:pt x="503" y="1004"/>
                </a:lnTo>
                <a:cubicBezTo>
                  <a:pt x="225" y="1004"/>
                  <a:pt x="0" y="779"/>
                  <a:pt x="0" y="502"/>
                </a:cubicBezTo>
                <a:lnTo>
                  <a:pt x="0" y="502"/>
                </a:lnTo>
                <a:cubicBezTo>
                  <a:pt x="0" y="224"/>
                  <a:pt x="225" y="0"/>
                  <a:pt x="503" y="0"/>
                </a:cubicBezTo>
                <a:lnTo>
                  <a:pt x="503" y="0"/>
                </a:lnTo>
                <a:cubicBezTo>
                  <a:pt x="779" y="0"/>
                  <a:pt x="1004" y="224"/>
                  <a:pt x="1004" y="50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" name="Freeform 341"/>
          <p:cNvSpPr>
            <a:spLocks noChangeArrowheads="1"/>
          </p:cNvSpPr>
          <p:nvPr/>
        </p:nvSpPr>
        <p:spPr bwMode="auto">
          <a:xfrm>
            <a:off x="17700318" y="10512028"/>
            <a:ext cx="575786" cy="642223"/>
          </a:xfrm>
          <a:custGeom>
            <a:avLst/>
            <a:gdLst>
              <a:gd name="T0" fmla="*/ 398 w 460"/>
              <a:gd name="T1" fmla="*/ 301 h 512"/>
              <a:gd name="T2" fmla="*/ 374 w 460"/>
              <a:gd name="T3" fmla="*/ 437 h 512"/>
              <a:gd name="T4" fmla="*/ 330 w 460"/>
              <a:gd name="T5" fmla="*/ 463 h 512"/>
              <a:gd name="T6" fmla="*/ 228 w 460"/>
              <a:gd name="T7" fmla="*/ 474 h 512"/>
              <a:gd name="T8" fmla="*/ 129 w 460"/>
              <a:gd name="T9" fmla="*/ 459 h 512"/>
              <a:gd name="T10" fmla="*/ 88 w 460"/>
              <a:gd name="T11" fmla="*/ 431 h 512"/>
              <a:gd name="T12" fmla="*/ 87 w 460"/>
              <a:gd name="T13" fmla="*/ 423 h 512"/>
              <a:gd name="T14" fmla="*/ 41 w 460"/>
              <a:gd name="T15" fmla="*/ 174 h 512"/>
              <a:gd name="T16" fmla="*/ 41 w 460"/>
              <a:gd name="T17" fmla="*/ 174 h 512"/>
              <a:gd name="T18" fmla="*/ 412 w 460"/>
              <a:gd name="T19" fmla="*/ 174 h 512"/>
              <a:gd name="T20" fmla="*/ 419 w 460"/>
              <a:gd name="T21" fmla="*/ 174 h 512"/>
              <a:gd name="T22" fmla="*/ 398 w 460"/>
              <a:gd name="T23" fmla="*/ 301 h 512"/>
              <a:gd name="T24" fmla="*/ 453 w 460"/>
              <a:gd name="T25" fmla="*/ 144 h 512"/>
              <a:gd name="T26" fmla="*/ 421 w 460"/>
              <a:gd name="T27" fmla="*/ 137 h 512"/>
              <a:gd name="T28" fmla="*/ 310 w 460"/>
              <a:gd name="T29" fmla="*/ 9 h 512"/>
              <a:gd name="T30" fmla="*/ 283 w 460"/>
              <a:gd name="T31" fmla="*/ 7 h 512"/>
              <a:gd name="T32" fmla="*/ 371 w 460"/>
              <a:gd name="T33" fmla="*/ 137 h 512"/>
              <a:gd name="T34" fmla="*/ 172 w 460"/>
              <a:gd name="T35" fmla="*/ 33 h 512"/>
              <a:gd name="T36" fmla="*/ 170 w 460"/>
              <a:gd name="T37" fmla="*/ 7 h 512"/>
              <a:gd name="T38" fmla="*/ 144 w 460"/>
              <a:gd name="T39" fmla="*/ 9 h 512"/>
              <a:gd name="T40" fmla="*/ 21 w 460"/>
              <a:gd name="T41" fmla="*/ 137 h 512"/>
              <a:gd name="T42" fmla="*/ 21 w 460"/>
              <a:gd name="T43" fmla="*/ 137 h 512"/>
              <a:gd name="T44" fmla="*/ 6 w 460"/>
              <a:gd name="T45" fmla="*/ 143 h 512"/>
              <a:gd name="T46" fmla="*/ 2 w 460"/>
              <a:gd name="T47" fmla="*/ 169 h 512"/>
              <a:gd name="T48" fmla="*/ 6 w 460"/>
              <a:gd name="T49" fmla="*/ 196 h 512"/>
              <a:gd name="T50" fmla="*/ 21 w 460"/>
              <a:gd name="T51" fmla="*/ 279 h 512"/>
              <a:gd name="T52" fmla="*/ 50 w 460"/>
              <a:gd name="T53" fmla="*/ 430 h 512"/>
              <a:gd name="T54" fmla="*/ 52 w 460"/>
              <a:gd name="T55" fmla="*/ 439 h 512"/>
              <a:gd name="T56" fmla="*/ 117 w 460"/>
              <a:gd name="T57" fmla="*/ 495 h 512"/>
              <a:gd name="T58" fmla="*/ 227 w 460"/>
              <a:gd name="T59" fmla="*/ 511 h 512"/>
              <a:gd name="T60" fmla="*/ 237 w 460"/>
              <a:gd name="T61" fmla="*/ 511 h 512"/>
              <a:gd name="T62" fmla="*/ 341 w 460"/>
              <a:gd name="T63" fmla="*/ 499 h 512"/>
              <a:gd name="T64" fmla="*/ 410 w 460"/>
              <a:gd name="T65" fmla="*/ 445 h 512"/>
              <a:gd name="T66" fmla="*/ 436 w 460"/>
              <a:gd name="T67" fmla="*/ 300 h 512"/>
              <a:gd name="T68" fmla="*/ 452 w 460"/>
              <a:gd name="T69" fmla="*/ 204 h 512"/>
              <a:gd name="T70" fmla="*/ 456 w 460"/>
              <a:gd name="T71" fmla="*/ 171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60" h="512">
                <a:moveTo>
                  <a:pt x="398" y="301"/>
                </a:moveTo>
                <a:lnTo>
                  <a:pt x="398" y="301"/>
                </a:lnTo>
                <a:cubicBezTo>
                  <a:pt x="386" y="369"/>
                  <a:pt x="374" y="432"/>
                  <a:pt x="374" y="437"/>
                </a:cubicBezTo>
                <a:lnTo>
                  <a:pt x="374" y="437"/>
                </a:lnTo>
                <a:cubicBezTo>
                  <a:pt x="372" y="443"/>
                  <a:pt x="360" y="455"/>
                  <a:pt x="330" y="463"/>
                </a:cubicBezTo>
                <a:lnTo>
                  <a:pt x="330" y="463"/>
                </a:lnTo>
                <a:cubicBezTo>
                  <a:pt x="303" y="471"/>
                  <a:pt x="266" y="475"/>
                  <a:pt x="228" y="474"/>
                </a:cubicBezTo>
                <a:lnTo>
                  <a:pt x="228" y="474"/>
                </a:lnTo>
                <a:cubicBezTo>
                  <a:pt x="190" y="473"/>
                  <a:pt x="155" y="468"/>
                  <a:pt x="129" y="459"/>
                </a:cubicBezTo>
                <a:lnTo>
                  <a:pt x="129" y="459"/>
                </a:lnTo>
                <a:cubicBezTo>
                  <a:pt x="94" y="448"/>
                  <a:pt x="89" y="435"/>
                  <a:pt x="88" y="431"/>
                </a:cubicBezTo>
                <a:lnTo>
                  <a:pt x="88" y="431"/>
                </a:lnTo>
                <a:cubicBezTo>
                  <a:pt x="88" y="431"/>
                  <a:pt x="87" y="428"/>
                  <a:pt x="87" y="423"/>
                </a:cubicBezTo>
                <a:lnTo>
                  <a:pt x="87" y="423"/>
                </a:lnTo>
                <a:cubicBezTo>
                  <a:pt x="56" y="264"/>
                  <a:pt x="45" y="200"/>
                  <a:pt x="41" y="174"/>
                </a:cubicBezTo>
                <a:lnTo>
                  <a:pt x="41" y="174"/>
                </a:lnTo>
                <a:lnTo>
                  <a:pt x="41" y="174"/>
                </a:lnTo>
                <a:lnTo>
                  <a:pt x="41" y="174"/>
                </a:lnTo>
                <a:lnTo>
                  <a:pt x="412" y="174"/>
                </a:lnTo>
                <a:lnTo>
                  <a:pt x="412" y="174"/>
                </a:lnTo>
                <a:lnTo>
                  <a:pt x="412" y="174"/>
                </a:lnTo>
                <a:lnTo>
                  <a:pt x="419" y="174"/>
                </a:lnTo>
                <a:lnTo>
                  <a:pt x="419" y="174"/>
                </a:lnTo>
                <a:cubicBezTo>
                  <a:pt x="416" y="192"/>
                  <a:pt x="410" y="228"/>
                  <a:pt x="398" y="301"/>
                </a:cubicBezTo>
                <a:close/>
                <a:moveTo>
                  <a:pt x="453" y="144"/>
                </a:moveTo>
                <a:lnTo>
                  <a:pt x="453" y="144"/>
                </a:lnTo>
                <a:cubicBezTo>
                  <a:pt x="449" y="139"/>
                  <a:pt x="444" y="137"/>
                  <a:pt x="438" y="137"/>
                </a:cubicBezTo>
                <a:lnTo>
                  <a:pt x="421" y="137"/>
                </a:lnTo>
                <a:lnTo>
                  <a:pt x="310" y="9"/>
                </a:lnTo>
                <a:lnTo>
                  <a:pt x="310" y="9"/>
                </a:lnTo>
                <a:cubicBezTo>
                  <a:pt x="303" y="1"/>
                  <a:pt x="291" y="0"/>
                  <a:pt x="283" y="7"/>
                </a:cubicBezTo>
                <a:lnTo>
                  <a:pt x="283" y="7"/>
                </a:lnTo>
                <a:cubicBezTo>
                  <a:pt x="275" y="14"/>
                  <a:pt x="275" y="25"/>
                  <a:pt x="281" y="33"/>
                </a:cubicBezTo>
                <a:lnTo>
                  <a:pt x="371" y="137"/>
                </a:lnTo>
                <a:lnTo>
                  <a:pt x="83" y="137"/>
                </a:lnTo>
                <a:lnTo>
                  <a:pt x="172" y="33"/>
                </a:lnTo>
                <a:lnTo>
                  <a:pt x="172" y="33"/>
                </a:lnTo>
                <a:cubicBezTo>
                  <a:pt x="179" y="25"/>
                  <a:pt x="178" y="14"/>
                  <a:pt x="170" y="7"/>
                </a:cubicBezTo>
                <a:lnTo>
                  <a:pt x="170" y="7"/>
                </a:lnTo>
                <a:cubicBezTo>
                  <a:pt x="162" y="0"/>
                  <a:pt x="150" y="1"/>
                  <a:pt x="144" y="9"/>
                </a:cubicBezTo>
                <a:lnTo>
                  <a:pt x="33" y="137"/>
                </a:lnTo>
                <a:lnTo>
                  <a:pt x="21" y="137"/>
                </a:lnTo>
                <a:lnTo>
                  <a:pt x="21" y="137"/>
                </a:lnTo>
                <a:lnTo>
                  <a:pt x="21" y="137"/>
                </a:lnTo>
                <a:cubicBezTo>
                  <a:pt x="15" y="137"/>
                  <a:pt x="10" y="139"/>
                  <a:pt x="6" y="143"/>
                </a:cubicBezTo>
                <a:lnTo>
                  <a:pt x="6" y="143"/>
                </a:lnTo>
                <a:cubicBezTo>
                  <a:pt x="0" y="151"/>
                  <a:pt x="1" y="159"/>
                  <a:pt x="2" y="169"/>
                </a:cubicBezTo>
                <a:lnTo>
                  <a:pt x="2" y="169"/>
                </a:lnTo>
                <a:cubicBezTo>
                  <a:pt x="3" y="175"/>
                  <a:pt x="4" y="185"/>
                  <a:pt x="6" y="196"/>
                </a:cubicBezTo>
                <a:lnTo>
                  <a:pt x="6" y="196"/>
                </a:lnTo>
                <a:cubicBezTo>
                  <a:pt x="9" y="216"/>
                  <a:pt x="14" y="244"/>
                  <a:pt x="21" y="279"/>
                </a:cubicBezTo>
                <a:lnTo>
                  <a:pt x="21" y="279"/>
                </a:lnTo>
                <a:cubicBezTo>
                  <a:pt x="33" y="340"/>
                  <a:pt x="45" y="408"/>
                  <a:pt x="50" y="430"/>
                </a:cubicBezTo>
                <a:lnTo>
                  <a:pt x="50" y="430"/>
                </a:lnTo>
                <a:cubicBezTo>
                  <a:pt x="51" y="435"/>
                  <a:pt x="52" y="438"/>
                  <a:pt x="52" y="439"/>
                </a:cubicBezTo>
                <a:lnTo>
                  <a:pt x="52" y="439"/>
                </a:lnTo>
                <a:cubicBezTo>
                  <a:pt x="57" y="463"/>
                  <a:pt x="78" y="482"/>
                  <a:pt x="117" y="495"/>
                </a:cubicBezTo>
                <a:lnTo>
                  <a:pt x="117" y="495"/>
                </a:lnTo>
                <a:cubicBezTo>
                  <a:pt x="147" y="505"/>
                  <a:pt x="186" y="510"/>
                  <a:pt x="227" y="511"/>
                </a:cubicBezTo>
                <a:lnTo>
                  <a:pt x="227" y="511"/>
                </a:lnTo>
                <a:cubicBezTo>
                  <a:pt x="231" y="511"/>
                  <a:pt x="234" y="511"/>
                  <a:pt x="237" y="511"/>
                </a:cubicBezTo>
                <a:lnTo>
                  <a:pt x="237" y="511"/>
                </a:lnTo>
                <a:cubicBezTo>
                  <a:pt x="275" y="511"/>
                  <a:pt x="312" y="507"/>
                  <a:pt x="341" y="499"/>
                </a:cubicBezTo>
                <a:lnTo>
                  <a:pt x="341" y="499"/>
                </a:lnTo>
                <a:cubicBezTo>
                  <a:pt x="381" y="487"/>
                  <a:pt x="404" y="469"/>
                  <a:pt x="410" y="445"/>
                </a:cubicBezTo>
                <a:lnTo>
                  <a:pt x="410" y="445"/>
                </a:lnTo>
                <a:cubicBezTo>
                  <a:pt x="411" y="439"/>
                  <a:pt x="425" y="369"/>
                  <a:pt x="436" y="300"/>
                </a:cubicBezTo>
                <a:lnTo>
                  <a:pt x="436" y="300"/>
                </a:lnTo>
                <a:cubicBezTo>
                  <a:pt x="443" y="260"/>
                  <a:pt x="448" y="228"/>
                  <a:pt x="452" y="204"/>
                </a:cubicBezTo>
                <a:lnTo>
                  <a:pt x="452" y="204"/>
                </a:lnTo>
                <a:cubicBezTo>
                  <a:pt x="454" y="190"/>
                  <a:pt x="456" y="179"/>
                  <a:pt x="456" y="171"/>
                </a:cubicBezTo>
                <a:lnTo>
                  <a:pt x="456" y="171"/>
                </a:lnTo>
                <a:cubicBezTo>
                  <a:pt x="458" y="158"/>
                  <a:pt x="459" y="151"/>
                  <a:pt x="453" y="1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" name="Freeform 342"/>
          <p:cNvSpPr>
            <a:spLocks noChangeArrowheads="1"/>
          </p:cNvSpPr>
          <p:nvPr/>
        </p:nvSpPr>
        <p:spPr bwMode="auto">
          <a:xfrm>
            <a:off x="17855337" y="10783310"/>
            <a:ext cx="49826" cy="215922"/>
          </a:xfrm>
          <a:custGeom>
            <a:avLst/>
            <a:gdLst>
              <a:gd name="T0" fmla="*/ 19 w 38"/>
              <a:gd name="T1" fmla="*/ 0 h 174"/>
              <a:gd name="T2" fmla="*/ 19 w 38"/>
              <a:gd name="T3" fmla="*/ 0 h 174"/>
              <a:gd name="T4" fmla="*/ 0 w 38"/>
              <a:gd name="T5" fmla="*/ 19 h 174"/>
              <a:gd name="T6" fmla="*/ 0 w 38"/>
              <a:gd name="T7" fmla="*/ 155 h 174"/>
              <a:gd name="T8" fmla="*/ 0 w 38"/>
              <a:gd name="T9" fmla="*/ 155 h 174"/>
              <a:gd name="T10" fmla="*/ 19 w 38"/>
              <a:gd name="T11" fmla="*/ 173 h 174"/>
              <a:gd name="T12" fmla="*/ 19 w 38"/>
              <a:gd name="T13" fmla="*/ 173 h 174"/>
              <a:gd name="T14" fmla="*/ 37 w 38"/>
              <a:gd name="T15" fmla="*/ 155 h 174"/>
              <a:gd name="T16" fmla="*/ 37 w 38"/>
              <a:gd name="T17" fmla="*/ 19 h 174"/>
              <a:gd name="T18" fmla="*/ 37 w 38"/>
              <a:gd name="T19" fmla="*/ 19 h 174"/>
              <a:gd name="T20" fmla="*/ 19 w 38"/>
              <a:gd name="T21" fmla="*/ 0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" h="174">
                <a:moveTo>
                  <a:pt x="19" y="0"/>
                </a:moveTo>
                <a:lnTo>
                  <a:pt x="19" y="0"/>
                </a:lnTo>
                <a:cubicBezTo>
                  <a:pt x="9" y="0"/>
                  <a:pt x="0" y="8"/>
                  <a:pt x="0" y="19"/>
                </a:cubicBezTo>
                <a:lnTo>
                  <a:pt x="0" y="155"/>
                </a:lnTo>
                <a:lnTo>
                  <a:pt x="0" y="155"/>
                </a:lnTo>
                <a:cubicBezTo>
                  <a:pt x="0" y="165"/>
                  <a:pt x="9" y="173"/>
                  <a:pt x="19" y="173"/>
                </a:cubicBezTo>
                <a:lnTo>
                  <a:pt x="19" y="173"/>
                </a:lnTo>
                <a:cubicBezTo>
                  <a:pt x="29" y="173"/>
                  <a:pt x="37" y="165"/>
                  <a:pt x="37" y="155"/>
                </a:cubicBezTo>
                <a:lnTo>
                  <a:pt x="37" y="19"/>
                </a:lnTo>
                <a:lnTo>
                  <a:pt x="37" y="19"/>
                </a:lnTo>
                <a:cubicBezTo>
                  <a:pt x="37" y="8"/>
                  <a:pt x="29" y="0"/>
                  <a:pt x="19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" name="Freeform 343"/>
          <p:cNvSpPr>
            <a:spLocks noChangeArrowheads="1"/>
          </p:cNvSpPr>
          <p:nvPr/>
        </p:nvSpPr>
        <p:spPr bwMode="auto">
          <a:xfrm>
            <a:off x="17966065" y="10805456"/>
            <a:ext cx="49826" cy="221456"/>
          </a:xfrm>
          <a:custGeom>
            <a:avLst/>
            <a:gdLst>
              <a:gd name="T0" fmla="*/ 18 w 38"/>
              <a:gd name="T1" fmla="*/ 0 h 175"/>
              <a:gd name="T2" fmla="*/ 18 w 38"/>
              <a:gd name="T3" fmla="*/ 0 h 175"/>
              <a:gd name="T4" fmla="*/ 0 w 38"/>
              <a:gd name="T5" fmla="*/ 19 h 175"/>
              <a:gd name="T6" fmla="*/ 0 w 38"/>
              <a:gd name="T7" fmla="*/ 155 h 175"/>
              <a:gd name="T8" fmla="*/ 0 w 38"/>
              <a:gd name="T9" fmla="*/ 155 h 175"/>
              <a:gd name="T10" fmla="*/ 18 w 38"/>
              <a:gd name="T11" fmla="*/ 174 h 175"/>
              <a:gd name="T12" fmla="*/ 18 w 38"/>
              <a:gd name="T13" fmla="*/ 174 h 175"/>
              <a:gd name="T14" fmla="*/ 37 w 38"/>
              <a:gd name="T15" fmla="*/ 155 h 175"/>
              <a:gd name="T16" fmla="*/ 37 w 38"/>
              <a:gd name="T17" fmla="*/ 19 h 175"/>
              <a:gd name="T18" fmla="*/ 37 w 38"/>
              <a:gd name="T19" fmla="*/ 19 h 175"/>
              <a:gd name="T20" fmla="*/ 18 w 38"/>
              <a:gd name="T21" fmla="*/ 0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" h="175">
                <a:moveTo>
                  <a:pt x="18" y="0"/>
                </a:moveTo>
                <a:lnTo>
                  <a:pt x="18" y="0"/>
                </a:lnTo>
                <a:cubicBezTo>
                  <a:pt x="8" y="0"/>
                  <a:pt x="0" y="9"/>
                  <a:pt x="0" y="19"/>
                </a:cubicBezTo>
                <a:lnTo>
                  <a:pt x="0" y="155"/>
                </a:lnTo>
                <a:lnTo>
                  <a:pt x="0" y="155"/>
                </a:lnTo>
                <a:cubicBezTo>
                  <a:pt x="0" y="165"/>
                  <a:pt x="8" y="174"/>
                  <a:pt x="18" y="174"/>
                </a:cubicBezTo>
                <a:lnTo>
                  <a:pt x="18" y="174"/>
                </a:lnTo>
                <a:cubicBezTo>
                  <a:pt x="28" y="174"/>
                  <a:pt x="37" y="165"/>
                  <a:pt x="37" y="155"/>
                </a:cubicBezTo>
                <a:lnTo>
                  <a:pt x="37" y="19"/>
                </a:lnTo>
                <a:lnTo>
                  <a:pt x="37" y="19"/>
                </a:lnTo>
                <a:cubicBezTo>
                  <a:pt x="37" y="9"/>
                  <a:pt x="28" y="0"/>
                  <a:pt x="18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2" name="Freeform 344"/>
          <p:cNvSpPr>
            <a:spLocks noChangeArrowheads="1"/>
          </p:cNvSpPr>
          <p:nvPr/>
        </p:nvSpPr>
        <p:spPr bwMode="auto">
          <a:xfrm>
            <a:off x="18071255" y="10783310"/>
            <a:ext cx="49829" cy="215922"/>
          </a:xfrm>
          <a:custGeom>
            <a:avLst/>
            <a:gdLst>
              <a:gd name="T0" fmla="*/ 20 w 39"/>
              <a:gd name="T1" fmla="*/ 0 h 174"/>
              <a:gd name="T2" fmla="*/ 20 w 39"/>
              <a:gd name="T3" fmla="*/ 0 h 174"/>
              <a:gd name="T4" fmla="*/ 0 w 39"/>
              <a:gd name="T5" fmla="*/ 19 h 174"/>
              <a:gd name="T6" fmla="*/ 0 w 39"/>
              <a:gd name="T7" fmla="*/ 155 h 174"/>
              <a:gd name="T8" fmla="*/ 0 w 39"/>
              <a:gd name="T9" fmla="*/ 155 h 174"/>
              <a:gd name="T10" fmla="*/ 20 w 39"/>
              <a:gd name="T11" fmla="*/ 173 h 174"/>
              <a:gd name="T12" fmla="*/ 20 w 39"/>
              <a:gd name="T13" fmla="*/ 173 h 174"/>
              <a:gd name="T14" fmla="*/ 38 w 39"/>
              <a:gd name="T15" fmla="*/ 155 h 174"/>
              <a:gd name="T16" fmla="*/ 38 w 39"/>
              <a:gd name="T17" fmla="*/ 19 h 174"/>
              <a:gd name="T18" fmla="*/ 38 w 39"/>
              <a:gd name="T19" fmla="*/ 19 h 174"/>
              <a:gd name="T20" fmla="*/ 20 w 39"/>
              <a:gd name="T21" fmla="*/ 0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" h="174">
                <a:moveTo>
                  <a:pt x="20" y="0"/>
                </a:moveTo>
                <a:lnTo>
                  <a:pt x="20" y="0"/>
                </a:lnTo>
                <a:cubicBezTo>
                  <a:pt x="9" y="0"/>
                  <a:pt x="0" y="8"/>
                  <a:pt x="0" y="19"/>
                </a:cubicBezTo>
                <a:lnTo>
                  <a:pt x="0" y="155"/>
                </a:lnTo>
                <a:lnTo>
                  <a:pt x="0" y="155"/>
                </a:lnTo>
                <a:cubicBezTo>
                  <a:pt x="0" y="165"/>
                  <a:pt x="9" y="173"/>
                  <a:pt x="20" y="173"/>
                </a:cubicBezTo>
                <a:lnTo>
                  <a:pt x="20" y="173"/>
                </a:lnTo>
                <a:cubicBezTo>
                  <a:pt x="30" y="173"/>
                  <a:pt x="38" y="165"/>
                  <a:pt x="38" y="155"/>
                </a:cubicBezTo>
                <a:lnTo>
                  <a:pt x="38" y="19"/>
                </a:lnTo>
                <a:lnTo>
                  <a:pt x="38" y="19"/>
                </a:lnTo>
                <a:cubicBezTo>
                  <a:pt x="38" y="8"/>
                  <a:pt x="30" y="0"/>
                  <a:pt x="2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3" name="Freeform 345"/>
          <p:cNvSpPr>
            <a:spLocks noChangeArrowheads="1"/>
          </p:cNvSpPr>
          <p:nvPr/>
        </p:nvSpPr>
        <p:spPr bwMode="auto">
          <a:xfrm>
            <a:off x="17860872" y="8064936"/>
            <a:ext cx="49829" cy="310039"/>
          </a:xfrm>
          <a:custGeom>
            <a:avLst/>
            <a:gdLst>
              <a:gd name="T0" fmla="*/ 18 w 38"/>
              <a:gd name="T1" fmla="*/ 246 h 247"/>
              <a:gd name="T2" fmla="*/ 18 w 38"/>
              <a:gd name="T3" fmla="*/ 246 h 247"/>
              <a:gd name="T4" fmla="*/ 37 w 38"/>
              <a:gd name="T5" fmla="*/ 227 h 247"/>
              <a:gd name="T6" fmla="*/ 37 w 38"/>
              <a:gd name="T7" fmla="*/ 18 h 247"/>
              <a:gd name="T8" fmla="*/ 37 w 38"/>
              <a:gd name="T9" fmla="*/ 18 h 247"/>
              <a:gd name="T10" fmla="*/ 18 w 38"/>
              <a:gd name="T11" fmla="*/ 0 h 247"/>
              <a:gd name="T12" fmla="*/ 18 w 38"/>
              <a:gd name="T13" fmla="*/ 0 h 247"/>
              <a:gd name="T14" fmla="*/ 0 w 38"/>
              <a:gd name="T15" fmla="*/ 18 h 247"/>
              <a:gd name="T16" fmla="*/ 0 w 38"/>
              <a:gd name="T17" fmla="*/ 227 h 247"/>
              <a:gd name="T18" fmla="*/ 0 w 38"/>
              <a:gd name="T19" fmla="*/ 227 h 247"/>
              <a:gd name="T20" fmla="*/ 18 w 38"/>
              <a:gd name="T21" fmla="*/ 246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" h="247">
                <a:moveTo>
                  <a:pt x="18" y="246"/>
                </a:moveTo>
                <a:lnTo>
                  <a:pt x="18" y="246"/>
                </a:lnTo>
                <a:cubicBezTo>
                  <a:pt x="28" y="246"/>
                  <a:pt x="37" y="237"/>
                  <a:pt x="37" y="227"/>
                </a:cubicBezTo>
                <a:lnTo>
                  <a:pt x="37" y="18"/>
                </a:lnTo>
                <a:lnTo>
                  <a:pt x="37" y="18"/>
                </a:lnTo>
                <a:cubicBezTo>
                  <a:pt x="37" y="8"/>
                  <a:pt x="28" y="0"/>
                  <a:pt x="18" y="0"/>
                </a:cubicBezTo>
                <a:lnTo>
                  <a:pt x="18" y="0"/>
                </a:lnTo>
                <a:cubicBezTo>
                  <a:pt x="8" y="0"/>
                  <a:pt x="0" y="8"/>
                  <a:pt x="0" y="18"/>
                </a:cubicBezTo>
                <a:lnTo>
                  <a:pt x="0" y="227"/>
                </a:lnTo>
                <a:lnTo>
                  <a:pt x="0" y="227"/>
                </a:lnTo>
                <a:cubicBezTo>
                  <a:pt x="0" y="237"/>
                  <a:pt x="8" y="246"/>
                  <a:pt x="18" y="24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4" name="Freeform 346"/>
          <p:cNvSpPr>
            <a:spLocks noChangeArrowheads="1"/>
          </p:cNvSpPr>
          <p:nvPr/>
        </p:nvSpPr>
        <p:spPr bwMode="auto">
          <a:xfrm>
            <a:off x="17966065" y="8103690"/>
            <a:ext cx="49826" cy="310039"/>
          </a:xfrm>
          <a:custGeom>
            <a:avLst/>
            <a:gdLst>
              <a:gd name="T0" fmla="*/ 19 w 38"/>
              <a:gd name="T1" fmla="*/ 246 h 247"/>
              <a:gd name="T2" fmla="*/ 19 w 38"/>
              <a:gd name="T3" fmla="*/ 246 h 247"/>
              <a:gd name="T4" fmla="*/ 37 w 38"/>
              <a:gd name="T5" fmla="*/ 227 h 247"/>
              <a:gd name="T6" fmla="*/ 37 w 38"/>
              <a:gd name="T7" fmla="*/ 19 h 247"/>
              <a:gd name="T8" fmla="*/ 37 w 38"/>
              <a:gd name="T9" fmla="*/ 19 h 247"/>
              <a:gd name="T10" fmla="*/ 19 w 38"/>
              <a:gd name="T11" fmla="*/ 0 h 247"/>
              <a:gd name="T12" fmla="*/ 19 w 38"/>
              <a:gd name="T13" fmla="*/ 0 h 247"/>
              <a:gd name="T14" fmla="*/ 0 w 38"/>
              <a:gd name="T15" fmla="*/ 19 h 247"/>
              <a:gd name="T16" fmla="*/ 0 w 38"/>
              <a:gd name="T17" fmla="*/ 227 h 247"/>
              <a:gd name="T18" fmla="*/ 0 w 38"/>
              <a:gd name="T19" fmla="*/ 227 h 247"/>
              <a:gd name="T20" fmla="*/ 19 w 38"/>
              <a:gd name="T21" fmla="*/ 246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" h="247">
                <a:moveTo>
                  <a:pt x="19" y="246"/>
                </a:moveTo>
                <a:lnTo>
                  <a:pt x="19" y="246"/>
                </a:lnTo>
                <a:cubicBezTo>
                  <a:pt x="28" y="246"/>
                  <a:pt x="37" y="237"/>
                  <a:pt x="37" y="227"/>
                </a:cubicBezTo>
                <a:lnTo>
                  <a:pt x="37" y="19"/>
                </a:lnTo>
                <a:lnTo>
                  <a:pt x="37" y="19"/>
                </a:lnTo>
                <a:cubicBezTo>
                  <a:pt x="37" y="9"/>
                  <a:pt x="28" y="0"/>
                  <a:pt x="19" y="0"/>
                </a:cubicBezTo>
                <a:lnTo>
                  <a:pt x="19" y="0"/>
                </a:lnTo>
                <a:cubicBezTo>
                  <a:pt x="8" y="0"/>
                  <a:pt x="0" y="9"/>
                  <a:pt x="0" y="19"/>
                </a:cubicBezTo>
                <a:lnTo>
                  <a:pt x="0" y="227"/>
                </a:lnTo>
                <a:lnTo>
                  <a:pt x="0" y="227"/>
                </a:lnTo>
                <a:cubicBezTo>
                  <a:pt x="0" y="237"/>
                  <a:pt x="8" y="246"/>
                  <a:pt x="19" y="24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5" name="Freeform 347"/>
          <p:cNvSpPr>
            <a:spLocks noChangeArrowheads="1"/>
          </p:cNvSpPr>
          <p:nvPr/>
        </p:nvSpPr>
        <p:spPr bwMode="auto">
          <a:xfrm>
            <a:off x="18065721" y="8064936"/>
            <a:ext cx="49826" cy="310039"/>
          </a:xfrm>
          <a:custGeom>
            <a:avLst/>
            <a:gdLst>
              <a:gd name="T0" fmla="*/ 19 w 38"/>
              <a:gd name="T1" fmla="*/ 246 h 247"/>
              <a:gd name="T2" fmla="*/ 19 w 38"/>
              <a:gd name="T3" fmla="*/ 246 h 247"/>
              <a:gd name="T4" fmla="*/ 37 w 38"/>
              <a:gd name="T5" fmla="*/ 227 h 247"/>
              <a:gd name="T6" fmla="*/ 37 w 38"/>
              <a:gd name="T7" fmla="*/ 18 h 247"/>
              <a:gd name="T8" fmla="*/ 37 w 38"/>
              <a:gd name="T9" fmla="*/ 18 h 247"/>
              <a:gd name="T10" fmla="*/ 19 w 38"/>
              <a:gd name="T11" fmla="*/ 0 h 247"/>
              <a:gd name="T12" fmla="*/ 19 w 38"/>
              <a:gd name="T13" fmla="*/ 0 h 247"/>
              <a:gd name="T14" fmla="*/ 0 w 38"/>
              <a:gd name="T15" fmla="*/ 18 h 247"/>
              <a:gd name="T16" fmla="*/ 0 w 38"/>
              <a:gd name="T17" fmla="*/ 227 h 247"/>
              <a:gd name="T18" fmla="*/ 0 w 38"/>
              <a:gd name="T19" fmla="*/ 227 h 247"/>
              <a:gd name="T20" fmla="*/ 19 w 38"/>
              <a:gd name="T21" fmla="*/ 246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" h="247">
                <a:moveTo>
                  <a:pt x="19" y="246"/>
                </a:moveTo>
                <a:lnTo>
                  <a:pt x="19" y="246"/>
                </a:lnTo>
                <a:cubicBezTo>
                  <a:pt x="29" y="246"/>
                  <a:pt x="37" y="237"/>
                  <a:pt x="37" y="227"/>
                </a:cubicBezTo>
                <a:lnTo>
                  <a:pt x="37" y="18"/>
                </a:lnTo>
                <a:lnTo>
                  <a:pt x="37" y="18"/>
                </a:lnTo>
                <a:cubicBezTo>
                  <a:pt x="37" y="8"/>
                  <a:pt x="29" y="0"/>
                  <a:pt x="19" y="0"/>
                </a:cubicBezTo>
                <a:lnTo>
                  <a:pt x="19" y="0"/>
                </a:lnTo>
                <a:cubicBezTo>
                  <a:pt x="8" y="0"/>
                  <a:pt x="0" y="8"/>
                  <a:pt x="0" y="18"/>
                </a:cubicBezTo>
                <a:lnTo>
                  <a:pt x="0" y="227"/>
                </a:lnTo>
                <a:lnTo>
                  <a:pt x="0" y="227"/>
                </a:lnTo>
                <a:cubicBezTo>
                  <a:pt x="0" y="237"/>
                  <a:pt x="8" y="246"/>
                  <a:pt x="19" y="24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6" name="Freeform 348"/>
          <p:cNvSpPr>
            <a:spLocks noChangeArrowheads="1"/>
          </p:cNvSpPr>
          <p:nvPr/>
        </p:nvSpPr>
        <p:spPr bwMode="auto">
          <a:xfrm>
            <a:off x="17844264" y="7804724"/>
            <a:ext cx="293428" cy="110728"/>
          </a:xfrm>
          <a:custGeom>
            <a:avLst/>
            <a:gdLst>
              <a:gd name="T0" fmla="*/ 19 w 234"/>
              <a:gd name="T1" fmla="*/ 85 h 86"/>
              <a:gd name="T2" fmla="*/ 19 w 234"/>
              <a:gd name="T3" fmla="*/ 85 h 86"/>
              <a:gd name="T4" fmla="*/ 37 w 234"/>
              <a:gd name="T5" fmla="*/ 67 h 86"/>
              <a:gd name="T6" fmla="*/ 37 w 234"/>
              <a:gd name="T7" fmla="*/ 37 h 86"/>
              <a:gd name="T8" fmla="*/ 195 w 234"/>
              <a:gd name="T9" fmla="*/ 37 h 86"/>
              <a:gd name="T10" fmla="*/ 195 w 234"/>
              <a:gd name="T11" fmla="*/ 67 h 86"/>
              <a:gd name="T12" fmla="*/ 195 w 234"/>
              <a:gd name="T13" fmla="*/ 67 h 86"/>
              <a:gd name="T14" fmla="*/ 214 w 234"/>
              <a:gd name="T15" fmla="*/ 85 h 86"/>
              <a:gd name="T16" fmla="*/ 214 w 234"/>
              <a:gd name="T17" fmla="*/ 85 h 86"/>
              <a:gd name="T18" fmla="*/ 233 w 234"/>
              <a:gd name="T19" fmla="*/ 67 h 86"/>
              <a:gd name="T20" fmla="*/ 233 w 234"/>
              <a:gd name="T21" fmla="*/ 20 h 86"/>
              <a:gd name="T22" fmla="*/ 233 w 234"/>
              <a:gd name="T23" fmla="*/ 20 h 86"/>
              <a:gd name="T24" fmla="*/ 210 w 234"/>
              <a:gd name="T25" fmla="*/ 0 h 86"/>
              <a:gd name="T26" fmla="*/ 22 w 234"/>
              <a:gd name="T27" fmla="*/ 0 h 86"/>
              <a:gd name="T28" fmla="*/ 22 w 234"/>
              <a:gd name="T29" fmla="*/ 0 h 86"/>
              <a:gd name="T30" fmla="*/ 0 w 234"/>
              <a:gd name="T31" fmla="*/ 20 h 86"/>
              <a:gd name="T32" fmla="*/ 0 w 234"/>
              <a:gd name="T33" fmla="*/ 67 h 86"/>
              <a:gd name="T34" fmla="*/ 0 w 234"/>
              <a:gd name="T35" fmla="*/ 67 h 86"/>
              <a:gd name="T36" fmla="*/ 19 w 234"/>
              <a:gd name="T37" fmla="*/ 85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4" h="86">
                <a:moveTo>
                  <a:pt x="19" y="85"/>
                </a:moveTo>
                <a:lnTo>
                  <a:pt x="19" y="85"/>
                </a:lnTo>
                <a:cubicBezTo>
                  <a:pt x="29" y="85"/>
                  <a:pt x="37" y="77"/>
                  <a:pt x="37" y="67"/>
                </a:cubicBezTo>
                <a:lnTo>
                  <a:pt x="37" y="37"/>
                </a:lnTo>
                <a:lnTo>
                  <a:pt x="195" y="37"/>
                </a:lnTo>
                <a:lnTo>
                  <a:pt x="195" y="67"/>
                </a:lnTo>
                <a:lnTo>
                  <a:pt x="195" y="67"/>
                </a:lnTo>
                <a:cubicBezTo>
                  <a:pt x="195" y="77"/>
                  <a:pt x="204" y="85"/>
                  <a:pt x="214" y="85"/>
                </a:cubicBezTo>
                <a:lnTo>
                  <a:pt x="214" y="85"/>
                </a:lnTo>
                <a:cubicBezTo>
                  <a:pt x="225" y="85"/>
                  <a:pt x="233" y="77"/>
                  <a:pt x="233" y="67"/>
                </a:cubicBezTo>
                <a:lnTo>
                  <a:pt x="233" y="20"/>
                </a:lnTo>
                <a:lnTo>
                  <a:pt x="233" y="20"/>
                </a:lnTo>
                <a:cubicBezTo>
                  <a:pt x="233" y="9"/>
                  <a:pt x="223" y="0"/>
                  <a:pt x="210" y="0"/>
                </a:cubicBezTo>
                <a:lnTo>
                  <a:pt x="22" y="0"/>
                </a:lnTo>
                <a:lnTo>
                  <a:pt x="22" y="0"/>
                </a:lnTo>
                <a:cubicBezTo>
                  <a:pt x="10" y="0"/>
                  <a:pt x="0" y="9"/>
                  <a:pt x="0" y="20"/>
                </a:cubicBezTo>
                <a:lnTo>
                  <a:pt x="0" y="67"/>
                </a:lnTo>
                <a:lnTo>
                  <a:pt x="0" y="67"/>
                </a:lnTo>
                <a:cubicBezTo>
                  <a:pt x="0" y="77"/>
                  <a:pt x="9" y="85"/>
                  <a:pt x="19" y="8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7" name="Freeform 349"/>
          <p:cNvSpPr>
            <a:spLocks noChangeArrowheads="1"/>
          </p:cNvSpPr>
          <p:nvPr/>
        </p:nvSpPr>
        <p:spPr bwMode="auto">
          <a:xfrm>
            <a:off x="17644954" y="7926525"/>
            <a:ext cx="686514" cy="603470"/>
          </a:xfrm>
          <a:custGeom>
            <a:avLst/>
            <a:gdLst>
              <a:gd name="T0" fmla="*/ 408 w 548"/>
              <a:gd name="T1" fmla="*/ 408 h 481"/>
              <a:gd name="T2" fmla="*/ 408 w 548"/>
              <a:gd name="T3" fmla="*/ 408 h 481"/>
              <a:gd name="T4" fmla="*/ 368 w 548"/>
              <a:gd name="T5" fmla="*/ 432 h 481"/>
              <a:gd name="T6" fmla="*/ 368 w 548"/>
              <a:gd name="T7" fmla="*/ 432 h 481"/>
              <a:gd name="T8" fmla="*/ 272 w 548"/>
              <a:gd name="T9" fmla="*/ 442 h 481"/>
              <a:gd name="T10" fmla="*/ 272 w 548"/>
              <a:gd name="T11" fmla="*/ 442 h 481"/>
              <a:gd name="T12" fmla="*/ 179 w 548"/>
              <a:gd name="T13" fmla="*/ 429 h 481"/>
              <a:gd name="T14" fmla="*/ 179 w 548"/>
              <a:gd name="T15" fmla="*/ 429 h 481"/>
              <a:gd name="T16" fmla="*/ 142 w 548"/>
              <a:gd name="T17" fmla="*/ 403 h 481"/>
              <a:gd name="T18" fmla="*/ 142 w 548"/>
              <a:gd name="T19" fmla="*/ 403 h 481"/>
              <a:gd name="T20" fmla="*/ 97 w 548"/>
              <a:gd name="T21" fmla="*/ 38 h 481"/>
              <a:gd name="T22" fmla="*/ 451 w 548"/>
              <a:gd name="T23" fmla="*/ 38 h 481"/>
              <a:gd name="T24" fmla="*/ 451 w 548"/>
              <a:gd name="T25" fmla="*/ 38 h 481"/>
              <a:gd name="T26" fmla="*/ 408 w 548"/>
              <a:gd name="T27" fmla="*/ 408 h 481"/>
              <a:gd name="T28" fmla="*/ 528 w 548"/>
              <a:gd name="T29" fmla="*/ 0 h 481"/>
              <a:gd name="T30" fmla="*/ 77 w 548"/>
              <a:gd name="T31" fmla="*/ 0 h 481"/>
              <a:gd name="T32" fmla="*/ 18 w 548"/>
              <a:gd name="T33" fmla="*/ 0 h 481"/>
              <a:gd name="T34" fmla="*/ 18 w 548"/>
              <a:gd name="T35" fmla="*/ 0 h 481"/>
              <a:gd name="T36" fmla="*/ 0 w 548"/>
              <a:gd name="T37" fmla="*/ 19 h 481"/>
              <a:gd name="T38" fmla="*/ 0 w 548"/>
              <a:gd name="T39" fmla="*/ 19 h 481"/>
              <a:gd name="T40" fmla="*/ 18 w 548"/>
              <a:gd name="T41" fmla="*/ 38 h 481"/>
              <a:gd name="T42" fmla="*/ 59 w 548"/>
              <a:gd name="T43" fmla="*/ 38 h 481"/>
              <a:gd name="T44" fmla="*/ 59 w 548"/>
              <a:gd name="T45" fmla="*/ 38 h 481"/>
              <a:gd name="T46" fmla="*/ 59 w 548"/>
              <a:gd name="T47" fmla="*/ 39 h 481"/>
              <a:gd name="T48" fmla="*/ 59 w 548"/>
              <a:gd name="T49" fmla="*/ 39 h 481"/>
              <a:gd name="T50" fmla="*/ 64 w 548"/>
              <a:gd name="T51" fmla="*/ 83 h 481"/>
              <a:gd name="T52" fmla="*/ 64 w 548"/>
              <a:gd name="T53" fmla="*/ 83 h 481"/>
              <a:gd name="T54" fmla="*/ 79 w 548"/>
              <a:gd name="T55" fmla="*/ 214 h 481"/>
              <a:gd name="T56" fmla="*/ 79 w 548"/>
              <a:gd name="T57" fmla="*/ 214 h 481"/>
              <a:gd name="T58" fmla="*/ 105 w 548"/>
              <a:gd name="T59" fmla="*/ 410 h 481"/>
              <a:gd name="T60" fmla="*/ 105 w 548"/>
              <a:gd name="T61" fmla="*/ 410 h 481"/>
              <a:gd name="T62" fmla="*/ 168 w 548"/>
              <a:gd name="T63" fmla="*/ 464 h 481"/>
              <a:gd name="T64" fmla="*/ 168 w 548"/>
              <a:gd name="T65" fmla="*/ 464 h 481"/>
              <a:gd name="T66" fmla="*/ 272 w 548"/>
              <a:gd name="T67" fmla="*/ 480 h 481"/>
              <a:gd name="T68" fmla="*/ 272 w 548"/>
              <a:gd name="T69" fmla="*/ 480 h 481"/>
              <a:gd name="T70" fmla="*/ 281 w 548"/>
              <a:gd name="T71" fmla="*/ 480 h 481"/>
              <a:gd name="T72" fmla="*/ 281 w 548"/>
              <a:gd name="T73" fmla="*/ 480 h 481"/>
              <a:gd name="T74" fmla="*/ 379 w 548"/>
              <a:gd name="T75" fmla="*/ 468 h 481"/>
              <a:gd name="T76" fmla="*/ 379 w 548"/>
              <a:gd name="T77" fmla="*/ 468 h 481"/>
              <a:gd name="T78" fmla="*/ 445 w 548"/>
              <a:gd name="T79" fmla="*/ 416 h 481"/>
              <a:gd name="T80" fmla="*/ 445 w 548"/>
              <a:gd name="T81" fmla="*/ 416 h 481"/>
              <a:gd name="T82" fmla="*/ 470 w 548"/>
              <a:gd name="T83" fmla="*/ 217 h 481"/>
              <a:gd name="T84" fmla="*/ 470 w 548"/>
              <a:gd name="T85" fmla="*/ 217 h 481"/>
              <a:gd name="T86" fmla="*/ 485 w 548"/>
              <a:gd name="T87" fmla="*/ 84 h 481"/>
              <a:gd name="T88" fmla="*/ 485 w 548"/>
              <a:gd name="T89" fmla="*/ 84 h 481"/>
              <a:gd name="T90" fmla="*/ 489 w 548"/>
              <a:gd name="T91" fmla="*/ 39 h 481"/>
              <a:gd name="T92" fmla="*/ 489 w 548"/>
              <a:gd name="T93" fmla="*/ 39 h 481"/>
              <a:gd name="T94" fmla="*/ 489 w 548"/>
              <a:gd name="T95" fmla="*/ 38 h 481"/>
              <a:gd name="T96" fmla="*/ 528 w 548"/>
              <a:gd name="T97" fmla="*/ 38 h 481"/>
              <a:gd name="T98" fmla="*/ 528 w 548"/>
              <a:gd name="T99" fmla="*/ 38 h 481"/>
              <a:gd name="T100" fmla="*/ 547 w 548"/>
              <a:gd name="T101" fmla="*/ 19 h 481"/>
              <a:gd name="T102" fmla="*/ 547 w 548"/>
              <a:gd name="T103" fmla="*/ 19 h 481"/>
              <a:gd name="T104" fmla="*/ 528 w 548"/>
              <a:gd name="T105" fmla="*/ 0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48" h="481">
                <a:moveTo>
                  <a:pt x="408" y="408"/>
                </a:moveTo>
                <a:lnTo>
                  <a:pt x="408" y="408"/>
                </a:lnTo>
                <a:cubicBezTo>
                  <a:pt x="407" y="414"/>
                  <a:pt x="395" y="424"/>
                  <a:pt x="368" y="432"/>
                </a:cubicBezTo>
                <a:lnTo>
                  <a:pt x="368" y="432"/>
                </a:lnTo>
                <a:cubicBezTo>
                  <a:pt x="343" y="439"/>
                  <a:pt x="308" y="443"/>
                  <a:pt x="272" y="442"/>
                </a:cubicBezTo>
                <a:lnTo>
                  <a:pt x="272" y="442"/>
                </a:lnTo>
                <a:cubicBezTo>
                  <a:pt x="237" y="442"/>
                  <a:pt x="204" y="437"/>
                  <a:pt x="179" y="429"/>
                </a:cubicBezTo>
                <a:lnTo>
                  <a:pt x="179" y="429"/>
                </a:lnTo>
                <a:cubicBezTo>
                  <a:pt x="154" y="420"/>
                  <a:pt x="143" y="410"/>
                  <a:pt x="142" y="403"/>
                </a:cubicBezTo>
                <a:lnTo>
                  <a:pt x="142" y="403"/>
                </a:lnTo>
                <a:cubicBezTo>
                  <a:pt x="139" y="385"/>
                  <a:pt x="103" y="110"/>
                  <a:pt x="97" y="38"/>
                </a:cubicBezTo>
                <a:lnTo>
                  <a:pt x="451" y="38"/>
                </a:lnTo>
                <a:lnTo>
                  <a:pt x="451" y="38"/>
                </a:lnTo>
                <a:cubicBezTo>
                  <a:pt x="446" y="110"/>
                  <a:pt x="412" y="388"/>
                  <a:pt x="408" y="408"/>
                </a:cubicBezTo>
                <a:close/>
                <a:moveTo>
                  <a:pt x="528" y="0"/>
                </a:moveTo>
                <a:lnTo>
                  <a:pt x="77" y="0"/>
                </a:lnTo>
                <a:lnTo>
                  <a:pt x="18" y="0"/>
                </a:lnTo>
                <a:lnTo>
                  <a:pt x="18" y="0"/>
                </a:lnTo>
                <a:cubicBezTo>
                  <a:pt x="9" y="0"/>
                  <a:pt x="0" y="8"/>
                  <a:pt x="0" y="19"/>
                </a:cubicBezTo>
                <a:lnTo>
                  <a:pt x="0" y="19"/>
                </a:lnTo>
                <a:cubicBezTo>
                  <a:pt x="0" y="29"/>
                  <a:pt x="9" y="38"/>
                  <a:pt x="18" y="38"/>
                </a:cubicBezTo>
                <a:lnTo>
                  <a:pt x="59" y="38"/>
                </a:lnTo>
                <a:lnTo>
                  <a:pt x="59" y="38"/>
                </a:lnTo>
                <a:lnTo>
                  <a:pt x="59" y="39"/>
                </a:lnTo>
                <a:lnTo>
                  <a:pt x="59" y="39"/>
                </a:lnTo>
                <a:cubicBezTo>
                  <a:pt x="60" y="49"/>
                  <a:pt x="61" y="64"/>
                  <a:pt x="64" y="83"/>
                </a:cubicBezTo>
                <a:lnTo>
                  <a:pt x="64" y="83"/>
                </a:lnTo>
                <a:cubicBezTo>
                  <a:pt x="67" y="115"/>
                  <a:pt x="72" y="160"/>
                  <a:pt x="79" y="214"/>
                </a:cubicBezTo>
                <a:lnTo>
                  <a:pt x="79" y="214"/>
                </a:lnTo>
                <a:cubicBezTo>
                  <a:pt x="91" y="304"/>
                  <a:pt x="104" y="405"/>
                  <a:pt x="105" y="410"/>
                </a:cubicBezTo>
                <a:lnTo>
                  <a:pt x="105" y="410"/>
                </a:lnTo>
                <a:cubicBezTo>
                  <a:pt x="109" y="434"/>
                  <a:pt x="130" y="452"/>
                  <a:pt x="168" y="464"/>
                </a:cubicBezTo>
                <a:lnTo>
                  <a:pt x="168" y="464"/>
                </a:lnTo>
                <a:cubicBezTo>
                  <a:pt x="195" y="473"/>
                  <a:pt x="233" y="479"/>
                  <a:pt x="272" y="480"/>
                </a:cubicBezTo>
                <a:lnTo>
                  <a:pt x="272" y="480"/>
                </a:lnTo>
                <a:cubicBezTo>
                  <a:pt x="275" y="480"/>
                  <a:pt x="278" y="480"/>
                  <a:pt x="281" y="480"/>
                </a:cubicBezTo>
                <a:lnTo>
                  <a:pt x="281" y="480"/>
                </a:lnTo>
                <a:cubicBezTo>
                  <a:pt x="317" y="480"/>
                  <a:pt x="352" y="476"/>
                  <a:pt x="379" y="468"/>
                </a:cubicBezTo>
                <a:lnTo>
                  <a:pt x="379" y="468"/>
                </a:lnTo>
                <a:cubicBezTo>
                  <a:pt x="417" y="457"/>
                  <a:pt x="439" y="440"/>
                  <a:pt x="445" y="416"/>
                </a:cubicBezTo>
                <a:lnTo>
                  <a:pt x="445" y="416"/>
                </a:lnTo>
                <a:cubicBezTo>
                  <a:pt x="447" y="409"/>
                  <a:pt x="460" y="298"/>
                  <a:pt x="470" y="217"/>
                </a:cubicBezTo>
                <a:lnTo>
                  <a:pt x="470" y="217"/>
                </a:lnTo>
                <a:cubicBezTo>
                  <a:pt x="476" y="162"/>
                  <a:pt x="481" y="116"/>
                  <a:pt x="485" y="84"/>
                </a:cubicBezTo>
                <a:lnTo>
                  <a:pt x="485" y="84"/>
                </a:lnTo>
                <a:cubicBezTo>
                  <a:pt x="487" y="64"/>
                  <a:pt x="488" y="50"/>
                  <a:pt x="489" y="39"/>
                </a:cubicBezTo>
                <a:lnTo>
                  <a:pt x="489" y="39"/>
                </a:lnTo>
                <a:lnTo>
                  <a:pt x="489" y="38"/>
                </a:lnTo>
                <a:lnTo>
                  <a:pt x="528" y="38"/>
                </a:lnTo>
                <a:lnTo>
                  <a:pt x="528" y="38"/>
                </a:lnTo>
                <a:cubicBezTo>
                  <a:pt x="539" y="38"/>
                  <a:pt x="547" y="29"/>
                  <a:pt x="547" y="19"/>
                </a:cubicBezTo>
                <a:lnTo>
                  <a:pt x="547" y="19"/>
                </a:lnTo>
                <a:cubicBezTo>
                  <a:pt x="547" y="8"/>
                  <a:pt x="539" y="0"/>
                  <a:pt x="52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8" name="Freeform 350"/>
          <p:cNvSpPr>
            <a:spLocks noChangeArrowheads="1"/>
          </p:cNvSpPr>
          <p:nvPr/>
        </p:nvSpPr>
        <p:spPr bwMode="auto">
          <a:xfrm>
            <a:off x="17667099" y="5158322"/>
            <a:ext cx="642223" cy="692052"/>
          </a:xfrm>
          <a:custGeom>
            <a:avLst/>
            <a:gdLst>
              <a:gd name="T0" fmla="*/ 417 w 511"/>
              <a:gd name="T1" fmla="*/ 437 h 550"/>
              <a:gd name="T2" fmla="*/ 154 w 511"/>
              <a:gd name="T3" fmla="*/ 474 h 550"/>
              <a:gd name="T4" fmla="*/ 107 w 511"/>
              <a:gd name="T5" fmla="*/ 361 h 550"/>
              <a:gd name="T6" fmla="*/ 428 w 511"/>
              <a:gd name="T7" fmla="*/ 361 h 550"/>
              <a:gd name="T8" fmla="*/ 430 w 511"/>
              <a:gd name="T9" fmla="*/ 360 h 550"/>
              <a:gd name="T10" fmla="*/ 433 w 511"/>
              <a:gd name="T11" fmla="*/ 359 h 550"/>
              <a:gd name="T12" fmla="*/ 436 w 511"/>
              <a:gd name="T13" fmla="*/ 357 h 550"/>
              <a:gd name="T14" fmla="*/ 439 w 511"/>
              <a:gd name="T15" fmla="*/ 355 h 550"/>
              <a:gd name="T16" fmla="*/ 441 w 511"/>
              <a:gd name="T17" fmla="*/ 353 h 550"/>
              <a:gd name="T18" fmla="*/ 443 w 511"/>
              <a:gd name="T19" fmla="*/ 351 h 550"/>
              <a:gd name="T20" fmla="*/ 444 w 511"/>
              <a:gd name="T21" fmla="*/ 347 h 550"/>
              <a:gd name="T22" fmla="*/ 501 w 511"/>
              <a:gd name="T23" fmla="*/ 96 h 550"/>
              <a:gd name="T24" fmla="*/ 502 w 511"/>
              <a:gd name="T25" fmla="*/ 92 h 550"/>
              <a:gd name="T26" fmla="*/ 502 w 511"/>
              <a:gd name="T27" fmla="*/ 90 h 550"/>
              <a:gd name="T28" fmla="*/ 501 w 511"/>
              <a:gd name="T29" fmla="*/ 86 h 550"/>
              <a:gd name="T30" fmla="*/ 500 w 511"/>
              <a:gd name="T31" fmla="*/ 84 h 550"/>
              <a:gd name="T32" fmla="*/ 498 w 511"/>
              <a:gd name="T33" fmla="*/ 81 h 550"/>
              <a:gd name="T34" fmla="*/ 496 w 511"/>
              <a:gd name="T35" fmla="*/ 79 h 550"/>
              <a:gd name="T36" fmla="*/ 494 w 511"/>
              <a:gd name="T37" fmla="*/ 76 h 550"/>
              <a:gd name="T38" fmla="*/ 492 w 511"/>
              <a:gd name="T39" fmla="*/ 75 h 550"/>
              <a:gd name="T40" fmla="*/ 488 w 511"/>
              <a:gd name="T41" fmla="*/ 73 h 550"/>
              <a:gd name="T42" fmla="*/ 486 w 511"/>
              <a:gd name="T43" fmla="*/ 73 h 550"/>
              <a:gd name="T44" fmla="*/ 483 w 511"/>
              <a:gd name="T45" fmla="*/ 73 h 550"/>
              <a:gd name="T46" fmla="*/ 411 w 511"/>
              <a:gd name="T47" fmla="*/ 323 h 550"/>
              <a:gd name="T48" fmla="*/ 93 w 511"/>
              <a:gd name="T49" fmla="*/ 14 h 550"/>
              <a:gd name="T50" fmla="*/ 91 w 511"/>
              <a:gd name="T51" fmla="*/ 11 h 550"/>
              <a:gd name="T52" fmla="*/ 90 w 511"/>
              <a:gd name="T53" fmla="*/ 8 h 550"/>
              <a:gd name="T54" fmla="*/ 88 w 511"/>
              <a:gd name="T55" fmla="*/ 6 h 550"/>
              <a:gd name="T56" fmla="*/ 85 w 511"/>
              <a:gd name="T57" fmla="*/ 3 h 550"/>
              <a:gd name="T58" fmla="*/ 83 w 511"/>
              <a:gd name="T59" fmla="*/ 2 h 550"/>
              <a:gd name="T60" fmla="*/ 79 w 511"/>
              <a:gd name="T61" fmla="*/ 1 h 550"/>
              <a:gd name="T62" fmla="*/ 77 w 511"/>
              <a:gd name="T63" fmla="*/ 0 h 550"/>
              <a:gd name="T64" fmla="*/ 0 w 511"/>
              <a:gd name="T65" fmla="*/ 19 h 550"/>
              <a:gd name="T66" fmla="*/ 97 w 511"/>
              <a:gd name="T67" fmla="*/ 323 h 550"/>
              <a:gd name="T68" fmla="*/ 94 w 511"/>
              <a:gd name="T69" fmla="*/ 323 h 550"/>
              <a:gd name="T70" fmla="*/ 91 w 511"/>
              <a:gd name="T71" fmla="*/ 324 h 550"/>
              <a:gd name="T72" fmla="*/ 88 w 511"/>
              <a:gd name="T73" fmla="*/ 325 h 550"/>
              <a:gd name="T74" fmla="*/ 85 w 511"/>
              <a:gd name="T75" fmla="*/ 328 h 550"/>
              <a:gd name="T76" fmla="*/ 83 w 511"/>
              <a:gd name="T77" fmla="*/ 329 h 550"/>
              <a:gd name="T78" fmla="*/ 81 w 511"/>
              <a:gd name="T79" fmla="*/ 332 h 550"/>
              <a:gd name="T80" fmla="*/ 31 w 511"/>
              <a:gd name="T81" fmla="*/ 410 h 550"/>
              <a:gd name="T82" fmla="*/ 30 w 511"/>
              <a:gd name="T83" fmla="*/ 413 h 550"/>
              <a:gd name="T84" fmla="*/ 30 w 511"/>
              <a:gd name="T85" fmla="*/ 416 h 550"/>
              <a:gd name="T86" fmla="*/ 30 w 511"/>
              <a:gd name="T87" fmla="*/ 419 h 550"/>
              <a:gd name="T88" fmla="*/ 30 w 511"/>
              <a:gd name="T89" fmla="*/ 422 h 550"/>
              <a:gd name="T90" fmla="*/ 30 w 511"/>
              <a:gd name="T91" fmla="*/ 424 h 550"/>
              <a:gd name="T92" fmla="*/ 32 w 511"/>
              <a:gd name="T93" fmla="*/ 428 h 550"/>
              <a:gd name="T94" fmla="*/ 34 w 511"/>
              <a:gd name="T95" fmla="*/ 430 h 550"/>
              <a:gd name="T96" fmla="*/ 37 w 511"/>
              <a:gd name="T97" fmla="*/ 433 h 550"/>
              <a:gd name="T98" fmla="*/ 38 w 511"/>
              <a:gd name="T99" fmla="*/ 434 h 550"/>
              <a:gd name="T100" fmla="*/ 41 w 511"/>
              <a:gd name="T101" fmla="*/ 436 h 550"/>
              <a:gd name="T102" fmla="*/ 44 w 511"/>
              <a:gd name="T103" fmla="*/ 437 h 550"/>
              <a:gd name="T104" fmla="*/ 48 w 511"/>
              <a:gd name="T105" fmla="*/ 437 h 550"/>
              <a:gd name="T106" fmla="*/ 192 w 511"/>
              <a:gd name="T107" fmla="*/ 549 h 550"/>
              <a:gd name="T108" fmla="*/ 342 w 511"/>
              <a:gd name="T109" fmla="*/ 474 h 550"/>
              <a:gd name="T110" fmla="*/ 492 w 511"/>
              <a:gd name="T111" fmla="*/ 437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11" h="550">
                <a:moveTo>
                  <a:pt x="454" y="474"/>
                </a:moveTo>
                <a:lnTo>
                  <a:pt x="454" y="474"/>
                </a:lnTo>
                <a:cubicBezTo>
                  <a:pt x="454" y="495"/>
                  <a:pt x="438" y="511"/>
                  <a:pt x="417" y="511"/>
                </a:cubicBezTo>
                <a:lnTo>
                  <a:pt x="417" y="511"/>
                </a:lnTo>
                <a:cubicBezTo>
                  <a:pt x="397" y="511"/>
                  <a:pt x="380" y="495"/>
                  <a:pt x="380" y="474"/>
                </a:cubicBezTo>
                <a:lnTo>
                  <a:pt x="380" y="474"/>
                </a:lnTo>
                <a:cubicBezTo>
                  <a:pt x="380" y="454"/>
                  <a:pt x="397" y="437"/>
                  <a:pt x="417" y="437"/>
                </a:cubicBezTo>
                <a:lnTo>
                  <a:pt x="417" y="437"/>
                </a:lnTo>
                <a:cubicBezTo>
                  <a:pt x="438" y="437"/>
                  <a:pt x="454" y="454"/>
                  <a:pt x="454" y="474"/>
                </a:cubicBezTo>
                <a:close/>
                <a:moveTo>
                  <a:pt x="229" y="474"/>
                </a:moveTo>
                <a:lnTo>
                  <a:pt x="229" y="474"/>
                </a:lnTo>
                <a:cubicBezTo>
                  <a:pt x="229" y="495"/>
                  <a:pt x="213" y="511"/>
                  <a:pt x="192" y="511"/>
                </a:cubicBezTo>
                <a:lnTo>
                  <a:pt x="192" y="511"/>
                </a:lnTo>
                <a:cubicBezTo>
                  <a:pt x="172" y="511"/>
                  <a:pt x="154" y="495"/>
                  <a:pt x="154" y="474"/>
                </a:cubicBezTo>
                <a:lnTo>
                  <a:pt x="154" y="474"/>
                </a:lnTo>
                <a:cubicBezTo>
                  <a:pt x="154" y="454"/>
                  <a:pt x="172" y="437"/>
                  <a:pt x="192" y="437"/>
                </a:cubicBezTo>
                <a:lnTo>
                  <a:pt x="192" y="437"/>
                </a:lnTo>
                <a:cubicBezTo>
                  <a:pt x="213" y="437"/>
                  <a:pt x="229" y="454"/>
                  <a:pt x="229" y="474"/>
                </a:cubicBezTo>
                <a:close/>
                <a:moveTo>
                  <a:pt x="492" y="400"/>
                </a:moveTo>
                <a:lnTo>
                  <a:pt x="83" y="400"/>
                </a:lnTo>
                <a:lnTo>
                  <a:pt x="107" y="361"/>
                </a:lnTo>
                <a:lnTo>
                  <a:pt x="136" y="361"/>
                </a:lnTo>
                <a:lnTo>
                  <a:pt x="136" y="361"/>
                </a:lnTo>
                <a:lnTo>
                  <a:pt x="136" y="361"/>
                </a:lnTo>
                <a:lnTo>
                  <a:pt x="426" y="361"/>
                </a:lnTo>
                <a:lnTo>
                  <a:pt x="426" y="361"/>
                </a:lnTo>
                <a:lnTo>
                  <a:pt x="426" y="361"/>
                </a:lnTo>
                <a:cubicBezTo>
                  <a:pt x="427" y="361"/>
                  <a:pt x="427" y="361"/>
                  <a:pt x="428" y="361"/>
                </a:cubicBezTo>
                <a:lnTo>
                  <a:pt x="428" y="361"/>
                </a:lnTo>
                <a:cubicBezTo>
                  <a:pt x="428" y="361"/>
                  <a:pt x="428" y="361"/>
                  <a:pt x="429" y="361"/>
                </a:cubicBezTo>
                <a:lnTo>
                  <a:pt x="429" y="361"/>
                </a:lnTo>
                <a:cubicBezTo>
                  <a:pt x="429" y="360"/>
                  <a:pt x="429" y="360"/>
                  <a:pt x="430" y="360"/>
                </a:cubicBezTo>
                <a:lnTo>
                  <a:pt x="430" y="360"/>
                </a:lnTo>
                <a:lnTo>
                  <a:pt x="430" y="360"/>
                </a:lnTo>
                <a:lnTo>
                  <a:pt x="430" y="360"/>
                </a:lnTo>
                <a:lnTo>
                  <a:pt x="431" y="360"/>
                </a:lnTo>
                <a:lnTo>
                  <a:pt x="431" y="360"/>
                </a:lnTo>
                <a:cubicBezTo>
                  <a:pt x="432" y="359"/>
                  <a:pt x="432" y="359"/>
                  <a:pt x="432" y="359"/>
                </a:cubicBezTo>
                <a:lnTo>
                  <a:pt x="432" y="359"/>
                </a:lnTo>
                <a:lnTo>
                  <a:pt x="433" y="359"/>
                </a:lnTo>
                <a:lnTo>
                  <a:pt x="433" y="359"/>
                </a:lnTo>
                <a:lnTo>
                  <a:pt x="433" y="359"/>
                </a:lnTo>
                <a:lnTo>
                  <a:pt x="433" y="359"/>
                </a:lnTo>
                <a:cubicBezTo>
                  <a:pt x="434" y="359"/>
                  <a:pt x="434" y="359"/>
                  <a:pt x="435" y="358"/>
                </a:cubicBezTo>
                <a:lnTo>
                  <a:pt x="435" y="358"/>
                </a:lnTo>
                <a:lnTo>
                  <a:pt x="435" y="358"/>
                </a:lnTo>
                <a:lnTo>
                  <a:pt x="435" y="358"/>
                </a:lnTo>
                <a:cubicBezTo>
                  <a:pt x="436" y="358"/>
                  <a:pt x="436" y="357"/>
                  <a:pt x="436" y="357"/>
                </a:cubicBezTo>
                <a:lnTo>
                  <a:pt x="436" y="357"/>
                </a:lnTo>
                <a:lnTo>
                  <a:pt x="437" y="357"/>
                </a:lnTo>
                <a:lnTo>
                  <a:pt x="437" y="357"/>
                </a:lnTo>
                <a:lnTo>
                  <a:pt x="438" y="356"/>
                </a:lnTo>
                <a:lnTo>
                  <a:pt x="438" y="356"/>
                </a:lnTo>
                <a:lnTo>
                  <a:pt x="438" y="356"/>
                </a:lnTo>
                <a:lnTo>
                  <a:pt x="438" y="356"/>
                </a:lnTo>
                <a:lnTo>
                  <a:pt x="439" y="355"/>
                </a:lnTo>
                <a:lnTo>
                  <a:pt x="439" y="355"/>
                </a:lnTo>
                <a:cubicBezTo>
                  <a:pt x="440" y="355"/>
                  <a:pt x="440" y="355"/>
                  <a:pt x="440" y="355"/>
                </a:cubicBezTo>
                <a:lnTo>
                  <a:pt x="440" y="355"/>
                </a:lnTo>
                <a:lnTo>
                  <a:pt x="440" y="354"/>
                </a:lnTo>
                <a:lnTo>
                  <a:pt x="440" y="354"/>
                </a:lnTo>
                <a:cubicBezTo>
                  <a:pt x="441" y="354"/>
                  <a:pt x="441" y="354"/>
                  <a:pt x="441" y="353"/>
                </a:cubicBezTo>
                <a:lnTo>
                  <a:pt x="441" y="353"/>
                </a:lnTo>
                <a:lnTo>
                  <a:pt x="441" y="353"/>
                </a:lnTo>
                <a:lnTo>
                  <a:pt x="441" y="353"/>
                </a:lnTo>
                <a:cubicBezTo>
                  <a:pt x="441" y="352"/>
                  <a:pt x="441" y="352"/>
                  <a:pt x="442" y="352"/>
                </a:cubicBezTo>
                <a:lnTo>
                  <a:pt x="442" y="352"/>
                </a:lnTo>
                <a:cubicBezTo>
                  <a:pt x="442" y="351"/>
                  <a:pt x="442" y="351"/>
                  <a:pt x="443" y="351"/>
                </a:cubicBezTo>
                <a:lnTo>
                  <a:pt x="443" y="351"/>
                </a:lnTo>
                <a:lnTo>
                  <a:pt x="443" y="351"/>
                </a:lnTo>
                <a:lnTo>
                  <a:pt x="443" y="351"/>
                </a:lnTo>
                <a:cubicBezTo>
                  <a:pt x="443" y="350"/>
                  <a:pt x="443" y="350"/>
                  <a:pt x="443" y="349"/>
                </a:cubicBezTo>
                <a:lnTo>
                  <a:pt x="443" y="349"/>
                </a:lnTo>
                <a:lnTo>
                  <a:pt x="443" y="349"/>
                </a:lnTo>
                <a:lnTo>
                  <a:pt x="443" y="349"/>
                </a:lnTo>
                <a:cubicBezTo>
                  <a:pt x="444" y="348"/>
                  <a:pt x="444" y="348"/>
                  <a:pt x="444" y="347"/>
                </a:cubicBezTo>
                <a:lnTo>
                  <a:pt x="444" y="347"/>
                </a:lnTo>
                <a:cubicBezTo>
                  <a:pt x="444" y="347"/>
                  <a:pt x="444" y="347"/>
                  <a:pt x="445" y="346"/>
                </a:cubicBezTo>
                <a:lnTo>
                  <a:pt x="445" y="346"/>
                </a:lnTo>
                <a:lnTo>
                  <a:pt x="445" y="346"/>
                </a:lnTo>
                <a:lnTo>
                  <a:pt x="501" y="96"/>
                </a:lnTo>
                <a:lnTo>
                  <a:pt x="501" y="96"/>
                </a:lnTo>
                <a:lnTo>
                  <a:pt x="501" y="96"/>
                </a:lnTo>
                <a:lnTo>
                  <a:pt x="501" y="96"/>
                </a:lnTo>
                <a:cubicBezTo>
                  <a:pt x="501" y="95"/>
                  <a:pt x="501" y="94"/>
                  <a:pt x="501" y="94"/>
                </a:cubicBezTo>
                <a:lnTo>
                  <a:pt x="501" y="94"/>
                </a:lnTo>
                <a:cubicBezTo>
                  <a:pt x="501" y="94"/>
                  <a:pt x="502" y="94"/>
                  <a:pt x="502" y="93"/>
                </a:cubicBezTo>
                <a:lnTo>
                  <a:pt x="502" y="93"/>
                </a:lnTo>
                <a:lnTo>
                  <a:pt x="502" y="93"/>
                </a:lnTo>
                <a:lnTo>
                  <a:pt x="502" y="93"/>
                </a:lnTo>
                <a:lnTo>
                  <a:pt x="502" y="92"/>
                </a:lnTo>
                <a:lnTo>
                  <a:pt x="502" y="92"/>
                </a:lnTo>
                <a:lnTo>
                  <a:pt x="502" y="92"/>
                </a:lnTo>
                <a:lnTo>
                  <a:pt x="502" y="92"/>
                </a:lnTo>
                <a:cubicBezTo>
                  <a:pt x="502" y="92"/>
                  <a:pt x="502" y="92"/>
                  <a:pt x="502" y="91"/>
                </a:cubicBezTo>
                <a:lnTo>
                  <a:pt x="502" y="91"/>
                </a:lnTo>
                <a:lnTo>
                  <a:pt x="502" y="90"/>
                </a:lnTo>
                <a:lnTo>
                  <a:pt x="502" y="90"/>
                </a:lnTo>
                <a:cubicBezTo>
                  <a:pt x="502" y="90"/>
                  <a:pt x="502" y="89"/>
                  <a:pt x="501" y="89"/>
                </a:cubicBezTo>
                <a:lnTo>
                  <a:pt x="501" y="89"/>
                </a:lnTo>
                <a:cubicBezTo>
                  <a:pt x="501" y="88"/>
                  <a:pt x="501" y="88"/>
                  <a:pt x="501" y="88"/>
                </a:cubicBezTo>
                <a:lnTo>
                  <a:pt x="501" y="88"/>
                </a:lnTo>
                <a:lnTo>
                  <a:pt x="501" y="87"/>
                </a:lnTo>
                <a:lnTo>
                  <a:pt x="501" y="87"/>
                </a:lnTo>
                <a:cubicBezTo>
                  <a:pt x="501" y="87"/>
                  <a:pt x="501" y="87"/>
                  <a:pt x="501" y="86"/>
                </a:cubicBezTo>
                <a:lnTo>
                  <a:pt x="501" y="86"/>
                </a:lnTo>
                <a:lnTo>
                  <a:pt x="501" y="86"/>
                </a:lnTo>
                <a:lnTo>
                  <a:pt x="501" y="86"/>
                </a:lnTo>
                <a:cubicBezTo>
                  <a:pt x="501" y="85"/>
                  <a:pt x="501" y="85"/>
                  <a:pt x="501" y="85"/>
                </a:cubicBezTo>
                <a:lnTo>
                  <a:pt x="501" y="85"/>
                </a:lnTo>
                <a:cubicBezTo>
                  <a:pt x="500" y="84"/>
                  <a:pt x="500" y="84"/>
                  <a:pt x="500" y="84"/>
                </a:cubicBezTo>
                <a:lnTo>
                  <a:pt x="500" y="84"/>
                </a:lnTo>
                <a:cubicBezTo>
                  <a:pt x="500" y="84"/>
                  <a:pt x="500" y="83"/>
                  <a:pt x="499" y="83"/>
                </a:cubicBezTo>
                <a:lnTo>
                  <a:pt x="499" y="83"/>
                </a:lnTo>
                <a:cubicBezTo>
                  <a:pt x="499" y="82"/>
                  <a:pt x="499" y="82"/>
                  <a:pt x="499" y="82"/>
                </a:cubicBezTo>
                <a:lnTo>
                  <a:pt x="499" y="82"/>
                </a:lnTo>
                <a:cubicBezTo>
                  <a:pt x="499" y="82"/>
                  <a:pt x="499" y="82"/>
                  <a:pt x="499" y="81"/>
                </a:cubicBezTo>
                <a:lnTo>
                  <a:pt x="499" y="81"/>
                </a:lnTo>
                <a:lnTo>
                  <a:pt x="498" y="81"/>
                </a:lnTo>
                <a:lnTo>
                  <a:pt x="498" y="81"/>
                </a:lnTo>
                <a:lnTo>
                  <a:pt x="498" y="80"/>
                </a:lnTo>
                <a:lnTo>
                  <a:pt x="498" y="80"/>
                </a:lnTo>
                <a:lnTo>
                  <a:pt x="497" y="79"/>
                </a:lnTo>
                <a:lnTo>
                  <a:pt x="497" y="79"/>
                </a:lnTo>
                <a:lnTo>
                  <a:pt x="496" y="79"/>
                </a:lnTo>
                <a:lnTo>
                  <a:pt x="496" y="79"/>
                </a:lnTo>
                <a:cubicBezTo>
                  <a:pt x="496" y="78"/>
                  <a:pt x="496" y="78"/>
                  <a:pt x="496" y="78"/>
                </a:cubicBezTo>
                <a:lnTo>
                  <a:pt x="496" y="78"/>
                </a:lnTo>
                <a:cubicBezTo>
                  <a:pt x="496" y="77"/>
                  <a:pt x="495" y="77"/>
                  <a:pt x="495" y="77"/>
                </a:cubicBezTo>
                <a:lnTo>
                  <a:pt x="495" y="77"/>
                </a:lnTo>
                <a:lnTo>
                  <a:pt x="495" y="77"/>
                </a:lnTo>
                <a:lnTo>
                  <a:pt x="495" y="77"/>
                </a:lnTo>
                <a:lnTo>
                  <a:pt x="494" y="76"/>
                </a:lnTo>
                <a:lnTo>
                  <a:pt x="494" y="76"/>
                </a:lnTo>
                <a:cubicBezTo>
                  <a:pt x="493" y="76"/>
                  <a:pt x="493" y="76"/>
                  <a:pt x="493" y="76"/>
                </a:cubicBezTo>
                <a:lnTo>
                  <a:pt x="493" y="76"/>
                </a:lnTo>
                <a:cubicBezTo>
                  <a:pt x="493" y="76"/>
                  <a:pt x="493" y="76"/>
                  <a:pt x="492" y="75"/>
                </a:cubicBezTo>
                <a:lnTo>
                  <a:pt x="492" y="75"/>
                </a:lnTo>
                <a:lnTo>
                  <a:pt x="492" y="75"/>
                </a:lnTo>
                <a:lnTo>
                  <a:pt x="492" y="75"/>
                </a:lnTo>
                <a:cubicBezTo>
                  <a:pt x="491" y="74"/>
                  <a:pt x="491" y="74"/>
                  <a:pt x="490" y="74"/>
                </a:cubicBezTo>
                <a:lnTo>
                  <a:pt x="490" y="74"/>
                </a:lnTo>
                <a:lnTo>
                  <a:pt x="490" y="74"/>
                </a:lnTo>
                <a:lnTo>
                  <a:pt x="490" y="74"/>
                </a:lnTo>
                <a:cubicBezTo>
                  <a:pt x="489" y="74"/>
                  <a:pt x="489" y="74"/>
                  <a:pt x="489" y="74"/>
                </a:cubicBezTo>
                <a:lnTo>
                  <a:pt x="489" y="74"/>
                </a:lnTo>
                <a:cubicBezTo>
                  <a:pt x="488" y="74"/>
                  <a:pt x="488" y="74"/>
                  <a:pt x="488" y="73"/>
                </a:cubicBezTo>
                <a:lnTo>
                  <a:pt x="488" y="73"/>
                </a:lnTo>
                <a:cubicBezTo>
                  <a:pt x="487" y="73"/>
                  <a:pt x="487" y="73"/>
                  <a:pt x="487" y="73"/>
                </a:cubicBezTo>
                <a:lnTo>
                  <a:pt x="487" y="73"/>
                </a:lnTo>
                <a:lnTo>
                  <a:pt x="487" y="73"/>
                </a:lnTo>
                <a:lnTo>
                  <a:pt x="487" y="73"/>
                </a:lnTo>
                <a:cubicBezTo>
                  <a:pt x="487" y="73"/>
                  <a:pt x="487" y="73"/>
                  <a:pt x="486" y="73"/>
                </a:cubicBezTo>
                <a:lnTo>
                  <a:pt x="486" y="73"/>
                </a:lnTo>
                <a:cubicBezTo>
                  <a:pt x="485" y="73"/>
                  <a:pt x="485" y="73"/>
                  <a:pt x="485" y="73"/>
                </a:cubicBezTo>
                <a:lnTo>
                  <a:pt x="485" y="73"/>
                </a:lnTo>
                <a:cubicBezTo>
                  <a:pt x="485" y="73"/>
                  <a:pt x="485" y="73"/>
                  <a:pt x="484" y="73"/>
                </a:cubicBezTo>
                <a:lnTo>
                  <a:pt x="484" y="73"/>
                </a:lnTo>
                <a:cubicBezTo>
                  <a:pt x="484" y="73"/>
                  <a:pt x="484" y="73"/>
                  <a:pt x="483" y="73"/>
                </a:cubicBezTo>
                <a:lnTo>
                  <a:pt x="483" y="73"/>
                </a:lnTo>
                <a:lnTo>
                  <a:pt x="483" y="73"/>
                </a:lnTo>
                <a:lnTo>
                  <a:pt x="136" y="73"/>
                </a:lnTo>
                <a:lnTo>
                  <a:pt x="136" y="73"/>
                </a:lnTo>
                <a:cubicBezTo>
                  <a:pt x="126" y="73"/>
                  <a:pt x="117" y="81"/>
                  <a:pt x="117" y="92"/>
                </a:cubicBezTo>
                <a:lnTo>
                  <a:pt x="117" y="92"/>
                </a:lnTo>
                <a:cubicBezTo>
                  <a:pt x="117" y="102"/>
                  <a:pt x="126" y="110"/>
                  <a:pt x="136" y="110"/>
                </a:cubicBezTo>
                <a:lnTo>
                  <a:pt x="460" y="110"/>
                </a:lnTo>
                <a:lnTo>
                  <a:pt x="411" y="323"/>
                </a:lnTo>
                <a:lnTo>
                  <a:pt x="152" y="323"/>
                </a:lnTo>
                <a:lnTo>
                  <a:pt x="93" y="16"/>
                </a:lnTo>
                <a:lnTo>
                  <a:pt x="93" y="16"/>
                </a:lnTo>
                <a:cubicBezTo>
                  <a:pt x="93" y="15"/>
                  <a:pt x="93" y="15"/>
                  <a:pt x="93" y="15"/>
                </a:cubicBezTo>
                <a:lnTo>
                  <a:pt x="93" y="15"/>
                </a:lnTo>
                <a:lnTo>
                  <a:pt x="93" y="14"/>
                </a:lnTo>
                <a:lnTo>
                  <a:pt x="93" y="14"/>
                </a:lnTo>
                <a:cubicBezTo>
                  <a:pt x="93" y="14"/>
                  <a:pt x="93" y="14"/>
                  <a:pt x="93" y="13"/>
                </a:cubicBezTo>
                <a:lnTo>
                  <a:pt x="93" y="13"/>
                </a:lnTo>
                <a:cubicBezTo>
                  <a:pt x="93" y="13"/>
                  <a:pt x="92" y="13"/>
                  <a:pt x="92" y="12"/>
                </a:cubicBezTo>
                <a:lnTo>
                  <a:pt x="92" y="12"/>
                </a:lnTo>
                <a:cubicBezTo>
                  <a:pt x="92" y="12"/>
                  <a:pt x="92" y="12"/>
                  <a:pt x="92" y="11"/>
                </a:cubicBezTo>
                <a:lnTo>
                  <a:pt x="92" y="11"/>
                </a:lnTo>
                <a:lnTo>
                  <a:pt x="91" y="11"/>
                </a:lnTo>
                <a:lnTo>
                  <a:pt x="91" y="11"/>
                </a:lnTo>
                <a:lnTo>
                  <a:pt x="91" y="10"/>
                </a:lnTo>
                <a:lnTo>
                  <a:pt x="91" y="10"/>
                </a:lnTo>
                <a:lnTo>
                  <a:pt x="91" y="10"/>
                </a:lnTo>
                <a:lnTo>
                  <a:pt x="91" y="10"/>
                </a:lnTo>
                <a:cubicBezTo>
                  <a:pt x="91" y="9"/>
                  <a:pt x="90" y="9"/>
                  <a:pt x="90" y="8"/>
                </a:cubicBezTo>
                <a:lnTo>
                  <a:pt x="90" y="8"/>
                </a:lnTo>
                <a:lnTo>
                  <a:pt x="90" y="8"/>
                </a:lnTo>
                <a:lnTo>
                  <a:pt x="90" y="8"/>
                </a:lnTo>
                <a:cubicBezTo>
                  <a:pt x="90" y="8"/>
                  <a:pt x="90" y="7"/>
                  <a:pt x="89" y="7"/>
                </a:cubicBezTo>
                <a:lnTo>
                  <a:pt x="89" y="7"/>
                </a:lnTo>
                <a:lnTo>
                  <a:pt x="89" y="6"/>
                </a:lnTo>
                <a:lnTo>
                  <a:pt x="89" y="6"/>
                </a:lnTo>
                <a:cubicBezTo>
                  <a:pt x="89" y="6"/>
                  <a:pt x="89" y="6"/>
                  <a:pt x="88" y="6"/>
                </a:cubicBezTo>
                <a:lnTo>
                  <a:pt x="88" y="6"/>
                </a:lnTo>
                <a:cubicBezTo>
                  <a:pt x="88" y="5"/>
                  <a:pt x="88" y="5"/>
                  <a:pt x="87" y="5"/>
                </a:cubicBezTo>
                <a:lnTo>
                  <a:pt x="87" y="5"/>
                </a:lnTo>
                <a:lnTo>
                  <a:pt x="87" y="5"/>
                </a:lnTo>
                <a:lnTo>
                  <a:pt x="87" y="5"/>
                </a:lnTo>
                <a:cubicBezTo>
                  <a:pt x="86" y="4"/>
                  <a:pt x="86" y="4"/>
                  <a:pt x="85" y="3"/>
                </a:cubicBezTo>
                <a:lnTo>
                  <a:pt x="85" y="3"/>
                </a:lnTo>
                <a:lnTo>
                  <a:pt x="85" y="3"/>
                </a:lnTo>
                <a:lnTo>
                  <a:pt x="85" y="3"/>
                </a:lnTo>
                <a:cubicBezTo>
                  <a:pt x="85" y="3"/>
                  <a:pt x="84" y="3"/>
                  <a:pt x="84" y="2"/>
                </a:cubicBezTo>
                <a:lnTo>
                  <a:pt x="84" y="2"/>
                </a:lnTo>
                <a:lnTo>
                  <a:pt x="84" y="2"/>
                </a:lnTo>
                <a:lnTo>
                  <a:pt x="83" y="2"/>
                </a:lnTo>
                <a:lnTo>
                  <a:pt x="83" y="2"/>
                </a:lnTo>
                <a:lnTo>
                  <a:pt x="83" y="2"/>
                </a:lnTo>
                <a:lnTo>
                  <a:pt x="83" y="2"/>
                </a:lnTo>
                <a:cubicBezTo>
                  <a:pt x="82" y="2"/>
                  <a:pt x="81" y="2"/>
                  <a:pt x="81" y="1"/>
                </a:cubicBezTo>
                <a:lnTo>
                  <a:pt x="81" y="1"/>
                </a:lnTo>
                <a:cubicBezTo>
                  <a:pt x="80" y="1"/>
                  <a:pt x="80" y="1"/>
                  <a:pt x="80" y="1"/>
                </a:cubicBezTo>
                <a:lnTo>
                  <a:pt x="80" y="1"/>
                </a:lnTo>
                <a:cubicBezTo>
                  <a:pt x="80" y="1"/>
                  <a:pt x="80" y="1"/>
                  <a:pt x="79" y="1"/>
                </a:cubicBezTo>
                <a:lnTo>
                  <a:pt x="79" y="1"/>
                </a:lnTo>
                <a:cubicBezTo>
                  <a:pt x="79" y="0"/>
                  <a:pt x="79" y="0"/>
                  <a:pt x="79" y="0"/>
                </a:cubicBezTo>
                <a:lnTo>
                  <a:pt x="79" y="0"/>
                </a:lnTo>
                <a:cubicBezTo>
                  <a:pt x="78" y="0"/>
                  <a:pt x="78" y="0"/>
                  <a:pt x="78" y="0"/>
                </a:cubicBezTo>
                <a:lnTo>
                  <a:pt x="78" y="0"/>
                </a:lnTo>
                <a:lnTo>
                  <a:pt x="77" y="0"/>
                </a:lnTo>
                <a:lnTo>
                  <a:pt x="77" y="0"/>
                </a:lnTo>
                <a:cubicBezTo>
                  <a:pt x="76" y="0"/>
                  <a:pt x="76" y="0"/>
                  <a:pt x="76" y="0"/>
                </a:cubicBezTo>
                <a:lnTo>
                  <a:pt x="76" y="0"/>
                </a:lnTo>
                <a:lnTo>
                  <a:pt x="75" y="0"/>
                </a:lnTo>
                <a:lnTo>
                  <a:pt x="75" y="0"/>
                </a:lnTo>
                <a:lnTo>
                  <a:pt x="20" y="0"/>
                </a:lnTo>
                <a:lnTo>
                  <a:pt x="20" y="0"/>
                </a:lnTo>
                <a:cubicBezTo>
                  <a:pt x="9" y="0"/>
                  <a:pt x="0" y="8"/>
                  <a:pt x="0" y="19"/>
                </a:cubicBezTo>
                <a:lnTo>
                  <a:pt x="0" y="19"/>
                </a:lnTo>
                <a:cubicBezTo>
                  <a:pt x="0" y="29"/>
                  <a:pt x="9" y="38"/>
                  <a:pt x="20" y="38"/>
                </a:cubicBezTo>
                <a:lnTo>
                  <a:pt x="59" y="38"/>
                </a:lnTo>
                <a:lnTo>
                  <a:pt x="113" y="323"/>
                </a:lnTo>
                <a:lnTo>
                  <a:pt x="97" y="323"/>
                </a:lnTo>
                <a:lnTo>
                  <a:pt x="97" y="323"/>
                </a:lnTo>
                <a:lnTo>
                  <a:pt x="97" y="323"/>
                </a:lnTo>
                <a:lnTo>
                  <a:pt x="97" y="323"/>
                </a:lnTo>
                <a:cubicBezTo>
                  <a:pt x="96" y="323"/>
                  <a:pt x="96" y="323"/>
                  <a:pt x="96" y="323"/>
                </a:cubicBezTo>
                <a:lnTo>
                  <a:pt x="96" y="323"/>
                </a:lnTo>
                <a:lnTo>
                  <a:pt x="95" y="323"/>
                </a:lnTo>
                <a:lnTo>
                  <a:pt x="95" y="323"/>
                </a:lnTo>
                <a:cubicBezTo>
                  <a:pt x="95" y="323"/>
                  <a:pt x="95" y="323"/>
                  <a:pt x="94" y="323"/>
                </a:cubicBezTo>
                <a:lnTo>
                  <a:pt x="94" y="323"/>
                </a:lnTo>
                <a:lnTo>
                  <a:pt x="93" y="323"/>
                </a:lnTo>
                <a:lnTo>
                  <a:pt x="93" y="323"/>
                </a:lnTo>
                <a:lnTo>
                  <a:pt x="93" y="323"/>
                </a:lnTo>
                <a:lnTo>
                  <a:pt x="93" y="323"/>
                </a:lnTo>
                <a:cubicBezTo>
                  <a:pt x="92" y="324"/>
                  <a:pt x="91" y="324"/>
                  <a:pt x="91" y="324"/>
                </a:cubicBezTo>
                <a:lnTo>
                  <a:pt x="91" y="324"/>
                </a:lnTo>
                <a:lnTo>
                  <a:pt x="91" y="324"/>
                </a:lnTo>
                <a:lnTo>
                  <a:pt x="91" y="324"/>
                </a:lnTo>
                <a:cubicBezTo>
                  <a:pt x="90" y="324"/>
                  <a:pt x="90" y="324"/>
                  <a:pt x="90" y="324"/>
                </a:cubicBezTo>
                <a:lnTo>
                  <a:pt x="90" y="324"/>
                </a:lnTo>
                <a:lnTo>
                  <a:pt x="89" y="324"/>
                </a:lnTo>
                <a:lnTo>
                  <a:pt x="89" y="324"/>
                </a:lnTo>
                <a:cubicBezTo>
                  <a:pt x="89" y="325"/>
                  <a:pt x="89" y="325"/>
                  <a:pt x="88" y="325"/>
                </a:cubicBezTo>
                <a:lnTo>
                  <a:pt x="88" y="325"/>
                </a:lnTo>
                <a:cubicBezTo>
                  <a:pt x="88" y="326"/>
                  <a:pt x="87" y="326"/>
                  <a:pt x="87" y="326"/>
                </a:cubicBezTo>
                <a:lnTo>
                  <a:pt x="87" y="326"/>
                </a:lnTo>
                <a:lnTo>
                  <a:pt x="87" y="326"/>
                </a:lnTo>
                <a:lnTo>
                  <a:pt x="87" y="326"/>
                </a:lnTo>
                <a:cubicBezTo>
                  <a:pt x="86" y="326"/>
                  <a:pt x="86" y="327"/>
                  <a:pt x="85" y="327"/>
                </a:cubicBezTo>
                <a:lnTo>
                  <a:pt x="85" y="327"/>
                </a:lnTo>
                <a:cubicBezTo>
                  <a:pt x="85" y="327"/>
                  <a:pt x="85" y="327"/>
                  <a:pt x="85" y="328"/>
                </a:cubicBezTo>
                <a:lnTo>
                  <a:pt x="85" y="328"/>
                </a:lnTo>
                <a:cubicBezTo>
                  <a:pt x="85" y="328"/>
                  <a:pt x="85" y="328"/>
                  <a:pt x="84" y="328"/>
                </a:cubicBezTo>
                <a:lnTo>
                  <a:pt x="84" y="328"/>
                </a:lnTo>
                <a:cubicBezTo>
                  <a:pt x="84" y="328"/>
                  <a:pt x="84" y="328"/>
                  <a:pt x="84" y="329"/>
                </a:cubicBezTo>
                <a:lnTo>
                  <a:pt x="84" y="329"/>
                </a:lnTo>
                <a:cubicBezTo>
                  <a:pt x="84" y="329"/>
                  <a:pt x="84" y="329"/>
                  <a:pt x="83" y="329"/>
                </a:cubicBezTo>
                <a:lnTo>
                  <a:pt x="83" y="329"/>
                </a:lnTo>
                <a:cubicBezTo>
                  <a:pt x="83" y="329"/>
                  <a:pt x="83" y="329"/>
                  <a:pt x="83" y="330"/>
                </a:cubicBezTo>
                <a:lnTo>
                  <a:pt x="83" y="330"/>
                </a:lnTo>
                <a:cubicBezTo>
                  <a:pt x="83" y="330"/>
                  <a:pt x="83" y="331"/>
                  <a:pt x="82" y="331"/>
                </a:cubicBezTo>
                <a:lnTo>
                  <a:pt x="82" y="331"/>
                </a:lnTo>
                <a:cubicBezTo>
                  <a:pt x="82" y="331"/>
                  <a:pt x="82" y="331"/>
                  <a:pt x="81" y="331"/>
                </a:cubicBezTo>
                <a:lnTo>
                  <a:pt x="81" y="331"/>
                </a:lnTo>
                <a:lnTo>
                  <a:pt x="81" y="332"/>
                </a:lnTo>
                <a:lnTo>
                  <a:pt x="32" y="408"/>
                </a:lnTo>
                <a:lnTo>
                  <a:pt x="32" y="408"/>
                </a:lnTo>
                <a:lnTo>
                  <a:pt x="32" y="408"/>
                </a:lnTo>
                <a:lnTo>
                  <a:pt x="32" y="408"/>
                </a:lnTo>
                <a:cubicBezTo>
                  <a:pt x="32" y="409"/>
                  <a:pt x="32" y="409"/>
                  <a:pt x="32" y="409"/>
                </a:cubicBezTo>
                <a:lnTo>
                  <a:pt x="32" y="409"/>
                </a:lnTo>
                <a:cubicBezTo>
                  <a:pt x="32" y="409"/>
                  <a:pt x="32" y="410"/>
                  <a:pt x="31" y="410"/>
                </a:cubicBezTo>
                <a:lnTo>
                  <a:pt x="31" y="410"/>
                </a:lnTo>
                <a:cubicBezTo>
                  <a:pt x="31" y="411"/>
                  <a:pt x="31" y="411"/>
                  <a:pt x="31" y="411"/>
                </a:cubicBezTo>
                <a:lnTo>
                  <a:pt x="31" y="411"/>
                </a:lnTo>
                <a:lnTo>
                  <a:pt x="30" y="412"/>
                </a:lnTo>
                <a:lnTo>
                  <a:pt x="30" y="412"/>
                </a:lnTo>
                <a:cubicBezTo>
                  <a:pt x="30" y="413"/>
                  <a:pt x="30" y="413"/>
                  <a:pt x="30" y="413"/>
                </a:cubicBezTo>
                <a:lnTo>
                  <a:pt x="30" y="413"/>
                </a:lnTo>
                <a:lnTo>
                  <a:pt x="30" y="414"/>
                </a:lnTo>
                <a:lnTo>
                  <a:pt x="30" y="414"/>
                </a:lnTo>
                <a:lnTo>
                  <a:pt x="30" y="414"/>
                </a:lnTo>
                <a:lnTo>
                  <a:pt x="30" y="414"/>
                </a:lnTo>
                <a:cubicBezTo>
                  <a:pt x="30" y="415"/>
                  <a:pt x="30" y="416"/>
                  <a:pt x="30" y="416"/>
                </a:cubicBezTo>
                <a:lnTo>
                  <a:pt x="30" y="416"/>
                </a:lnTo>
                <a:lnTo>
                  <a:pt x="30" y="416"/>
                </a:lnTo>
                <a:lnTo>
                  <a:pt x="30" y="416"/>
                </a:lnTo>
                <a:cubicBezTo>
                  <a:pt x="30" y="417"/>
                  <a:pt x="30" y="418"/>
                  <a:pt x="30" y="418"/>
                </a:cubicBezTo>
                <a:lnTo>
                  <a:pt x="30" y="418"/>
                </a:lnTo>
                <a:lnTo>
                  <a:pt x="30" y="418"/>
                </a:lnTo>
                <a:lnTo>
                  <a:pt x="30" y="418"/>
                </a:lnTo>
                <a:cubicBezTo>
                  <a:pt x="30" y="418"/>
                  <a:pt x="30" y="418"/>
                  <a:pt x="30" y="419"/>
                </a:cubicBezTo>
                <a:lnTo>
                  <a:pt x="30" y="419"/>
                </a:lnTo>
                <a:lnTo>
                  <a:pt x="30" y="419"/>
                </a:lnTo>
                <a:lnTo>
                  <a:pt x="30" y="419"/>
                </a:lnTo>
                <a:cubicBezTo>
                  <a:pt x="30" y="420"/>
                  <a:pt x="30" y="420"/>
                  <a:pt x="30" y="420"/>
                </a:cubicBezTo>
                <a:lnTo>
                  <a:pt x="30" y="420"/>
                </a:lnTo>
                <a:lnTo>
                  <a:pt x="30" y="421"/>
                </a:lnTo>
                <a:lnTo>
                  <a:pt x="30" y="421"/>
                </a:lnTo>
                <a:cubicBezTo>
                  <a:pt x="30" y="422"/>
                  <a:pt x="30" y="422"/>
                  <a:pt x="30" y="422"/>
                </a:cubicBezTo>
                <a:lnTo>
                  <a:pt x="30" y="422"/>
                </a:lnTo>
                <a:cubicBezTo>
                  <a:pt x="30" y="422"/>
                  <a:pt x="30" y="422"/>
                  <a:pt x="30" y="423"/>
                </a:cubicBezTo>
                <a:lnTo>
                  <a:pt x="30" y="423"/>
                </a:lnTo>
                <a:lnTo>
                  <a:pt x="30" y="424"/>
                </a:lnTo>
                <a:lnTo>
                  <a:pt x="30" y="424"/>
                </a:lnTo>
                <a:lnTo>
                  <a:pt x="30" y="424"/>
                </a:lnTo>
                <a:lnTo>
                  <a:pt x="30" y="424"/>
                </a:lnTo>
                <a:cubicBezTo>
                  <a:pt x="31" y="425"/>
                  <a:pt x="31" y="425"/>
                  <a:pt x="31" y="425"/>
                </a:cubicBezTo>
                <a:lnTo>
                  <a:pt x="31" y="425"/>
                </a:lnTo>
                <a:cubicBezTo>
                  <a:pt x="31" y="426"/>
                  <a:pt x="31" y="426"/>
                  <a:pt x="32" y="426"/>
                </a:cubicBezTo>
                <a:lnTo>
                  <a:pt x="32" y="426"/>
                </a:lnTo>
                <a:cubicBezTo>
                  <a:pt x="32" y="427"/>
                  <a:pt x="32" y="427"/>
                  <a:pt x="32" y="427"/>
                </a:cubicBezTo>
                <a:lnTo>
                  <a:pt x="32" y="427"/>
                </a:lnTo>
                <a:lnTo>
                  <a:pt x="32" y="428"/>
                </a:lnTo>
                <a:lnTo>
                  <a:pt x="32" y="428"/>
                </a:lnTo>
                <a:lnTo>
                  <a:pt x="33" y="428"/>
                </a:lnTo>
                <a:lnTo>
                  <a:pt x="33" y="428"/>
                </a:lnTo>
                <a:cubicBezTo>
                  <a:pt x="33" y="429"/>
                  <a:pt x="33" y="430"/>
                  <a:pt x="33" y="430"/>
                </a:cubicBezTo>
                <a:lnTo>
                  <a:pt x="33" y="430"/>
                </a:lnTo>
                <a:cubicBezTo>
                  <a:pt x="33" y="430"/>
                  <a:pt x="33" y="430"/>
                  <a:pt x="34" y="430"/>
                </a:cubicBezTo>
                <a:lnTo>
                  <a:pt x="34" y="430"/>
                </a:lnTo>
                <a:cubicBezTo>
                  <a:pt x="34" y="430"/>
                  <a:pt x="34" y="431"/>
                  <a:pt x="35" y="431"/>
                </a:cubicBezTo>
                <a:lnTo>
                  <a:pt x="35" y="431"/>
                </a:lnTo>
                <a:lnTo>
                  <a:pt x="35" y="432"/>
                </a:lnTo>
                <a:lnTo>
                  <a:pt x="35" y="432"/>
                </a:lnTo>
                <a:cubicBezTo>
                  <a:pt x="35" y="432"/>
                  <a:pt x="35" y="432"/>
                  <a:pt x="36" y="432"/>
                </a:cubicBezTo>
                <a:lnTo>
                  <a:pt x="36" y="432"/>
                </a:lnTo>
                <a:lnTo>
                  <a:pt x="37" y="433"/>
                </a:lnTo>
                <a:lnTo>
                  <a:pt x="37" y="433"/>
                </a:lnTo>
                <a:lnTo>
                  <a:pt x="37" y="433"/>
                </a:lnTo>
                <a:lnTo>
                  <a:pt x="37" y="433"/>
                </a:lnTo>
                <a:cubicBezTo>
                  <a:pt x="37" y="433"/>
                  <a:pt x="38" y="433"/>
                  <a:pt x="38" y="434"/>
                </a:cubicBezTo>
                <a:lnTo>
                  <a:pt x="38" y="434"/>
                </a:lnTo>
                <a:lnTo>
                  <a:pt x="38" y="434"/>
                </a:lnTo>
                <a:lnTo>
                  <a:pt x="38" y="434"/>
                </a:lnTo>
                <a:lnTo>
                  <a:pt x="39" y="435"/>
                </a:lnTo>
                <a:lnTo>
                  <a:pt x="39" y="435"/>
                </a:lnTo>
                <a:lnTo>
                  <a:pt x="39" y="435"/>
                </a:lnTo>
                <a:lnTo>
                  <a:pt x="39" y="435"/>
                </a:lnTo>
                <a:cubicBezTo>
                  <a:pt x="40" y="435"/>
                  <a:pt x="40" y="435"/>
                  <a:pt x="41" y="435"/>
                </a:cubicBezTo>
                <a:lnTo>
                  <a:pt x="41" y="435"/>
                </a:lnTo>
                <a:lnTo>
                  <a:pt x="41" y="436"/>
                </a:lnTo>
                <a:lnTo>
                  <a:pt x="41" y="436"/>
                </a:lnTo>
                <a:cubicBezTo>
                  <a:pt x="41" y="436"/>
                  <a:pt x="42" y="436"/>
                  <a:pt x="43" y="436"/>
                </a:cubicBezTo>
                <a:lnTo>
                  <a:pt x="43" y="436"/>
                </a:lnTo>
                <a:cubicBezTo>
                  <a:pt x="43" y="436"/>
                  <a:pt x="43" y="436"/>
                  <a:pt x="43" y="437"/>
                </a:cubicBezTo>
                <a:lnTo>
                  <a:pt x="43" y="437"/>
                </a:lnTo>
                <a:lnTo>
                  <a:pt x="44" y="437"/>
                </a:lnTo>
                <a:lnTo>
                  <a:pt x="44" y="437"/>
                </a:lnTo>
                <a:lnTo>
                  <a:pt x="44" y="437"/>
                </a:lnTo>
                <a:lnTo>
                  <a:pt x="44" y="437"/>
                </a:lnTo>
                <a:cubicBezTo>
                  <a:pt x="45" y="437"/>
                  <a:pt x="46" y="437"/>
                  <a:pt x="46" y="437"/>
                </a:cubicBezTo>
                <a:lnTo>
                  <a:pt x="46" y="437"/>
                </a:lnTo>
                <a:lnTo>
                  <a:pt x="46" y="437"/>
                </a:lnTo>
                <a:lnTo>
                  <a:pt x="46" y="437"/>
                </a:lnTo>
                <a:cubicBezTo>
                  <a:pt x="47" y="437"/>
                  <a:pt x="48" y="437"/>
                  <a:pt x="48" y="437"/>
                </a:cubicBezTo>
                <a:lnTo>
                  <a:pt x="48" y="437"/>
                </a:lnTo>
                <a:lnTo>
                  <a:pt x="48" y="437"/>
                </a:lnTo>
                <a:lnTo>
                  <a:pt x="127" y="437"/>
                </a:lnTo>
                <a:lnTo>
                  <a:pt x="127" y="437"/>
                </a:lnTo>
                <a:cubicBezTo>
                  <a:pt x="121" y="448"/>
                  <a:pt x="117" y="460"/>
                  <a:pt x="117" y="474"/>
                </a:cubicBezTo>
                <a:lnTo>
                  <a:pt x="117" y="474"/>
                </a:lnTo>
                <a:cubicBezTo>
                  <a:pt x="117" y="515"/>
                  <a:pt x="151" y="549"/>
                  <a:pt x="192" y="549"/>
                </a:cubicBezTo>
                <a:lnTo>
                  <a:pt x="192" y="549"/>
                </a:lnTo>
                <a:cubicBezTo>
                  <a:pt x="233" y="549"/>
                  <a:pt x="267" y="515"/>
                  <a:pt x="267" y="474"/>
                </a:cubicBezTo>
                <a:lnTo>
                  <a:pt x="267" y="474"/>
                </a:lnTo>
                <a:cubicBezTo>
                  <a:pt x="267" y="460"/>
                  <a:pt x="263" y="448"/>
                  <a:pt x="257" y="437"/>
                </a:cubicBezTo>
                <a:lnTo>
                  <a:pt x="352" y="437"/>
                </a:lnTo>
                <a:lnTo>
                  <a:pt x="352" y="437"/>
                </a:lnTo>
                <a:cubicBezTo>
                  <a:pt x="346" y="448"/>
                  <a:pt x="342" y="460"/>
                  <a:pt x="342" y="474"/>
                </a:cubicBezTo>
                <a:lnTo>
                  <a:pt x="342" y="474"/>
                </a:lnTo>
                <a:cubicBezTo>
                  <a:pt x="342" y="515"/>
                  <a:pt x="376" y="549"/>
                  <a:pt x="417" y="549"/>
                </a:cubicBezTo>
                <a:lnTo>
                  <a:pt x="417" y="549"/>
                </a:lnTo>
                <a:cubicBezTo>
                  <a:pt x="458" y="549"/>
                  <a:pt x="492" y="515"/>
                  <a:pt x="492" y="474"/>
                </a:cubicBezTo>
                <a:lnTo>
                  <a:pt x="492" y="474"/>
                </a:lnTo>
                <a:cubicBezTo>
                  <a:pt x="492" y="460"/>
                  <a:pt x="488" y="448"/>
                  <a:pt x="482" y="437"/>
                </a:cubicBezTo>
                <a:lnTo>
                  <a:pt x="492" y="437"/>
                </a:lnTo>
                <a:lnTo>
                  <a:pt x="492" y="437"/>
                </a:lnTo>
                <a:cubicBezTo>
                  <a:pt x="502" y="437"/>
                  <a:pt x="510" y="428"/>
                  <a:pt x="510" y="418"/>
                </a:cubicBezTo>
                <a:lnTo>
                  <a:pt x="510" y="418"/>
                </a:lnTo>
                <a:cubicBezTo>
                  <a:pt x="510" y="408"/>
                  <a:pt x="502" y="400"/>
                  <a:pt x="492" y="4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" name="Freeform 351"/>
          <p:cNvSpPr>
            <a:spLocks noChangeArrowheads="1"/>
          </p:cNvSpPr>
          <p:nvPr/>
        </p:nvSpPr>
        <p:spPr bwMode="auto">
          <a:xfrm>
            <a:off x="17711391" y="2495312"/>
            <a:ext cx="564713" cy="686514"/>
          </a:xfrm>
          <a:custGeom>
            <a:avLst/>
            <a:gdLst>
              <a:gd name="T0" fmla="*/ 37 w 448"/>
              <a:gd name="T1" fmla="*/ 511 h 549"/>
              <a:gd name="T2" fmla="*/ 37 w 448"/>
              <a:gd name="T3" fmla="*/ 38 h 549"/>
              <a:gd name="T4" fmla="*/ 270 w 448"/>
              <a:gd name="T5" fmla="*/ 38 h 549"/>
              <a:gd name="T6" fmla="*/ 270 w 448"/>
              <a:gd name="T7" fmla="*/ 149 h 549"/>
              <a:gd name="T8" fmla="*/ 270 w 448"/>
              <a:gd name="T9" fmla="*/ 149 h 549"/>
              <a:gd name="T10" fmla="*/ 288 w 448"/>
              <a:gd name="T11" fmla="*/ 168 h 549"/>
              <a:gd name="T12" fmla="*/ 407 w 448"/>
              <a:gd name="T13" fmla="*/ 168 h 549"/>
              <a:gd name="T14" fmla="*/ 407 w 448"/>
              <a:gd name="T15" fmla="*/ 168 h 549"/>
              <a:gd name="T16" fmla="*/ 409 w 448"/>
              <a:gd name="T17" fmla="*/ 168 h 549"/>
              <a:gd name="T18" fmla="*/ 409 w 448"/>
              <a:gd name="T19" fmla="*/ 511 h 549"/>
              <a:gd name="T20" fmla="*/ 37 w 448"/>
              <a:gd name="T21" fmla="*/ 511 h 549"/>
              <a:gd name="T22" fmla="*/ 307 w 448"/>
              <a:gd name="T23" fmla="*/ 131 h 549"/>
              <a:gd name="T24" fmla="*/ 307 w 448"/>
              <a:gd name="T25" fmla="*/ 63 h 549"/>
              <a:gd name="T26" fmla="*/ 378 w 448"/>
              <a:gd name="T27" fmla="*/ 131 h 549"/>
              <a:gd name="T28" fmla="*/ 307 w 448"/>
              <a:gd name="T29" fmla="*/ 131 h 549"/>
              <a:gd name="T30" fmla="*/ 447 w 448"/>
              <a:gd name="T31" fmla="*/ 154 h 549"/>
              <a:gd name="T32" fmla="*/ 447 w 448"/>
              <a:gd name="T33" fmla="*/ 154 h 549"/>
              <a:gd name="T34" fmla="*/ 441 w 448"/>
              <a:gd name="T35" fmla="*/ 140 h 549"/>
              <a:gd name="T36" fmla="*/ 302 w 448"/>
              <a:gd name="T37" fmla="*/ 5 h 549"/>
              <a:gd name="T38" fmla="*/ 302 w 448"/>
              <a:gd name="T39" fmla="*/ 5 h 549"/>
              <a:gd name="T40" fmla="*/ 288 w 448"/>
              <a:gd name="T41" fmla="*/ 0 h 549"/>
              <a:gd name="T42" fmla="*/ 288 w 448"/>
              <a:gd name="T43" fmla="*/ 0 h 549"/>
              <a:gd name="T44" fmla="*/ 287 w 448"/>
              <a:gd name="T45" fmla="*/ 0 h 549"/>
              <a:gd name="T46" fmla="*/ 27 w 448"/>
              <a:gd name="T47" fmla="*/ 0 h 549"/>
              <a:gd name="T48" fmla="*/ 27 w 448"/>
              <a:gd name="T49" fmla="*/ 0 h 549"/>
              <a:gd name="T50" fmla="*/ 0 w 448"/>
              <a:gd name="T51" fmla="*/ 35 h 549"/>
              <a:gd name="T52" fmla="*/ 0 w 448"/>
              <a:gd name="T53" fmla="*/ 530 h 549"/>
              <a:gd name="T54" fmla="*/ 0 w 448"/>
              <a:gd name="T55" fmla="*/ 530 h 549"/>
              <a:gd name="T56" fmla="*/ 18 w 448"/>
              <a:gd name="T57" fmla="*/ 548 h 549"/>
              <a:gd name="T58" fmla="*/ 428 w 448"/>
              <a:gd name="T59" fmla="*/ 548 h 549"/>
              <a:gd name="T60" fmla="*/ 428 w 448"/>
              <a:gd name="T61" fmla="*/ 548 h 549"/>
              <a:gd name="T62" fmla="*/ 447 w 448"/>
              <a:gd name="T63" fmla="*/ 530 h 549"/>
              <a:gd name="T64" fmla="*/ 447 w 448"/>
              <a:gd name="T65" fmla="*/ 155 h 549"/>
              <a:gd name="T66" fmla="*/ 447 w 448"/>
              <a:gd name="T67" fmla="*/ 155 h 549"/>
              <a:gd name="T68" fmla="*/ 447 w 448"/>
              <a:gd name="T69" fmla="*/ 154 h 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48" h="549">
                <a:moveTo>
                  <a:pt x="37" y="511"/>
                </a:moveTo>
                <a:lnTo>
                  <a:pt x="37" y="38"/>
                </a:lnTo>
                <a:lnTo>
                  <a:pt x="270" y="38"/>
                </a:lnTo>
                <a:lnTo>
                  <a:pt x="270" y="149"/>
                </a:lnTo>
                <a:lnTo>
                  <a:pt x="270" y="149"/>
                </a:lnTo>
                <a:cubicBezTo>
                  <a:pt x="270" y="160"/>
                  <a:pt x="278" y="168"/>
                  <a:pt x="288" y="168"/>
                </a:cubicBezTo>
                <a:lnTo>
                  <a:pt x="407" y="168"/>
                </a:lnTo>
                <a:lnTo>
                  <a:pt x="407" y="168"/>
                </a:lnTo>
                <a:cubicBezTo>
                  <a:pt x="408" y="168"/>
                  <a:pt x="409" y="168"/>
                  <a:pt x="409" y="168"/>
                </a:cubicBezTo>
                <a:lnTo>
                  <a:pt x="409" y="511"/>
                </a:lnTo>
                <a:lnTo>
                  <a:pt x="37" y="511"/>
                </a:lnTo>
                <a:close/>
                <a:moveTo>
                  <a:pt x="307" y="131"/>
                </a:moveTo>
                <a:lnTo>
                  <a:pt x="307" y="63"/>
                </a:lnTo>
                <a:lnTo>
                  <a:pt x="378" y="131"/>
                </a:lnTo>
                <a:lnTo>
                  <a:pt x="307" y="131"/>
                </a:lnTo>
                <a:close/>
                <a:moveTo>
                  <a:pt x="447" y="154"/>
                </a:moveTo>
                <a:lnTo>
                  <a:pt x="447" y="154"/>
                </a:lnTo>
                <a:cubicBezTo>
                  <a:pt x="447" y="149"/>
                  <a:pt x="445" y="144"/>
                  <a:pt x="441" y="140"/>
                </a:cubicBezTo>
                <a:lnTo>
                  <a:pt x="302" y="5"/>
                </a:lnTo>
                <a:lnTo>
                  <a:pt x="302" y="5"/>
                </a:lnTo>
                <a:cubicBezTo>
                  <a:pt x="298" y="2"/>
                  <a:pt x="293" y="0"/>
                  <a:pt x="288" y="0"/>
                </a:cubicBezTo>
                <a:lnTo>
                  <a:pt x="288" y="0"/>
                </a:lnTo>
                <a:lnTo>
                  <a:pt x="287" y="0"/>
                </a:lnTo>
                <a:lnTo>
                  <a:pt x="27" y="0"/>
                </a:lnTo>
                <a:lnTo>
                  <a:pt x="27" y="0"/>
                </a:lnTo>
                <a:cubicBezTo>
                  <a:pt x="11" y="0"/>
                  <a:pt x="0" y="15"/>
                  <a:pt x="0" y="35"/>
                </a:cubicBezTo>
                <a:lnTo>
                  <a:pt x="0" y="530"/>
                </a:lnTo>
                <a:lnTo>
                  <a:pt x="0" y="530"/>
                </a:lnTo>
                <a:cubicBezTo>
                  <a:pt x="0" y="540"/>
                  <a:pt x="8" y="548"/>
                  <a:pt x="18" y="548"/>
                </a:cubicBezTo>
                <a:lnTo>
                  <a:pt x="428" y="548"/>
                </a:lnTo>
                <a:lnTo>
                  <a:pt x="428" y="548"/>
                </a:lnTo>
                <a:cubicBezTo>
                  <a:pt x="439" y="548"/>
                  <a:pt x="447" y="540"/>
                  <a:pt x="447" y="530"/>
                </a:cubicBezTo>
                <a:lnTo>
                  <a:pt x="447" y="155"/>
                </a:lnTo>
                <a:lnTo>
                  <a:pt x="447" y="155"/>
                </a:lnTo>
                <a:cubicBezTo>
                  <a:pt x="447" y="155"/>
                  <a:pt x="447" y="155"/>
                  <a:pt x="447" y="1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" name="Freeform 352"/>
          <p:cNvSpPr>
            <a:spLocks noChangeArrowheads="1"/>
          </p:cNvSpPr>
          <p:nvPr/>
        </p:nvSpPr>
        <p:spPr bwMode="auto">
          <a:xfrm>
            <a:off x="17844264" y="2772132"/>
            <a:ext cx="293428" cy="49826"/>
          </a:xfrm>
          <a:custGeom>
            <a:avLst/>
            <a:gdLst>
              <a:gd name="T0" fmla="*/ 212 w 232"/>
              <a:gd name="T1" fmla="*/ 0 h 38"/>
              <a:gd name="T2" fmla="*/ 18 w 232"/>
              <a:gd name="T3" fmla="*/ 0 h 38"/>
              <a:gd name="T4" fmla="*/ 18 w 232"/>
              <a:gd name="T5" fmla="*/ 0 h 38"/>
              <a:gd name="T6" fmla="*/ 0 w 232"/>
              <a:gd name="T7" fmla="*/ 19 h 38"/>
              <a:gd name="T8" fmla="*/ 0 w 232"/>
              <a:gd name="T9" fmla="*/ 19 h 38"/>
              <a:gd name="T10" fmla="*/ 18 w 232"/>
              <a:gd name="T11" fmla="*/ 37 h 38"/>
              <a:gd name="T12" fmla="*/ 212 w 232"/>
              <a:gd name="T13" fmla="*/ 37 h 38"/>
              <a:gd name="T14" fmla="*/ 212 w 232"/>
              <a:gd name="T15" fmla="*/ 37 h 38"/>
              <a:gd name="T16" fmla="*/ 231 w 232"/>
              <a:gd name="T17" fmla="*/ 19 h 38"/>
              <a:gd name="T18" fmla="*/ 231 w 232"/>
              <a:gd name="T19" fmla="*/ 19 h 38"/>
              <a:gd name="T20" fmla="*/ 212 w 232"/>
              <a:gd name="T21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2" h="38">
                <a:moveTo>
                  <a:pt x="212" y="0"/>
                </a:moveTo>
                <a:lnTo>
                  <a:pt x="18" y="0"/>
                </a:lnTo>
                <a:lnTo>
                  <a:pt x="18" y="0"/>
                </a:lnTo>
                <a:cubicBezTo>
                  <a:pt x="8" y="0"/>
                  <a:pt x="0" y="8"/>
                  <a:pt x="0" y="19"/>
                </a:cubicBezTo>
                <a:lnTo>
                  <a:pt x="0" y="19"/>
                </a:lnTo>
                <a:cubicBezTo>
                  <a:pt x="0" y="29"/>
                  <a:pt x="8" y="37"/>
                  <a:pt x="18" y="37"/>
                </a:cubicBezTo>
                <a:lnTo>
                  <a:pt x="212" y="37"/>
                </a:lnTo>
                <a:lnTo>
                  <a:pt x="212" y="37"/>
                </a:lnTo>
                <a:cubicBezTo>
                  <a:pt x="222" y="37"/>
                  <a:pt x="231" y="29"/>
                  <a:pt x="231" y="19"/>
                </a:cubicBezTo>
                <a:lnTo>
                  <a:pt x="231" y="19"/>
                </a:lnTo>
                <a:cubicBezTo>
                  <a:pt x="231" y="8"/>
                  <a:pt x="222" y="0"/>
                  <a:pt x="212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1" name="Freeform 353"/>
          <p:cNvSpPr>
            <a:spLocks noChangeArrowheads="1"/>
          </p:cNvSpPr>
          <p:nvPr/>
        </p:nvSpPr>
        <p:spPr bwMode="auto">
          <a:xfrm>
            <a:off x="17844264" y="2888395"/>
            <a:ext cx="293428" cy="49829"/>
          </a:xfrm>
          <a:custGeom>
            <a:avLst/>
            <a:gdLst>
              <a:gd name="T0" fmla="*/ 212 w 232"/>
              <a:gd name="T1" fmla="*/ 0 h 39"/>
              <a:gd name="T2" fmla="*/ 18 w 232"/>
              <a:gd name="T3" fmla="*/ 0 h 39"/>
              <a:gd name="T4" fmla="*/ 18 w 232"/>
              <a:gd name="T5" fmla="*/ 0 h 39"/>
              <a:gd name="T6" fmla="*/ 0 w 232"/>
              <a:gd name="T7" fmla="*/ 19 h 39"/>
              <a:gd name="T8" fmla="*/ 0 w 232"/>
              <a:gd name="T9" fmla="*/ 19 h 39"/>
              <a:gd name="T10" fmla="*/ 18 w 232"/>
              <a:gd name="T11" fmla="*/ 38 h 39"/>
              <a:gd name="T12" fmla="*/ 212 w 232"/>
              <a:gd name="T13" fmla="*/ 38 h 39"/>
              <a:gd name="T14" fmla="*/ 212 w 232"/>
              <a:gd name="T15" fmla="*/ 38 h 39"/>
              <a:gd name="T16" fmla="*/ 231 w 232"/>
              <a:gd name="T17" fmla="*/ 19 h 39"/>
              <a:gd name="T18" fmla="*/ 231 w 232"/>
              <a:gd name="T19" fmla="*/ 19 h 39"/>
              <a:gd name="T20" fmla="*/ 212 w 232"/>
              <a:gd name="T21" fmla="*/ 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2" h="39">
                <a:moveTo>
                  <a:pt x="212" y="0"/>
                </a:moveTo>
                <a:lnTo>
                  <a:pt x="18" y="0"/>
                </a:lnTo>
                <a:lnTo>
                  <a:pt x="18" y="0"/>
                </a:lnTo>
                <a:cubicBezTo>
                  <a:pt x="8" y="0"/>
                  <a:pt x="0" y="9"/>
                  <a:pt x="0" y="19"/>
                </a:cubicBezTo>
                <a:lnTo>
                  <a:pt x="0" y="19"/>
                </a:lnTo>
                <a:cubicBezTo>
                  <a:pt x="0" y="30"/>
                  <a:pt x="8" y="38"/>
                  <a:pt x="18" y="38"/>
                </a:cubicBezTo>
                <a:lnTo>
                  <a:pt x="212" y="38"/>
                </a:lnTo>
                <a:lnTo>
                  <a:pt x="212" y="38"/>
                </a:lnTo>
                <a:cubicBezTo>
                  <a:pt x="222" y="38"/>
                  <a:pt x="231" y="30"/>
                  <a:pt x="231" y="19"/>
                </a:cubicBezTo>
                <a:lnTo>
                  <a:pt x="231" y="19"/>
                </a:lnTo>
                <a:cubicBezTo>
                  <a:pt x="231" y="9"/>
                  <a:pt x="222" y="0"/>
                  <a:pt x="212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2" name="Freeform 354"/>
          <p:cNvSpPr>
            <a:spLocks noChangeArrowheads="1"/>
          </p:cNvSpPr>
          <p:nvPr/>
        </p:nvSpPr>
        <p:spPr bwMode="auto">
          <a:xfrm>
            <a:off x="17844264" y="3010196"/>
            <a:ext cx="293428" cy="49829"/>
          </a:xfrm>
          <a:custGeom>
            <a:avLst/>
            <a:gdLst>
              <a:gd name="T0" fmla="*/ 212 w 232"/>
              <a:gd name="T1" fmla="*/ 0 h 39"/>
              <a:gd name="T2" fmla="*/ 18 w 232"/>
              <a:gd name="T3" fmla="*/ 0 h 39"/>
              <a:gd name="T4" fmla="*/ 18 w 232"/>
              <a:gd name="T5" fmla="*/ 0 h 39"/>
              <a:gd name="T6" fmla="*/ 0 w 232"/>
              <a:gd name="T7" fmla="*/ 19 h 39"/>
              <a:gd name="T8" fmla="*/ 0 w 232"/>
              <a:gd name="T9" fmla="*/ 19 h 39"/>
              <a:gd name="T10" fmla="*/ 18 w 232"/>
              <a:gd name="T11" fmla="*/ 38 h 39"/>
              <a:gd name="T12" fmla="*/ 212 w 232"/>
              <a:gd name="T13" fmla="*/ 38 h 39"/>
              <a:gd name="T14" fmla="*/ 212 w 232"/>
              <a:gd name="T15" fmla="*/ 38 h 39"/>
              <a:gd name="T16" fmla="*/ 231 w 232"/>
              <a:gd name="T17" fmla="*/ 19 h 39"/>
              <a:gd name="T18" fmla="*/ 231 w 232"/>
              <a:gd name="T19" fmla="*/ 19 h 39"/>
              <a:gd name="T20" fmla="*/ 212 w 232"/>
              <a:gd name="T21" fmla="*/ 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2" h="39">
                <a:moveTo>
                  <a:pt x="212" y="0"/>
                </a:moveTo>
                <a:lnTo>
                  <a:pt x="18" y="0"/>
                </a:lnTo>
                <a:lnTo>
                  <a:pt x="18" y="0"/>
                </a:lnTo>
                <a:cubicBezTo>
                  <a:pt x="8" y="0"/>
                  <a:pt x="0" y="9"/>
                  <a:pt x="0" y="19"/>
                </a:cubicBezTo>
                <a:lnTo>
                  <a:pt x="0" y="19"/>
                </a:lnTo>
                <a:cubicBezTo>
                  <a:pt x="0" y="29"/>
                  <a:pt x="8" y="38"/>
                  <a:pt x="18" y="38"/>
                </a:cubicBezTo>
                <a:lnTo>
                  <a:pt x="212" y="38"/>
                </a:lnTo>
                <a:lnTo>
                  <a:pt x="212" y="38"/>
                </a:lnTo>
                <a:cubicBezTo>
                  <a:pt x="222" y="38"/>
                  <a:pt x="231" y="29"/>
                  <a:pt x="231" y="19"/>
                </a:cubicBezTo>
                <a:lnTo>
                  <a:pt x="231" y="19"/>
                </a:lnTo>
                <a:cubicBezTo>
                  <a:pt x="231" y="9"/>
                  <a:pt x="222" y="0"/>
                  <a:pt x="212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3" name="CuadroTexto 422"/>
          <p:cNvSpPr txBox="1"/>
          <p:nvPr/>
        </p:nvSpPr>
        <p:spPr>
          <a:xfrm>
            <a:off x="1893554" y="4310241"/>
            <a:ext cx="53254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Real Estate</a:t>
            </a:r>
            <a:endParaRPr lang="en-US" sz="80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24" name="CuadroTexto 423"/>
          <p:cNvSpPr txBox="1"/>
          <p:nvPr/>
        </p:nvSpPr>
        <p:spPr>
          <a:xfrm>
            <a:off x="1914219" y="5850374"/>
            <a:ext cx="5405337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1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25" name="CuadroTexto 424"/>
          <p:cNvSpPr txBox="1"/>
          <p:nvPr/>
        </p:nvSpPr>
        <p:spPr>
          <a:xfrm>
            <a:off x="19114368" y="2142707"/>
            <a:ext cx="210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26" name="Rectángulo 425"/>
          <p:cNvSpPr/>
          <p:nvPr/>
        </p:nvSpPr>
        <p:spPr>
          <a:xfrm>
            <a:off x="19115007" y="2703694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27" name="CuadroTexto 426"/>
          <p:cNvSpPr txBox="1"/>
          <p:nvPr/>
        </p:nvSpPr>
        <p:spPr>
          <a:xfrm>
            <a:off x="19164211" y="4837863"/>
            <a:ext cx="210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28" name="Rectángulo 427"/>
          <p:cNvSpPr/>
          <p:nvPr/>
        </p:nvSpPr>
        <p:spPr>
          <a:xfrm>
            <a:off x="19164850" y="5398850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29" name="CuadroTexto 428"/>
          <p:cNvSpPr txBox="1"/>
          <p:nvPr/>
        </p:nvSpPr>
        <p:spPr>
          <a:xfrm>
            <a:off x="19163572" y="7483033"/>
            <a:ext cx="210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30" name="Rectángulo 429"/>
          <p:cNvSpPr/>
          <p:nvPr/>
        </p:nvSpPr>
        <p:spPr>
          <a:xfrm>
            <a:off x="19164211" y="8044020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31" name="CuadroTexto 430"/>
          <p:cNvSpPr txBox="1"/>
          <p:nvPr/>
        </p:nvSpPr>
        <p:spPr>
          <a:xfrm>
            <a:off x="19163572" y="10104415"/>
            <a:ext cx="210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32" name="Rectángulo 431"/>
          <p:cNvSpPr/>
          <p:nvPr/>
        </p:nvSpPr>
        <p:spPr>
          <a:xfrm>
            <a:off x="19164211" y="10665402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19696030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Freeform 162"/>
          <p:cNvSpPr>
            <a:spLocks noChangeArrowheads="1"/>
          </p:cNvSpPr>
          <p:nvPr/>
        </p:nvSpPr>
        <p:spPr bwMode="auto">
          <a:xfrm>
            <a:off x="10409891" y="1874026"/>
            <a:ext cx="4051331" cy="2334078"/>
          </a:xfrm>
          <a:custGeom>
            <a:avLst/>
            <a:gdLst>
              <a:gd name="T0" fmla="*/ 0 w 3622"/>
              <a:gd name="T1" fmla="*/ 2083 h 2084"/>
              <a:gd name="T2" fmla="*/ 1215 w 3622"/>
              <a:gd name="T3" fmla="*/ 239 h 2084"/>
              <a:gd name="T4" fmla="*/ 1215 w 3622"/>
              <a:gd name="T5" fmla="*/ 239 h 2084"/>
              <a:gd name="T6" fmla="*/ 1779 w 3622"/>
              <a:gd name="T7" fmla="*/ 123 h 2084"/>
              <a:gd name="T8" fmla="*/ 3621 w 3622"/>
              <a:gd name="T9" fmla="*/ 1338 h 20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22" h="2084">
                <a:moveTo>
                  <a:pt x="0" y="2083"/>
                </a:moveTo>
                <a:lnTo>
                  <a:pt x="1215" y="239"/>
                </a:lnTo>
                <a:lnTo>
                  <a:pt x="1215" y="239"/>
                </a:lnTo>
                <a:cubicBezTo>
                  <a:pt x="1339" y="52"/>
                  <a:pt x="1591" y="0"/>
                  <a:pt x="1779" y="123"/>
                </a:cubicBezTo>
                <a:lnTo>
                  <a:pt x="3621" y="1338"/>
                </a:lnTo>
              </a:path>
            </a:pathLst>
          </a:custGeom>
          <a:noFill/>
          <a:ln w="219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2" name="Freeform 163"/>
          <p:cNvSpPr>
            <a:spLocks noChangeArrowheads="1"/>
          </p:cNvSpPr>
          <p:nvPr/>
        </p:nvSpPr>
        <p:spPr bwMode="auto">
          <a:xfrm>
            <a:off x="10064467" y="3201439"/>
            <a:ext cx="5250444" cy="3597346"/>
          </a:xfrm>
          <a:custGeom>
            <a:avLst/>
            <a:gdLst>
              <a:gd name="T0" fmla="*/ 4410 w 4692"/>
              <a:gd name="T1" fmla="*/ 2430 h 3214"/>
              <a:gd name="T2" fmla="*/ 773 w 4692"/>
              <a:gd name="T3" fmla="*/ 3178 h 3214"/>
              <a:gd name="T4" fmla="*/ 773 w 4692"/>
              <a:gd name="T5" fmla="*/ 3178 h 3214"/>
              <a:gd name="T6" fmla="*/ 401 w 4692"/>
              <a:gd name="T7" fmla="*/ 2933 h 3214"/>
              <a:gd name="T8" fmla="*/ 35 w 4692"/>
              <a:gd name="T9" fmla="*/ 1157 h 3214"/>
              <a:gd name="T10" fmla="*/ 35 w 4692"/>
              <a:gd name="T11" fmla="*/ 1157 h 3214"/>
              <a:gd name="T12" fmla="*/ 280 w 4692"/>
              <a:gd name="T13" fmla="*/ 784 h 3214"/>
              <a:gd name="T14" fmla="*/ 3917 w 4692"/>
              <a:gd name="T15" fmla="*/ 36 h 3214"/>
              <a:gd name="T16" fmla="*/ 3917 w 4692"/>
              <a:gd name="T17" fmla="*/ 36 h 3214"/>
              <a:gd name="T18" fmla="*/ 4289 w 4692"/>
              <a:gd name="T19" fmla="*/ 281 h 3214"/>
              <a:gd name="T20" fmla="*/ 4655 w 4692"/>
              <a:gd name="T21" fmla="*/ 2057 h 3214"/>
              <a:gd name="T22" fmla="*/ 4655 w 4692"/>
              <a:gd name="T23" fmla="*/ 2057 h 3214"/>
              <a:gd name="T24" fmla="*/ 4410 w 4692"/>
              <a:gd name="T25" fmla="*/ 2430 h 3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692" h="3214">
                <a:moveTo>
                  <a:pt x="4410" y="2430"/>
                </a:moveTo>
                <a:lnTo>
                  <a:pt x="773" y="3178"/>
                </a:lnTo>
                <a:lnTo>
                  <a:pt x="773" y="3178"/>
                </a:lnTo>
                <a:cubicBezTo>
                  <a:pt x="603" y="3213"/>
                  <a:pt x="436" y="3104"/>
                  <a:pt x="401" y="2933"/>
                </a:cubicBezTo>
                <a:lnTo>
                  <a:pt x="35" y="1157"/>
                </a:lnTo>
                <a:lnTo>
                  <a:pt x="35" y="1157"/>
                </a:lnTo>
                <a:cubicBezTo>
                  <a:pt x="0" y="986"/>
                  <a:pt x="110" y="819"/>
                  <a:pt x="280" y="784"/>
                </a:cubicBezTo>
                <a:lnTo>
                  <a:pt x="3917" y="36"/>
                </a:lnTo>
                <a:lnTo>
                  <a:pt x="3917" y="36"/>
                </a:lnTo>
                <a:cubicBezTo>
                  <a:pt x="4088" y="0"/>
                  <a:pt x="4255" y="110"/>
                  <a:pt x="4289" y="281"/>
                </a:cubicBezTo>
                <a:lnTo>
                  <a:pt x="4655" y="2057"/>
                </a:lnTo>
                <a:lnTo>
                  <a:pt x="4655" y="2057"/>
                </a:lnTo>
                <a:cubicBezTo>
                  <a:pt x="4691" y="2228"/>
                  <a:pt x="4581" y="2395"/>
                  <a:pt x="4410" y="243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3" name="Freeform 164"/>
          <p:cNvSpPr>
            <a:spLocks noChangeArrowheads="1"/>
          </p:cNvSpPr>
          <p:nvPr/>
        </p:nvSpPr>
        <p:spPr bwMode="auto">
          <a:xfrm>
            <a:off x="11337601" y="1222655"/>
            <a:ext cx="1440911" cy="1440911"/>
          </a:xfrm>
          <a:custGeom>
            <a:avLst/>
            <a:gdLst>
              <a:gd name="T0" fmla="*/ 1288 w 1289"/>
              <a:gd name="T1" fmla="*/ 644 h 1289"/>
              <a:gd name="T2" fmla="*/ 1288 w 1289"/>
              <a:gd name="T3" fmla="*/ 644 h 1289"/>
              <a:gd name="T4" fmla="*/ 645 w 1289"/>
              <a:gd name="T5" fmla="*/ 1288 h 1289"/>
              <a:gd name="T6" fmla="*/ 645 w 1289"/>
              <a:gd name="T7" fmla="*/ 1288 h 1289"/>
              <a:gd name="T8" fmla="*/ 0 w 1289"/>
              <a:gd name="T9" fmla="*/ 644 h 1289"/>
              <a:gd name="T10" fmla="*/ 0 w 1289"/>
              <a:gd name="T11" fmla="*/ 644 h 1289"/>
              <a:gd name="T12" fmla="*/ 645 w 1289"/>
              <a:gd name="T13" fmla="*/ 0 h 1289"/>
              <a:gd name="T14" fmla="*/ 645 w 1289"/>
              <a:gd name="T15" fmla="*/ 0 h 1289"/>
              <a:gd name="T16" fmla="*/ 1288 w 1289"/>
              <a:gd name="T17" fmla="*/ 644 h 1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89" h="1289">
                <a:moveTo>
                  <a:pt x="1288" y="644"/>
                </a:moveTo>
                <a:lnTo>
                  <a:pt x="1288" y="644"/>
                </a:lnTo>
                <a:cubicBezTo>
                  <a:pt x="1288" y="999"/>
                  <a:pt x="1001" y="1288"/>
                  <a:pt x="645" y="1288"/>
                </a:cubicBezTo>
                <a:lnTo>
                  <a:pt x="645" y="1288"/>
                </a:lnTo>
                <a:cubicBezTo>
                  <a:pt x="289" y="1288"/>
                  <a:pt x="0" y="999"/>
                  <a:pt x="0" y="644"/>
                </a:cubicBezTo>
                <a:lnTo>
                  <a:pt x="0" y="644"/>
                </a:lnTo>
                <a:cubicBezTo>
                  <a:pt x="0" y="288"/>
                  <a:pt x="289" y="0"/>
                  <a:pt x="645" y="0"/>
                </a:cubicBezTo>
                <a:lnTo>
                  <a:pt x="645" y="0"/>
                </a:lnTo>
                <a:cubicBezTo>
                  <a:pt x="1001" y="0"/>
                  <a:pt x="1288" y="288"/>
                  <a:pt x="1288" y="64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4" name="Freeform 165"/>
          <p:cNvSpPr>
            <a:spLocks noChangeArrowheads="1"/>
          </p:cNvSpPr>
          <p:nvPr/>
        </p:nvSpPr>
        <p:spPr bwMode="auto">
          <a:xfrm>
            <a:off x="16578176" y="1898698"/>
            <a:ext cx="4115480" cy="2151498"/>
          </a:xfrm>
          <a:custGeom>
            <a:avLst/>
            <a:gdLst>
              <a:gd name="T0" fmla="*/ 0 w 3678"/>
              <a:gd name="T1" fmla="*/ 1527 h 1922"/>
              <a:gd name="T2" fmla="*/ 1719 w 3678"/>
              <a:gd name="T3" fmla="*/ 141 h 1922"/>
              <a:gd name="T4" fmla="*/ 1719 w 3678"/>
              <a:gd name="T5" fmla="*/ 141 h 1922"/>
              <a:gd name="T6" fmla="*/ 2291 w 3678"/>
              <a:gd name="T7" fmla="*/ 202 h 1922"/>
              <a:gd name="T8" fmla="*/ 3677 w 3678"/>
              <a:gd name="T9" fmla="*/ 1921 h 1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78" h="1922">
                <a:moveTo>
                  <a:pt x="0" y="1527"/>
                </a:moveTo>
                <a:lnTo>
                  <a:pt x="1719" y="141"/>
                </a:lnTo>
                <a:lnTo>
                  <a:pt x="1719" y="141"/>
                </a:lnTo>
                <a:cubicBezTo>
                  <a:pt x="1894" y="0"/>
                  <a:pt x="2149" y="28"/>
                  <a:pt x="2291" y="202"/>
                </a:cubicBezTo>
                <a:lnTo>
                  <a:pt x="3677" y="1921"/>
                </a:lnTo>
              </a:path>
            </a:pathLst>
          </a:custGeom>
          <a:noFill/>
          <a:ln w="219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" name="Freeform 166"/>
          <p:cNvSpPr>
            <a:spLocks noChangeArrowheads="1"/>
          </p:cNvSpPr>
          <p:nvPr/>
        </p:nvSpPr>
        <p:spPr bwMode="auto">
          <a:xfrm>
            <a:off x="15956413" y="3458040"/>
            <a:ext cx="5092536" cy="3202575"/>
          </a:xfrm>
          <a:custGeom>
            <a:avLst/>
            <a:gdLst>
              <a:gd name="T0" fmla="*/ 3991 w 4552"/>
              <a:gd name="T1" fmla="*/ 2844 h 2864"/>
              <a:gd name="T2" fmla="*/ 299 w 4552"/>
              <a:gd name="T3" fmla="*/ 2449 h 2864"/>
              <a:gd name="T4" fmla="*/ 299 w 4552"/>
              <a:gd name="T5" fmla="*/ 2449 h 2864"/>
              <a:gd name="T6" fmla="*/ 19 w 4552"/>
              <a:gd name="T7" fmla="*/ 2101 h 2864"/>
              <a:gd name="T8" fmla="*/ 212 w 4552"/>
              <a:gd name="T9" fmla="*/ 298 h 2864"/>
              <a:gd name="T10" fmla="*/ 212 w 4552"/>
              <a:gd name="T11" fmla="*/ 298 h 2864"/>
              <a:gd name="T12" fmla="*/ 560 w 4552"/>
              <a:gd name="T13" fmla="*/ 18 h 2864"/>
              <a:gd name="T14" fmla="*/ 4252 w 4552"/>
              <a:gd name="T15" fmla="*/ 414 h 2864"/>
              <a:gd name="T16" fmla="*/ 4252 w 4552"/>
              <a:gd name="T17" fmla="*/ 414 h 2864"/>
              <a:gd name="T18" fmla="*/ 4532 w 4552"/>
              <a:gd name="T19" fmla="*/ 761 h 2864"/>
              <a:gd name="T20" fmla="*/ 4339 w 4552"/>
              <a:gd name="T21" fmla="*/ 2564 h 2864"/>
              <a:gd name="T22" fmla="*/ 4339 w 4552"/>
              <a:gd name="T23" fmla="*/ 2564 h 2864"/>
              <a:gd name="T24" fmla="*/ 3991 w 4552"/>
              <a:gd name="T25" fmla="*/ 2844 h 2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552" h="2864">
                <a:moveTo>
                  <a:pt x="3991" y="2844"/>
                </a:moveTo>
                <a:lnTo>
                  <a:pt x="299" y="2449"/>
                </a:lnTo>
                <a:lnTo>
                  <a:pt x="299" y="2449"/>
                </a:lnTo>
                <a:cubicBezTo>
                  <a:pt x="125" y="2430"/>
                  <a:pt x="0" y="2275"/>
                  <a:pt x="19" y="2101"/>
                </a:cubicBezTo>
                <a:lnTo>
                  <a:pt x="212" y="298"/>
                </a:lnTo>
                <a:lnTo>
                  <a:pt x="212" y="298"/>
                </a:lnTo>
                <a:cubicBezTo>
                  <a:pt x="231" y="125"/>
                  <a:pt x="386" y="0"/>
                  <a:pt x="560" y="18"/>
                </a:cubicBezTo>
                <a:lnTo>
                  <a:pt x="4252" y="414"/>
                </a:lnTo>
                <a:lnTo>
                  <a:pt x="4252" y="414"/>
                </a:lnTo>
                <a:cubicBezTo>
                  <a:pt x="4425" y="432"/>
                  <a:pt x="4551" y="587"/>
                  <a:pt x="4532" y="761"/>
                </a:cubicBezTo>
                <a:lnTo>
                  <a:pt x="4339" y="2564"/>
                </a:lnTo>
                <a:lnTo>
                  <a:pt x="4339" y="2564"/>
                </a:lnTo>
                <a:cubicBezTo>
                  <a:pt x="4320" y="2737"/>
                  <a:pt x="4165" y="2863"/>
                  <a:pt x="3991" y="284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" name="Freeform 167"/>
          <p:cNvSpPr>
            <a:spLocks noChangeArrowheads="1"/>
          </p:cNvSpPr>
          <p:nvPr/>
        </p:nvSpPr>
        <p:spPr bwMode="auto">
          <a:xfrm>
            <a:off x="18117780" y="1222655"/>
            <a:ext cx="1440911" cy="1440911"/>
          </a:xfrm>
          <a:custGeom>
            <a:avLst/>
            <a:gdLst>
              <a:gd name="T0" fmla="*/ 1288 w 1289"/>
              <a:gd name="T1" fmla="*/ 644 h 1289"/>
              <a:gd name="T2" fmla="*/ 1288 w 1289"/>
              <a:gd name="T3" fmla="*/ 644 h 1289"/>
              <a:gd name="T4" fmla="*/ 644 w 1289"/>
              <a:gd name="T5" fmla="*/ 1288 h 1289"/>
              <a:gd name="T6" fmla="*/ 644 w 1289"/>
              <a:gd name="T7" fmla="*/ 1288 h 1289"/>
              <a:gd name="T8" fmla="*/ 0 w 1289"/>
              <a:gd name="T9" fmla="*/ 644 h 1289"/>
              <a:gd name="T10" fmla="*/ 0 w 1289"/>
              <a:gd name="T11" fmla="*/ 644 h 1289"/>
              <a:gd name="T12" fmla="*/ 644 w 1289"/>
              <a:gd name="T13" fmla="*/ 0 h 1289"/>
              <a:gd name="T14" fmla="*/ 644 w 1289"/>
              <a:gd name="T15" fmla="*/ 0 h 1289"/>
              <a:gd name="T16" fmla="*/ 1288 w 1289"/>
              <a:gd name="T17" fmla="*/ 644 h 1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89" h="1289">
                <a:moveTo>
                  <a:pt x="1288" y="644"/>
                </a:moveTo>
                <a:lnTo>
                  <a:pt x="1288" y="644"/>
                </a:lnTo>
                <a:cubicBezTo>
                  <a:pt x="1288" y="999"/>
                  <a:pt x="1000" y="1288"/>
                  <a:pt x="644" y="1288"/>
                </a:cubicBezTo>
                <a:lnTo>
                  <a:pt x="644" y="1288"/>
                </a:lnTo>
                <a:cubicBezTo>
                  <a:pt x="289" y="1288"/>
                  <a:pt x="0" y="999"/>
                  <a:pt x="0" y="644"/>
                </a:cubicBezTo>
                <a:lnTo>
                  <a:pt x="0" y="644"/>
                </a:lnTo>
                <a:cubicBezTo>
                  <a:pt x="0" y="288"/>
                  <a:pt x="289" y="0"/>
                  <a:pt x="644" y="0"/>
                </a:cubicBezTo>
                <a:lnTo>
                  <a:pt x="644" y="0"/>
                </a:lnTo>
                <a:cubicBezTo>
                  <a:pt x="1000" y="0"/>
                  <a:pt x="1288" y="288"/>
                  <a:pt x="1288" y="64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7" name="Freeform 168"/>
          <p:cNvSpPr>
            <a:spLocks noChangeArrowheads="1"/>
          </p:cNvSpPr>
          <p:nvPr/>
        </p:nvSpPr>
        <p:spPr bwMode="auto">
          <a:xfrm>
            <a:off x="10839205" y="7464958"/>
            <a:ext cx="4006918" cy="2422904"/>
          </a:xfrm>
          <a:custGeom>
            <a:avLst/>
            <a:gdLst>
              <a:gd name="T0" fmla="*/ 0 w 3580"/>
              <a:gd name="T1" fmla="*/ 1234 h 2163"/>
              <a:gd name="T2" fmla="*/ 1902 w 3580"/>
              <a:gd name="T3" fmla="*/ 114 h 2163"/>
              <a:gd name="T4" fmla="*/ 1902 w 3580"/>
              <a:gd name="T5" fmla="*/ 114 h 2163"/>
              <a:gd name="T6" fmla="*/ 2459 w 3580"/>
              <a:gd name="T7" fmla="*/ 259 h 2163"/>
              <a:gd name="T8" fmla="*/ 3579 w 3580"/>
              <a:gd name="T9" fmla="*/ 2162 h 2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0" h="2163">
                <a:moveTo>
                  <a:pt x="0" y="1234"/>
                </a:moveTo>
                <a:lnTo>
                  <a:pt x="1902" y="114"/>
                </a:lnTo>
                <a:lnTo>
                  <a:pt x="1902" y="114"/>
                </a:lnTo>
                <a:cubicBezTo>
                  <a:pt x="2096" y="0"/>
                  <a:pt x="2345" y="65"/>
                  <a:pt x="2459" y="259"/>
                </a:cubicBezTo>
                <a:lnTo>
                  <a:pt x="3579" y="2162"/>
                </a:lnTo>
              </a:path>
            </a:pathLst>
          </a:custGeom>
          <a:noFill/>
          <a:ln w="219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" name="Freeform 169"/>
          <p:cNvSpPr>
            <a:spLocks noChangeArrowheads="1"/>
          </p:cNvSpPr>
          <p:nvPr/>
        </p:nvSpPr>
        <p:spPr bwMode="auto">
          <a:xfrm>
            <a:off x="9872018" y="8673944"/>
            <a:ext cx="5314593" cy="3789795"/>
          </a:xfrm>
          <a:custGeom>
            <a:avLst/>
            <a:gdLst>
              <a:gd name="T0" fmla="*/ 3864 w 4748"/>
              <a:gd name="T1" fmla="*/ 3342 h 3387"/>
              <a:gd name="T2" fmla="*/ 270 w 4748"/>
              <a:gd name="T3" fmla="*/ 2410 h 3387"/>
              <a:gd name="T4" fmla="*/ 270 w 4748"/>
              <a:gd name="T5" fmla="*/ 2410 h 3387"/>
              <a:gd name="T6" fmla="*/ 44 w 4748"/>
              <a:gd name="T7" fmla="*/ 2026 h 3387"/>
              <a:gd name="T8" fmla="*/ 499 w 4748"/>
              <a:gd name="T9" fmla="*/ 270 h 3387"/>
              <a:gd name="T10" fmla="*/ 499 w 4748"/>
              <a:gd name="T11" fmla="*/ 270 h 3387"/>
              <a:gd name="T12" fmla="*/ 883 w 4748"/>
              <a:gd name="T13" fmla="*/ 43 h 3387"/>
              <a:gd name="T14" fmla="*/ 4477 w 4748"/>
              <a:gd name="T15" fmla="*/ 975 h 3387"/>
              <a:gd name="T16" fmla="*/ 4477 w 4748"/>
              <a:gd name="T17" fmla="*/ 975 h 3387"/>
              <a:gd name="T18" fmla="*/ 4704 w 4748"/>
              <a:gd name="T19" fmla="*/ 1360 h 3387"/>
              <a:gd name="T20" fmla="*/ 4249 w 4748"/>
              <a:gd name="T21" fmla="*/ 3116 h 3387"/>
              <a:gd name="T22" fmla="*/ 4249 w 4748"/>
              <a:gd name="T23" fmla="*/ 3116 h 3387"/>
              <a:gd name="T24" fmla="*/ 3864 w 4748"/>
              <a:gd name="T25" fmla="*/ 3342 h 3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748" h="3387">
                <a:moveTo>
                  <a:pt x="3864" y="3342"/>
                </a:moveTo>
                <a:lnTo>
                  <a:pt x="270" y="2410"/>
                </a:lnTo>
                <a:lnTo>
                  <a:pt x="270" y="2410"/>
                </a:lnTo>
                <a:cubicBezTo>
                  <a:pt x="101" y="2367"/>
                  <a:pt x="0" y="2194"/>
                  <a:pt x="44" y="2026"/>
                </a:cubicBezTo>
                <a:lnTo>
                  <a:pt x="499" y="270"/>
                </a:lnTo>
                <a:lnTo>
                  <a:pt x="499" y="270"/>
                </a:lnTo>
                <a:cubicBezTo>
                  <a:pt x="543" y="101"/>
                  <a:pt x="715" y="0"/>
                  <a:pt x="883" y="43"/>
                </a:cubicBezTo>
                <a:lnTo>
                  <a:pt x="4477" y="975"/>
                </a:lnTo>
                <a:lnTo>
                  <a:pt x="4477" y="975"/>
                </a:lnTo>
                <a:cubicBezTo>
                  <a:pt x="4646" y="1019"/>
                  <a:pt x="4747" y="1191"/>
                  <a:pt x="4704" y="1360"/>
                </a:cubicBezTo>
                <a:lnTo>
                  <a:pt x="4249" y="3116"/>
                </a:lnTo>
                <a:lnTo>
                  <a:pt x="4249" y="3116"/>
                </a:lnTo>
                <a:cubicBezTo>
                  <a:pt x="4205" y="3284"/>
                  <a:pt x="4033" y="3386"/>
                  <a:pt x="3864" y="334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" name="Freeform 170"/>
          <p:cNvSpPr>
            <a:spLocks noChangeArrowheads="1"/>
          </p:cNvSpPr>
          <p:nvPr/>
        </p:nvSpPr>
        <p:spPr bwMode="auto">
          <a:xfrm>
            <a:off x="12590996" y="6823457"/>
            <a:ext cx="1440911" cy="1440911"/>
          </a:xfrm>
          <a:custGeom>
            <a:avLst/>
            <a:gdLst>
              <a:gd name="T0" fmla="*/ 1288 w 1289"/>
              <a:gd name="T1" fmla="*/ 644 h 1289"/>
              <a:gd name="T2" fmla="*/ 1288 w 1289"/>
              <a:gd name="T3" fmla="*/ 644 h 1289"/>
              <a:gd name="T4" fmla="*/ 644 w 1289"/>
              <a:gd name="T5" fmla="*/ 1288 h 1289"/>
              <a:gd name="T6" fmla="*/ 644 w 1289"/>
              <a:gd name="T7" fmla="*/ 1288 h 1289"/>
              <a:gd name="T8" fmla="*/ 0 w 1289"/>
              <a:gd name="T9" fmla="*/ 644 h 1289"/>
              <a:gd name="T10" fmla="*/ 0 w 1289"/>
              <a:gd name="T11" fmla="*/ 644 h 1289"/>
              <a:gd name="T12" fmla="*/ 644 w 1289"/>
              <a:gd name="T13" fmla="*/ 0 h 1289"/>
              <a:gd name="T14" fmla="*/ 644 w 1289"/>
              <a:gd name="T15" fmla="*/ 0 h 1289"/>
              <a:gd name="T16" fmla="*/ 1288 w 1289"/>
              <a:gd name="T17" fmla="*/ 644 h 1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89" h="1289">
                <a:moveTo>
                  <a:pt x="1288" y="644"/>
                </a:moveTo>
                <a:lnTo>
                  <a:pt x="1288" y="644"/>
                </a:lnTo>
                <a:cubicBezTo>
                  <a:pt x="1288" y="1000"/>
                  <a:pt x="1000" y="1288"/>
                  <a:pt x="644" y="1288"/>
                </a:cubicBezTo>
                <a:lnTo>
                  <a:pt x="644" y="1288"/>
                </a:lnTo>
                <a:cubicBezTo>
                  <a:pt x="288" y="1288"/>
                  <a:pt x="0" y="1000"/>
                  <a:pt x="0" y="644"/>
                </a:cubicBezTo>
                <a:lnTo>
                  <a:pt x="0" y="644"/>
                </a:lnTo>
                <a:cubicBezTo>
                  <a:pt x="0" y="288"/>
                  <a:pt x="288" y="0"/>
                  <a:pt x="644" y="0"/>
                </a:cubicBezTo>
                <a:lnTo>
                  <a:pt x="644" y="0"/>
                </a:lnTo>
                <a:cubicBezTo>
                  <a:pt x="1000" y="0"/>
                  <a:pt x="1288" y="288"/>
                  <a:pt x="1288" y="64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" name="Freeform 171"/>
          <p:cNvSpPr>
            <a:spLocks noChangeArrowheads="1"/>
          </p:cNvSpPr>
          <p:nvPr/>
        </p:nvSpPr>
        <p:spPr bwMode="auto">
          <a:xfrm>
            <a:off x="16578176" y="7464958"/>
            <a:ext cx="3977310" cy="2467314"/>
          </a:xfrm>
          <a:custGeom>
            <a:avLst/>
            <a:gdLst>
              <a:gd name="T0" fmla="*/ 0 w 3553"/>
              <a:gd name="T1" fmla="*/ 2204 h 2205"/>
              <a:gd name="T2" fmla="*/ 1064 w 3553"/>
              <a:gd name="T3" fmla="*/ 268 h 2205"/>
              <a:gd name="T4" fmla="*/ 1064 w 3553"/>
              <a:gd name="T5" fmla="*/ 268 h 2205"/>
              <a:gd name="T6" fmla="*/ 1617 w 3553"/>
              <a:gd name="T7" fmla="*/ 108 h 2205"/>
              <a:gd name="T8" fmla="*/ 3552 w 3553"/>
              <a:gd name="T9" fmla="*/ 1173 h 2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3" h="2205">
                <a:moveTo>
                  <a:pt x="0" y="2204"/>
                </a:moveTo>
                <a:lnTo>
                  <a:pt x="1064" y="268"/>
                </a:lnTo>
                <a:lnTo>
                  <a:pt x="1064" y="268"/>
                </a:lnTo>
                <a:cubicBezTo>
                  <a:pt x="1173" y="72"/>
                  <a:pt x="1420" y="0"/>
                  <a:pt x="1617" y="108"/>
                </a:cubicBezTo>
                <a:lnTo>
                  <a:pt x="3552" y="1173"/>
                </a:lnTo>
              </a:path>
            </a:pathLst>
          </a:custGeom>
          <a:noFill/>
          <a:ln w="219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1" name="Freeform 172"/>
          <p:cNvSpPr>
            <a:spLocks noChangeArrowheads="1"/>
          </p:cNvSpPr>
          <p:nvPr/>
        </p:nvSpPr>
        <p:spPr bwMode="auto">
          <a:xfrm>
            <a:off x="16242621" y="8594990"/>
            <a:ext cx="5344204" cy="3898356"/>
          </a:xfrm>
          <a:custGeom>
            <a:avLst/>
            <a:gdLst>
              <a:gd name="T0" fmla="*/ 4511 w 4776"/>
              <a:gd name="T1" fmla="*/ 2396 h 3482"/>
              <a:gd name="T2" fmla="*/ 944 w 4776"/>
              <a:gd name="T3" fmla="*/ 3432 h 3482"/>
              <a:gd name="T4" fmla="*/ 944 w 4776"/>
              <a:gd name="T5" fmla="*/ 3432 h 3482"/>
              <a:gd name="T6" fmla="*/ 554 w 4776"/>
              <a:gd name="T7" fmla="*/ 3217 h 3482"/>
              <a:gd name="T8" fmla="*/ 48 w 4776"/>
              <a:gd name="T9" fmla="*/ 1475 h 3482"/>
              <a:gd name="T10" fmla="*/ 48 w 4776"/>
              <a:gd name="T11" fmla="*/ 1475 h 3482"/>
              <a:gd name="T12" fmla="*/ 263 w 4776"/>
              <a:gd name="T13" fmla="*/ 1084 h 3482"/>
              <a:gd name="T14" fmla="*/ 3829 w 4776"/>
              <a:gd name="T15" fmla="*/ 49 h 3482"/>
              <a:gd name="T16" fmla="*/ 3829 w 4776"/>
              <a:gd name="T17" fmla="*/ 49 h 3482"/>
              <a:gd name="T18" fmla="*/ 4220 w 4776"/>
              <a:gd name="T19" fmla="*/ 263 h 3482"/>
              <a:gd name="T20" fmla="*/ 4726 w 4776"/>
              <a:gd name="T21" fmla="*/ 2006 h 3482"/>
              <a:gd name="T22" fmla="*/ 4726 w 4776"/>
              <a:gd name="T23" fmla="*/ 2006 h 3482"/>
              <a:gd name="T24" fmla="*/ 4511 w 4776"/>
              <a:gd name="T25" fmla="*/ 2396 h 3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776" h="3482">
                <a:moveTo>
                  <a:pt x="4511" y="2396"/>
                </a:moveTo>
                <a:lnTo>
                  <a:pt x="944" y="3432"/>
                </a:lnTo>
                <a:lnTo>
                  <a:pt x="944" y="3432"/>
                </a:lnTo>
                <a:cubicBezTo>
                  <a:pt x="777" y="3481"/>
                  <a:pt x="603" y="3384"/>
                  <a:pt x="554" y="3217"/>
                </a:cubicBezTo>
                <a:lnTo>
                  <a:pt x="48" y="1475"/>
                </a:lnTo>
                <a:lnTo>
                  <a:pt x="48" y="1475"/>
                </a:lnTo>
                <a:cubicBezTo>
                  <a:pt x="0" y="1307"/>
                  <a:pt x="95" y="1132"/>
                  <a:pt x="263" y="1084"/>
                </a:cubicBezTo>
                <a:lnTo>
                  <a:pt x="3829" y="49"/>
                </a:lnTo>
                <a:lnTo>
                  <a:pt x="3829" y="49"/>
                </a:lnTo>
                <a:cubicBezTo>
                  <a:pt x="3997" y="0"/>
                  <a:pt x="4172" y="96"/>
                  <a:pt x="4220" y="263"/>
                </a:cubicBezTo>
                <a:lnTo>
                  <a:pt x="4726" y="2006"/>
                </a:lnTo>
                <a:lnTo>
                  <a:pt x="4726" y="2006"/>
                </a:lnTo>
                <a:cubicBezTo>
                  <a:pt x="4775" y="2173"/>
                  <a:pt x="4678" y="2348"/>
                  <a:pt x="4511" y="239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" name="Freeform 173"/>
          <p:cNvSpPr>
            <a:spLocks noChangeArrowheads="1"/>
          </p:cNvSpPr>
          <p:nvPr/>
        </p:nvSpPr>
        <p:spPr bwMode="auto">
          <a:xfrm>
            <a:off x="17318370" y="6823457"/>
            <a:ext cx="1445848" cy="1440911"/>
          </a:xfrm>
          <a:custGeom>
            <a:avLst/>
            <a:gdLst>
              <a:gd name="T0" fmla="*/ 1289 w 1290"/>
              <a:gd name="T1" fmla="*/ 644 h 1289"/>
              <a:gd name="T2" fmla="*/ 1289 w 1290"/>
              <a:gd name="T3" fmla="*/ 644 h 1289"/>
              <a:gd name="T4" fmla="*/ 644 w 1290"/>
              <a:gd name="T5" fmla="*/ 1288 h 1289"/>
              <a:gd name="T6" fmla="*/ 644 w 1290"/>
              <a:gd name="T7" fmla="*/ 1288 h 1289"/>
              <a:gd name="T8" fmla="*/ 0 w 1290"/>
              <a:gd name="T9" fmla="*/ 644 h 1289"/>
              <a:gd name="T10" fmla="*/ 0 w 1290"/>
              <a:gd name="T11" fmla="*/ 644 h 1289"/>
              <a:gd name="T12" fmla="*/ 644 w 1290"/>
              <a:gd name="T13" fmla="*/ 0 h 1289"/>
              <a:gd name="T14" fmla="*/ 644 w 1290"/>
              <a:gd name="T15" fmla="*/ 0 h 1289"/>
              <a:gd name="T16" fmla="*/ 1289 w 1290"/>
              <a:gd name="T17" fmla="*/ 644 h 1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90" h="1289">
                <a:moveTo>
                  <a:pt x="1289" y="644"/>
                </a:moveTo>
                <a:lnTo>
                  <a:pt x="1289" y="644"/>
                </a:lnTo>
                <a:cubicBezTo>
                  <a:pt x="1289" y="1000"/>
                  <a:pt x="1000" y="1288"/>
                  <a:pt x="644" y="1288"/>
                </a:cubicBezTo>
                <a:lnTo>
                  <a:pt x="644" y="1288"/>
                </a:lnTo>
                <a:cubicBezTo>
                  <a:pt x="289" y="1288"/>
                  <a:pt x="0" y="1000"/>
                  <a:pt x="0" y="644"/>
                </a:cubicBezTo>
                <a:lnTo>
                  <a:pt x="0" y="644"/>
                </a:lnTo>
                <a:cubicBezTo>
                  <a:pt x="0" y="288"/>
                  <a:pt x="289" y="0"/>
                  <a:pt x="644" y="0"/>
                </a:cubicBezTo>
                <a:lnTo>
                  <a:pt x="644" y="0"/>
                </a:lnTo>
                <a:cubicBezTo>
                  <a:pt x="1000" y="0"/>
                  <a:pt x="1289" y="288"/>
                  <a:pt x="1289" y="64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3" name="Freeform 174"/>
          <p:cNvSpPr>
            <a:spLocks noChangeArrowheads="1"/>
          </p:cNvSpPr>
          <p:nvPr/>
        </p:nvSpPr>
        <p:spPr bwMode="auto">
          <a:xfrm>
            <a:off x="13010441" y="7247835"/>
            <a:ext cx="493463" cy="710586"/>
          </a:xfrm>
          <a:custGeom>
            <a:avLst/>
            <a:gdLst>
              <a:gd name="T0" fmla="*/ 51 w 442"/>
              <a:gd name="T1" fmla="*/ 583 h 636"/>
              <a:gd name="T2" fmla="*/ 390 w 442"/>
              <a:gd name="T3" fmla="*/ 583 h 636"/>
              <a:gd name="T4" fmla="*/ 390 w 442"/>
              <a:gd name="T5" fmla="*/ 51 h 636"/>
              <a:gd name="T6" fmla="*/ 51 w 442"/>
              <a:gd name="T7" fmla="*/ 51 h 636"/>
              <a:gd name="T8" fmla="*/ 51 w 442"/>
              <a:gd name="T9" fmla="*/ 583 h 636"/>
              <a:gd name="T10" fmla="*/ 405 w 442"/>
              <a:gd name="T11" fmla="*/ 635 h 636"/>
              <a:gd name="T12" fmla="*/ 36 w 442"/>
              <a:gd name="T13" fmla="*/ 635 h 636"/>
              <a:gd name="T14" fmla="*/ 36 w 442"/>
              <a:gd name="T15" fmla="*/ 635 h 636"/>
              <a:gd name="T16" fmla="*/ 0 w 442"/>
              <a:gd name="T17" fmla="*/ 598 h 636"/>
              <a:gd name="T18" fmla="*/ 0 w 442"/>
              <a:gd name="T19" fmla="*/ 37 h 636"/>
              <a:gd name="T20" fmla="*/ 0 w 442"/>
              <a:gd name="T21" fmla="*/ 37 h 636"/>
              <a:gd name="T22" fmla="*/ 36 w 442"/>
              <a:gd name="T23" fmla="*/ 0 h 636"/>
              <a:gd name="T24" fmla="*/ 405 w 442"/>
              <a:gd name="T25" fmla="*/ 0 h 636"/>
              <a:gd name="T26" fmla="*/ 405 w 442"/>
              <a:gd name="T27" fmla="*/ 0 h 636"/>
              <a:gd name="T28" fmla="*/ 441 w 442"/>
              <a:gd name="T29" fmla="*/ 37 h 636"/>
              <a:gd name="T30" fmla="*/ 441 w 442"/>
              <a:gd name="T31" fmla="*/ 598 h 636"/>
              <a:gd name="T32" fmla="*/ 441 w 442"/>
              <a:gd name="T33" fmla="*/ 598 h 636"/>
              <a:gd name="T34" fmla="*/ 405 w 442"/>
              <a:gd name="T35" fmla="*/ 635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42" h="636">
                <a:moveTo>
                  <a:pt x="51" y="583"/>
                </a:moveTo>
                <a:lnTo>
                  <a:pt x="390" y="583"/>
                </a:lnTo>
                <a:lnTo>
                  <a:pt x="390" y="51"/>
                </a:lnTo>
                <a:lnTo>
                  <a:pt x="51" y="51"/>
                </a:lnTo>
                <a:lnTo>
                  <a:pt x="51" y="583"/>
                </a:lnTo>
                <a:close/>
                <a:moveTo>
                  <a:pt x="405" y="635"/>
                </a:moveTo>
                <a:lnTo>
                  <a:pt x="36" y="635"/>
                </a:lnTo>
                <a:lnTo>
                  <a:pt x="36" y="635"/>
                </a:lnTo>
                <a:cubicBezTo>
                  <a:pt x="16" y="635"/>
                  <a:pt x="0" y="618"/>
                  <a:pt x="0" y="598"/>
                </a:cubicBezTo>
                <a:lnTo>
                  <a:pt x="0" y="37"/>
                </a:lnTo>
                <a:lnTo>
                  <a:pt x="0" y="37"/>
                </a:lnTo>
                <a:cubicBezTo>
                  <a:pt x="0" y="17"/>
                  <a:pt x="16" y="0"/>
                  <a:pt x="36" y="0"/>
                </a:cubicBezTo>
                <a:lnTo>
                  <a:pt x="405" y="0"/>
                </a:lnTo>
                <a:lnTo>
                  <a:pt x="405" y="0"/>
                </a:lnTo>
                <a:cubicBezTo>
                  <a:pt x="425" y="0"/>
                  <a:pt x="441" y="17"/>
                  <a:pt x="441" y="37"/>
                </a:cubicBezTo>
                <a:lnTo>
                  <a:pt x="441" y="598"/>
                </a:lnTo>
                <a:lnTo>
                  <a:pt x="441" y="598"/>
                </a:lnTo>
                <a:cubicBezTo>
                  <a:pt x="441" y="618"/>
                  <a:pt x="425" y="635"/>
                  <a:pt x="405" y="6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" name="Freeform 175"/>
          <p:cNvSpPr>
            <a:spLocks noChangeArrowheads="1"/>
          </p:cNvSpPr>
          <p:nvPr/>
        </p:nvSpPr>
        <p:spPr bwMode="auto">
          <a:xfrm>
            <a:off x="13133806" y="7134340"/>
            <a:ext cx="483594" cy="700717"/>
          </a:xfrm>
          <a:custGeom>
            <a:avLst/>
            <a:gdLst>
              <a:gd name="T0" fmla="*/ 395 w 432"/>
              <a:gd name="T1" fmla="*/ 51 h 625"/>
              <a:gd name="T2" fmla="*/ 395 w 432"/>
              <a:gd name="T3" fmla="*/ 51 h 625"/>
              <a:gd name="T4" fmla="*/ 405 w 432"/>
              <a:gd name="T5" fmla="*/ 624 h 625"/>
              <a:gd name="T6" fmla="*/ 405 w 432"/>
              <a:gd name="T7" fmla="*/ 624 h 625"/>
              <a:gd name="T8" fmla="*/ 380 w 432"/>
              <a:gd name="T9" fmla="*/ 598 h 625"/>
              <a:gd name="T10" fmla="*/ 380 w 432"/>
              <a:gd name="T11" fmla="*/ 51 h 625"/>
              <a:gd name="T12" fmla="*/ 26 w 432"/>
              <a:gd name="T13" fmla="*/ 51 h 625"/>
              <a:gd name="T14" fmla="*/ 26 w 432"/>
              <a:gd name="T15" fmla="*/ 51 h 625"/>
              <a:gd name="T16" fmla="*/ 0 w 432"/>
              <a:gd name="T17" fmla="*/ 26 h 625"/>
              <a:gd name="T18" fmla="*/ 0 w 432"/>
              <a:gd name="T19" fmla="*/ 26 h 625"/>
              <a:gd name="T20" fmla="*/ 26 w 432"/>
              <a:gd name="T21" fmla="*/ 0 h 625"/>
              <a:gd name="T22" fmla="*/ 395 w 432"/>
              <a:gd name="T23" fmla="*/ 0 h 625"/>
              <a:gd name="T24" fmla="*/ 395 w 432"/>
              <a:gd name="T25" fmla="*/ 0 h 625"/>
              <a:gd name="T26" fmla="*/ 431 w 432"/>
              <a:gd name="T27" fmla="*/ 37 h 625"/>
              <a:gd name="T28" fmla="*/ 431 w 432"/>
              <a:gd name="T29" fmla="*/ 598 h 625"/>
              <a:gd name="T30" fmla="*/ 431 w 432"/>
              <a:gd name="T31" fmla="*/ 598 h 625"/>
              <a:gd name="T32" fmla="*/ 405 w 432"/>
              <a:gd name="T33" fmla="*/ 624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32" h="625">
                <a:moveTo>
                  <a:pt x="395" y="51"/>
                </a:moveTo>
                <a:lnTo>
                  <a:pt x="395" y="51"/>
                </a:lnTo>
                <a:close/>
                <a:moveTo>
                  <a:pt x="405" y="624"/>
                </a:moveTo>
                <a:lnTo>
                  <a:pt x="405" y="624"/>
                </a:lnTo>
                <a:cubicBezTo>
                  <a:pt x="391" y="624"/>
                  <a:pt x="380" y="613"/>
                  <a:pt x="380" y="598"/>
                </a:cubicBezTo>
                <a:lnTo>
                  <a:pt x="380" y="51"/>
                </a:lnTo>
                <a:lnTo>
                  <a:pt x="26" y="51"/>
                </a:lnTo>
                <a:lnTo>
                  <a:pt x="26" y="51"/>
                </a:lnTo>
                <a:cubicBezTo>
                  <a:pt x="12" y="51"/>
                  <a:pt x="0" y="40"/>
                  <a:pt x="0" y="26"/>
                </a:cubicBezTo>
                <a:lnTo>
                  <a:pt x="0" y="26"/>
                </a:lnTo>
                <a:cubicBezTo>
                  <a:pt x="0" y="12"/>
                  <a:pt x="12" y="0"/>
                  <a:pt x="26" y="0"/>
                </a:cubicBezTo>
                <a:lnTo>
                  <a:pt x="395" y="0"/>
                </a:lnTo>
                <a:lnTo>
                  <a:pt x="395" y="0"/>
                </a:lnTo>
                <a:cubicBezTo>
                  <a:pt x="414" y="0"/>
                  <a:pt x="431" y="17"/>
                  <a:pt x="431" y="37"/>
                </a:cubicBezTo>
                <a:lnTo>
                  <a:pt x="431" y="598"/>
                </a:lnTo>
                <a:lnTo>
                  <a:pt x="431" y="598"/>
                </a:lnTo>
                <a:cubicBezTo>
                  <a:pt x="431" y="613"/>
                  <a:pt x="419" y="624"/>
                  <a:pt x="405" y="6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" name="Freeform 176"/>
          <p:cNvSpPr>
            <a:spLocks noChangeArrowheads="1"/>
          </p:cNvSpPr>
          <p:nvPr/>
        </p:nvSpPr>
        <p:spPr bwMode="auto">
          <a:xfrm>
            <a:off x="17910526" y="7415612"/>
            <a:ext cx="261537" cy="256601"/>
          </a:xfrm>
          <a:custGeom>
            <a:avLst/>
            <a:gdLst>
              <a:gd name="T0" fmla="*/ 115 w 232"/>
              <a:gd name="T1" fmla="*/ 51 h 231"/>
              <a:gd name="T2" fmla="*/ 115 w 232"/>
              <a:gd name="T3" fmla="*/ 51 h 231"/>
              <a:gd name="T4" fmla="*/ 51 w 232"/>
              <a:gd name="T5" fmla="*/ 115 h 231"/>
              <a:gd name="T6" fmla="*/ 51 w 232"/>
              <a:gd name="T7" fmla="*/ 115 h 231"/>
              <a:gd name="T8" fmla="*/ 115 w 232"/>
              <a:gd name="T9" fmla="*/ 179 h 231"/>
              <a:gd name="T10" fmla="*/ 115 w 232"/>
              <a:gd name="T11" fmla="*/ 179 h 231"/>
              <a:gd name="T12" fmla="*/ 180 w 232"/>
              <a:gd name="T13" fmla="*/ 115 h 231"/>
              <a:gd name="T14" fmla="*/ 180 w 232"/>
              <a:gd name="T15" fmla="*/ 115 h 231"/>
              <a:gd name="T16" fmla="*/ 115 w 232"/>
              <a:gd name="T17" fmla="*/ 51 h 231"/>
              <a:gd name="T18" fmla="*/ 115 w 232"/>
              <a:gd name="T19" fmla="*/ 230 h 231"/>
              <a:gd name="T20" fmla="*/ 115 w 232"/>
              <a:gd name="T21" fmla="*/ 230 h 231"/>
              <a:gd name="T22" fmla="*/ 0 w 232"/>
              <a:gd name="T23" fmla="*/ 115 h 231"/>
              <a:gd name="T24" fmla="*/ 0 w 232"/>
              <a:gd name="T25" fmla="*/ 115 h 231"/>
              <a:gd name="T26" fmla="*/ 115 w 232"/>
              <a:gd name="T27" fmla="*/ 0 h 231"/>
              <a:gd name="T28" fmla="*/ 115 w 232"/>
              <a:gd name="T29" fmla="*/ 0 h 231"/>
              <a:gd name="T30" fmla="*/ 231 w 232"/>
              <a:gd name="T31" fmla="*/ 115 h 231"/>
              <a:gd name="T32" fmla="*/ 231 w 232"/>
              <a:gd name="T33" fmla="*/ 115 h 231"/>
              <a:gd name="T34" fmla="*/ 115 w 232"/>
              <a:gd name="T35" fmla="*/ 23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2" h="231">
                <a:moveTo>
                  <a:pt x="115" y="51"/>
                </a:moveTo>
                <a:lnTo>
                  <a:pt x="115" y="51"/>
                </a:lnTo>
                <a:cubicBezTo>
                  <a:pt x="80" y="51"/>
                  <a:pt x="51" y="79"/>
                  <a:pt x="51" y="115"/>
                </a:cubicBezTo>
                <a:lnTo>
                  <a:pt x="51" y="115"/>
                </a:lnTo>
                <a:cubicBezTo>
                  <a:pt x="51" y="151"/>
                  <a:pt x="80" y="179"/>
                  <a:pt x="115" y="179"/>
                </a:cubicBezTo>
                <a:lnTo>
                  <a:pt x="115" y="179"/>
                </a:lnTo>
                <a:cubicBezTo>
                  <a:pt x="151" y="179"/>
                  <a:pt x="180" y="151"/>
                  <a:pt x="180" y="115"/>
                </a:cubicBezTo>
                <a:lnTo>
                  <a:pt x="180" y="115"/>
                </a:lnTo>
                <a:cubicBezTo>
                  <a:pt x="180" y="79"/>
                  <a:pt x="151" y="51"/>
                  <a:pt x="115" y="51"/>
                </a:cubicBezTo>
                <a:close/>
                <a:moveTo>
                  <a:pt x="115" y="230"/>
                </a:moveTo>
                <a:lnTo>
                  <a:pt x="115" y="230"/>
                </a:lnTo>
                <a:cubicBezTo>
                  <a:pt x="52" y="230"/>
                  <a:pt x="0" y="178"/>
                  <a:pt x="0" y="115"/>
                </a:cubicBezTo>
                <a:lnTo>
                  <a:pt x="0" y="115"/>
                </a:lnTo>
                <a:cubicBezTo>
                  <a:pt x="0" y="51"/>
                  <a:pt x="52" y="0"/>
                  <a:pt x="115" y="0"/>
                </a:cubicBezTo>
                <a:lnTo>
                  <a:pt x="115" y="0"/>
                </a:lnTo>
                <a:cubicBezTo>
                  <a:pt x="179" y="0"/>
                  <a:pt x="231" y="51"/>
                  <a:pt x="231" y="115"/>
                </a:cubicBezTo>
                <a:lnTo>
                  <a:pt x="231" y="115"/>
                </a:lnTo>
                <a:cubicBezTo>
                  <a:pt x="231" y="178"/>
                  <a:pt x="179" y="230"/>
                  <a:pt x="115" y="2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" name="Freeform 177"/>
          <p:cNvSpPr>
            <a:spLocks noChangeArrowheads="1"/>
          </p:cNvSpPr>
          <p:nvPr/>
        </p:nvSpPr>
        <p:spPr bwMode="auto">
          <a:xfrm>
            <a:off x="17604579" y="7109665"/>
            <a:ext cx="878364" cy="878364"/>
          </a:xfrm>
          <a:custGeom>
            <a:avLst/>
            <a:gdLst>
              <a:gd name="T0" fmla="*/ 430 w 784"/>
              <a:gd name="T1" fmla="*/ 629 h 785"/>
              <a:gd name="T2" fmla="*/ 449 w 784"/>
              <a:gd name="T3" fmla="*/ 604 h 785"/>
              <a:gd name="T4" fmla="*/ 533 w 784"/>
              <a:gd name="T5" fmla="*/ 587 h 785"/>
              <a:gd name="T6" fmla="*/ 589 w 784"/>
              <a:gd name="T7" fmla="*/ 535 h 785"/>
              <a:gd name="T8" fmla="*/ 585 w 784"/>
              <a:gd name="T9" fmla="*/ 504 h 785"/>
              <a:gd name="T10" fmla="*/ 634 w 784"/>
              <a:gd name="T11" fmla="*/ 430 h 785"/>
              <a:gd name="T12" fmla="*/ 638 w 784"/>
              <a:gd name="T13" fmla="*/ 353 h 785"/>
              <a:gd name="T14" fmla="*/ 613 w 784"/>
              <a:gd name="T15" fmla="*/ 334 h 785"/>
              <a:gd name="T16" fmla="*/ 593 w 784"/>
              <a:gd name="T17" fmla="*/ 243 h 785"/>
              <a:gd name="T18" fmla="*/ 542 w 784"/>
              <a:gd name="T19" fmla="*/ 187 h 785"/>
              <a:gd name="T20" fmla="*/ 511 w 784"/>
              <a:gd name="T21" fmla="*/ 191 h 785"/>
              <a:gd name="T22" fmla="*/ 429 w 784"/>
              <a:gd name="T23" fmla="*/ 140 h 785"/>
              <a:gd name="T24" fmla="*/ 353 w 784"/>
              <a:gd name="T25" fmla="*/ 140 h 785"/>
              <a:gd name="T26" fmla="*/ 334 w 784"/>
              <a:gd name="T27" fmla="*/ 165 h 785"/>
              <a:gd name="T28" fmla="*/ 241 w 784"/>
              <a:gd name="T29" fmla="*/ 187 h 785"/>
              <a:gd name="T30" fmla="*/ 189 w 784"/>
              <a:gd name="T31" fmla="*/ 244 h 785"/>
              <a:gd name="T32" fmla="*/ 193 w 784"/>
              <a:gd name="T33" fmla="*/ 274 h 785"/>
              <a:gd name="T34" fmla="*/ 145 w 784"/>
              <a:gd name="T35" fmla="*/ 354 h 785"/>
              <a:gd name="T36" fmla="*/ 149 w 784"/>
              <a:gd name="T37" fmla="*/ 430 h 785"/>
              <a:gd name="T38" fmla="*/ 173 w 784"/>
              <a:gd name="T39" fmla="*/ 449 h 785"/>
              <a:gd name="T40" fmla="*/ 195 w 784"/>
              <a:gd name="T41" fmla="*/ 535 h 785"/>
              <a:gd name="T42" fmla="*/ 250 w 784"/>
              <a:gd name="T43" fmla="*/ 587 h 785"/>
              <a:gd name="T44" fmla="*/ 281 w 784"/>
              <a:gd name="T45" fmla="*/ 583 h 785"/>
              <a:gd name="T46" fmla="*/ 354 w 784"/>
              <a:gd name="T47" fmla="*/ 629 h 785"/>
              <a:gd name="T48" fmla="*/ 329 w 784"/>
              <a:gd name="T49" fmla="*/ 784 h 785"/>
              <a:gd name="T50" fmla="*/ 303 w 784"/>
              <a:gd name="T51" fmla="*/ 648 h 785"/>
              <a:gd name="T52" fmla="*/ 196 w 784"/>
              <a:gd name="T53" fmla="*/ 714 h 785"/>
              <a:gd name="T54" fmla="*/ 71 w 784"/>
              <a:gd name="T55" fmla="*/ 625 h 785"/>
              <a:gd name="T56" fmla="*/ 145 w 784"/>
              <a:gd name="T57" fmla="*/ 513 h 785"/>
              <a:gd name="T58" fmla="*/ 25 w 784"/>
              <a:gd name="T59" fmla="*/ 481 h 785"/>
              <a:gd name="T60" fmla="*/ 0 w 784"/>
              <a:gd name="T61" fmla="*/ 329 h 785"/>
              <a:gd name="T62" fmla="*/ 126 w 784"/>
              <a:gd name="T63" fmla="*/ 304 h 785"/>
              <a:gd name="T64" fmla="*/ 70 w 784"/>
              <a:gd name="T65" fmla="*/ 196 h 785"/>
              <a:gd name="T66" fmla="*/ 159 w 784"/>
              <a:gd name="T67" fmla="*/ 71 h 785"/>
              <a:gd name="T68" fmla="*/ 263 w 784"/>
              <a:gd name="T69" fmla="*/ 138 h 785"/>
              <a:gd name="T70" fmla="*/ 302 w 784"/>
              <a:gd name="T71" fmla="*/ 26 h 785"/>
              <a:gd name="T72" fmla="*/ 454 w 784"/>
              <a:gd name="T73" fmla="*/ 0 h 785"/>
              <a:gd name="T74" fmla="*/ 480 w 784"/>
              <a:gd name="T75" fmla="*/ 121 h 785"/>
              <a:gd name="T76" fmla="*/ 587 w 784"/>
              <a:gd name="T77" fmla="*/ 70 h 785"/>
              <a:gd name="T78" fmla="*/ 712 w 784"/>
              <a:gd name="T79" fmla="*/ 159 h 785"/>
              <a:gd name="T80" fmla="*/ 643 w 784"/>
              <a:gd name="T81" fmla="*/ 266 h 785"/>
              <a:gd name="T82" fmla="*/ 758 w 784"/>
              <a:gd name="T83" fmla="*/ 303 h 785"/>
              <a:gd name="T84" fmla="*/ 783 w 784"/>
              <a:gd name="T85" fmla="*/ 454 h 785"/>
              <a:gd name="T86" fmla="*/ 652 w 784"/>
              <a:gd name="T87" fmla="*/ 480 h 785"/>
              <a:gd name="T88" fmla="*/ 713 w 784"/>
              <a:gd name="T89" fmla="*/ 588 h 785"/>
              <a:gd name="T90" fmla="*/ 624 w 784"/>
              <a:gd name="T91" fmla="*/ 713 h 785"/>
              <a:gd name="T92" fmla="*/ 511 w 784"/>
              <a:gd name="T93" fmla="*/ 636 h 785"/>
              <a:gd name="T94" fmla="*/ 480 w 784"/>
              <a:gd name="T95" fmla="*/ 758 h 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84" h="785">
                <a:moveTo>
                  <a:pt x="355" y="733"/>
                </a:moveTo>
                <a:lnTo>
                  <a:pt x="430" y="733"/>
                </a:lnTo>
                <a:lnTo>
                  <a:pt x="430" y="629"/>
                </a:lnTo>
                <a:lnTo>
                  <a:pt x="430" y="629"/>
                </a:lnTo>
                <a:cubicBezTo>
                  <a:pt x="430" y="617"/>
                  <a:pt x="438" y="607"/>
                  <a:pt x="449" y="604"/>
                </a:cubicBezTo>
                <a:lnTo>
                  <a:pt x="449" y="604"/>
                </a:lnTo>
                <a:cubicBezTo>
                  <a:pt x="467" y="599"/>
                  <a:pt x="485" y="592"/>
                  <a:pt x="502" y="582"/>
                </a:cubicBezTo>
                <a:lnTo>
                  <a:pt x="502" y="582"/>
                </a:lnTo>
                <a:cubicBezTo>
                  <a:pt x="512" y="577"/>
                  <a:pt x="524" y="579"/>
                  <a:pt x="533" y="587"/>
                </a:cubicBezTo>
                <a:lnTo>
                  <a:pt x="606" y="659"/>
                </a:lnTo>
                <a:lnTo>
                  <a:pt x="660" y="606"/>
                </a:lnTo>
                <a:lnTo>
                  <a:pt x="589" y="535"/>
                </a:lnTo>
                <a:lnTo>
                  <a:pt x="589" y="535"/>
                </a:lnTo>
                <a:cubicBezTo>
                  <a:pt x="580" y="526"/>
                  <a:pt x="579" y="513"/>
                  <a:pt x="585" y="504"/>
                </a:cubicBezTo>
                <a:lnTo>
                  <a:pt x="585" y="504"/>
                </a:lnTo>
                <a:cubicBezTo>
                  <a:pt x="595" y="486"/>
                  <a:pt x="604" y="467"/>
                  <a:pt x="610" y="448"/>
                </a:cubicBezTo>
                <a:lnTo>
                  <a:pt x="610" y="448"/>
                </a:lnTo>
                <a:cubicBezTo>
                  <a:pt x="613" y="437"/>
                  <a:pt x="622" y="430"/>
                  <a:pt x="634" y="430"/>
                </a:cubicBezTo>
                <a:lnTo>
                  <a:pt x="732" y="429"/>
                </a:lnTo>
                <a:lnTo>
                  <a:pt x="732" y="354"/>
                </a:lnTo>
                <a:lnTo>
                  <a:pt x="638" y="353"/>
                </a:lnTo>
                <a:lnTo>
                  <a:pt x="638" y="353"/>
                </a:lnTo>
                <a:cubicBezTo>
                  <a:pt x="626" y="353"/>
                  <a:pt x="616" y="345"/>
                  <a:pt x="613" y="334"/>
                </a:cubicBezTo>
                <a:lnTo>
                  <a:pt x="613" y="334"/>
                </a:lnTo>
                <a:cubicBezTo>
                  <a:pt x="608" y="313"/>
                  <a:pt x="600" y="292"/>
                  <a:pt x="590" y="273"/>
                </a:cubicBezTo>
                <a:lnTo>
                  <a:pt x="590" y="273"/>
                </a:lnTo>
                <a:cubicBezTo>
                  <a:pt x="584" y="263"/>
                  <a:pt x="586" y="251"/>
                  <a:pt x="593" y="243"/>
                </a:cubicBezTo>
                <a:lnTo>
                  <a:pt x="659" y="177"/>
                </a:lnTo>
                <a:lnTo>
                  <a:pt x="605" y="124"/>
                </a:lnTo>
                <a:lnTo>
                  <a:pt x="542" y="187"/>
                </a:lnTo>
                <a:lnTo>
                  <a:pt x="542" y="187"/>
                </a:lnTo>
                <a:cubicBezTo>
                  <a:pt x="534" y="196"/>
                  <a:pt x="520" y="197"/>
                  <a:pt x="511" y="191"/>
                </a:cubicBezTo>
                <a:lnTo>
                  <a:pt x="511" y="191"/>
                </a:lnTo>
                <a:cubicBezTo>
                  <a:pt x="491" y="179"/>
                  <a:pt x="470" y="170"/>
                  <a:pt x="448" y="164"/>
                </a:cubicBezTo>
                <a:lnTo>
                  <a:pt x="448" y="164"/>
                </a:lnTo>
                <a:cubicBezTo>
                  <a:pt x="437" y="162"/>
                  <a:pt x="429" y="151"/>
                  <a:pt x="429" y="140"/>
                </a:cubicBezTo>
                <a:lnTo>
                  <a:pt x="428" y="51"/>
                </a:lnTo>
                <a:lnTo>
                  <a:pt x="353" y="51"/>
                </a:lnTo>
                <a:lnTo>
                  <a:pt x="353" y="140"/>
                </a:lnTo>
                <a:lnTo>
                  <a:pt x="353" y="140"/>
                </a:lnTo>
                <a:cubicBezTo>
                  <a:pt x="353" y="151"/>
                  <a:pt x="345" y="162"/>
                  <a:pt x="334" y="165"/>
                </a:cubicBezTo>
                <a:lnTo>
                  <a:pt x="334" y="165"/>
                </a:lnTo>
                <a:cubicBezTo>
                  <a:pt x="312" y="170"/>
                  <a:pt x="291" y="180"/>
                  <a:pt x="272" y="191"/>
                </a:cubicBezTo>
                <a:lnTo>
                  <a:pt x="272" y="191"/>
                </a:lnTo>
                <a:cubicBezTo>
                  <a:pt x="261" y="197"/>
                  <a:pt x="249" y="196"/>
                  <a:pt x="241" y="187"/>
                </a:cubicBezTo>
                <a:lnTo>
                  <a:pt x="177" y="124"/>
                </a:lnTo>
                <a:lnTo>
                  <a:pt x="123" y="178"/>
                </a:lnTo>
                <a:lnTo>
                  <a:pt x="189" y="244"/>
                </a:lnTo>
                <a:lnTo>
                  <a:pt x="189" y="244"/>
                </a:lnTo>
                <a:cubicBezTo>
                  <a:pt x="197" y="252"/>
                  <a:pt x="198" y="264"/>
                  <a:pt x="193" y="274"/>
                </a:cubicBezTo>
                <a:lnTo>
                  <a:pt x="193" y="274"/>
                </a:lnTo>
                <a:cubicBezTo>
                  <a:pt x="183" y="293"/>
                  <a:pt x="175" y="313"/>
                  <a:pt x="170" y="334"/>
                </a:cubicBezTo>
                <a:lnTo>
                  <a:pt x="170" y="334"/>
                </a:lnTo>
                <a:cubicBezTo>
                  <a:pt x="167" y="346"/>
                  <a:pt x="157" y="354"/>
                  <a:pt x="145" y="354"/>
                </a:cubicBezTo>
                <a:lnTo>
                  <a:pt x="51" y="355"/>
                </a:lnTo>
                <a:lnTo>
                  <a:pt x="51" y="430"/>
                </a:lnTo>
                <a:lnTo>
                  <a:pt x="149" y="430"/>
                </a:lnTo>
                <a:lnTo>
                  <a:pt x="149" y="430"/>
                </a:lnTo>
                <a:cubicBezTo>
                  <a:pt x="161" y="430"/>
                  <a:pt x="170" y="438"/>
                  <a:pt x="173" y="449"/>
                </a:cubicBezTo>
                <a:lnTo>
                  <a:pt x="173" y="449"/>
                </a:lnTo>
                <a:cubicBezTo>
                  <a:pt x="179" y="468"/>
                  <a:pt x="188" y="486"/>
                  <a:pt x="198" y="504"/>
                </a:cubicBezTo>
                <a:lnTo>
                  <a:pt x="198" y="504"/>
                </a:lnTo>
                <a:cubicBezTo>
                  <a:pt x="205" y="514"/>
                  <a:pt x="203" y="527"/>
                  <a:pt x="195" y="535"/>
                </a:cubicBezTo>
                <a:lnTo>
                  <a:pt x="124" y="606"/>
                </a:lnTo>
                <a:lnTo>
                  <a:pt x="178" y="660"/>
                </a:lnTo>
                <a:lnTo>
                  <a:pt x="250" y="587"/>
                </a:lnTo>
                <a:lnTo>
                  <a:pt x="250" y="587"/>
                </a:lnTo>
                <a:cubicBezTo>
                  <a:pt x="259" y="579"/>
                  <a:pt x="271" y="577"/>
                  <a:pt x="281" y="583"/>
                </a:cubicBezTo>
                <a:lnTo>
                  <a:pt x="281" y="583"/>
                </a:lnTo>
                <a:cubicBezTo>
                  <a:pt x="298" y="592"/>
                  <a:pt x="316" y="600"/>
                  <a:pt x="335" y="605"/>
                </a:cubicBezTo>
                <a:lnTo>
                  <a:pt x="335" y="605"/>
                </a:lnTo>
                <a:cubicBezTo>
                  <a:pt x="346" y="607"/>
                  <a:pt x="354" y="617"/>
                  <a:pt x="354" y="629"/>
                </a:cubicBezTo>
                <a:lnTo>
                  <a:pt x="355" y="733"/>
                </a:lnTo>
                <a:close/>
                <a:moveTo>
                  <a:pt x="455" y="784"/>
                </a:moveTo>
                <a:lnTo>
                  <a:pt x="329" y="784"/>
                </a:lnTo>
                <a:lnTo>
                  <a:pt x="329" y="784"/>
                </a:lnTo>
                <a:cubicBezTo>
                  <a:pt x="315" y="784"/>
                  <a:pt x="304" y="772"/>
                  <a:pt x="304" y="758"/>
                </a:cubicBezTo>
                <a:lnTo>
                  <a:pt x="303" y="648"/>
                </a:lnTo>
                <a:lnTo>
                  <a:pt x="303" y="648"/>
                </a:lnTo>
                <a:cubicBezTo>
                  <a:pt x="293" y="644"/>
                  <a:pt x="283" y="641"/>
                  <a:pt x="274" y="636"/>
                </a:cubicBezTo>
                <a:lnTo>
                  <a:pt x="196" y="714"/>
                </a:lnTo>
                <a:lnTo>
                  <a:pt x="196" y="714"/>
                </a:lnTo>
                <a:cubicBezTo>
                  <a:pt x="186" y="724"/>
                  <a:pt x="170" y="724"/>
                  <a:pt x="159" y="714"/>
                </a:cubicBezTo>
                <a:lnTo>
                  <a:pt x="71" y="625"/>
                </a:lnTo>
                <a:lnTo>
                  <a:pt x="71" y="625"/>
                </a:lnTo>
                <a:cubicBezTo>
                  <a:pt x="60" y="615"/>
                  <a:pt x="60" y="599"/>
                  <a:pt x="70" y="589"/>
                </a:cubicBezTo>
                <a:lnTo>
                  <a:pt x="145" y="513"/>
                </a:lnTo>
                <a:lnTo>
                  <a:pt x="145" y="513"/>
                </a:lnTo>
                <a:cubicBezTo>
                  <a:pt x="140" y="503"/>
                  <a:pt x="135" y="492"/>
                  <a:pt x="131" y="481"/>
                </a:cubicBezTo>
                <a:lnTo>
                  <a:pt x="25" y="481"/>
                </a:lnTo>
                <a:lnTo>
                  <a:pt x="25" y="481"/>
                </a:lnTo>
                <a:cubicBezTo>
                  <a:pt x="11" y="481"/>
                  <a:pt x="0" y="469"/>
                  <a:pt x="0" y="456"/>
                </a:cubicBezTo>
                <a:lnTo>
                  <a:pt x="0" y="329"/>
                </a:lnTo>
                <a:lnTo>
                  <a:pt x="0" y="329"/>
                </a:lnTo>
                <a:cubicBezTo>
                  <a:pt x="0" y="315"/>
                  <a:pt x="11" y="304"/>
                  <a:pt x="25" y="304"/>
                </a:cubicBezTo>
                <a:lnTo>
                  <a:pt x="126" y="304"/>
                </a:lnTo>
                <a:lnTo>
                  <a:pt x="126" y="304"/>
                </a:lnTo>
                <a:cubicBezTo>
                  <a:pt x="129" y="291"/>
                  <a:pt x="134" y="278"/>
                  <a:pt x="140" y="266"/>
                </a:cubicBezTo>
                <a:lnTo>
                  <a:pt x="70" y="196"/>
                </a:lnTo>
                <a:lnTo>
                  <a:pt x="70" y="196"/>
                </a:lnTo>
                <a:cubicBezTo>
                  <a:pt x="60" y="186"/>
                  <a:pt x="60" y="170"/>
                  <a:pt x="70" y="160"/>
                </a:cubicBezTo>
                <a:lnTo>
                  <a:pt x="159" y="71"/>
                </a:lnTo>
                <a:lnTo>
                  <a:pt x="159" y="71"/>
                </a:lnTo>
                <a:cubicBezTo>
                  <a:pt x="168" y="61"/>
                  <a:pt x="184" y="61"/>
                  <a:pt x="194" y="71"/>
                </a:cubicBezTo>
                <a:lnTo>
                  <a:pt x="263" y="138"/>
                </a:lnTo>
                <a:lnTo>
                  <a:pt x="263" y="138"/>
                </a:lnTo>
                <a:cubicBezTo>
                  <a:pt x="276" y="131"/>
                  <a:pt x="288" y="126"/>
                  <a:pt x="302" y="121"/>
                </a:cubicBezTo>
                <a:lnTo>
                  <a:pt x="302" y="26"/>
                </a:lnTo>
                <a:lnTo>
                  <a:pt x="302" y="26"/>
                </a:lnTo>
                <a:cubicBezTo>
                  <a:pt x="302" y="12"/>
                  <a:pt x="313" y="0"/>
                  <a:pt x="328" y="0"/>
                </a:cubicBezTo>
                <a:lnTo>
                  <a:pt x="454" y="0"/>
                </a:lnTo>
                <a:lnTo>
                  <a:pt x="454" y="0"/>
                </a:lnTo>
                <a:cubicBezTo>
                  <a:pt x="467" y="0"/>
                  <a:pt x="479" y="12"/>
                  <a:pt x="479" y="25"/>
                </a:cubicBezTo>
                <a:lnTo>
                  <a:pt x="480" y="121"/>
                </a:lnTo>
                <a:lnTo>
                  <a:pt x="480" y="121"/>
                </a:lnTo>
                <a:cubicBezTo>
                  <a:pt x="493" y="125"/>
                  <a:pt x="507" y="131"/>
                  <a:pt x="519" y="138"/>
                </a:cubicBezTo>
                <a:lnTo>
                  <a:pt x="587" y="70"/>
                </a:lnTo>
                <a:lnTo>
                  <a:pt x="587" y="70"/>
                </a:lnTo>
                <a:cubicBezTo>
                  <a:pt x="597" y="60"/>
                  <a:pt x="613" y="60"/>
                  <a:pt x="624" y="70"/>
                </a:cubicBezTo>
                <a:lnTo>
                  <a:pt x="712" y="159"/>
                </a:lnTo>
                <a:lnTo>
                  <a:pt x="712" y="159"/>
                </a:lnTo>
                <a:cubicBezTo>
                  <a:pt x="723" y="169"/>
                  <a:pt x="723" y="185"/>
                  <a:pt x="713" y="195"/>
                </a:cubicBezTo>
                <a:lnTo>
                  <a:pt x="643" y="266"/>
                </a:lnTo>
                <a:lnTo>
                  <a:pt x="643" y="266"/>
                </a:lnTo>
                <a:cubicBezTo>
                  <a:pt x="649" y="277"/>
                  <a:pt x="654" y="290"/>
                  <a:pt x="657" y="303"/>
                </a:cubicBezTo>
                <a:lnTo>
                  <a:pt x="758" y="303"/>
                </a:lnTo>
                <a:lnTo>
                  <a:pt x="758" y="303"/>
                </a:lnTo>
                <a:cubicBezTo>
                  <a:pt x="771" y="303"/>
                  <a:pt x="783" y="314"/>
                  <a:pt x="783" y="328"/>
                </a:cubicBezTo>
                <a:lnTo>
                  <a:pt x="783" y="454"/>
                </a:lnTo>
                <a:lnTo>
                  <a:pt x="783" y="454"/>
                </a:lnTo>
                <a:cubicBezTo>
                  <a:pt x="783" y="468"/>
                  <a:pt x="771" y="480"/>
                  <a:pt x="758" y="480"/>
                </a:cubicBezTo>
                <a:lnTo>
                  <a:pt x="652" y="480"/>
                </a:lnTo>
                <a:lnTo>
                  <a:pt x="652" y="480"/>
                </a:lnTo>
                <a:cubicBezTo>
                  <a:pt x="648" y="491"/>
                  <a:pt x="644" y="502"/>
                  <a:pt x="638" y="512"/>
                </a:cubicBezTo>
                <a:lnTo>
                  <a:pt x="713" y="588"/>
                </a:lnTo>
                <a:lnTo>
                  <a:pt x="713" y="588"/>
                </a:lnTo>
                <a:cubicBezTo>
                  <a:pt x="723" y="598"/>
                  <a:pt x="723" y="614"/>
                  <a:pt x="713" y="624"/>
                </a:cubicBezTo>
                <a:lnTo>
                  <a:pt x="624" y="713"/>
                </a:lnTo>
                <a:lnTo>
                  <a:pt x="624" y="713"/>
                </a:lnTo>
                <a:cubicBezTo>
                  <a:pt x="614" y="723"/>
                  <a:pt x="598" y="723"/>
                  <a:pt x="588" y="713"/>
                </a:cubicBezTo>
                <a:lnTo>
                  <a:pt x="511" y="636"/>
                </a:lnTo>
                <a:lnTo>
                  <a:pt x="511" y="636"/>
                </a:lnTo>
                <a:cubicBezTo>
                  <a:pt x="501" y="640"/>
                  <a:pt x="491" y="644"/>
                  <a:pt x="480" y="648"/>
                </a:cubicBezTo>
                <a:lnTo>
                  <a:pt x="480" y="758"/>
                </a:lnTo>
                <a:lnTo>
                  <a:pt x="480" y="758"/>
                </a:lnTo>
                <a:cubicBezTo>
                  <a:pt x="480" y="772"/>
                  <a:pt x="469" y="784"/>
                  <a:pt x="455" y="7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7" name="Freeform 178"/>
          <p:cNvSpPr>
            <a:spLocks noChangeArrowheads="1"/>
          </p:cNvSpPr>
          <p:nvPr/>
        </p:nvSpPr>
        <p:spPr bwMode="auto">
          <a:xfrm>
            <a:off x="18478009" y="1454581"/>
            <a:ext cx="715520" cy="977056"/>
          </a:xfrm>
          <a:custGeom>
            <a:avLst/>
            <a:gdLst>
              <a:gd name="T0" fmla="*/ 587 w 639"/>
              <a:gd name="T1" fmla="*/ 822 h 874"/>
              <a:gd name="T2" fmla="*/ 51 w 639"/>
              <a:gd name="T3" fmla="*/ 822 h 874"/>
              <a:gd name="T4" fmla="*/ 51 w 639"/>
              <a:gd name="T5" fmla="*/ 140 h 874"/>
              <a:gd name="T6" fmla="*/ 81 w 639"/>
              <a:gd name="T7" fmla="*/ 140 h 874"/>
              <a:gd name="T8" fmla="*/ 81 w 639"/>
              <a:gd name="T9" fmla="*/ 761 h 874"/>
              <a:gd name="T10" fmla="*/ 81 w 639"/>
              <a:gd name="T11" fmla="*/ 761 h 874"/>
              <a:gd name="T12" fmla="*/ 106 w 639"/>
              <a:gd name="T13" fmla="*/ 786 h 874"/>
              <a:gd name="T14" fmla="*/ 533 w 639"/>
              <a:gd name="T15" fmla="*/ 786 h 874"/>
              <a:gd name="T16" fmla="*/ 533 w 639"/>
              <a:gd name="T17" fmla="*/ 786 h 874"/>
              <a:gd name="T18" fmla="*/ 559 w 639"/>
              <a:gd name="T19" fmla="*/ 761 h 874"/>
              <a:gd name="T20" fmla="*/ 559 w 639"/>
              <a:gd name="T21" fmla="*/ 140 h 874"/>
              <a:gd name="T22" fmla="*/ 587 w 639"/>
              <a:gd name="T23" fmla="*/ 140 h 874"/>
              <a:gd name="T24" fmla="*/ 587 w 639"/>
              <a:gd name="T25" fmla="*/ 822 h 874"/>
              <a:gd name="T26" fmla="*/ 132 w 639"/>
              <a:gd name="T27" fmla="*/ 140 h 874"/>
              <a:gd name="T28" fmla="*/ 158 w 639"/>
              <a:gd name="T29" fmla="*/ 140 h 874"/>
              <a:gd name="T30" fmla="*/ 158 w 639"/>
              <a:gd name="T31" fmla="*/ 190 h 874"/>
              <a:gd name="T32" fmla="*/ 158 w 639"/>
              <a:gd name="T33" fmla="*/ 190 h 874"/>
              <a:gd name="T34" fmla="*/ 188 w 639"/>
              <a:gd name="T35" fmla="*/ 218 h 874"/>
              <a:gd name="T36" fmla="*/ 450 w 639"/>
              <a:gd name="T37" fmla="*/ 218 h 874"/>
              <a:gd name="T38" fmla="*/ 450 w 639"/>
              <a:gd name="T39" fmla="*/ 218 h 874"/>
              <a:gd name="T40" fmla="*/ 480 w 639"/>
              <a:gd name="T41" fmla="*/ 190 h 874"/>
              <a:gd name="T42" fmla="*/ 480 w 639"/>
              <a:gd name="T43" fmla="*/ 140 h 874"/>
              <a:gd name="T44" fmla="*/ 509 w 639"/>
              <a:gd name="T45" fmla="*/ 140 h 874"/>
              <a:gd name="T46" fmla="*/ 509 w 639"/>
              <a:gd name="T47" fmla="*/ 735 h 874"/>
              <a:gd name="T48" fmla="*/ 132 w 639"/>
              <a:gd name="T49" fmla="*/ 735 h 874"/>
              <a:gd name="T50" fmla="*/ 132 w 639"/>
              <a:gd name="T51" fmla="*/ 140 h 874"/>
              <a:gd name="T52" fmla="*/ 209 w 639"/>
              <a:gd name="T53" fmla="*/ 120 h 874"/>
              <a:gd name="T54" fmla="*/ 209 w 639"/>
              <a:gd name="T55" fmla="*/ 120 h 874"/>
              <a:gd name="T56" fmla="*/ 250 w 639"/>
              <a:gd name="T57" fmla="*/ 71 h 874"/>
              <a:gd name="T58" fmla="*/ 250 w 639"/>
              <a:gd name="T59" fmla="*/ 71 h 874"/>
              <a:gd name="T60" fmla="*/ 319 w 639"/>
              <a:gd name="T61" fmla="*/ 51 h 874"/>
              <a:gd name="T62" fmla="*/ 319 w 639"/>
              <a:gd name="T63" fmla="*/ 51 h 874"/>
              <a:gd name="T64" fmla="*/ 388 w 639"/>
              <a:gd name="T65" fmla="*/ 71 h 874"/>
              <a:gd name="T66" fmla="*/ 388 w 639"/>
              <a:gd name="T67" fmla="*/ 71 h 874"/>
              <a:gd name="T68" fmla="*/ 429 w 639"/>
              <a:gd name="T69" fmla="*/ 120 h 874"/>
              <a:gd name="T70" fmla="*/ 429 w 639"/>
              <a:gd name="T71" fmla="*/ 167 h 874"/>
              <a:gd name="T72" fmla="*/ 209 w 639"/>
              <a:gd name="T73" fmla="*/ 167 h 874"/>
              <a:gd name="T74" fmla="*/ 209 w 639"/>
              <a:gd name="T75" fmla="*/ 120 h 874"/>
              <a:gd name="T76" fmla="*/ 602 w 639"/>
              <a:gd name="T77" fmla="*/ 90 h 874"/>
              <a:gd name="T78" fmla="*/ 471 w 639"/>
              <a:gd name="T79" fmla="*/ 90 h 874"/>
              <a:gd name="T80" fmla="*/ 471 w 639"/>
              <a:gd name="T81" fmla="*/ 90 h 874"/>
              <a:gd name="T82" fmla="*/ 417 w 639"/>
              <a:gd name="T83" fmla="*/ 29 h 874"/>
              <a:gd name="T84" fmla="*/ 417 w 639"/>
              <a:gd name="T85" fmla="*/ 29 h 874"/>
              <a:gd name="T86" fmla="*/ 319 w 639"/>
              <a:gd name="T87" fmla="*/ 0 h 874"/>
              <a:gd name="T88" fmla="*/ 319 w 639"/>
              <a:gd name="T89" fmla="*/ 0 h 874"/>
              <a:gd name="T90" fmla="*/ 222 w 639"/>
              <a:gd name="T91" fmla="*/ 29 h 874"/>
              <a:gd name="T92" fmla="*/ 222 w 639"/>
              <a:gd name="T93" fmla="*/ 29 h 874"/>
              <a:gd name="T94" fmla="*/ 167 w 639"/>
              <a:gd name="T95" fmla="*/ 90 h 874"/>
              <a:gd name="T96" fmla="*/ 36 w 639"/>
              <a:gd name="T97" fmla="*/ 90 h 874"/>
              <a:gd name="T98" fmla="*/ 36 w 639"/>
              <a:gd name="T99" fmla="*/ 90 h 874"/>
              <a:gd name="T100" fmla="*/ 0 w 639"/>
              <a:gd name="T101" fmla="*/ 138 h 874"/>
              <a:gd name="T102" fmla="*/ 0 w 639"/>
              <a:gd name="T103" fmla="*/ 847 h 874"/>
              <a:gd name="T104" fmla="*/ 0 w 639"/>
              <a:gd name="T105" fmla="*/ 847 h 874"/>
              <a:gd name="T106" fmla="*/ 25 w 639"/>
              <a:gd name="T107" fmla="*/ 873 h 874"/>
              <a:gd name="T108" fmla="*/ 613 w 639"/>
              <a:gd name="T109" fmla="*/ 873 h 874"/>
              <a:gd name="T110" fmla="*/ 613 w 639"/>
              <a:gd name="T111" fmla="*/ 873 h 874"/>
              <a:gd name="T112" fmla="*/ 638 w 639"/>
              <a:gd name="T113" fmla="*/ 847 h 874"/>
              <a:gd name="T114" fmla="*/ 638 w 639"/>
              <a:gd name="T115" fmla="*/ 138 h 874"/>
              <a:gd name="T116" fmla="*/ 638 w 639"/>
              <a:gd name="T117" fmla="*/ 138 h 874"/>
              <a:gd name="T118" fmla="*/ 602 w 639"/>
              <a:gd name="T119" fmla="*/ 90 h 8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39" h="874">
                <a:moveTo>
                  <a:pt x="587" y="822"/>
                </a:moveTo>
                <a:lnTo>
                  <a:pt x="51" y="822"/>
                </a:lnTo>
                <a:lnTo>
                  <a:pt x="51" y="140"/>
                </a:lnTo>
                <a:lnTo>
                  <a:pt x="81" y="140"/>
                </a:lnTo>
                <a:lnTo>
                  <a:pt x="81" y="761"/>
                </a:lnTo>
                <a:lnTo>
                  <a:pt x="81" y="761"/>
                </a:lnTo>
                <a:cubicBezTo>
                  <a:pt x="81" y="775"/>
                  <a:pt x="92" y="786"/>
                  <a:pt x="106" y="786"/>
                </a:cubicBezTo>
                <a:lnTo>
                  <a:pt x="533" y="786"/>
                </a:lnTo>
                <a:lnTo>
                  <a:pt x="533" y="786"/>
                </a:lnTo>
                <a:cubicBezTo>
                  <a:pt x="548" y="786"/>
                  <a:pt x="559" y="775"/>
                  <a:pt x="559" y="761"/>
                </a:cubicBezTo>
                <a:lnTo>
                  <a:pt x="559" y="140"/>
                </a:lnTo>
                <a:lnTo>
                  <a:pt x="587" y="140"/>
                </a:lnTo>
                <a:lnTo>
                  <a:pt x="587" y="822"/>
                </a:lnTo>
                <a:close/>
                <a:moveTo>
                  <a:pt x="132" y="140"/>
                </a:moveTo>
                <a:lnTo>
                  <a:pt x="158" y="140"/>
                </a:lnTo>
                <a:lnTo>
                  <a:pt x="158" y="190"/>
                </a:lnTo>
                <a:lnTo>
                  <a:pt x="158" y="190"/>
                </a:lnTo>
                <a:cubicBezTo>
                  <a:pt x="158" y="205"/>
                  <a:pt x="171" y="218"/>
                  <a:pt x="188" y="218"/>
                </a:cubicBezTo>
                <a:lnTo>
                  <a:pt x="450" y="218"/>
                </a:lnTo>
                <a:lnTo>
                  <a:pt x="450" y="218"/>
                </a:lnTo>
                <a:cubicBezTo>
                  <a:pt x="468" y="218"/>
                  <a:pt x="480" y="205"/>
                  <a:pt x="480" y="190"/>
                </a:cubicBezTo>
                <a:lnTo>
                  <a:pt x="480" y="140"/>
                </a:lnTo>
                <a:lnTo>
                  <a:pt x="509" y="140"/>
                </a:lnTo>
                <a:lnTo>
                  <a:pt x="509" y="735"/>
                </a:lnTo>
                <a:lnTo>
                  <a:pt x="132" y="735"/>
                </a:lnTo>
                <a:lnTo>
                  <a:pt x="132" y="140"/>
                </a:lnTo>
                <a:close/>
                <a:moveTo>
                  <a:pt x="209" y="120"/>
                </a:moveTo>
                <a:lnTo>
                  <a:pt x="209" y="120"/>
                </a:lnTo>
                <a:cubicBezTo>
                  <a:pt x="217" y="101"/>
                  <a:pt x="231" y="84"/>
                  <a:pt x="250" y="71"/>
                </a:cubicBezTo>
                <a:lnTo>
                  <a:pt x="250" y="71"/>
                </a:lnTo>
                <a:cubicBezTo>
                  <a:pt x="270" y="58"/>
                  <a:pt x="294" y="51"/>
                  <a:pt x="319" y="51"/>
                </a:cubicBezTo>
                <a:lnTo>
                  <a:pt x="319" y="51"/>
                </a:lnTo>
                <a:cubicBezTo>
                  <a:pt x="344" y="51"/>
                  <a:pt x="368" y="58"/>
                  <a:pt x="388" y="71"/>
                </a:cubicBezTo>
                <a:lnTo>
                  <a:pt x="388" y="71"/>
                </a:lnTo>
                <a:cubicBezTo>
                  <a:pt x="406" y="84"/>
                  <a:pt x="421" y="101"/>
                  <a:pt x="429" y="120"/>
                </a:cubicBezTo>
                <a:lnTo>
                  <a:pt x="429" y="167"/>
                </a:lnTo>
                <a:lnTo>
                  <a:pt x="209" y="167"/>
                </a:lnTo>
                <a:lnTo>
                  <a:pt x="209" y="120"/>
                </a:lnTo>
                <a:close/>
                <a:moveTo>
                  <a:pt x="602" y="90"/>
                </a:moveTo>
                <a:lnTo>
                  <a:pt x="471" y="90"/>
                </a:lnTo>
                <a:lnTo>
                  <a:pt x="471" y="90"/>
                </a:lnTo>
                <a:cubicBezTo>
                  <a:pt x="458" y="66"/>
                  <a:pt x="440" y="45"/>
                  <a:pt x="417" y="29"/>
                </a:cubicBezTo>
                <a:lnTo>
                  <a:pt x="417" y="29"/>
                </a:lnTo>
                <a:cubicBezTo>
                  <a:pt x="388" y="10"/>
                  <a:pt x="354" y="0"/>
                  <a:pt x="319" y="0"/>
                </a:cubicBezTo>
                <a:lnTo>
                  <a:pt x="319" y="0"/>
                </a:lnTo>
                <a:cubicBezTo>
                  <a:pt x="284" y="0"/>
                  <a:pt x="250" y="10"/>
                  <a:pt x="222" y="29"/>
                </a:cubicBezTo>
                <a:lnTo>
                  <a:pt x="222" y="29"/>
                </a:lnTo>
                <a:cubicBezTo>
                  <a:pt x="198" y="45"/>
                  <a:pt x="180" y="66"/>
                  <a:pt x="167" y="90"/>
                </a:cubicBezTo>
                <a:lnTo>
                  <a:pt x="36" y="90"/>
                </a:lnTo>
                <a:lnTo>
                  <a:pt x="36" y="90"/>
                </a:lnTo>
                <a:cubicBezTo>
                  <a:pt x="15" y="90"/>
                  <a:pt x="0" y="110"/>
                  <a:pt x="0" y="138"/>
                </a:cubicBezTo>
                <a:lnTo>
                  <a:pt x="0" y="847"/>
                </a:lnTo>
                <a:lnTo>
                  <a:pt x="0" y="847"/>
                </a:lnTo>
                <a:cubicBezTo>
                  <a:pt x="0" y="862"/>
                  <a:pt x="11" y="873"/>
                  <a:pt x="25" y="873"/>
                </a:cubicBezTo>
                <a:lnTo>
                  <a:pt x="613" y="873"/>
                </a:lnTo>
                <a:lnTo>
                  <a:pt x="613" y="873"/>
                </a:lnTo>
                <a:cubicBezTo>
                  <a:pt x="627" y="873"/>
                  <a:pt x="638" y="862"/>
                  <a:pt x="638" y="847"/>
                </a:cubicBezTo>
                <a:lnTo>
                  <a:pt x="638" y="138"/>
                </a:lnTo>
                <a:lnTo>
                  <a:pt x="638" y="138"/>
                </a:lnTo>
                <a:cubicBezTo>
                  <a:pt x="638" y="110"/>
                  <a:pt x="623" y="90"/>
                  <a:pt x="602" y="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8" name="Freeform 179"/>
          <p:cNvSpPr>
            <a:spLocks noChangeArrowheads="1"/>
          </p:cNvSpPr>
          <p:nvPr/>
        </p:nvSpPr>
        <p:spPr bwMode="auto">
          <a:xfrm>
            <a:off x="18705002" y="1770397"/>
            <a:ext cx="266470" cy="59216"/>
          </a:xfrm>
          <a:custGeom>
            <a:avLst/>
            <a:gdLst>
              <a:gd name="T0" fmla="*/ 26 w 236"/>
              <a:gd name="T1" fmla="*/ 50 h 51"/>
              <a:gd name="T2" fmla="*/ 210 w 236"/>
              <a:gd name="T3" fmla="*/ 50 h 51"/>
              <a:gd name="T4" fmla="*/ 210 w 236"/>
              <a:gd name="T5" fmla="*/ 50 h 51"/>
              <a:gd name="T6" fmla="*/ 235 w 236"/>
              <a:gd name="T7" fmla="*/ 25 h 51"/>
              <a:gd name="T8" fmla="*/ 235 w 236"/>
              <a:gd name="T9" fmla="*/ 25 h 51"/>
              <a:gd name="T10" fmla="*/ 210 w 236"/>
              <a:gd name="T11" fmla="*/ 0 h 51"/>
              <a:gd name="T12" fmla="*/ 26 w 236"/>
              <a:gd name="T13" fmla="*/ 0 h 51"/>
              <a:gd name="T14" fmla="*/ 26 w 236"/>
              <a:gd name="T15" fmla="*/ 0 h 51"/>
              <a:gd name="T16" fmla="*/ 0 w 236"/>
              <a:gd name="T17" fmla="*/ 25 h 51"/>
              <a:gd name="T18" fmla="*/ 0 w 236"/>
              <a:gd name="T19" fmla="*/ 25 h 51"/>
              <a:gd name="T20" fmla="*/ 26 w 236"/>
              <a:gd name="T21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6" h="51">
                <a:moveTo>
                  <a:pt x="26" y="50"/>
                </a:moveTo>
                <a:lnTo>
                  <a:pt x="210" y="50"/>
                </a:lnTo>
                <a:lnTo>
                  <a:pt x="210" y="50"/>
                </a:lnTo>
                <a:cubicBezTo>
                  <a:pt x="224" y="50"/>
                  <a:pt x="235" y="39"/>
                  <a:pt x="235" y="25"/>
                </a:cubicBezTo>
                <a:lnTo>
                  <a:pt x="235" y="25"/>
                </a:lnTo>
                <a:cubicBezTo>
                  <a:pt x="235" y="11"/>
                  <a:pt x="224" y="0"/>
                  <a:pt x="210" y="0"/>
                </a:cubicBezTo>
                <a:lnTo>
                  <a:pt x="26" y="0"/>
                </a:lnTo>
                <a:lnTo>
                  <a:pt x="26" y="0"/>
                </a:lnTo>
                <a:cubicBezTo>
                  <a:pt x="12" y="0"/>
                  <a:pt x="0" y="11"/>
                  <a:pt x="0" y="25"/>
                </a:cubicBezTo>
                <a:lnTo>
                  <a:pt x="0" y="25"/>
                </a:lnTo>
                <a:cubicBezTo>
                  <a:pt x="0" y="39"/>
                  <a:pt x="12" y="50"/>
                  <a:pt x="26" y="5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9" name="Freeform 180"/>
          <p:cNvSpPr>
            <a:spLocks noChangeArrowheads="1"/>
          </p:cNvSpPr>
          <p:nvPr/>
        </p:nvSpPr>
        <p:spPr bwMode="auto">
          <a:xfrm>
            <a:off x="18705002" y="1923372"/>
            <a:ext cx="266470" cy="59216"/>
          </a:xfrm>
          <a:custGeom>
            <a:avLst/>
            <a:gdLst>
              <a:gd name="T0" fmla="*/ 26 w 236"/>
              <a:gd name="T1" fmla="*/ 51 h 52"/>
              <a:gd name="T2" fmla="*/ 210 w 236"/>
              <a:gd name="T3" fmla="*/ 51 h 52"/>
              <a:gd name="T4" fmla="*/ 210 w 236"/>
              <a:gd name="T5" fmla="*/ 51 h 52"/>
              <a:gd name="T6" fmla="*/ 235 w 236"/>
              <a:gd name="T7" fmla="*/ 26 h 52"/>
              <a:gd name="T8" fmla="*/ 235 w 236"/>
              <a:gd name="T9" fmla="*/ 26 h 52"/>
              <a:gd name="T10" fmla="*/ 210 w 236"/>
              <a:gd name="T11" fmla="*/ 0 h 52"/>
              <a:gd name="T12" fmla="*/ 26 w 236"/>
              <a:gd name="T13" fmla="*/ 0 h 52"/>
              <a:gd name="T14" fmla="*/ 26 w 236"/>
              <a:gd name="T15" fmla="*/ 0 h 52"/>
              <a:gd name="T16" fmla="*/ 0 w 236"/>
              <a:gd name="T17" fmla="*/ 26 h 52"/>
              <a:gd name="T18" fmla="*/ 0 w 236"/>
              <a:gd name="T19" fmla="*/ 26 h 52"/>
              <a:gd name="T20" fmla="*/ 26 w 236"/>
              <a:gd name="T21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6" h="52">
                <a:moveTo>
                  <a:pt x="26" y="51"/>
                </a:moveTo>
                <a:lnTo>
                  <a:pt x="210" y="51"/>
                </a:lnTo>
                <a:lnTo>
                  <a:pt x="210" y="51"/>
                </a:lnTo>
                <a:cubicBezTo>
                  <a:pt x="224" y="51"/>
                  <a:pt x="235" y="40"/>
                  <a:pt x="235" y="26"/>
                </a:cubicBezTo>
                <a:lnTo>
                  <a:pt x="235" y="26"/>
                </a:lnTo>
                <a:cubicBezTo>
                  <a:pt x="235" y="11"/>
                  <a:pt x="224" y="0"/>
                  <a:pt x="210" y="0"/>
                </a:cubicBezTo>
                <a:lnTo>
                  <a:pt x="26" y="0"/>
                </a:lnTo>
                <a:lnTo>
                  <a:pt x="26" y="0"/>
                </a:lnTo>
                <a:cubicBezTo>
                  <a:pt x="12" y="0"/>
                  <a:pt x="0" y="11"/>
                  <a:pt x="0" y="26"/>
                </a:cubicBezTo>
                <a:lnTo>
                  <a:pt x="0" y="26"/>
                </a:lnTo>
                <a:cubicBezTo>
                  <a:pt x="0" y="40"/>
                  <a:pt x="12" y="51"/>
                  <a:pt x="26" y="5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" name="Freeform 181"/>
          <p:cNvSpPr>
            <a:spLocks noChangeArrowheads="1"/>
          </p:cNvSpPr>
          <p:nvPr/>
        </p:nvSpPr>
        <p:spPr bwMode="auto">
          <a:xfrm>
            <a:off x="18705002" y="2076344"/>
            <a:ext cx="266470" cy="59216"/>
          </a:xfrm>
          <a:custGeom>
            <a:avLst/>
            <a:gdLst>
              <a:gd name="T0" fmla="*/ 26 w 236"/>
              <a:gd name="T1" fmla="*/ 50 h 51"/>
              <a:gd name="T2" fmla="*/ 210 w 236"/>
              <a:gd name="T3" fmla="*/ 50 h 51"/>
              <a:gd name="T4" fmla="*/ 210 w 236"/>
              <a:gd name="T5" fmla="*/ 50 h 51"/>
              <a:gd name="T6" fmla="*/ 235 w 236"/>
              <a:gd name="T7" fmla="*/ 26 h 51"/>
              <a:gd name="T8" fmla="*/ 235 w 236"/>
              <a:gd name="T9" fmla="*/ 26 h 51"/>
              <a:gd name="T10" fmla="*/ 210 w 236"/>
              <a:gd name="T11" fmla="*/ 0 h 51"/>
              <a:gd name="T12" fmla="*/ 26 w 236"/>
              <a:gd name="T13" fmla="*/ 0 h 51"/>
              <a:gd name="T14" fmla="*/ 26 w 236"/>
              <a:gd name="T15" fmla="*/ 0 h 51"/>
              <a:gd name="T16" fmla="*/ 0 w 236"/>
              <a:gd name="T17" fmla="*/ 26 h 51"/>
              <a:gd name="T18" fmla="*/ 0 w 236"/>
              <a:gd name="T19" fmla="*/ 26 h 51"/>
              <a:gd name="T20" fmla="*/ 26 w 236"/>
              <a:gd name="T21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6" h="51">
                <a:moveTo>
                  <a:pt x="26" y="50"/>
                </a:moveTo>
                <a:lnTo>
                  <a:pt x="210" y="50"/>
                </a:lnTo>
                <a:lnTo>
                  <a:pt x="210" y="50"/>
                </a:lnTo>
                <a:cubicBezTo>
                  <a:pt x="224" y="50"/>
                  <a:pt x="235" y="39"/>
                  <a:pt x="235" y="26"/>
                </a:cubicBezTo>
                <a:lnTo>
                  <a:pt x="235" y="26"/>
                </a:lnTo>
                <a:cubicBezTo>
                  <a:pt x="235" y="11"/>
                  <a:pt x="224" y="0"/>
                  <a:pt x="210" y="0"/>
                </a:cubicBezTo>
                <a:lnTo>
                  <a:pt x="26" y="0"/>
                </a:lnTo>
                <a:lnTo>
                  <a:pt x="26" y="0"/>
                </a:lnTo>
                <a:cubicBezTo>
                  <a:pt x="12" y="0"/>
                  <a:pt x="0" y="11"/>
                  <a:pt x="0" y="26"/>
                </a:cubicBezTo>
                <a:lnTo>
                  <a:pt x="0" y="26"/>
                </a:lnTo>
                <a:cubicBezTo>
                  <a:pt x="0" y="39"/>
                  <a:pt x="12" y="50"/>
                  <a:pt x="26" y="5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1" name="Freeform 182"/>
          <p:cNvSpPr>
            <a:spLocks noChangeArrowheads="1"/>
          </p:cNvSpPr>
          <p:nvPr/>
        </p:nvSpPr>
        <p:spPr bwMode="auto">
          <a:xfrm>
            <a:off x="11673156" y="1558210"/>
            <a:ext cx="774738" cy="774735"/>
          </a:xfrm>
          <a:custGeom>
            <a:avLst/>
            <a:gdLst>
              <a:gd name="T0" fmla="*/ 471 w 691"/>
              <a:gd name="T1" fmla="*/ 640 h 691"/>
              <a:gd name="T2" fmla="*/ 639 w 691"/>
              <a:gd name="T3" fmla="*/ 554 h 691"/>
              <a:gd name="T4" fmla="*/ 50 w 691"/>
              <a:gd name="T5" fmla="*/ 474 h 691"/>
              <a:gd name="T6" fmla="*/ 184 w 691"/>
              <a:gd name="T7" fmla="*/ 238 h 691"/>
              <a:gd name="T8" fmla="*/ 50 w 691"/>
              <a:gd name="T9" fmla="*/ 474 h 691"/>
              <a:gd name="T10" fmla="*/ 530 w 691"/>
              <a:gd name="T11" fmla="*/ 333 h 691"/>
              <a:gd name="T12" fmla="*/ 523 w 691"/>
              <a:gd name="T13" fmla="*/ 325 h 691"/>
              <a:gd name="T14" fmla="*/ 507 w 691"/>
              <a:gd name="T15" fmla="*/ 320 h 691"/>
              <a:gd name="T16" fmla="*/ 507 w 691"/>
              <a:gd name="T17" fmla="*/ 320 h 691"/>
              <a:gd name="T18" fmla="*/ 484 w 691"/>
              <a:gd name="T19" fmla="*/ 333 h 691"/>
              <a:gd name="T20" fmla="*/ 206 w 691"/>
              <a:gd name="T21" fmla="*/ 174 h 691"/>
              <a:gd name="T22" fmla="*/ 206 w 691"/>
              <a:gd name="T23" fmla="*/ 172 h 691"/>
              <a:gd name="T24" fmla="*/ 205 w 691"/>
              <a:gd name="T25" fmla="*/ 171 h 691"/>
              <a:gd name="T26" fmla="*/ 203 w 691"/>
              <a:gd name="T27" fmla="*/ 169 h 691"/>
              <a:gd name="T28" fmla="*/ 203 w 691"/>
              <a:gd name="T29" fmla="*/ 168 h 691"/>
              <a:gd name="T30" fmla="*/ 201 w 691"/>
              <a:gd name="T31" fmla="*/ 167 h 691"/>
              <a:gd name="T32" fmla="*/ 200 w 691"/>
              <a:gd name="T33" fmla="*/ 166 h 691"/>
              <a:gd name="T34" fmla="*/ 197 w 691"/>
              <a:gd name="T35" fmla="*/ 164 h 691"/>
              <a:gd name="T36" fmla="*/ 197 w 691"/>
              <a:gd name="T37" fmla="*/ 164 h 691"/>
              <a:gd name="T38" fmla="*/ 195 w 691"/>
              <a:gd name="T39" fmla="*/ 163 h 691"/>
              <a:gd name="T40" fmla="*/ 194 w 691"/>
              <a:gd name="T41" fmla="*/ 163 h 691"/>
              <a:gd name="T42" fmla="*/ 192 w 691"/>
              <a:gd name="T43" fmla="*/ 162 h 691"/>
              <a:gd name="T44" fmla="*/ 191 w 691"/>
              <a:gd name="T45" fmla="*/ 161 h 691"/>
              <a:gd name="T46" fmla="*/ 189 w 691"/>
              <a:gd name="T47" fmla="*/ 161 h 691"/>
              <a:gd name="T48" fmla="*/ 187 w 691"/>
              <a:gd name="T49" fmla="*/ 161 h 691"/>
              <a:gd name="T50" fmla="*/ 184 w 691"/>
              <a:gd name="T51" fmla="*/ 161 h 691"/>
              <a:gd name="T52" fmla="*/ 183 w 691"/>
              <a:gd name="T53" fmla="*/ 161 h 691"/>
              <a:gd name="T54" fmla="*/ 181 w 691"/>
              <a:gd name="T55" fmla="*/ 161 h 691"/>
              <a:gd name="T56" fmla="*/ 180 w 691"/>
              <a:gd name="T57" fmla="*/ 161 h 691"/>
              <a:gd name="T58" fmla="*/ 178 w 691"/>
              <a:gd name="T59" fmla="*/ 162 h 691"/>
              <a:gd name="T60" fmla="*/ 176 w 691"/>
              <a:gd name="T61" fmla="*/ 162 h 691"/>
              <a:gd name="T62" fmla="*/ 174 w 691"/>
              <a:gd name="T63" fmla="*/ 163 h 691"/>
              <a:gd name="T64" fmla="*/ 173 w 691"/>
              <a:gd name="T65" fmla="*/ 164 h 691"/>
              <a:gd name="T66" fmla="*/ 171 w 691"/>
              <a:gd name="T67" fmla="*/ 164 h 691"/>
              <a:gd name="T68" fmla="*/ 170 w 691"/>
              <a:gd name="T69" fmla="*/ 166 h 691"/>
              <a:gd name="T70" fmla="*/ 169 w 691"/>
              <a:gd name="T71" fmla="*/ 167 h 691"/>
              <a:gd name="T72" fmla="*/ 167 w 691"/>
              <a:gd name="T73" fmla="*/ 168 h 691"/>
              <a:gd name="T74" fmla="*/ 166 w 691"/>
              <a:gd name="T75" fmla="*/ 169 h 691"/>
              <a:gd name="T76" fmla="*/ 164 w 691"/>
              <a:gd name="T77" fmla="*/ 171 h 691"/>
              <a:gd name="T78" fmla="*/ 164 w 691"/>
              <a:gd name="T79" fmla="*/ 172 h 691"/>
              <a:gd name="T80" fmla="*/ 163 w 691"/>
              <a:gd name="T81" fmla="*/ 174 h 691"/>
              <a:gd name="T82" fmla="*/ 639 w 691"/>
              <a:gd name="T83" fmla="*/ 51 h 691"/>
              <a:gd name="T84" fmla="*/ 43 w 691"/>
              <a:gd name="T85" fmla="*/ 0 h 691"/>
              <a:gd name="T86" fmla="*/ 0 w 691"/>
              <a:gd name="T87" fmla="*/ 653 h 691"/>
              <a:gd name="T88" fmla="*/ 647 w 691"/>
              <a:gd name="T89" fmla="*/ 690 h 691"/>
              <a:gd name="T90" fmla="*/ 690 w 691"/>
              <a:gd name="T91" fmla="*/ 37 h 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91" h="691">
                <a:moveTo>
                  <a:pt x="471" y="640"/>
                </a:moveTo>
                <a:lnTo>
                  <a:pt x="471" y="640"/>
                </a:lnTo>
                <a:lnTo>
                  <a:pt x="471" y="640"/>
                </a:lnTo>
                <a:lnTo>
                  <a:pt x="403" y="519"/>
                </a:lnTo>
                <a:lnTo>
                  <a:pt x="507" y="387"/>
                </a:lnTo>
                <a:lnTo>
                  <a:pt x="639" y="554"/>
                </a:lnTo>
                <a:lnTo>
                  <a:pt x="639" y="640"/>
                </a:lnTo>
                <a:lnTo>
                  <a:pt x="471" y="640"/>
                </a:lnTo>
                <a:close/>
                <a:moveTo>
                  <a:pt x="50" y="474"/>
                </a:moveTo>
                <a:lnTo>
                  <a:pt x="50" y="474"/>
                </a:lnTo>
                <a:cubicBezTo>
                  <a:pt x="50" y="473"/>
                  <a:pt x="51" y="473"/>
                  <a:pt x="51" y="472"/>
                </a:cubicBezTo>
                <a:lnTo>
                  <a:pt x="184" y="238"/>
                </a:lnTo>
                <a:lnTo>
                  <a:pt x="413" y="640"/>
                </a:lnTo>
                <a:lnTo>
                  <a:pt x="50" y="640"/>
                </a:lnTo>
                <a:lnTo>
                  <a:pt x="50" y="474"/>
                </a:lnTo>
                <a:close/>
                <a:moveTo>
                  <a:pt x="639" y="51"/>
                </a:moveTo>
                <a:lnTo>
                  <a:pt x="639" y="472"/>
                </a:lnTo>
                <a:lnTo>
                  <a:pt x="530" y="333"/>
                </a:lnTo>
                <a:lnTo>
                  <a:pt x="530" y="333"/>
                </a:lnTo>
                <a:cubicBezTo>
                  <a:pt x="528" y="330"/>
                  <a:pt x="526" y="328"/>
                  <a:pt x="523" y="325"/>
                </a:cubicBezTo>
                <a:lnTo>
                  <a:pt x="523" y="325"/>
                </a:lnTo>
                <a:cubicBezTo>
                  <a:pt x="518" y="322"/>
                  <a:pt x="513" y="320"/>
                  <a:pt x="507" y="320"/>
                </a:cubicBezTo>
                <a:lnTo>
                  <a:pt x="507" y="320"/>
                </a:lnTo>
                <a:lnTo>
                  <a:pt x="507" y="320"/>
                </a:lnTo>
                <a:lnTo>
                  <a:pt x="507" y="320"/>
                </a:lnTo>
                <a:lnTo>
                  <a:pt x="507" y="320"/>
                </a:lnTo>
                <a:lnTo>
                  <a:pt x="507" y="320"/>
                </a:lnTo>
                <a:cubicBezTo>
                  <a:pt x="501" y="320"/>
                  <a:pt x="496" y="322"/>
                  <a:pt x="491" y="325"/>
                </a:cubicBezTo>
                <a:lnTo>
                  <a:pt x="491" y="325"/>
                </a:lnTo>
                <a:cubicBezTo>
                  <a:pt x="488" y="328"/>
                  <a:pt x="486" y="330"/>
                  <a:pt x="484" y="333"/>
                </a:cubicBezTo>
                <a:lnTo>
                  <a:pt x="375" y="471"/>
                </a:lnTo>
                <a:lnTo>
                  <a:pt x="206" y="174"/>
                </a:lnTo>
                <a:lnTo>
                  <a:pt x="206" y="174"/>
                </a:lnTo>
                <a:cubicBezTo>
                  <a:pt x="206" y="174"/>
                  <a:pt x="206" y="174"/>
                  <a:pt x="206" y="173"/>
                </a:cubicBezTo>
                <a:lnTo>
                  <a:pt x="206" y="173"/>
                </a:lnTo>
                <a:lnTo>
                  <a:pt x="206" y="172"/>
                </a:lnTo>
                <a:lnTo>
                  <a:pt x="206" y="172"/>
                </a:lnTo>
                <a:cubicBezTo>
                  <a:pt x="205" y="172"/>
                  <a:pt x="205" y="171"/>
                  <a:pt x="205" y="171"/>
                </a:cubicBezTo>
                <a:lnTo>
                  <a:pt x="205" y="171"/>
                </a:lnTo>
                <a:cubicBezTo>
                  <a:pt x="205" y="170"/>
                  <a:pt x="205" y="170"/>
                  <a:pt x="204" y="170"/>
                </a:cubicBezTo>
                <a:lnTo>
                  <a:pt x="204" y="170"/>
                </a:lnTo>
                <a:cubicBezTo>
                  <a:pt x="204" y="170"/>
                  <a:pt x="204" y="169"/>
                  <a:pt x="203" y="169"/>
                </a:cubicBezTo>
                <a:lnTo>
                  <a:pt x="203" y="169"/>
                </a:lnTo>
                <a:cubicBezTo>
                  <a:pt x="203" y="169"/>
                  <a:pt x="203" y="169"/>
                  <a:pt x="203" y="168"/>
                </a:cubicBezTo>
                <a:lnTo>
                  <a:pt x="203" y="168"/>
                </a:lnTo>
                <a:cubicBezTo>
                  <a:pt x="202" y="168"/>
                  <a:pt x="202" y="168"/>
                  <a:pt x="202" y="168"/>
                </a:cubicBezTo>
                <a:lnTo>
                  <a:pt x="202" y="168"/>
                </a:lnTo>
                <a:cubicBezTo>
                  <a:pt x="202" y="167"/>
                  <a:pt x="201" y="167"/>
                  <a:pt x="201" y="167"/>
                </a:cubicBezTo>
                <a:lnTo>
                  <a:pt x="201" y="167"/>
                </a:lnTo>
                <a:cubicBezTo>
                  <a:pt x="200" y="166"/>
                  <a:pt x="200" y="166"/>
                  <a:pt x="200" y="166"/>
                </a:cubicBezTo>
                <a:lnTo>
                  <a:pt x="200" y="166"/>
                </a:lnTo>
                <a:cubicBezTo>
                  <a:pt x="199" y="166"/>
                  <a:pt x="199" y="165"/>
                  <a:pt x="199" y="165"/>
                </a:cubicBezTo>
                <a:lnTo>
                  <a:pt x="199" y="165"/>
                </a:lnTo>
                <a:cubicBezTo>
                  <a:pt x="198" y="165"/>
                  <a:pt x="198" y="164"/>
                  <a:pt x="197" y="164"/>
                </a:cubicBezTo>
                <a:lnTo>
                  <a:pt x="197" y="164"/>
                </a:lnTo>
                <a:lnTo>
                  <a:pt x="197" y="164"/>
                </a:lnTo>
                <a:lnTo>
                  <a:pt x="197" y="164"/>
                </a:lnTo>
                <a:lnTo>
                  <a:pt x="197" y="164"/>
                </a:lnTo>
                <a:lnTo>
                  <a:pt x="197" y="164"/>
                </a:lnTo>
                <a:cubicBezTo>
                  <a:pt x="196" y="164"/>
                  <a:pt x="196" y="163"/>
                  <a:pt x="195" y="163"/>
                </a:cubicBezTo>
                <a:lnTo>
                  <a:pt x="195" y="163"/>
                </a:lnTo>
                <a:cubicBezTo>
                  <a:pt x="195" y="163"/>
                  <a:pt x="195" y="163"/>
                  <a:pt x="194" y="163"/>
                </a:cubicBezTo>
                <a:lnTo>
                  <a:pt x="194" y="163"/>
                </a:lnTo>
                <a:cubicBezTo>
                  <a:pt x="193" y="163"/>
                  <a:pt x="193" y="163"/>
                  <a:pt x="193" y="162"/>
                </a:cubicBezTo>
                <a:lnTo>
                  <a:pt x="193" y="162"/>
                </a:lnTo>
                <a:lnTo>
                  <a:pt x="192" y="162"/>
                </a:lnTo>
                <a:lnTo>
                  <a:pt x="192" y="162"/>
                </a:lnTo>
                <a:lnTo>
                  <a:pt x="191" y="161"/>
                </a:lnTo>
                <a:lnTo>
                  <a:pt x="191" y="161"/>
                </a:lnTo>
                <a:cubicBezTo>
                  <a:pt x="191" y="161"/>
                  <a:pt x="190" y="161"/>
                  <a:pt x="189" y="161"/>
                </a:cubicBezTo>
                <a:lnTo>
                  <a:pt x="189" y="161"/>
                </a:lnTo>
                <a:lnTo>
                  <a:pt x="189" y="161"/>
                </a:lnTo>
                <a:lnTo>
                  <a:pt x="189" y="161"/>
                </a:lnTo>
                <a:cubicBezTo>
                  <a:pt x="188" y="161"/>
                  <a:pt x="187" y="161"/>
                  <a:pt x="187" y="161"/>
                </a:cubicBezTo>
                <a:lnTo>
                  <a:pt x="187" y="161"/>
                </a:lnTo>
                <a:lnTo>
                  <a:pt x="186" y="161"/>
                </a:lnTo>
                <a:lnTo>
                  <a:pt x="186" y="161"/>
                </a:lnTo>
                <a:cubicBezTo>
                  <a:pt x="186" y="161"/>
                  <a:pt x="185" y="161"/>
                  <a:pt x="184" y="161"/>
                </a:cubicBezTo>
                <a:lnTo>
                  <a:pt x="184" y="161"/>
                </a:lnTo>
                <a:cubicBezTo>
                  <a:pt x="184" y="161"/>
                  <a:pt x="184" y="161"/>
                  <a:pt x="183" y="161"/>
                </a:cubicBezTo>
                <a:lnTo>
                  <a:pt x="183" y="161"/>
                </a:lnTo>
                <a:lnTo>
                  <a:pt x="182" y="161"/>
                </a:lnTo>
                <a:lnTo>
                  <a:pt x="182" y="161"/>
                </a:lnTo>
                <a:lnTo>
                  <a:pt x="181" y="161"/>
                </a:lnTo>
                <a:lnTo>
                  <a:pt x="181" y="161"/>
                </a:lnTo>
                <a:lnTo>
                  <a:pt x="180" y="161"/>
                </a:lnTo>
                <a:lnTo>
                  <a:pt x="180" y="161"/>
                </a:lnTo>
                <a:cubicBezTo>
                  <a:pt x="180" y="161"/>
                  <a:pt x="179" y="161"/>
                  <a:pt x="178" y="161"/>
                </a:cubicBezTo>
                <a:lnTo>
                  <a:pt x="178" y="161"/>
                </a:lnTo>
                <a:lnTo>
                  <a:pt x="178" y="162"/>
                </a:lnTo>
                <a:lnTo>
                  <a:pt x="178" y="162"/>
                </a:lnTo>
                <a:cubicBezTo>
                  <a:pt x="177" y="162"/>
                  <a:pt x="176" y="162"/>
                  <a:pt x="176" y="162"/>
                </a:cubicBezTo>
                <a:lnTo>
                  <a:pt x="176" y="162"/>
                </a:lnTo>
                <a:cubicBezTo>
                  <a:pt x="176" y="163"/>
                  <a:pt x="175" y="163"/>
                  <a:pt x="175" y="163"/>
                </a:cubicBezTo>
                <a:lnTo>
                  <a:pt x="175" y="163"/>
                </a:lnTo>
                <a:lnTo>
                  <a:pt x="174" y="163"/>
                </a:lnTo>
                <a:lnTo>
                  <a:pt x="174" y="163"/>
                </a:lnTo>
                <a:cubicBezTo>
                  <a:pt x="173" y="163"/>
                  <a:pt x="173" y="164"/>
                  <a:pt x="173" y="164"/>
                </a:cubicBezTo>
                <a:lnTo>
                  <a:pt x="173" y="164"/>
                </a:lnTo>
                <a:cubicBezTo>
                  <a:pt x="172" y="164"/>
                  <a:pt x="172" y="164"/>
                  <a:pt x="172" y="164"/>
                </a:cubicBezTo>
                <a:lnTo>
                  <a:pt x="172" y="164"/>
                </a:lnTo>
                <a:lnTo>
                  <a:pt x="171" y="164"/>
                </a:lnTo>
                <a:lnTo>
                  <a:pt x="171" y="164"/>
                </a:lnTo>
                <a:cubicBezTo>
                  <a:pt x="171" y="164"/>
                  <a:pt x="171" y="165"/>
                  <a:pt x="170" y="165"/>
                </a:cubicBezTo>
                <a:lnTo>
                  <a:pt x="170" y="166"/>
                </a:lnTo>
                <a:lnTo>
                  <a:pt x="170" y="166"/>
                </a:lnTo>
                <a:cubicBezTo>
                  <a:pt x="169" y="166"/>
                  <a:pt x="169" y="166"/>
                  <a:pt x="169" y="167"/>
                </a:cubicBezTo>
                <a:lnTo>
                  <a:pt x="169" y="167"/>
                </a:lnTo>
                <a:cubicBezTo>
                  <a:pt x="168" y="167"/>
                  <a:pt x="168" y="167"/>
                  <a:pt x="168" y="168"/>
                </a:cubicBezTo>
                <a:lnTo>
                  <a:pt x="168" y="168"/>
                </a:lnTo>
                <a:cubicBezTo>
                  <a:pt x="167" y="168"/>
                  <a:pt x="167" y="168"/>
                  <a:pt x="167" y="168"/>
                </a:cubicBezTo>
                <a:lnTo>
                  <a:pt x="167" y="168"/>
                </a:lnTo>
                <a:cubicBezTo>
                  <a:pt x="167" y="169"/>
                  <a:pt x="166" y="169"/>
                  <a:pt x="166" y="169"/>
                </a:cubicBezTo>
                <a:lnTo>
                  <a:pt x="166" y="169"/>
                </a:lnTo>
                <a:cubicBezTo>
                  <a:pt x="165" y="169"/>
                  <a:pt x="165" y="170"/>
                  <a:pt x="165" y="170"/>
                </a:cubicBezTo>
                <a:lnTo>
                  <a:pt x="165" y="170"/>
                </a:lnTo>
                <a:cubicBezTo>
                  <a:pt x="165" y="170"/>
                  <a:pt x="164" y="170"/>
                  <a:pt x="164" y="171"/>
                </a:cubicBezTo>
                <a:lnTo>
                  <a:pt x="164" y="171"/>
                </a:lnTo>
                <a:lnTo>
                  <a:pt x="164" y="172"/>
                </a:lnTo>
                <a:lnTo>
                  <a:pt x="164" y="172"/>
                </a:lnTo>
                <a:lnTo>
                  <a:pt x="163" y="173"/>
                </a:lnTo>
                <a:lnTo>
                  <a:pt x="163" y="173"/>
                </a:lnTo>
                <a:cubicBezTo>
                  <a:pt x="163" y="174"/>
                  <a:pt x="163" y="174"/>
                  <a:pt x="163" y="174"/>
                </a:cubicBezTo>
                <a:lnTo>
                  <a:pt x="50" y="371"/>
                </a:lnTo>
                <a:lnTo>
                  <a:pt x="50" y="51"/>
                </a:lnTo>
                <a:lnTo>
                  <a:pt x="639" y="51"/>
                </a:lnTo>
                <a:close/>
                <a:moveTo>
                  <a:pt x="647" y="0"/>
                </a:moveTo>
                <a:lnTo>
                  <a:pt x="43" y="0"/>
                </a:lnTo>
                <a:lnTo>
                  <a:pt x="43" y="0"/>
                </a:lnTo>
                <a:cubicBezTo>
                  <a:pt x="19" y="0"/>
                  <a:pt x="0" y="16"/>
                  <a:pt x="0" y="37"/>
                </a:cubicBezTo>
                <a:lnTo>
                  <a:pt x="0" y="653"/>
                </a:lnTo>
                <a:lnTo>
                  <a:pt x="0" y="653"/>
                </a:lnTo>
                <a:cubicBezTo>
                  <a:pt x="0" y="675"/>
                  <a:pt x="19" y="690"/>
                  <a:pt x="43" y="690"/>
                </a:cubicBezTo>
                <a:lnTo>
                  <a:pt x="647" y="690"/>
                </a:lnTo>
                <a:lnTo>
                  <a:pt x="647" y="690"/>
                </a:lnTo>
                <a:cubicBezTo>
                  <a:pt x="670" y="690"/>
                  <a:pt x="690" y="675"/>
                  <a:pt x="690" y="653"/>
                </a:cubicBezTo>
                <a:lnTo>
                  <a:pt x="690" y="37"/>
                </a:lnTo>
                <a:lnTo>
                  <a:pt x="690" y="37"/>
                </a:lnTo>
                <a:cubicBezTo>
                  <a:pt x="690" y="16"/>
                  <a:pt x="670" y="0"/>
                  <a:pt x="64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2" name="Freeform 183"/>
          <p:cNvSpPr>
            <a:spLocks noChangeArrowheads="1"/>
          </p:cNvSpPr>
          <p:nvPr/>
        </p:nvSpPr>
        <p:spPr bwMode="auto">
          <a:xfrm>
            <a:off x="12122208" y="1647033"/>
            <a:ext cx="231926" cy="231926"/>
          </a:xfrm>
          <a:custGeom>
            <a:avLst/>
            <a:gdLst>
              <a:gd name="T0" fmla="*/ 104 w 209"/>
              <a:gd name="T1" fmla="*/ 50 h 208"/>
              <a:gd name="T2" fmla="*/ 104 w 209"/>
              <a:gd name="T3" fmla="*/ 50 h 208"/>
              <a:gd name="T4" fmla="*/ 157 w 209"/>
              <a:gd name="T5" fmla="*/ 104 h 208"/>
              <a:gd name="T6" fmla="*/ 157 w 209"/>
              <a:gd name="T7" fmla="*/ 104 h 208"/>
              <a:gd name="T8" fmla="*/ 104 w 209"/>
              <a:gd name="T9" fmla="*/ 157 h 208"/>
              <a:gd name="T10" fmla="*/ 104 w 209"/>
              <a:gd name="T11" fmla="*/ 157 h 208"/>
              <a:gd name="T12" fmla="*/ 51 w 209"/>
              <a:gd name="T13" fmla="*/ 104 h 208"/>
              <a:gd name="T14" fmla="*/ 51 w 209"/>
              <a:gd name="T15" fmla="*/ 104 h 208"/>
              <a:gd name="T16" fmla="*/ 104 w 209"/>
              <a:gd name="T17" fmla="*/ 50 h 208"/>
              <a:gd name="T18" fmla="*/ 104 w 209"/>
              <a:gd name="T19" fmla="*/ 207 h 208"/>
              <a:gd name="T20" fmla="*/ 104 w 209"/>
              <a:gd name="T21" fmla="*/ 207 h 208"/>
              <a:gd name="T22" fmla="*/ 208 w 209"/>
              <a:gd name="T23" fmla="*/ 104 h 208"/>
              <a:gd name="T24" fmla="*/ 208 w 209"/>
              <a:gd name="T25" fmla="*/ 104 h 208"/>
              <a:gd name="T26" fmla="*/ 104 w 209"/>
              <a:gd name="T27" fmla="*/ 0 h 208"/>
              <a:gd name="T28" fmla="*/ 104 w 209"/>
              <a:gd name="T29" fmla="*/ 0 h 208"/>
              <a:gd name="T30" fmla="*/ 0 w 209"/>
              <a:gd name="T31" fmla="*/ 104 h 208"/>
              <a:gd name="T32" fmla="*/ 0 w 209"/>
              <a:gd name="T33" fmla="*/ 104 h 208"/>
              <a:gd name="T34" fmla="*/ 104 w 209"/>
              <a:gd name="T35" fmla="*/ 207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09" h="208">
                <a:moveTo>
                  <a:pt x="104" y="50"/>
                </a:moveTo>
                <a:lnTo>
                  <a:pt x="104" y="50"/>
                </a:lnTo>
                <a:cubicBezTo>
                  <a:pt x="134" y="50"/>
                  <a:pt x="157" y="74"/>
                  <a:pt x="157" y="104"/>
                </a:cubicBezTo>
                <a:lnTo>
                  <a:pt x="157" y="104"/>
                </a:lnTo>
                <a:cubicBezTo>
                  <a:pt x="157" y="133"/>
                  <a:pt x="134" y="157"/>
                  <a:pt x="104" y="157"/>
                </a:cubicBezTo>
                <a:lnTo>
                  <a:pt x="104" y="157"/>
                </a:lnTo>
                <a:cubicBezTo>
                  <a:pt x="75" y="157"/>
                  <a:pt x="51" y="133"/>
                  <a:pt x="51" y="104"/>
                </a:cubicBezTo>
                <a:lnTo>
                  <a:pt x="51" y="104"/>
                </a:lnTo>
                <a:cubicBezTo>
                  <a:pt x="51" y="74"/>
                  <a:pt x="75" y="50"/>
                  <a:pt x="104" y="50"/>
                </a:cubicBezTo>
                <a:close/>
                <a:moveTo>
                  <a:pt x="104" y="207"/>
                </a:moveTo>
                <a:lnTo>
                  <a:pt x="104" y="207"/>
                </a:lnTo>
                <a:cubicBezTo>
                  <a:pt x="162" y="207"/>
                  <a:pt x="208" y="161"/>
                  <a:pt x="208" y="104"/>
                </a:cubicBezTo>
                <a:lnTo>
                  <a:pt x="208" y="104"/>
                </a:lnTo>
                <a:cubicBezTo>
                  <a:pt x="208" y="47"/>
                  <a:pt x="162" y="0"/>
                  <a:pt x="104" y="0"/>
                </a:cubicBezTo>
                <a:lnTo>
                  <a:pt x="104" y="0"/>
                </a:lnTo>
                <a:cubicBezTo>
                  <a:pt x="47" y="0"/>
                  <a:pt x="0" y="47"/>
                  <a:pt x="0" y="104"/>
                </a:cubicBezTo>
                <a:lnTo>
                  <a:pt x="0" y="104"/>
                </a:lnTo>
                <a:cubicBezTo>
                  <a:pt x="0" y="161"/>
                  <a:pt x="47" y="207"/>
                  <a:pt x="104" y="2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7" name="CuadroTexto 406"/>
          <p:cNvSpPr txBox="1"/>
          <p:nvPr/>
        </p:nvSpPr>
        <p:spPr>
          <a:xfrm>
            <a:off x="1893554" y="4310241"/>
            <a:ext cx="53254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Real Estate</a:t>
            </a:r>
            <a:endParaRPr lang="en-US" sz="80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08" name="CuadroTexto 407"/>
          <p:cNvSpPr txBox="1"/>
          <p:nvPr/>
        </p:nvSpPr>
        <p:spPr>
          <a:xfrm>
            <a:off x="1914219" y="5850374"/>
            <a:ext cx="5405337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1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09" name="CuadroTexto 408"/>
          <p:cNvSpPr txBox="1"/>
          <p:nvPr/>
        </p:nvSpPr>
        <p:spPr>
          <a:xfrm rot="20929316">
            <a:off x="11450001" y="4230998"/>
            <a:ext cx="2271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10" name="Rectángulo 409"/>
          <p:cNvSpPr/>
          <p:nvPr/>
        </p:nvSpPr>
        <p:spPr>
          <a:xfrm rot="20934754">
            <a:off x="11269336" y="4824317"/>
            <a:ext cx="3021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11" name="CuadroTexto 410"/>
          <p:cNvSpPr txBox="1"/>
          <p:nvPr/>
        </p:nvSpPr>
        <p:spPr>
          <a:xfrm rot="345550">
            <a:off x="17461793" y="4269048"/>
            <a:ext cx="2271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12" name="Rectángulo 411"/>
          <p:cNvSpPr/>
          <p:nvPr/>
        </p:nvSpPr>
        <p:spPr>
          <a:xfrm rot="350988">
            <a:off x="17037078" y="4889345"/>
            <a:ext cx="3021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14" name="CuadroTexto 413"/>
          <p:cNvSpPr txBox="1"/>
          <p:nvPr/>
        </p:nvSpPr>
        <p:spPr>
          <a:xfrm rot="840143">
            <a:off x="11633112" y="9864599"/>
            <a:ext cx="2271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15" name="Rectángulo 414"/>
          <p:cNvSpPr/>
          <p:nvPr/>
        </p:nvSpPr>
        <p:spPr>
          <a:xfrm rot="845581">
            <a:off x="11052578" y="10421808"/>
            <a:ext cx="3021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19" name="CuadroTexto 418"/>
          <p:cNvSpPr txBox="1"/>
          <p:nvPr/>
        </p:nvSpPr>
        <p:spPr>
          <a:xfrm rot="20689623">
            <a:off x="17739904" y="9715092"/>
            <a:ext cx="2271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20" name="Rectángulo 419"/>
          <p:cNvSpPr/>
          <p:nvPr/>
        </p:nvSpPr>
        <p:spPr>
          <a:xfrm rot="20695061">
            <a:off x="17573041" y="10305994"/>
            <a:ext cx="3021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11666719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Freeform 162"/>
          <p:cNvSpPr>
            <a:spLocks noChangeArrowheads="1"/>
          </p:cNvSpPr>
          <p:nvPr/>
        </p:nvSpPr>
        <p:spPr bwMode="auto">
          <a:xfrm>
            <a:off x="1674688" y="6162001"/>
            <a:ext cx="5127914" cy="4673480"/>
          </a:xfrm>
          <a:custGeom>
            <a:avLst/>
            <a:gdLst>
              <a:gd name="T0" fmla="*/ 4599 w 4726"/>
              <a:gd name="T1" fmla="*/ 1443 h 4308"/>
              <a:gd name="T2" fmla="*/ 4095 w 4726"/>
              <a:gd name="T3" fmla="*/ 1112 h 4308"/>
              <a:gd name="T4" fmla="*/ 4095 w 4726"/>
              <a:gd name="T5" fmla="*/ 269 h 4308"/>
              <a:gd name="T6" fmla="*/ 4095 w 4726"/>
              <a:gd name="T7" fmla="*/ 269 h 4308"/>
              <a:gd name="T8" fmla="*/ 4022 w 4726"/>
              <a:gd name="T9" fmla="*/ 196 h 4308"/>
              <a:gd name="T10" fmla="*/ 3223 w 4726"/>
              <a:gd name="T11" fmla="*/ 196 h 4308"/>
              <a:gd name="T12" fmla="*/ 3223 w 4726"/>
              <a:gd name="T13" fmla="*/ 196 h 4308"/>
              <a:gd name="T14" fmla="*/ 3149 w 4726"/>
              <a:gd name="T15" fmla="*/ 269 h 4308"/>
              <a:gd name="T16" fmla="*/ 3149 w 4726"/>
              <a:gd name="T17" fmla="*/ 490 h 4308"/>
              <a:gd name="T18" fmla="*/ 2464 w 4726"/>
              <a:gd name="T19" fmla="*/ 40 h 4308"/>
              <a:gd name="T20" fmla="*/ 2464 w 4726"/>
              <a:gd name="T21" fmla="*/ 40 h 4308"/>
              <a:gd name="T22" fmla="*/ 2261 w 4726"/>
              <a:gd name="T23" fmla="*/ 40 h 4308"/>
              <a:gd name="T24" fmla="*/ 126 w 4726"/>
              <a:gd name="T25" fmla="*/ 1443 h 4308"/>
              <a:gd name="T26" fmla="*/ 126 w 4726"/>
              <a:gd name="T27" fmla="*/ 1443 h 4308"/>
              <a:gd name="T28" fmla="*/ 227 w 4726"/>
              <a:gd name="T29" fmla="*/ 1695 h 4308"/>
              <a:gd name="T30" fmla="*/ 514 w 4726"/>
              <a:gd name="T31" fmla="*/ 1695 h 4308"/>
              <a:gd name="T32" fmla="*/ 514 w 4726"/>
              <a:gd name="T33" fmla="*/ 1695 h 4308"/>
              <a:gd name="T34" fmla="*/ 507 w 4726"/>
              <a:gd name="T35" fmla="*/ 1764 h 4308"/>
              <a:gd name="T36" fmla="*/ 507 w 4726"/>
              <a:gd name="T37" fmla="*/ 3910 h 4308"/>
              <a:gd name="T38" fmla="*/ 507 w 4726"/>
              <a:gd name="T39" fmla="*/ 3910 h 4308"/>
              <a:gd name="T40" fmla="*/ 904 w 4726"/>
              <a:gd name="T41" fmla="*/ 4307 h 4308"/>
              <a:gd name="T42" fmla="*/ 3821 w 4726"/>
              <a:gd name="T43" fmla="*/ 4307 h 4308"/>
              <a:gd name="T44" fmla="*/ 3821 w 4726"/>
              <a:gd name="T45" fmla="*/ 4307 h 4308"/>
              <a:gd name="T46" fmla="*/ 4218 w 4726"/>
              <a:gd name="T47" fmla="*/ 3910 h 4308"/>
              <a:gd name="T48" fmla="*/ 4218 w 4726"/>
              <a:gd name="T49" fmla="*/ 1764 h 4308"/>
              <a:gd name="T50" fmla="*/ 4218 w 4726"/>
              <a:gd name="T51" fmla="*/ 1764 h 4308"/>
              <a:gd name="T52" fmla="*/ 4212 w 4726"/>
              <a:gd name="T53" fmla="*/ 1695 h 4308"/>
              <a:gd name="T54" fmla="*/ 4498 w 4726"/>
              <a:gd name="T55" fmla="*/ 1695 h 4308"/>
              <a:gd name="T56" fmla="*/ 4498 w 4726"/>
              <a:gd name="T57" fmla="*/ 1695 h 4308"/>
              <a:gd name="T58" fmla="*/ 4599 w 4726"/>
              <a:gd name="T59" fmla="*/ 1443 h 4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726" h="4308">
                <a:moveTo>
                  <a:pt x="4599" y="1443"/>
                </a:moveTo>
                <a:lnTo>
                  <a:pt x="4095" y="1112"/>
                </a:lnTo>
                <a:lnTo>
                  <a:pt x="4095" y="269"/>
                </a:lnTo>
                <a:lnTo>
                  <a:pt x="4095" y="269"/>
                </a:lnTo>
                <a:cubicBezTo>
                  <a:pt x="4095" y="229"/>
                  <a:pt x="4063" y="196"/>
                  <a:pt x="4022" y="196"/>
                </a:cubicBezTo>
                <a:lnTo>
                  <a:pt x="3223" y="196"/>
                </a:lnTo>
                <a:lnTo>
                  <a:pt x="3223" y="196"/>
                </a:lnTo>
                <a:cubicBezTo>
                  <a:pt x="3182" y="196"/>
                  <a:pt x="3149" y="229"/>
                  <a:pt x="3149" y="269"/>
                </a:cubicBezTo>
                <a:lnTo>
                  <a:pt x="3149" y="490"/>
                </a:lnTo>
                <a:lnTo>
                  <a:pt x="2464" y="40"/>
                </a:lnTo>
                <a:lnTo>
                  <a:pt x="2464" y="40"/>
                </a:lnTo>
                <a:cubicBezTo>
                  <a:pt x="2405" y="0"/>
                  <a:pt x="2321" y="0"/>
                  <a:pt x="2261" y="40"/>
                </a:cubicBezTo>
                <a:lnTo>
                  <a:pt x="126" y="1443"/>
                </a:lnTo>
                <a:lnTo>
                  <a:pt x="126" y="1443"/>
                </a:lnTo>
                <a:cubicBezTo>
                  <a:pt x="0" y="1525"/>
                  <a:pt x="69" y="1695"/>
                  <a:pt x="227" y="1695"/>
                </a:cubicBezTo>
                <a:lnTo>
                  <a:pt x="514" y="1695"/>
                </a:lnTo>
                <a:lnTo>
                  <a:pt x="514" y="1695"/>
                </a:lnTo>
                <a:cubicBezTo>
                  <a:pt x="510" y="1717"/>
                  <a:pt x="507" y="1740"/>
                  <a:pt x="507" y="1764"/>
                </a:cubicBezTo>
                <a:lnTo>
                  <a:pt x="507" y="3910"/>
                </a:lnTo>
                <a:lnTo>
                  <a:pt x="507" y="3910"/>
                </a:lnTo>
                <a:cubicBezTo>
                  <a:pt x="507" y="4129"/>
                  <a:pt x="685" y="4307"/>
                  <a:pt x="904" y="4307"/>
                </a:cubicBezTo>
                <a:lnTo>
                  <a:pt x="3821" y="4307"/>
                </a:lnTo>
                <a:lnTo>
                  <a:pt x="3821" y="4307"/>
                </a:lnTo>
                <a:cubicBezTo>
                  <a:pt x="4040" y="4307"/>
                  <a:pt x="4218" y="4129"/>
                  <a:pt x="4218" y="3910"/>
                </a:cubicBezTo>
                <a:lnTo>
                  <a:pt x="4218" y="1764"/>
                </a:lnTo>
                <a:lnTo>
                  <a:pt x="4218" y="1764"/>
                </a:lnTo>
                <a:cubicBezTo>
                  <a:pt x="4218" y="1740"/>
                  <a:pt x="4215" y="1717"/>
                  <a:pt x="4212" y="1695"/>
                </a:cubicBezTo>
                <a:lnTo>
                  <a:pt x="4498" y="1695"/>
                </a:lnTo>
                <a:lnTo>
                  <a:pt x="4498" y="1695"/>
                </a:lnTo>
                <a:cubicBezTo>
                  <a:pt x="4656" y="1695"/>
                  <a:pt x="4725" y="1525"/>
                  <a:pt x="4599" y="144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" name="Freeform 163"/>
          <p:cNvSpPr>
            <a:spLocks noChangeArrowheads="1"/>
          </p:cNvSpPr>
          <p:nvPr/>
        </p:nvSpPr>
        <p:spPr bwMode="auto">
          <a:xfrm>
            <a:off x="6979590" y="6162001"/>
            <a:ext cx="5123132" cy="4673480"/>
          </a:xfrm>
          <a:custGeom>
            <a:avLst/>
            <a:gdLst>
              <a:gd name="T0" fmla="*/ 4599 w 4725"/>
              <a:gd name="T1" fmla="*/ 1443 h 4308"/>
              <a:gd name="T2" fmla="*/ 4095 w 4725"/>
              <a:gd name="T3" fmla="*/ 1112 h 4308"/>
              <a:gd name="T4" fmla="*/ 4095 w 4725"/>
              <a:gd name="T5" fmla="*/ 269 h 4308"/>
              <a:gd name="T6" fmla="*/ 4095 w 4725"/>
              <a:gd name="T7" fmla="*/ 269 h 4308"/>
              <a:gd name="T8" fmla="*/ 4022 w 4725"/>
              <a:gd name="T9" fmla="*/ 196 h 4308"/>
              <a:gd name="T10" fmla="*/ 3222 w 4725"/>
              <a:gd name="T11" fmla="*/ 196 h 4308"/>
              <a:gd name="T12" fmla="*/ 3222 w 4725"/>
              <a:gd name="T13" fmla="*/ 196 h 4308"/>
              <a:gd name="T14" fmla="*/ 3149 w 4725"/>
              <a:gd name="T15" fmla="*/ 269 h 4308"/>
              <a:gd name="T16" fmla="*/ 3149 w 4725"/>
              <a:gd name="T17" fmla="*/ 490 h 4308"/>
              <a:gd name="T18" fmla="*/ 2464 w 4725"/>
              <a:gd name="T19" fmla="*/ 40 h 4308"/>
              <a:gd name="T20" fmla="*/ 2464 w 4725"/>
              <a:gd name="T21" fmla="*/ 40 h 4308"/>
              <a:gd name="T22" fmla="*/ 2261 w 4725"/>
              <a:gd name="T23" fmla="*/ 40 h 4308"/>
              <a:gd name="T24" fmla="*/ 125 w 4725"/>
              <a:gd name="T25" fmla="*/ 1443 h 4308"/>
              <a:gd name="T26" fmla="*/ 125 w 4725"/>
              <a:gd name="T27" fmla="*/ 1443 h 4308"/>
              <a:gd name="T28" fmla="*/ 227 w 4725"/>
              <a:gd name="T29" fmla="*/ 1695 h 4308"/>
              <a:gd name="T30" fmla="*/ 514 w 4725"/>
              <a:gd name="T31" fmla="*/ 1695 h 4308"/>
              <a:gd name="T32" fmla="*/ 514 w 4725"/>
              <a:gd name="T33" fmla="*/ 1695 h 4308"/>
              <a:gd name="T34" fmla="*/ 508 w 4725"/>
              <a:gd name="T35" fmla="*/ 1764 h 4308"/>
              <a:gd name="T36" fmla="*/ 508 w 4725"/>
              <a:gd name="T37" fmla="*/ 3910 h 4308"/>
              <a:gd name="T38" fmla="*/ 508 w 4725"/>
              <a:gd name="T39" fmla="*/ 3910 h 4308"/>
              <a:gd name="T40" fmla="*/ 904 w 4725"/>
              <a:gd name="T41" fmla="*/ 4307 h 4308"/>
              <a:gd name="T42" fmla="*/ 3820 w 4725"/>
              <a:gd name="T43" fmla="*/ 4307 h 4308"/>
              <a:gd name="T44" fmla="*/ 3820 w 4725"/>
              <a:gd name="T45" fmla="*/ 4307 h 4308"/>
              <a:gd name="T46" fmla="*/ 4217 w 4725"/>
              <a:gd name="T47" fmla="*/ 3910 h 4308"/>
              <a:gd name="T48" fmla="*/ 4217 w 4725"/>
              <a:gd name="T49" fmla="*/ 1764 h 4308"/>
              <a:gd name="T50" fmla="*/ 4217 w 4725"/>
              <a:gd name="T51" fmla="*/ 1764 h 4308"/>
              <a:gd name="T52" fmla="*/ 4211 w 4725"/>
              <a:gd name="T53" fmla="*/ 1695 h 4308"/>
              <a:gd name="T54" fmla="*/ 4498 w 4725"/>
              <a:gd name="T55" fmla="*/ 1695 h 4308"/>
              <a:gd name="T56" fmla="*/ 4498 w 4725"/>
              <a:gd name="T57" fmla="*/ 1695 h 4308"/>
              <a:gd name="T58" fmla="*/ 4599 w 4725"/>
              <a:gd name="T59" fmla="*/ 1443 h 4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725" h="4308">
                <a:moveTo>
                  <a:pt x="4599" y="1443"/>
                </a:moveTo>
                <a:lnTo>
                  <a:pt x="4095" y="1112"/>
                </a:lnTo>
                <a:lnTo>
                  <a:pt x="4095" y="269"/>
                </a:lnTo>
                <a:lnTo>
                  <a:pt x="4095" y="269"/>
                </a:lnTo>
                <a:cubicBezTo>
                  <a:pt x="4095" y="229"/>
                  <a:pt x="4063" y="196"/>
                  <a:pt x="4022" y="196"/>
                </a:cubicBezTo>
                <a:lnTo>
                  <a:pt x="3222" y="196"/>
                </a:lnTo>
                <a:lnTo>
                  <a:pt x="3222" y="196"/>
                </a:lnTo>
                <a:cubicBezTo>
                  <a:pt x="3182" y="196"/>
                  <a:pt x="3149" y="229"/>
                  <a:pt x="3149" y="269"/>
                </a:cubicBezTo>
                <a:lnTo>
                  <a:pt x="3149" y="490"/>
                </a:lnTo>
                <a:lnTo>
                  <a:pt x="2464" y="40"/>
                </a:lnTo>
                <a:lnTo>
                  <a:pt x="2464" y="40"/>
                </a:lnTo>
                <a:cubicBezTo>
                  <a:pt x="2404" y="0"/>
                  <a:pt x="2321" y="0"/>
                  <a:pt x="2261" y="40"/>
                </a:cubicBezTo>
                <a:lnTo>
                  <a:pt x="125" y="1443"/>
                </a:lnTo>
                <a:lnTo>
                  <a:pt x="125" y="1443"/>
                </a:lnTo>
                <a:cubicBezTo>
                  <a:pt x="0" y="1525"/>
                  <a:pt x="69" y="1695"/>
                  <a:pt x="227" y="1695"/>
                </a:cubicBezTo>
                <a:lnTo>
                  <a:pt x="514" y="1695"/>
                </a:lnTo>
                <a:lnTo>
                  <a:pt x="514" y="1695"/>
                </a:lnTo>
                <a:cubicBezTo>
                  <a:pt x="509" y="1717"/>
                  <a:pt x="508" y="1740"/>
                  <a:pt x="508" y="1764"/>
                </a:cubicBezTo>
                <a:lnTo>
                  <a:pt x="508" y="3910"/>
                </a:lnTo>
                <a:lnTo>
                  <a:pt x="508" y="3910"/>
                </a:lnTo>
                <a:cubicBezTo>
                  <a:pt x="508" y="4129"/>
                  <a:pt x="685" y="4307"/>
                  <a:pt x="904" y="4307"/>
                </a:cubicBezTo>
                <a:lnTo>
                  <a:pt x="3820" y="4307"/>
                </a:lnTo>
                <a:lnTo>
                  <a:pt x="3820" y="4307"/>
                </a:lnTo>
                <a:cubicBezTo>
                  <a:pt x="4040" y="4307"/>
                  <a:pt x="4217" y="4129"/>
                  <a:pt x="4217" y="3910"/>
                </a:cubicBezTo>
                <a:lnTo>
                  <a:pt x="4217" y="1764"/>
                </a:lnTo>
                <a:lnTo>
                  <a:pt x="4217" y="1764"/>
                </a:lnTo>
                <a:cubicBezTo>
                  <a:pt x="4217" y="1740"/>
                  <a:pt x="4215" y="1717"/>
                  <a:pt x="4211" y="1695"/>
                </a:cubicBezTo>
                <a:lnTo>
                  <a:pt x="4498" y="1695"/>
                </a:lnTo>
                <a:lnTo>
                  <a:pt x="4498" y="1695"/>
                </a:lnTo>
                <a:cubicBezTo>
                  <a:pt x="4656" y="1695"/>
                  <a:pt x="4724" y="1525"/>
                  <a:pt x="4599" y="144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" name="Freeform 164"/>
          <p:cNvSpPr>
            <a:spLocks noChangeArrowheads="1"/>
          </p:cNvSpPr>
          <p:nvPr/>
        </p:nvSpPr>
        <p:spPr bwMode="auto">
          <a:xfrm>
            <a:off x="12279710" y="6162001"/>
            <a:ext cx="5123132" cy="4673480"/>
          </a:xfrm>
          <a:custGeom>
            <a:avLst/>
            <a:gdLst>
              <a:gd name="T0" fmla="*/ 4600 w 4725"/>
              <a:gd name="T1" fmla="*/ 1443 h 4308"/>
              <a:gd name="T2" fmla="*/ 4095 w 4725"/>
              <a:gd name="T3" fmla="*/ 1112 h 4308"/>
              <a:gd name="T4" fmla="*/ 4095 w 4725"/>
              <a:gd name="T5" fmla="*/ 269 h 4308"/>
              <a:gd name="T6" fmla="*/ 4095 w 4725"/>
              <a:gd name="T7" fmla="*/ 269 h 4308"/>
              <a:gd name="T8" fmla="*/ 4022 w 4725"/>
              <a:gd name="T9" fmla="*/ 196 h 4308"/>
              <a:gd name="T10" fmla="*/ 3222 w 4725"/>
              <a:gd name="T11" fmla="*/ 196 h 4308"/>
              <a:gd name="T12" fmla="*/ 3222 w 4725"/>
              <a:gd name="T13" fmla="*/ 196 h 4308"/>
              <a:gd name="T14" fmla="*/ 3149 w 4725"/>
              <a:gd name="T15" fmla="*/ 269 h 4308"/>
              <a:gd name="T16" fmla="*/ 3149 w 4725"/>
              <a:gd name="T17" fmla="*/ 490 h 4308"/>
              <a:gd name="T18" fmla="*/ 2464 w 4725"/>
              <a:gd name="T19" fmla="*/ 40 h 4308"/>
              <a:gd name="T20" fmla="*/ 2464 w 4725"/>
              <a:gd name="T21" fmla="*/ 40 h 4308"/>
              <a:gd name="T22" fmla="*/ 2260 w 4725"/>
              <a:gd name="T23" fmla="*/ 40 h 4308"/>
              <a:gd name="T24" fmla="*/ 125 w 4725"/>
              <a:gd name="T25" fmla="*/ 1443 h 4308"/>
              <a:gd name="T26" fmla="*/ 125 w 4725"/>
              <a:gd name="T27" fmla="*/ 1443 h 4308"/>
              <a:gd name="T28" fmla="*/ 227 w 4725"/>
              <a:gd name="T29" fmla="*/ 1695 h 4308"/>
              <a:gd name="T30" fmla="*/ 513 w 4725"/>
              <a:gd name="T31" fmla="*/ 1695 h 4308"/>
              <a:gd name="T32" fmla="*/ 513 w 4725"/>
              <a:gd name="T33" fmla="*/ 1695 h 4308"/>
              <a:gd name="T34" fmla="*/ 507 w 4725"/>
              <a:gd name="T35" fmla="*/ 1764 h 4308"/>
              <a:gd name="T36" fmla="*/ 507 w 4725"/>
              <a:gd name="T37" fmla="*/ 3910 h 4308"/>
              <a:gd name="T38" fmla="*/ 507 w 4725"/>
              <a:gd name="T39" fmla="*/ 3910 h 4308"/>
              <a:gd name="T40" fmla="*/ 904 w 4725"/>
              <a:gd name="T41" fmla="*/ 4307 h 4308"/>
              <a:gd name="T42" fmla="*/ 3820 w 4725"/>
              <a:gd name="T43" fmla="*/ 4307 h 4308"/>
              <a:gd name="T44" fmla="*/ 3820 w 4725"/>
              <a:gd name="T45" fmla="*/ 4307 h 4308"/>
              <a:gd name="T46" fmla="*/ 4217 w 4725"/>
              <a:gd name="T47" fmla="*/ 3910 h 4308"/>
              <a:gd name="T48" fmla="*/ 4217 w 4725"/>
              <a:gd name="T49" fmla="*/ 1764 h 4308"/>
              <a:gd name="T50" fmla="*/ 4217 w 4725"/>
              <a:gd name="T51" fmla="*/ 1764 h 4308"/>
              <a:gd name="T52" fmla="*/ 4211 w 4725"/>
              <a:gd name="T53" fmla="*/ 1695 h 4308"/>
              <a:gd name="T54" fmla="*/ 4497 w 4725"/>
              <a:gd name="T55" fmla="*/ 1695 h 4308"/>
              <a:gd name="T56" fmla="*/ 4497 w 4725"/>
              <a:gd name="T57" fmla="*/ 1695 h 4308"/>
              <a:gd name="T58" fmla="*/ 4600 w 4725"/>
              <a:gd name="T59" fmla="*/ 1443 h 4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725" h="4308">
                <a:moveTo>
                  <a:pt x="4600" y="1443"/>
                </a:moveTo>
                <a:lnTo>
                  <a:pt x="4095" y="1112"/>
                </a:lnTo>
                <a:lnTo>
                  <a:pt x="4095" y="269"/>
                </a:lnTo>
                <a:lnTo>
                  <a:pt x="4095" y="269"/>
                </a:lnTo>
                <a:cubicBezTo>
                  <a:pt x="4095" y="229"/>
                  <a:pt x="4062" y="196"/>
                  <a:pt x="4022" y="196"/>
                </a:cubicBezTo>
                <a:lnTo>
                  <a:pt x="3222" y="196"/>
                </a:lnTo>
                <a:lnTo>
                  <a:pt x="3222" y="196"/>
                </a:lnTo>
                <a:cubicBezTo>
                  <a:pt x="3182" y="196"/>
                  <a:pt x="3149" y="229"/>
                  <a:pt x="3149" y="269"/>
                </a:cubicBezTo>
                <a:lnTo>
                  <a:pt x="3149" y="490"/>
                </a:lnTo>
                <a:lnTo>
                  <a:pt x="2464" y="40"/>
                </a:lnTo>
                <a:lnTo>
                  <a:pt x="2464" y="40"/>
                </a:lnTo>
                <a:cubicBezTo>
                  <a:pt x="2404" y="0"/>
                  <a:pt x="2320" y="0"/>
                  <a:pt x="2260" y="40"/>
                </a:cubicBezTo>
                <a:lnTo>
                  <a:pt x="125" y="1443"/>
                </a:lnTo>
                <a:lnTo>
                  <a:pt x="125" y="1443"/>
                </a:lnTo>
                <a:cubicBezTo>
                  <a:pt x="0" y="1525"/>
                  <a:pt x="69" y="1695"/>
                  <a:pt x="227" y="1695"/>
                </a:cubicBezTo>
                <a:lnTo>
                  <a:pt x="513" y="1695"/>
                </a:lnTo>
                <a:lnTo>
                  <a:pt x="513" y="1695"/>
                </a:lnTo>
                <a:cubicBezTo>
                  <a:pt x="509" y="1717"/>
                  <a:pt x="507" y="1740"/>
                  <a:pt x="507" y="1764"/>
                </a:cubicBezTo>
                <a:lnTo>
                  <a:pt x="507" y="3910"/>
                </a:lnTo>
                <a:lnTo>
                  <a:pt x="507" y="3910"/>
                </a:lnTo>
                <a:cubicBezTo>
                  <a:pt x="507" y="4129"/>
                  <a:pt x="685" y="4307"/>
                  <a:pt x="904" y="4307"/>
                </a:cubicBezTo>
                <a:lnTo>
                  <a:pt x="3820" y="4307"/>
                </a:lnTo>
                <a:lnTo>
                  <a:pt x="3820" y="4307"/>
                </a:lnTo>
                <a:cubicBezTo>
                  <a:pt x="4039" y="4307"/>
                  <a:pt x="4217" y="4129"/>
                  <a:pt x="4217" y="3910"/>
                </a:cubicBezTo>
                <a:lnTo>
                  <a:pt x="4217" y="1764"/>
                </a:lnTo>
                <a:lnTo>
                  <a:pt x="4217" y="1764"/>
                </a:lnTo>
                <a:cubicBezTo>
                  <a:pt x="4217" y="1740"/>
                  <a:pt x="4215" y="1717"/>
                  <a:pt x="4211" y="1695"/>
                </a:cubicBezTo>
                <a:lnTo>
                  <a:pt x="4497" y="1695"/>
                </a:lnTo>
                <a:lnTo>
                  <a:pt x="4497" y="1695"/>
                </a:lnTo>
                <a:cubicBezTo>
                  <a:pt x="4656" y="1695"/>
                  <a:pt x="4724" y="1525"/>
                  <a:pt x="4600" y="144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" name="Freeform 165"/>
          <p:cNvSpPr>
            <a:spLocks noChangeArrowheads="1"/>
          </p:cNvSpPr>
          <p:nvPr/>
        </p:nvSpPr>
        <p:spPr bwMode="auto">
          <a:xfrm>
            <a:off x="17579830" y="6162001"/>
            <a:ext cx="5123132" cy="4673480"/>
          </a:xfrm>
          <a:custGeom>
            <a:avLst/>
            <a:gdLst>
              <a:gd name="T0" fmla="*/ 4599 w 4725"/>
              <a:gd name="T1" fmla="*/ 1443 h 4308"/>
              <a:gd name="T2" fmla="*/ 4094 w 4725"/>
              <a:gd name="T3" fmla="*/ 1112 h 4308"/>
              <a:gd name="T4" fmla="*/ 4094 w 4725"/>
              <a:gd name="T5" fmla="*/ 269 h 4308"/>
              <a:gd name="T6" fmla="*/ 4094 w 4725"/>
              <a:gd name="T7" fmla="*/ 269 h 4308"/>
              <a:gd name="T8" fmla="*/ 4021 w 4725"/>
              <a:gd name="T9" fmla="*/ 196 h 4308"/>
              <a:gd name="T10" fmla="*/ 3222 w 4725"/>
              <a:gd name="T11" fmla="*/ 196 h 4308"/>
              <a:gd name="T12" fmla="*/ 3222 w 4725"/>
              <a:gd name="T13" fmla="*/ 196 h 4308"/>
              <a:gd name="T14" fmla="*/ 3149 w 4725"/>
              <a:gd name="T15" fmla="*/ 269 h 4308"/>
              <a:gd name="T16" fmla="*/ 3149 w 4725"/>
              <a:gd name="T17" fmla="*/ 490 h 4308"/>
              <a:gd name="T18" fmla="*/ 2463 w 4725"/>
              <a:gd name="T19" fmla="*/ 40 h 4308"/>
              <a:gd name="T20" fmla="*/ 2463 w 4725"/>
              <a:gd name="T21" fmla="*/ 40 h 4308"/>
              <a:gd name="T22" fmla="*/ 2260 w 4725"/>
              <a:gd name="T23" fmla="*/ 40 h 4308"/>
              <a:gd name="T24" fmla="*/ 125 w 4725"/>
              <a:gd name="T25" fmla="*/ 1443 h 4308"/>
              <a:gd name="T26" fmla="*/ 125 w 4725"/>
              <a:gd name="T27" fmla="*/ 1443 h 4308"/>
              <a:gd name="T28" fmla="*/ 226 w 4725"/>
              <a:gd name="T29" fmla="*/ 1695 h 4308"/>
              <a:gd name="T30" fmla="*/ 513 w 4725"/>
              <a:gd name="T31" fmla="*/ 1695 h 4308"/>
              <a:gd name="T32" fmla="*/ 513 w 4725"/>
              <a:gd name="T33" fmla="*/ 1695 h 4308"/>
              <a:gd name="T34" fmla="*/ 507 w 4725"/>
              <a:gd name="T35" fmla="*/ 1764 h 4308"/>
              <a:gd name="T36" fmla="*/ 507 w 4725"/>
              <a:gd name="T37" fmla="*/ 3910 h 4308"/>
              <a:gd name="T38" fmla="*/ 507 w 4725"/>
              <a:gd name="T39" fmla="*/ 3910 h 4308"/>
              <a:gd name="T40" fmla="*/ 904 w 4725"/>
              <a:gd name="T41" fmla="*/ 4307 h 4308"/>
              <a:gd name="T42" fmla="*/ 3820 w 4725"/>
              <a:gd name="T43" fmla="*/ 4307 h 4308"/>
              <a:gd name="T44" fmla="*/ 3820 w 4725"/>
              <a:gd name="T45" fmla="*/ 4307 h 4308"/>
              <a:gd name="T46" fmla="*/ 4217 w 4725"/>
              <a:gd name="T47" fmla="*/ 3910 h 4308"/>
              <a:gd name="T48" fmla="*/ 4217 w 4725"/>
              <a:gd name="T49" fmla="*/ 1764 h 4308"/>
              <a:gd name="T50" fmla="*/ 4217 w 4725"/>
              <a:gd name="T51" fmla="*/ 1764 h 4308"/>
              <a:gd name="T52" fmla="*/ 4210 w 4725"/>
              <a:gd name="T53" fmla="*/ 1695 h 4308"/>
              <a:gd name="T54" fmla="*/ 4497 w 4725"/>
              <a:gd name="T55" fmla="*/ 1695 h 4308"/>
              <a:gd name="T56" fmla="*/ 4497 w 4725"/>
              <a:gd name="T57" fmla="*/ 1695 h 4308"/>
              <a:gd name="T58" fmla="*/ 4599 w 4725"/>
              <a:gd name="T59" fmla="*/ 1443 h 4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725" h="4308">
                <a:moveTo>
                  <a:pt x="4599" y="1443"/>
                </a:moveTo>
                <a:lnTo>
                  <a:pt x="4094" y="1112"/>
                </a:lnTo>
                <a:lnTo>
                  <a:pt x="4094" y="269"/>
                </a:lnTo>
                <a:lnTo>
                  <a:pt x="4094" y="269"/>
                </a:lnTo>
                <a:cubicBezTo>
                  <a:pt x="4094" y="229"/>
                  <a:pt x="4062" y="196"/>
                  <a:pt x="4021" y="196"/>
                </a:cubicBezTo>
                <a:lnTo>
                  <a:pt x="3222" y="196"/>
                </a:lnTo>
                <a:lnTo>
                  <a:pt x="3222" y="196"/>
                </a:lnTo>
                <a:cubicBezTo>
                  <a:pt x="3181" y="196"/>
                  <a:pt x="3149" y="229"/>
                  <a:pt x="3149" y="269"/>
                </a:cubicBezTo>
                <a:lnTo>
                  <a:pt x="3149" y="490"/>
                </a:lnTo>
                <a:lnTo>
                  <a:pt x="2463" y="40"/>
                </a:lnTo>
                <a:lnTo>
                  <a:pt x="2463" y="40"/>
                </a:lnTo>
                <a:cubicBezTo>
                  <a:pt x="2404" y="0"/>
                  <a:pt x="2320" y="0"/>
                  <a:pt x="2260" y="40"/>
                </a:cubicBezTo>
                <a:lnTo>
                  <a:pt x="125" y="1443"/>
                </a:lnTo>
                <a:lnTo>
                  <a:pt x="125" y="1443"/>
                </a:lnTo>
                <a:cubicBezTo>
                  <a:pt x="0" y="1525"/>
                  <a:pt x="69" y="1695"/>
                  <a:pt x="226" y="1695"/>
                </a:cubicBezTo>
                <a:lnTo>
                  <a:pt x="513" y="1695"/>
                </a:lnTo>
                <a:lnTo>
                  <a:pt x="513" y="1695"/>
                </a:lnTo>
                <a:cubicBezTo>
                  <a:pt x="509" y="1717"/>
                  <a:pt x="507" y="1740"/>
                  <a:pt x="507" y="1764"/>
                </a:cubicBezTo>
                <a:lnTo>
                  <a:pt x="507" y="3910"/>
                </a:lnTo>
                <a:lnTo>
                  <a:pt x="507" y="3910"/>
                </a:lnTo>
                <a:cubicBezTo>
                  <a:pt x="507" y="4129"/>
                  <a:pt x="684" y="4307"/>
                  <a:pt x="904" y="4307"/>
                </a:cubicBezTo>
                <a:lnTo>
                  <a:pt x="3820" y="4307"/>
                </a:lnTo>
                <a:lnTo>
                  <a:pt x="3820" y="4307"/>
                </a:lnTo>
                <a:cubicBezTo>
                  <a:pt x="4039" y="4307"/>
                  <a:pt x="4217" y="4129"/>
                  <a:pt x="4217" y="3910"/>
                </a:cubicBezTo>
                <a:lnTo>
                  <a:pt x="4217" y="1764"/>
                </a:lnTo>
                <a:lnTo>
                  <a:pt x="4217" y="1764"/>
                </a:lnTo>
                <a:cubicBezTo>
                  <a:pt x="4217" y="1740"/>
                  <a:pt x="4215" y="1717"/>
                  <a:pt x="4210" y="1695"/>
                </a:cubicBezTo>
                <a:lnTo>
                  <a:pt x="4497" y="1695"/>
                </a:lnTo>
                <a:lnTo>
                  <a:pt x="4497" y="1695"/>
                </a:lnTo>
                <a:cubicBezTo>
                  <a:pt x="4655" y="1695"/>
                  <a:pt x="4724" y="1525"/>
                  <a:pt x="4599" y="144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3" name="Freeform 342"/>
          <p:cNvSpPr>
            <a:spLocks noChangeArrowheads="1"/>
          </p:cNvSpPr>
          <p:nvPr/>
        </p:nvSpPr>
        <p:spPr bwMode="auto">
          <a:xfrm>
            <a:off x="3736376" y="7711856"/>
            <a:ext cx="1004535" cy="923214"/>
          </a:xfrm>
          <a:custGeom>
            <a:avLst/>
            <a:gdLst>
              <a:gd name="T0" fmla="*/ 853 w 926"/>
              <a:gd name="T1" fmla="*/ 648 h 851"/>
              <a:gd name="T2" fmla="*/ 696 w 926"/>
              <a:gd name="T3" fmla="*/ 648 h 851"/>
              <a:gd name="T4" fmla="*/ 696 w 926"/>
              <a:gd name="T5" fmla="*/ 193 h 851"/>
              <a:gd name="T6" fmla="*/ 853 w 926"/>
              <a:gd name="T7" fmla="*/ 193 h 851"/>
              <a:gd name="T8" fmla="*/ 853 w 926"/>
              <a:gd name="T9" fmla="*/ 648 h 851"/>
              <a:gd name="T10" fmla="*/ 775 w 926"/>
              <a:gd name="T11" fmla="*/ 778 h 851"/>
              <a:gd name="T12" fmla="*/ 72 w 926"/>
              <a:gd name="T13" fmla="*/ 778 h 851"/>
              <a:gd name="T14" fmla="*/ 72 w 926"/>
              <a:gd name="T15" fmla="*/ 72 h 851"/>
              <a:gd name="T16" fmla="*/ 775 w 926"/>
              <a:gd name="T17" fmla="*/ 72 h 851"/>
              <a:gd name="T18" fmla="*/ 775 w 926"/>
              <a:gd name="T19" fmla="*/ 122 h 851"/>
              <a:gd name="T20" fmla="*/ 666 w 926"/>
              <a:gd name="T21" fmla="*/ 122 h 851"/>
              <a:gd name="T22" fmla="*/ 666 w 926"/>
              <a:gd name="T23" fmla="*/ 122 h 851"/>
              <a:gd name="T24" fmla="*/ 624 w 926"/>
              <a:gd name="T25" fmla="*/ 167 h 851"/>
              <a:gd name="T26" fmla="*/ 624 w 926"/>
              <a:gd name="T27" fmla="*/ 674 h 851"/>
              <a:gd name="T28" fmla="*/ 624 w 926"/>
              <a:gd name="T29" fmla="*/ 674 h 851"/>
              <a:gd name="T30" fmla="*/ 666 w 926"/>
              <a:gd name="T31" fmla="*/ 720 h 851"/>
              <a:gd name="T32" fmla="*/ 775 w 926"/>
              <a:gd name="T33" fmla="*/ 720 h 851"/>
              <a:gd name="T34" fmla="*/ 775 w 926"/>
              <a:gd name="T35" fmla="*/ 778 h 851"/>
              <a:gd name="T36" fmla="*/ 883 w 926"/>
              <a:gd name="T37" fmla="*/ 122 h 851"/>
              <a:gd name="T38" fmla="*/ 847 w 926"/>
              <a:gd name="T39" fmla="*/ 122 h 851"/>
              <a:gd name="T40" fmla="*/ 847 w 926"/>
              <a:gd name="T41" fmla="*/ 50 h 851"/>
              <a:gd name="T42" fmla="*/ 847 w 926"/>
              <a:gd name="T43" fmla="*/ 50 h 851"/>
              <a:gd name="T44" fmla="*/ 796 w 926"/>
              <a:gd name="T45" fmla="*/ 0 h 851"/>
              <a:gd name="T46" fmla="*/ 51 w 926"/>
              <a:gd name="T47" fmla="*/ 0 h 851"/>
              <a:gd name="T48" fmla="*/ 51 w 926"/>
              <a:gd name="T49" fmla="*/ 0 h 851"/>
              <a:gd name="T50" fmla="*/ 0 w 926"/>
              <a:gd name="T51" fmla="*/ 50 h 851"/>
              <a:gd name="T52" fmla="*/ 0 w 926"/>
              <a:gd name="T53" fmla="*/ 800 h 851"/>
              <a:gd name="T54" fmla="*/ 0 w 926"/>
              <a:gd name="T55" fmla="*/ 800 h 851"/>
              <a:gd name="T56" fmla="*/ 51 w 926"/>
              <a:gd name="T57" fmla="*/ 850 h 851"/>
              <a:gd name="T58" fmla="*/ 796 w 926"/>
              <a:gd name="T59" fmla="*/ 850 h 851"/>
              <a:gd name="T60" fmla="*/ 796 w 926"/>
              <a:gd name="T61" fmla="*/ 850 h 851"/>
              <a:gd name="T62" fmla="*/ 847 w 926"/>
              <a:gd name="T63" fmla="*/ 800 h 851"/>
              <a:gd name="T64" fmla="*/ 847 w 926"/>
              <a:gd name="T65" fmla="*/ 720 h 851"/>
              <a:gd name="T66" fmla="*/ 883 w 926"/>
              <a:gd name="T67" fmla="*/ 720 h 851"/>
              <a:gd name="T68" fmla="*/ 883 w 926"/>
              <a:gd name="T69" fmla="*/ 720 h 851"/>
              <a:gd name="T70" fmla="*/ 925 w 926"/>
              <a:gd name="T71" fmla="*/ 674 h 851"/>
              <a:gd name="T72" fmla="*/ 925 w 926"/>
              <a:gd name="T73" fmla="*/ 167 h 851"/>
              <a:gd name="T74" fmla="*/ 925 w 926"/>
              <a:gd name="T75" fmla="*/ 167 h 851"/>
              <a:gd name="T76" fmla="*/ 883 w 926"/>
              <a:gd name="T77" fmla="*/ 122 h 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926" h="851">
                <a:moveTo>
                  <a:pt x="853" y="648"/>
                </a:moveTo>
                <a:lnTo>
                  <a:pt x="696" y="648"/>
                </a:lnTo>
                <a:lnTo>
                  <a:pt x="696" y="193"/>
                </a:lnTo>
                <a:lnTo>
                  <a:pt x="853" y="193"/>
                </a:lnTo>
                <a:lnTo>
                  <a:pt x="853" y="648"/>
                </a:lnTo>
                <a:close/>
                <a:moveTo>
                  <a:pt x="775" y="778"/>
                </a:moveTo>
                <a:lnTo>
                  <a:pt x="72" y="778"/>
                </a:lnTo>
                <a:lnTo>
                  <a:pt x="72" y="72"/>
                </a:lnTo>
                <a:lnTo>
                  <a:pt x="775" y="72"/>
                </a:lnTo>
                <a:lnTo>
                  <a:pt x="775" y="122"/>
                </a:lnTo>
                <a:lnTo>
                  <a:pt x="666" y="122"/>
                </a:lnTo>
                <a:lnTo>
                  <a:pt x="666" y="122"/>
                </a:lnTo>
                <a:cubicBezTo>
                  <a:pt x="642" y="122"/>
                  <a:pt x="624" y="142"/>
                  <a:pt x="624" y="167"/>
                </a:cubicBezTo>
                <a:lnTo>
                  <a:pt x="624" y="674"/>
                </a:lnTo>
                <a:lnTo>
                  <a:pt x="624" y="674"/>
                </a:lnTo>
                <a:cubicBezTo>
                  <a:pt x="624" y="700"/>
                  <a:pt x="642" y="720"/>
                  <a:pt x="666" y="720"/>
                </a:cubicBezTo>
                <a:lnTo>
                  <a:pt x="775" y="720"/>
                </a:lnTo>
                <a:lnTo>
                  <a:pt x="775" y="778"/>
                </a:lnTo>
                <a:close/>
                <a:moveTo>
                  <a:pt x="883" y="122"/>
                </a:moveTo>
                <a:lnTo>
                  <a:pt x="847" y="122"/>
                </a:lnTo>
                <a:lnTo>
                  <a:pt x="847" y="50"/>
                </a:lnTo>
                <a:lnTo>
                  <a:pt x="847" y="50"/>
                </a:lnTo>
                <a:cubicBezTo>
                  <a:pt x="847" y="23"/>
                  <a:pt x="824" y="0"/>
                  <a:pt x="796" y="0"/>
                </a:cubicBezTo>
                <a:lnTo>
                  <a:pt x="51" y="0"/>
                </a:lnTo>
                <a:lnTo>
                  <a:pt x="51" y="0"/>
                </a:lnTo>
                <a:cubicBezTo>
                  <a:pt x="23" y="0"/>
                  <a:pt x="0" y="23"/>
                  <a:pt x="0" y="50"/>
                </a:cubicBezTo>
                <a:lnTo>
                  <a:pt x="0" y="800"/>
                </a:lnTo>
                <a:lnTo>
                  <a:pt x="0" y="800"/>
                </a:lnTo>
                <a:cubicBezTo>
                  <a:pt x="0" y="827"/>
                  <a:pt x="23" y="850"/>
                  <a:pt x="51" y="850"/>
                </a:cubicBezTo>
                <a:lnTo>
                  <a:pt x="796" y="850"/>
                </a:lnTo>
                <a:lnTo>
                  <a:pt x="796" y="850"/>
                </a:lnTo>
                <a:cubicBezTo>
                  <a:pt x="824" y="850"/>
                  <a:pt x="847" y="827"/>
                  <a:pt x="847" y="800"/>
                </a:cubicBezTo>
                <a:lnTo>
                  <a:pt x="847" y="720"/>
                </a:lnTo>
                <a:lnTo>
                  <a:pt x="883" y="720"/>
                </a:lnTo>
                <a:lnTo>
                  <a:pt x="883" y="720"/>
                </a:lnTo>
                <a:cubicBezTo>
                  <a:pt x="906" y="720"/>
                  <a:pt x="925" y="700"/>
                  <a:pt x="925" y="674"/>
                </a:cubicBezTo>
                <a:lnTo>
                  <a:pt x="925" y="167"/>
                </a:lnTo>
                <a:lnTo>
                  <a:pt x="925" y="167"/>
                </a:lnTo>
                <a:cubicBezTo>
                  <a:pt x="925" y="142"/>
                  <a:pt x="906" y="122"/>
                  <a:pt x="883" y="12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4" name="Freeform 343"/>
          <p:cNvSpPr>
            <a:spLocks noChangeArrowheads="1"/>
          </p:cNvSpPr>
          <p:nvPr/>
        </p:nvSpPr>
        <p:spPr bwMode="auto">
          <a:xfrm>
            <a:off x="3956417" y="8324144"/>
            <a:ext cx="129156" cy="129153"/>
          </a:xfrm>
          <a:custGeom>
            <a:avLst/>
            <a:gdLst>
              <a:gd name="T0" fmla="*/ 60 w 121"/>
              <a:gd name="T1" fmla="*/ 0 h 121"/>
              <a:gd name="T2" fmla="*/ 60 w 121"/>
              <a:gd name="T3" fmla="*/ 0 h 121"/>
              <a:gd name="T4" fmla="*/ 0 w 121"/>
              <a:gd name="T5" fmla="*/ 60 h 121"/>
              <a:gd name="T6" fmla="*/ 0 w 121"/>
              <a:gd name="T7" fmla="*/ 60 h 121"/>
              <a:gd name="T8" fmla="*/ 60 w 121"/>
              <a:gd name="T9" fmla="*/ 120 h 121"/>
              <a:gd name="T10" fmla="*/ 60 w 121"/>
              <a:gd name="T11" fmla="*/ 120 h 121"/>
              <a:gd name="T12" fmla="*/ 120 w 121"/>
              <a:gd name="T13" fmla="*/ 60 h 121"/>
              <a:gd name="T14" fmla="*/ 120 w 121"/>
              <a:gd name="T15" fmla="*/ 60 h 121"/>
              <a:gd name="T16" fmla="*/ 60 w 121"/>
              <a:gd name="T1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1" h="121">
                <a:moveTo>
                  <a:pt x="60" y="0"/>
                </a:moveTo>
                <a:lnTo>
                  <a:pt x="60" y="0"/>
                </a:lnTo>
                <a:cubicBezTo>
                  <a:pt x="27" y="0"/>
                  <a:pt x="0" y="27"/>
                  <a:pt x="0" y="60"/>
                </a:cubicBezTo>
                <a:lnTo>
                  <a:pt x="0" y="60"/>
                </a:lnTo>
                <a:cubicBezTo>
                  <a:pt x="0" y="93"/>
                  <a:pt x="27" y="120"/>
                  <a:pt x="60" y="120"/>
                </a:cubicBezTo>
                <a:lnTo>
                  <a:pt x="60" y="120"/>
                </a:lnTo>
                <a:cubicBezTo>
                  <a:pt x="93" y="120"/>
                  <a:pt x="120" y="93"/>
                  <a:pt x="120" y="60"/>
                </a:cubicBezTo>
                <a:lnTo>
                  <a:pt x="120" y="60"/>
                </a:lnTo>
                <a:cubicBezTo>
                  <a:pt x="120" y="27"/>
                  <a:pt x="93" y="0"/>
                  <a:pt x="6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5" name="Freeform 344"/>
          <p:cNvSpPr>
            <a:spLocks noChangeArrowheads="1"/>
          </p:cNvSpPr>
          <p:nvPr/>
        </p:nvSpPr>
        <p:spPr bwMode="auto">
          <a:xfrm>
            <a:off x="14236164" y="7707071"/>
            <a:ext cx="1210224" cy="923217"/>
          </a:xfrm>
          <a:custGeom>
            <a:avLst/>
            <a:gdLst>
              <a:gd name="T0" fmla="*/ 422 w 1115"/>
              <a:gd name="T1" fmla="*/ 72 h 853"/>
              <a:gd name="T2" fmla="*/ 422 w 1115"/>
              <a:gd name="T3" fmla="*/ 72 h 853"/>
              <a:gd name="T4" fmla="*/ 579 w 1115"/>
              <a:gd name="T5" fmla="*/ 137 h 853"/>
              <a:gd name="T6" fmla="*/ 579 w 1115"/>
              <a:gd name="T7" fmla="*/ 137 h 853"/>
              <a:gd name="T8" fmla="*/ 72 w 1115"/>
              <a:gd name="T9" fmla="*/ 780 h 853"/>
              <a:gd name="T10" fmla="*/ 1042 w 1115"/>
              <a:gd name="T11" fmla="*/ 780 h 853"/>
              <a:gd name="T12" fmla="*/ 1042 w 1115"/>
              <a:gd name="T13" fmla="*/ 203 h 853"/>
              <a:gd name="T14" fmla="*/ 563 w 1115"/>
              <a:gd name="T15" fmla="*/ 203 h 853"/>
              <a:gd name="T16" fmla="*/ 563 w 1115"/>
              <a:gd name="T17" fmla="*/ 203 h 853"/>
              <a:gd name="T18" fmla="*/ 527 w 1115"/>
              <a:gd name="T19" fmla="*/ 188 h 853"/>
              <a:gd name="T20" fmla="*/ 413 w 1115"/>
              <a:gd name="T21" fmla="*/ 72 h 853"/>
              <a:gd name="T22" fmla="*/ 72 w 1115"/>
              <a:gd name="T23" fmla="*/ 72 h 853"/>
              <a:gd name="T24" fmla="*/ 72 w 1115"/>
              <a:gd name="T25" fmla="*/ 780 h 853"/>
              <a:gd name="T26" fmla="*/ 1058 w 1115"/>
              <a:gd name="T27" fmla="*/ 852 h 853"/>
              <a:gd name="T28" fmla="*/ 56 w 1115"/>
              <a:gd name="T29" fmla="*/ 852 h 853"/>
              <a:gd name="T30" fmla="*/ 56 w 1115"/>
              <a:gd name="T31" fmla="*/ 852 h 853"/>
              <a:gd name="T32" fmla="*/ 0 w 1115"/>
              <a:gd name="T33" fmla="*/ 798 h 853"/>
              <a:gd name="T34" fmla="*/ 0 w 1115"/>
              <a:gd name="T35" fmla="*/ 58 h 853"/>
              <a:gd name="T36" fmla="*/ 0 w 1115"/>
              <a:gd name="T37" fmla="*/ 58 h 853"/>
              <a:gd name="T38" fmla="*/ 58 w 1115"/>
              <a:gd name="T39" fmla="*/ 0 h 853"/>
              <a:gd name="T40" fmla="*/ 422 w 1115"/>
              <a:gd name="T41" fmla="*/ 0 h 853"/>
              <a:gd name="T42" fmla="*/ 422 w 1115"/>
              <a:gd name="T43" fmla="*/ 0 h 853"/>
              <a:gd name="T44" fmla="*/ 458 w 1115"/>
              <a:gd name="T45" fmla="*/ 15 h 853"/>
              <a:gd name="T46" fmla="*/ 572 w 1115"/>
              <a:gd name="T47" fmla="*/ 131 h 853"/>
              <a:gd name="T48" fmla="*/ 1058 w 1115"/>
              <a:gd name="T49" fmla="*/ 131 h 853"/>
              <a:gd name="T50" fmla="*/ 1058 w 1115"/>
              <a:gd name="T51" fmla="*/ 131 h 853"/>
              <a:gd name="T52" fmla="*/ 1114 w 1115"/>
              <a:gd name="T53" fmla="*/ 185 h 853"/>
              <a:gd name="T54" fmla="*/ 1114 w 1115"/>
              <a:gd name="T55" fmla="*/ 798 h 853"/>
              <a:gd name="T56" fmla="*/ 1114 w 1115"/>
              <a:gd name="T57" fmla="*/ 798 h 853"/>
              <a:gd name="T58" fmla="*/ 1058 w 1115"/>
              <a:gd name="T59" fmla="*/ 852 h 8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115" h="853">
                <a:moveTo>
                  <a:pt x="422" y="72"/>
                </a:moveTo>
                <a:lnTo>
                  <a:pt x="422" y="72"/>
                </a:lnTo>
                <a:close/>
                <a:moveTo>
                  <a:pt x="579" y="137"/>
                </a:moveTo>
                <a:lnTo>
                  <a:pt x="579" y="137"/>
                </a:lnTo>
                <a:close/>
                <a:moveTo>
                  <a:pt x="72" y="780"/>
                </a:moveTo>
                <a:lnTo>
                  <a:pt x="1042" y="780"/>
                </a:lnTo>
                <a:lnTo>
                  <a:pt x="1042" y="203"/>
                </a:lnTo>
                <a:lnTo>
                  <a:pt x="563" y="203"/>
                </a:lnTo>
                <a:lnTo>
                  <a:pt x="563" y="203"/>
                </a:lnTo>
                <a:cubicBezTo>
                  <a:pt x="550" y="203"/>
                  <a:pt x="537" y="198"/>
                  <a:pt x="527" y="188"/>
                </a:cubicBezTo>
                <a:lnTo>
                  <a:pt x="413" y="72"/>
                </a:lnTo>
                <a:lnTo>
                  <a:pt x="72" y="72"/>
                </a:lnTo>
                <a:lnTo>
                  <a:pt x="72" y="780"/>
                </a:lnTo>
                <a:close/>
                <a:moveTo>
                  <a:pt x="1058" y="852"/>
                </a:moveTo>
                <a:lnTo>
                  <a:pt x="56" y="852"/>
                </a:lnTo>
                <a:lnTo>
                  <a:pt x="56" y="852"/>
                </a:lnTo>
                <a:cubicBezTo>
                  <a:pt x="25" y="852"/>
                  <a:pt x="0" y="828"/>
                  <a:pt x="0" y="798"/>
                </a:cubicBezTo>
                <a:lnTo>
                  <a:pt x="0" y="58"/>
                </a:lnTo>
                <a:lnTo>
                  <a:pt x="0" y="58"/>
                </a:lnTo>
                <a:cubicBezTo>
                  <a:pt x="0" y="26"/>
                  <a:pt x="27" y="0"/>
                  <a:pt x="58" y="0"/>
                </a:cubicBezTo>
                <a:lnTo>
                  <a:pt x="422" y="0"/>
                </a:lnTo>
                <a:lnTo>
                  <a:pt x="422" y="0"/>
                </a:lnTo>
                <a:cubicBezTo>
                  <a:pt x="435" y="0"/>
                  <a:pt x="448" y="5"/>
                  <a:pt x="458" y="15"/>
                </a:cubicBezTo>
                <a:lnTo>
                  <a:pt x="572" y="131"/>
                </a:lnTo>
                <a:lnTo>
                  <a:pt x="1058" y="131"/>
                </a:lnTo>
                <a:lnTo>
                  <a:pt x="1058" y="131"/>
                </a:lnTo>
                <a:cubicBezTo>
                  <a:pt x="1089" y="131"/>
                  <a:pt x="1114" y="155"/>
                  <a:pt x="1114" y="185"/>
                </a:cubicBezTo>
                <a:lnTo>
                  <a:pt x="1114" y="798"/>
                </a:lnTo>
                <a:lnTo>
                  <a:pt x="1114" y="798"/>
                </a:lnTo>
                <a:cubicBezTo>
                  <a:pt x="1114" y="828"/>
                  <a:pt x="1089" y="852"/>
                  <a:pt x="1058" y="8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6" name="Freeform 345"/>
          <p:cNvSpPr>
            <a:spLocks noChangeArrowheads="1"/>
          </p:cNvSpPr>
          <p:nvPr/>
        </p:nvSpPr>
        <p:spPr bwMode="auto">
          <a:xfrm>
            <a:off x="14838885" y="7707071"/>
            <a:ext cx="607503" cy="81321"/>
          </a:xfrm>
          <a:custGeom>
            <a:avLst/>
            <a:gdLst>
              <a:gd name="T0" fmla="*/ 521 w 558"/>
              <a:gd name="T1" fmla="*/ 72 h 73"/>
              <a:gd name="T2" fmla="*/ 36 w 558"/>
              <a:gd name="T3" fmla="*/ 72 h 73"/>
              <a:gd name="T4" fmla="*/ 36 w 558"/>
              <a:gd name="T5" fmla="*/ 72 h 73"/>
              <a:gd name="T6" fmla="*/ 0 w 558"/>
              <a:gd name="T7" fmla="*/ 36 h 73"/>
              <a:gd name="T8" fmla="*/ 0 w 558"/>
              <a:gd name="T9" fmla="*/ 36 h 73"/>
              <a:gd name="T10" fmla="*/ 36 w 558"/>
              <a:gd name="T11" fmla="*/ 0 h 73"/>
              <a:gd name="T12" fmla="*/ 521 w 558"/>
              <a:gd name="T13" fmla="*/ 0 h 73"/>
              <a:gd name="T14" fmla="*/ 521 w 558"/>
              <a:gd name="T15" fmla="*/ 0 h 73"/>
              <a:gd name="T16" fmla="*/ 557 w 558"/>
              <a:gd name="T17" fmla="*/ 36 h 73"/>
              <a:gd name="T18" fmla="*/ 557 w 558"/>
              <a:gd name="T19" fmla="*/ 36 h 73"/>
              <a:gd name="T20" fmla="*/ 521 w 558"/>
              <a:gd name="T21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58" h="73">
                <a:moveTo>
                  <a:pt x="521" y="72"/>
                </a:moveTo>
                <a:lnTo>
                  <a:pt x="36" y="72"/>
                </a:lnTo>
                <a:lnTo>
                  <a:pt x="36" y="72"/>
                </a:lnTo>
                <a:cubicBezTo>
                  <a:pt x="16" y="72"/>
                  <a:pt x="0" y="56"/>
                  <a:pt x="0" y="36"/>
                </a:cubicBezTo>
                <a:lnTo>
                  <a:pt x="0" y="36"/>
                </a:lnTo>
                <a:cubicBezTo>
                  <a:pt x="0" y="16"/>
                  <a:pt x="16" y="0"/>
                  <a:pt x="36" y="0"/>
                </a:cubicBezTo>
                <a:lnTo>
                  <a:pt x="521" y="0"/>
                </a:lnTo>
                <a:lnTo>
                  <a:pt x="521" y="0"/>
                </a:lnTo>
                <a:cubicBezTo>
                  <a:pt x="541" y="0"/>
                  <a:pt x="557" y="16"/>
                  <a:pt x="557" y="36"/>
                </a:cubicBezTo>
                <a:lnTo>
                  <a:pt x="557" y="36"/>
                </a:lnTo>
                <a:cubicBezTo>
                  <a:pt x="557" y="56"/>
                  <a:pt x="541" y="72"/>
                  <a:pt x="521" y="7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" name="Freeform 346"/>
          <p:cNvSpPr>
            <a:spLocks noChangeArrowheads="1"/>
          </p:cNvSpPr>
          <p:nvPr/>
        </p:nvSpPr>
        <p:spPr bwMode="auto">
          <a:xfrm>
            <a:off x="9022147" y="7654454"/>
            <a:ext cx="1042803" cy="1033236"/>
          </a:xfrm>
          <a:custGeom>
            <a:avLst/>
            <a:gdLst>
              <a:gd name="T0" fmla="*/ 832 w 960"/>
              <a:gd name="T1" fmla="*/ 879 h 951"/>
              <a:gd name="T2" fmla="*/ 126 w 960"/>
              <a:gd name="T3" fmla="*/ 879 h 951"/>
              <a:gd name="T4" fmla="*/ 126 w 960"/>
              <a:gd name="T5" fmla="*/ 277 h 951"/>
              <a:gd name="T6" fmla="*/ 180 w 960"/>
              <a:gd name="T7" fmla="*/ 277 h 951"/>
              <a:gd name="T8" fmla="*/ 766 w 960"/>
              <a:gd name="T9" fmla="*/ 277 h 951"/>
              <a:gd name="T10" fmla="*/ 832 w 960"/>
              <a:gd name="T11" fmla="*/ 277 h 951"/>
              <a:gd name="T12" fmla="*/ 832 w 960"/>
              <a:gd name="T13" fmla="*/ 879 h 951"/>
              <a:gd name="T14" fmla="*/ 72 w 960"/>
              <a:gd name="T15" fmla="*/ 72 h 951"/>
              <a:gd name="T16" fmla="*/ 887 w 960"/>
              <a:gd name="T17" fmla="*/ 72 h 951"/>
              <a:gd name="T18" fmla="*/ 887 w 960"/>
              <a:gd name="T19" fmla="*/ 205 h 951"/>
              <a:gd name="T20" fmla="*/ 854 w 960"/>
              <a:gd name="T21" fmla="*/ 205 h 951"/>
              <a:gd name="T22" fmla="*/ 766 w 960"/>
              <a:gd name="T23" fmla="*/ 205 h 951"/>
              <a:gd name="T24" fmla="*/ 180 w 960"/>
              <a:gd name="T25" fmla="*/ 205 h 951"/>
              <a:gd name="T26" fmla="*/ 105 w 960"/>
              <a:gd name="T27" fmla="*/ 205 h 951"/>
              <a:gd name="T28" fmla="*/ 72 w 960"/>
              <a:gd name="T29" fmla="*/ 205 h 951"/>
              <a:gd name="T30" fmla="*/ 72 w 960"/>
              <a:gd name="T31" fmla="*/ 72 h 951"/>
              <a:gd name="T32" fmla="*/ 906 w 960"/>
              <a:gd name="T33" fmla="*/ 0 h 951"/>
              <a:gd name="T34" fmla="*/ 52 w 960"/>
              <a:gd name="T35" fmla="*/ 0 h 951"/>
              <a:gd name="T36" fmla="*/ 52 w 960"/>
              <a:gd name="T37" fmla="*/ 0 h 951"/>
              <a:gd name="T38" fmla="*/ 0 w 960"/>
              <a:gd name="T39" fmla="*/ 41 h 951"/>
              <a:gd name="T40" fmla="*/ 0 w 960"/>
              <a:gd name="T41" fmla="*/ 235 h 951"/>
              <a:gd name="T42" fmla="*/ 0 w 960"/>
              <a:gd name="T43" fmla="*/ 235 h 951"/>
              <a:gd name="T44" fmla="*/ 52 w 960"/>
              <a:gd name="T45" fmla="*/ 277 h 951"/>
              <a:gd name="T46" fmla="*/ 54 w 960"/>
              <a:gd name="T47" fmla="*/ 277 h 951"/>
              <a:gd name="T48" fmla="*/ 54 w 960"/>
              <a:gd name="T49" fmla="*/ 902 h 951"/>
              <a:gd name="T50" fmla="*/ 54 w 960"/>
              <a:gd name="T51" fmla="*/ 902 h 951"/>
              <a:gd name="T52" fmla="*/ 105 w 960"/>
              <a:gd name="T53" fmla="*/ 950 h 951"/>
              <a:gd name="T54" fmla="*/ 854 w 960"/>
              <a:gd name="T55" fmla="*/ 950 h 951"/>
              <a:gd name="T56" fmla="*/ 854 w 960"/>
              <a:gd name="T57" fmla="*/ 950 h 951"/>
              <a:gd name="T58" fmla="*/ 904 w 960"/>
              <a:gd name="T59" fmla="*/ 902 h 951"/>
              <a:gd name="T60" fmla="*/ 904 w 960"/>
              <a:gd name="T61" fmla="*/ 277 h 951"/>
              <a:gd name="T62" fmla="*/ 906 w 960"/>
              <a:gd name="T63" fmla="*/ 277 h 951"/>
              <a:gd name="T64" fmla="*/ 906 w 960"/>
              <a:gd name="T65" fmla="*/ 277 h 951"/>
              <a:gd name="T66" fmla="*/ 959 w 960"/>
              <a:gd name="T67" fmla="*/ 235 h 951"/>
              <a:gd name="T68" fmla="*/ 959 w 960"/>
              <a:gd name="T69" fmla="*/ 41 h 951"/>
              <a:gd name="T70" fmla="*/ 959 w 960"/>
              <a:gd name="T71" fmla="*/ 41 h 951"/>
              <a:gd name="T72" fmla="*/ 906 w 960"/>
              <a:gd name="T73" fmla="*/ 0 h 9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60" h="951">
                <a:moveTo>
                  <a:pt x="832" y="879"/>
                </a:moveTo>
                <a:lnTo>
                  <a:pt x="126" y="879"/>
                </a:lnTo>
                <a:lnTo>
                  <a:pt x="126" y="277"/>
                </a:lnTo>
                <a:lnTo>
                  <a:pt x="180" y="277"/>
                </a:lnTo>
                <a:lnTo>
                  <a:pt x="766" y="277"/>
                </a:lnTo>
                <a:lnTo>
                  <a:pt x="832" y="277"/>
                </a:lnTo>
                <a:lnTo>
                  <a:pt x="832" y="879"/>
                </a:lnTo>
                <a:close/>
                <a:moveTo>
                  <a:pt x="72" y="72"/>
                </a:moveTo>
                <a:lnTo>
                  <a:pt x="887" y="72"/>
                </a:lnTo>
                <a:lnTo>
                  <a:pt x="887" y="205"/>
                </a:lnTo>
                <a:lnTo>
                  <a:pt x="854" y="205"/>
                </a:lnTo>
                <a:lnTo>
                  <a:pt x="766" y="205"/>
                </a:lnTo>
                <a:lnTo>
                  <a:pt x="180" y="205"/>
                </a:lnTo>
                <a:lnTo>
                  <a:pt x="105" y="205"/>
                </a:lnTo>
                <a:lnTo>
                  <a:pt x="72" y="205"/>
                </a:lnTo>
                <a:lnTo>
                  <a:pt x="72" y="72"/>
                </a:lnTo>
                <a:close/>
                <a:moveTo>
                  <a:pt x="906" y="0"/>
                </a:moveTo>
                <a:lnTo>
                  <a:pt x="52" y="0"/>
                </a:lnTo>
                <a:lnTo>
                  <a:pt x="52" y="0"/>
                </a:lnTo>
                <a:cubicBezTo>
                  <a:pt x="16" y="0"/>
                  <a:pt x="0" y="20"/>
                  <a:pt x="0" y="41"/>
                </a:cubicBezTo>
                <a:lnTo>
                  <a:pt x="0" y="235"/>
                </a:lnTo>
                <a:lnTo>
                  <a:pt x="0" y="235"/>
                </a:lnTo>
                <a:cubicBezTo>
                  <a:pt x="0" y="256"/>
                  <a:pt x="16" y="277"/>
                  <a:pt x="52" y="277"/>
                </a:cubicBezTo>
                <a:lnTo>
                  <a:pt x="54" y="277"/>
                </a:lnTo>
                <a:lnTo>
                  <a:pt x="54" y="902"/>
                </a:lnTo>
                <a:lnTo>
                  <a:pt x="54" y="902"/>
                </a:lnTo>
                <a:cubicBezTo>
                  <a:pt x="54" y="929"/>
                  <a:pt x="77" y="950"/>
                  <a:pt x="105" y="950"/>
                </a:cubicBezTo>
                <a:lnTo>
                  <a:pt x="854" y="950"/>
                </a:lnTo>
                <a:lnTo>
                  <a:pt x="854" y="950"/>
                </a:lnTo>
                <a:cubicBezTo>
                  <a:pt x="882" y="950"/>
                  <a:pt x="904" y="929"/>
                  <a:pt x="904" y="902"/>
                </a:cubicBezTo>
                <a:lnTo>
                  <a:pt x="904" y="277"/>
                </a:lnTo>
                <a:lnTo>
                  <a:pt x="906" y="277"/>
                </a:lnTo>
                <a:lnTo>
                  <a:pt x="906" y="277"/>
                </a:lnTo>
                <a:cubicBezTo>
                  <a:pt x="943" y="277"/>
                  <a:pt x="959" y="256"/>
                  <a:pt x="959" y="235"/>
                </a:cubicBezTo>
                <a:lnTo>
                  <a:pt x="959" y="41"/>
                </a:lnTo>
                <a:lnTo>
                  <a:pt x="959" y="41"/>
                </a:lnTo>
                <a:cubicBezTo>
                  <a:pt x="959" y="20"/>
                  <a:pt x="943" y="0"/>
                  <a:pt x="90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8" name="Freeform 347"/>
          <p:cNvSpPr>
            <a:spLocks noChangeArrowheads="1"/>
          </p:cNvSpPr>
          <p:nvPr/>
        </p:nvSpPr>
        <p:spPr bwMode="auto">
          <a:xfrm>
            <a:off x="9428743" y="8070617"/>
            <a:ext cx="220041" cy="81321"/>
          </a:xfrm>
          <a:custGeom>
            <a:avLst/>
            <a:gdLst>
              <a:gd name="T0" fmla="*/ 167 w 204"/>
              <a:gd name="T1" fmla="*/ 0 h 74"/>
              <a:gd name="T2" fmla="*/ 37 w 204"/>
              <a:gd name="T3" fmla="*/ 0 h 74"/>
              <a:gd name="T4" fmla="*/ 37 w 204"/>
              <a:gd name="T5" fmla="*/ 0 h 74"/>
              <a:gd name="T6" fmla="*/ 0 w 204"/>
              <a:gd name="T7" fmla="*/ 37 h 74"/>
              <a:gd name="T8" fmla="*/ 0 w 204"/>
              <a:gd name="T9" fmla="*/ 37 h 74"/>
              <a:gd name="T10" fmla="*/ 37 w 204"/>
              <a:gd name="T11" fmla="*/ 73 h 74"/>
              <a:gd name="T12" fmla="*/ 167 w 204"/>
              <a:gd name="T13" fmla="*/ 73 h 74"/>
              <a:gd name="T14" fmla="*/ 167 w 204"/>
              <a:gd name="T15" fmla="*/ 73 h 74"/>
              <a:gd name="T16" fmla="*/ 203 w 204"/>
              <a:gd name="T17" fmla="*/ 37 h 74"/>
              <a:gd name="T18" fmla="*/ 203 w 204"/>
              <a:gd name="T19" fmla="*/ 37 h 74"/>
              <a:gd name="T20" fmla="*/ 167 w 204"/>
              <a:gd name="T21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04" h="74">
                <a:moveTo>
                  <a:pt x="167" y="0"/>
                </a:moveTo>
                <a:lnTo>
                  <a:pt x="37" y="0"/>
                </a:lnTo>
                <a:lnTo>
                  <a:pt x="37" y="0"/>
                </a:lnTo>
                <a:cubicBezTo>
                  <a:pt x="16" y="0"/>
                  <a:pt x="0" y="16"/>
                  <a:pt x="0" y="37"/>
                </a:cubicBezTo>
                <a:lnTo>
                  <a:pt x="0" y="37"/>
                </a:lnTo>
                <a:cubicBezTo>
                  <a:pt x="0" y="56"/>
                  <a:pt x="16" y="73"/>
                  <a:pt x="37" y="73"/>
                </a:cubicBezTo>
                <a:lnTo>
                  <a:pt x="167" y="73"/>
                </a:lnTo>
                <a:lnTo>
                  <a:pt x="167" y="73"/>
                </a:lnTo>
                <a:cubicBezTo>
                  <a:pt x="186" y="73"/>
                  <a:pt x="203" y="56"/>
                  <a:pt x="203" y="37"/>
                </a:cubicBezTo>
                <a:lnTo>
                  <a:pt x="203" y="37"/>
                </a:lnTo>
                <a:cubicBezTo>
                  <a:pt x="203" y="16"/>
                  <a:pt x="186" y="0"/>
                  <a:pt x="167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9" name="Freeform 348"/>
          <p:cNvSpPr>
            <a:spLocks noChangeArrowheads="1"/>
          </p:cNvSpPr>
          <p:nvPr/>
        </p:nvSpPr>
        <p:spPr bwMode="auto">
          <a:xfrm>
            <a:off x="19622387" y="7678370"/>
            <a:ext cx="1042803" cy="985401"/>
          </a:xfrm>
          <a:custGeom>
            <a:avLst/>
            <a:gdLst>
              <a:gd name="T0" fmla="*/ 887 w 960"/>
              <a:gd name="T1" fmla="*/ 592 h 907"/>
              <a:gd name="T2" fmla="*/ 886 w 960"/>
              <a:gd name="T3" fmla="*/ 743 h 907"/>
              <a:gd name="T4" fmla="*/ 517 w 960"/>
              <a:gd name="T5" fmla="*/ 827 h 907"/>
              <a:gd name="T6" fmla="*/ 517 w 960"/>
              <a:gd name="T7" fmla="*/ 312 h 907"/>
              <a:gd name="T8" fmla="*/ 517 w 960"/>
              <a:gd name="T9" fmla="*/ 148 h 907"/>
              <a:gd name="T10" fmla="*/ 517 w 960"/>
              <a:gd name="T11" fmla="*/ 148 h 907"/>
              <a:gd name="T12" fmla="*/ 517 w 960"/>
              <a:gd name="T13" fmla="*/ 147 h 907"/>
              <a:gd name="T14" fmla="*/ 516 w 960"/>
              <a:gd name="T15" fmla="*/ 123 h 907"/>
              <a:gd name="T16" fmla="*/ 887 w 960"/>
              <a:gd name="T17" fmla="*/ 77 h 907"/>
              <a:gd name="T18" fmla="*/ 887 w 960"/>
              <a:gd name="T19" fmla="*/ 592 h 907"/>
              <a:gd name="T20" fmla="*/ 72 w 960"/>
              <a:gd name="T21" fmla="*/ 678 h 907"/>
              <a:gd name="T22" fmla="*/ 74 w 960"/>
              <a:gd name="T23" fmla="*/ 146 h 907"/>
              <a:gd name="T24" fmla="*/ 74 w 960"/>
              <a:gd name="T25" fmla="*/ 146 h 907"/>
              <a:gd name="T26" fmla="*/ 74 w 960"/>
              <a:gd name="T27" fmla="*/ 76 h 907"/>
              <a:gd name="T28" fmla="*/ 443 w 960"/>
              <a:gd name="T29" fmla="*/ 121 h 907"/>
              <a:gd name="T30" fmla="*/ 444 w 960"/>
              <a:gd name="T31" fmla="*/ 312 h 907"/>
              <a:gd name="T32" fmla="*/ 444 w 960"/>
              <a:gd name="T33" fmla="*/ 826 h 907"/>
              <a:gd name="T34" fmla="*/ 72 w 960"/>
              <a:gd name="T35" fmla="*/ 742 h 907"/>
              <a:gd name="T36" fmla="*/ 72 w 960"/>
              <a:gd name="T37" fmla="*/ 678 h 907"/>
              <a:gd name="T38" fmla="*/ 911 w 960"/>
              <a:gd name="T39" fmla="*/ 2 h 907"/>
              <a:gd name="T40" fmla="*/ 911 w 960"/>
              <a:gd name="T41" fmla="*/ 2 h 907"/>
              <a:gd name="T42" fmla="*/ 907 w 960"/>
              <a:gd name="T43" fmla="*/ 2 h 907"/>
              <a:gd name="T44" fmla="*/ 489 w 960"/>
              <a:gd name="T45" fmla="*/ 53 h 907"/>
              <a:gd name="T46" fmla="*/ 489 w 960"/>
              <a:gd name="T47" fmla="*/ 53 h 907"/>
              <a:gd name="T48" fmla="*/ 482 w 960"/>
              <a:gd name="T49" fmla="*/ 54 h 907"/>
              <a:gd name="T50" fmla="*/ 482 w 960"/>
              <a:gd name="T51" fmla="*/ 54 h 907"/>
              <a:gd name="T52" fmla="*/ 470 w 960"/>
              <a:gd name="T53" fmla="*/ 52 h 907"/>
              <a:gd name="T54" fmla="*/ 54 w 960"/>
              <a:gd name="T55" fmla="*/ 0 h 907"/>
              <a:gd name="T56" fmla="*/ 54 w 960"/>
              <a:gd name="T57" fmla="*/ 0 h 907"/>
              <a:gd name="T58" fmla="*/ 50 w 960"/>
              <a:gd name="T59" fmla="*/ 0 h 907"/>
              <a:gd name="T60" fmla="*/ 50 w 960"/>
              <a:gd name="T61" fmla="*/ 0 h 907"/>
              <a:gd name="T62" fmla="*/ 2 w 960"/>
              <a:gd name="T63" fmla="*/ 52 h 907"/>
              <a:gd name="T64" fmla="*/ 2 w 960"/>
              <a:gd name="T65" fmla="*/ 146 h 907"/>
              <a:gd name="T66" fmla="*/ 0 w 960"/>
              <a:gd name="T67" fmla="*/ 678 h 907"/>
              <a:gd name="T68" fmla="*/ 0 w 960"/>
              <a:gd name="T69" fmla="*/ 758 h 907"/>
              <a:gd name="T70" fmla="*/ 0 w 960"/>
              <a:gd name="T71" fmla="*/ 758 h 907"/>
              <a:gd name="T72" fmla="*/ 43 w 960"/>
              <a:gd name="T73" fmla="*/ 809 h 907"/>
              <a:gd name="T74" fmla="*/ 460 w 960"/>
              <a:gd name="T75" fmla="*/ 904 h 907"/>
              <a:gd name="T76" fmla="*/ 460 w 960"/>
              <a:gd name="T77" fmla="*/ 904 h 907"/>
              <a:gd name="T78" fmla="*/ 468 w 960"/>
              <a:gd name="T79" fmla="*/ 904 h 907"/>
              <a:gd name="T80" fmla="*/ 468 w 960"/>
              <a:gd name="T81" fmla="*/ 904 h 907"/>
              <a:gd name="T82" fmla="*/ 477 w 960"/>
              <a:gd name="T83" fmla="*/ 904 h 907"/>
              <a:gd name="T84" fmla="*/ 477 w 960"/>
              <a:gd name="T85" fmla="*/ 904 h 907"/>
              <a:gd name="T86" fmla="*/ 493 w 960"/>
              <a:gd name="T87" fmla="*/ 906 h 907"/>
              <a:gd name="T88" fmla="*/ 493 w 960"/>
              <a:gd name="T89" fmla="*/ 906 h 907"/>
              <a:gd name="T90" fmla="*/ 501 w 960"/>
              <a:gd name="T91" fmla="*/ 905 h 907"/>
              <a:gd name="T92" fmla="*/ 915 w 960"/>
              <a:gd name="T93" fmla="*/ 811 h 907"/>
              <a:gd name="T94" fmla="*/ 915 w 960"/>
              <a:gd name="T95" fmla="*/ 811 h 907"/>
              <a:gd name="T96" fmla="*/ 958 w 960"/>
              <a:gd name="T97" fmla="*/ 760 h 907"/>
              <a:gd name="T98" fmla="*/ 959 w 960"/>
              <a:gd name="T99" fmla="*/ 592 h 907"/>
              <a:gd name="T100" fmla="*/ 959 w 960"/>
              <a:gd name="T101" fmla="*/ 592 h 907"/>
              <a:gd name="T102" fmla="*/ 959 w 960"/>
              <a:gd name="T103" fmla="*/ 53 h 907"/>
              <a:gd name="T104" fmla="*/ 959 w 960"/>
              <a:gd name="T105" fmla="*/ 53 h 907"/>
              <a:gd name="T106" fmla="*/ 911 w 960"/>
              <a:gd name="T107" fmla="*/ 2 h 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60" h="907">
                <a:moveTo>
                  <a:pt x="887" y="592"/>
                </a:moveTo>
                <a:lnTo>
                  <a:pt x="886" y="743"/>
                </a:lnTo>
                <a:lnTo>
                  <a:pt x="517" y="827"/>
                </a:lnTo>
                <a:lnTo>
                  <a:pt x="517" y="312"/>
                </a:lnTo>
                <a:lnTo>
                  <a:pt x="517" y="148"/>
                </a:lnTo>
                <a:lnTo>
                  <a:pt x="517" y="148"/>
                </a:lnTo>
                <a:lnTo>
                  <a:pt x="517" y="147"/>
                </a:lnTo>
                <a:lnTo>
                  <a:pt x="516" y="123"/>
                </a:lnTo>
                <a:lnTo>
                  <a:pt x="887" y="77"/>
                </a:lnTo>
                <a:lnTo>
                  <a:pt x="887" y="592"/>
                </a:lnTo>
                <a:close/>
                <a:moveTo>
                  <a:pt x="72" y="678"/>
                </a:moveTo>
                <a:lnTo>
                  <a:pt x="74" y="146"/>
                </a:lnTo>
                <a:lnTo>
                  <a:pt x="74" y="146"/>
                </a:lnTo>
                <a:lnTo>
                  <a:pt x="74" y="76"/>
                </a:lnTo>
                <a:lnTo>
                  <a:pt x="443" y="121"/>
                </a:lnTo>
                <a:lnTo>
                  <a:pt x="444" y="312"/>
                </a:lnTo>
                <a:lnTo>
                  <a:pt x="444" y="826"/>
                </a:lnTo>
                <a:lnTo>
                  <a:pt x="72" y="742"/>
                </a:lnTo>
                <a:lnTo>
                  <a:pt x="72" y="678"/>
                </a:lnTo>
                <a:close/>
                <a:moveTo>
                  <a:pt x="911" y="2"/>
                </a:moveTo>
                <a:lnTo>
                  <a:pt x="911" y="2"/>
                </a:lnTo>
                <a:cubicBezTo>
                  <a:pt x="910" y="2"/>
                  <a:pt x="908" y="2"/>
                  <a:pt x="907" y="2"/>
                </a:cubicBezTo>
                <a:lnTo>
                  <a:pt x="489" y="53"/>
                </a:lnTo>
                <a:lnTo>
                  <a:pt x="489" y="53"/>
                </a:lnTo>
                <a:cubicBezTo>
                  <a:pt x="486" y="53"/>
                  <a:pt x="484" y="53"/>
                  <a:pt x="482" y="54"/>
                </a:cubicBezTo>
                <a:lnTo>
                  <a:pt x="482" y="54"/>
                </a:lnTo>
                <a:cubicBezTo>
                  <a:pt x="479" y="53"/>
                  <a:pt x="474" y="52"/>
                  <a:pt x="470" y="52"/>
                </a:cubicBezTo>
                <a:lnTo>
                  <a:pt x="54" y="0"/>
                </a:lnTo>
                <a:lnTo>
                  <a:pt x="54" y="0"/>
                </a:lnTo>
                <a:cubicBezTo>
                  <a:pt x="53" y="0"/>
                  <a:pt x="52" y="0"/>
                  <a:pt x="50" y="0"/>
                </a:cubicBezTo>
                <a:lnTo>
                  <a:pt x="50" y="0"/>
                </a:lnTo>
                <a:cubicBezTo>
                  <a:pt x="23" y="0"/>
                  <a:pt x="2" y="24"/>
                  <a:pt x="2" y="52"/>
                </a:cubicBezTo>
                <a:lnTo>
                  <a:pt x="2" y="146"/>
                </a:lnTo>
                <a:lnTo>
                  <a:pt x="0" y="678"/>
                </a:lnTo>
                <a:lnTo>
                  <a:pt x="0" y="758"/>
                </a:lnTo>
                <a:lnTo>
                  <a:pt x="0" y="758"/>
                </a:lnTo>
                <a:cubicBezTo>
                  <a:pt x="0" y="784"/>
                  <a:pt x="19" y="806"/>
                  <a:pt x="43" y="809"/>
                </a:cubicBezTo>
                <a:lnTo>
                  <a:pt x="460" y="904"/>
                </a:lnTo>
                <a:lnTo>
                  <a:pt x="460" y="904"/>
                </a:lnTo>
                <a:cubicBezTo>
                  <a:pt x="463" y="904"/>
                  <a:pt x="466" y="904"/>
                  <a:pt x="468" y="904"/>
                </a:cubicBezTo>
                <a:lnTo>
                  <a:pt x="468" y="904"/>
                </a:lnTo>
                <a:cubicBezTo>
                  <a:pt x="471" y="904"/>
                  <a:pt x="474" y="904"/>
                  <a:pt x="477" y="904"/>
                </a:cubicBezTo>
                <a:lnTo>
                  <a:pt x="477" y="904"/>
                </a:lnTo>
                <a:cubicBezTo>
                  <a:pt x="482" y="905"/>
                  <a:pt x="487" y="906"/>
                  <a:pt x="493" y="906"/>
                </a:cubicBezTo>
                <a:lnTo>
                  <a:pt x="493" y="906"/>
                </a:lnTo>
                <a:cubicBezTo>
                  <a:pt x="496" y="906"/>
                  <a:pt x="498" y="905"/>
                  <a:pt x="501" y="905"/>
                </a:cubicBezTo>
                <a:lnTo>
                  <a:pt x="915" y="811"/>
                </a:lnTo>
                <a:lnTo>
                  <a:pt x="915" y="811"/>
                </a:lnTo>
                <a:cubicBezTo>
                  <a:pt x="939" y="808"/>
                  <a:pt x="958" y="786"/>
                  <a:pt x="958" y="760"/>
                </a:cubicBezTo>
                <a:lnTo>
                  <a:pt x="959" y="592"/>
                </a:lnTo>
                <a:lnTo>
                  <a:pt x="959" y="592"/>
                </a:lnTo>
                <a:lnTo>
                  <a:pt x="959" y="53"/>
                </a:lnTo>
                <a:lnTo>
                  <a:pt x="959" y="53"/>
                </a:lnTo>
                <a:cubicBezTo>
                  <a:pt x="959" y="25"/>
                  <a:pt x="938" y="2"/>
                  <a:pt x="911" y="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" name="CuadroTexto 429"/>
          <p:cNvSpPr txBox="1"/>
          <p:nvPr/>
        </p:nvSpPr>
        <p:spPr>
          <a:xfrm>
            <a:off x="9526077" y="2145706"/>
            <a:ext cx="53254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Real Estate</a:t>
            </a:r>
            <a:endParaRPr lang="en-US" sz="80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31" name="CuadroTexto 430"/>
          <p:cNvSpPr txBox="1"/>
          <p:nvPr/>
        </p:nvSpPr>
        <p:spPr>
          <a:xfrm>
            <a:off x="2451398" y="3661131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32" name="CuadroTexto 431"/>
          <p:cNvSpPr txBox="1"/>
          <p:nvPr/>
        </p:nvSpPr>
        <p:spPr>
          <a:xfrm>
            <a:off x="3176725" y="8933864"/>
            <a:ext cx="210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33" name="Rectángulo 432"/>
          <p:cNvSpPr/>
          <p:nvPr/>
        </p:nvSpPr>
        <p:spPr>
          <a:xfrm>
            <a:off x="2962495" y="9477039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34" name="CuadroTexto 433"/>
          <p:cNvSpPr txBox="1"/>
          <p:nvPr/>
        </p:nvSpPr>
        <p:spPr>
          <a:xfrm>
            <a:off x="8494368" y="8909304"/>
            <a:ext cx="210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35" name="Rectángulo 434"/>
          <p:cNvSpPr/>
          <p:nvPr/>
        </p:nvSpPr>
        <p:spPr>
          <a:xfrm>
            <a:off x="8280138" y="9452479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36" name="CuadroTexto 435"/>
          <p:cNvSpPr txBox="1"/>
          <p:nvPr/>
        </p:nvSpPr>
        <p:spPr>
          <a:xfrm>
            <a:off x="13823919" y="8937430"/>
            <a:ext cx="210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37" name="Rectángulo 436"/>
          <p:cNvSpPr/>
          <p:nvPr/>
        </p:nvSpPr>
        <p:spPr>
          <a:xfrm>
            <a:off x="13609689" y="9480605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38" name="CuadroTexto 437"/>
          <p:cNvSpPr txBox="1"/>
          <p:nvPr/>
        </p:nvSpPr>
        <p:spPr>
          <a:xfrm>
            <a:off x="19109522" y="8933864"/>
            <a:ext cx="210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39" name="Rectángulo 438"/>
          <p:cNvSpPr/>
          <p:nvPr/>
        </p:nvSpPr>
        <p:spPr>
          <a:xfrm>
            <a:off x="18895292" y="9477039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5373980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Line 1"/>
          <p:cNvSpPr>
            <a:spLocks noChangeShapeType="1"/>
          </p:cNvSpPr>
          <p:nvPr/>
        </p:nvSpPr>
        <p:spPr bwMode="auto">
          <a:xfrm>
            <a:off x="6143728" y="1523413"/>
            <a:ext cx="10702695" cy="5578"/>
          </a:xfrm>
          <a:prstGeom prst="line">
            <a:avLst/>
          </a:prstGeom>
          <a:noFill/>
          <a:ln w="111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2"/>
          <p:cNvSpPr>
            <a:spLocks noChangeArrowheads="1"/>
          </p:cNvSpPr>
          <p:nvPr/>
        </p:nvSpPr>
        <p:spPr bwMode="auto">
          <a:xfrm>
            <a:off x="16768301" y="1450869"/>
            <a:ext cx="145083" cy="145083"/>
          </a:xfrm>
          <a:custGeom>
            <a:avLst/>
            <a:gdLst>
              <a:gd name="T0" fmla="*/ 57 w 116"/>
              <a:gd name="T1" fmla="*/ 115 h 116"/>
              <a:gd name="T2" fmla="*/ 57 w 116"/>
              <a:gd name="T3" fmla="*/ 115 h 116"/>
              <a:gd name="T4" fmla="*/ 115 w 116"/>
              <a:gd name="T5" fmla="*/ 57 h 116"/>
              <a:gd name="T6" fmla="*/ 115 w 116"/>
              <a:gd name="T7" fmla="*/ 57 h 116"/>
              <a:gd name="T8" fmla="*/ 57 w 116"/>
              <a:gd name="T9" fmla="*/ 0 h 116"/>
              <a:gd name="T10" fmla="*/ 57 w 116"/>
              <a:gd name="T11" fmla="*/ 0 h 116"/>
              <a:gd name="T12" fmla="*/ 0 w 116"/>
              <a:gd name="T13" fmla="*/ 57 h 116"/>
              <a:gd name="T14" fmla="*/ 0 w 116"/>
              <a:gd name="T15" fmla="*/ 57 h 116"/>
              <a:gd name="T16" fmla="*/ 57 w 116"/>
              <a:gd name="T17" fmla="*/ 1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" h="116">
                <a:moveTo>
                  <a:pt x="57" y="115"/>
                </a:moveTo>
                <a:lnTo>
                  <a:pt x="57" y="115"/>
                </a:lnTo>
                <a:cubicBezTo>
                  <a:pt x="89" y="115"/>
                  <a:pt x="115" y="89"/>
                  <a:pt x="115" y="57"/>
                </a:cubicBezTo>
                <a:lnTo>
                  <a:pt x="115" y="57"/>
                </a:lnTo>
                <a:cubicBezTo>
                  <a:pt x="115" y="26"/>
                  <a:pt x="89" y="0"/>
                  <a:pt x="57" y="0"/>
                </a:cubicBezTo>
                <a:lnTo>
                  <a:pt x="57" y="0"/>
                </a:lnTo>
                <a:cubicBezTo>
                  <a:pt x="26" y="0"/>
                  <a:pt x="0" y="26"/>
                  <a:pt x="0" y="57"/>
                </a:cubicBezTo>
                <a:lnTo>
                  <a:pt x="0" y="57"/>
                </a:lnTo>
                <a:cubicBezTo>
                  <a:pt x="0" y="89"/>
                  <a:pt x="26" y="115"/>
                  <a:pt x="57" y="11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3"/>
          <p:cNvSpPr>
            <a:spLocks noChangeShapeType="1"/>
          </p:cNvSpPr>
          <p:nvPr/>
        </p:nvSpPr>
        <p:spPr bwMode="auto">
          <a:xfrm>
            <a:off x="6143728" y="2851484"/>
            <a:ext cx="10702695" cy="5578"/>
          </a:xfrm>
          <a:prstGeom prst="line">
            <a:avLst/>
          </a:prstGeom>
          <a:noFill/>
          <a:ln w="1116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Freeform 4"/>
          <p:cNvSpPr>
            <a:spLocks noChangeArrowheads="1"/>
          </p:cNvSpPr>
          <p:nvPr/>
        </p:nvSpPr>
        <p:spPr bwMode="auto">
          <a:xfrm>
            <a:off x="16768301" y="2778941"/>
            <a:ext cx="145083" cy="145083"/>
          </a:xfrm>
          <a:custGeom>
            <a:avLst/>
            <a:gdLst>
              <a:gd name="T0" fmla="*/ 57 w 116"/>
              <a:gd name="T1" fmla="*/ 115 h 116"/>
              <a:gd name="T2" fmla="*/ 57 w 116"/>
              <a:gd name="T3" fmla="*/ 115 h 116"/>
              <a:gd name="T4" fmla="*/ 115 w 116"/>
              <a:gd name="T5" fmla="*/ 57 h 116"/>
              <a:gd name="T6" fmla="*/ 115 w 116"/>
              <a:gd name="T7" fmla="*/ 57 h 116"/>
              <a:gd name="T8" fmla="*/ 57 w 116"/>
              <a:gd name="T9" fmla="*/ 0 h 116"/>
              <a:gd name="T10" fmla="*/ 57 w 116"/>
              <a:gd name="T11" fmla="*/ 0 h 116"/>
              <a:gd name="T12" fmla="*/ 0 w 116"/>
              <a:gd name="T13" fmla="*/ 57 h 116"/>
              <a:gd name="T14" fmla="*/ 0 w 116"/>
              <a:gd name="T15" fmla="*/ 57 h 116"/>
              <a:gd name="T16" fmla="*/ 57 w 116"/>
              <a:gd name="T17" fmla="*/ 1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" h="116">
                <a:moveTo>
                  <a:pt x="57" y="115"/>
                </a:moveTo>
                <a:lnTo>
                  <a:pt x="57" y="115"/>
                </a:lnTo>
                <a:cubicBezTo>
                  <a:pt x="89" y="115"/>
                  <a:pt x="115" y="89"/>
                  <a:pt x="115" y="57"/>
                </a:cubicBezTo>
                <a:lnTo>
                  <a:pt x="115" y="57"/>
                </a:lnTo>
                <a:cubicBezTo>
                  <a:pt x="115" y="26"/>
                  <a:pt x="89" y="0"/>
                  <a:pt x="57" y="0"/>
                </a:cubicBezTo>
                <a:lnTo>
                  <a:pt x="57" y="0"/>
                </a:lnTo>
                <a:cubicBezTo>
                  <a:pt x="26" y="0"/>
                  <a:pt x="0" y="26"/>
                  <a:pt x="0" y="57"/>
                </a:cubicBezTo>
                <a:lnTo>
                  <a:pt x="0" y="57"/>
                </a:lnTo>
                <a:cubicBezTo>
                  <a:pt x="0" y="89"/>
                  <a:pt x="26" y="115"/>
                  <a:pt x="57" y="11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5"/>
          <p:cNvSpPr>
            <a:spLocks noChangeShapeType="1"/>
          </p:cNvSpPr>
          <p:nvPr/>
        </p:nvSpPr>
        <p:spPr bwMode="auto">
          <a:xfrm>
            <a:off x="6143728" y="4313479"/>
            <a:ext cx="10702695" cy="5578"/>
          </a:xfrm>
          <a:prstGeom prst="line">
            <a:avLst/>
          </a:prstGeom>
          <a:noFill/>
          <a:ln w="1116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Freeform 6"/>
          <p:cNvSpPr>
            <a:spLocks noChangeArrowheads="1"/>
          </p:cNvSpPr>
          <p:nvPr/>
        </p:nvSpPr>
        <p:spPr bwMode="auto">
          <a:xfrm>
            <a:off x="16768301" y="4240936"/>
            <a:ext cx="145083" cy="145083"/>
          </a:xfrm>
          <a:custGeom>
            <a:avLst/>
            <a:gdLst>
              <a:gd name="T0" fmla="*/ 57 w 116"/>
              <a:gd name="T1" fmla="*/ 115 h 116"/>
              <a:gd name="T2" fmla="*/ 57 w 116"/>
              <a:gd name="T3" fmla="*/ 115 h 116"/>
              <a:gd name="T4" fmla="*/ 115 w 116"/>
              <a:gd name="T5" fmla="*/ 57 h 116"/>
              <a:gd name="T6" fmla="*/ 115 w 116"/>
              <a:gd name="T7" fmla="*/ 57 h 116"/>
              <a:gd name="T8" fmla="*/ 57 w 116"/>
              <a:gd name="T9" fmla="*/ 0 h 116"/>
              <a:gd name="T10" fmla="*/ 57 w 116"/>
              <a:gd name="T11" fmla="*/ 0 h 116"/>
              <a:gd name="T12" fmla="*/ 0 w 116"/>
              <a:gd name="T13" fmla="*/ 57 h 116"/>
              <a:gd name="T14" fmla="*/ 0 w 116"/>
              <a:gd name="T15" fmla="*/ 57 h 116"/>
              <a:gd name="T16" fmla="*/ 57 w 116"/>
              <a:gd name="T17" fmla="*/ 1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" h="116">
                <a:moveTo>
                  <a:pt x="57" y="115"/>
                </a:moveTo>
                <a:lnTo>
                  <a:pt x="57" y="115"/>
                </a:lnTo>
                <a:cubicBezTo>
                  <a:pt x="89" y="115"/>
                  <a:pt x="115" y="89"/>
                  <a:pt x="115" y="57"/>
                </a:cubicBezTo>
                <a:lnTo>
                  <a:pt x="115" y="57"/>
                </a:lnTo>
                <a:cubicBezTo>
                  <a:pt x="115" y="26"/>
                  <a:pt x="89" y="0"/>
                  <a:pt x="57" y="0"/>
                </a:cubicBezTo>
                <a:lnTo>
                  <a:pt x="57" y="0"/>
                </a:lnTo>
                <a:cubicBezTo>
                  <a:pt x="26" y="0"/>
                  <a:pt x="0" y="26"/>
                  <a:pt x="0" y="57"/>
                </a:cubicBezTo>
                <a:lnTo>
                  <a:pt x="0" y="57"/>
                </a:lnTo>
                <a:cubicBezTo>
                  <a:pt x="0" y="89"/>
                  <a:pt x="26" y="115"/>
                  <a:pt x="57" y="11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7"/>
          <p:cNvSpPr>
            <a:spLocks noChangeShapeType="1"/>
          </p:cNvSpPr>
          <p:nvPr/>
        </p:nvSpPr>
        <p:spPr bwMode="auto">
          <a:xfrm>
            <a:off x="6143728" y="5647129"/>
            <a:ext cx="10702695" cy="5582"/>
          </a:xfrm>
          <a:prstGeom prst="line">
            <a:avLst/>
          </a:prstGeom>
          <a:noFill/>
          <a:ln w="111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Freeform 8"/>
          <p:cNvSpPr>
            <a:spLocks noChangeArrowheads="1"/>
          </p:cNvSpPr>
          <p:nvPr/>
        </p:nvSpPr>
        <p:spPr bwMode="auto">
          <a:xfrm>
            <a:off x="16768301" y="5569007"/>
            <a:ext cx="145083" cy="145083"/>
          </a:xfrm>
          <a:custGeom>
            <a:avLst/>
            <a:gdLst>
              <a:gd name="T0" fmla="*/ 57 w 116"/>
              <a:gd name="T1" fmla="*/ 115 h 116"/>
              <a:gd name="T2" fmla="*/ 57 w 116"/>
              <a:gd name="T3" fmla="*/ 115 h 116"/>
              <a:gd name="T4" fmla="*/ 115 w 116"/>
              <a:gd name="T5" fmla="*/ 58 h 116"/>
              <a:gd name="T6" fmla="*/ 115 w 116"/>
              <a:gd name="T7" fmla="*/ 58 h 116"/>
              <a:gd name="T8" fmla="*/ 57 w 116"/>
              <a:gd name="T9" fmla="*/ 0 h 116"/>
              <a:gd name="T10" fmla="*/ 57 w 116"/>
              <a:gd name="T11" fmla="*/ 0 h 116"/>
              <a:gd name="T12" fmla="*/ 0 w 116"/>
              <a:gd name="T13" fmla="*/ 58 h 116"/>
              <a:gd name="T14" fmla="*/ 0 w 116"/>
              <a:gd name="T15" fmla="*/ 58 h 116"/>
              <a:gd name="T16" fmla="*/ 57 w 116"/>
              <a:gd name="T17" fmla="*/ 1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" h="116">
                <a:moveTo>
                  <a:pt x="57" y="115"/>
                </a:moveTo>
                <a:lnTo>
                  <a:pt x="57" y="115"/>
                </a:lnTo>
                <a:cubicBezTo>
                  <a:pt x="89" y="115"/>
                  <a:pt x="115" y="89"/>
                  <a:pt x="115" y="58"/>
                </a:cubicBezTo>
                <a:lnTo>
                  <a:pt x="115" y="58"/>
                </a:lnTo>
                <a:cubicBezTo>
                  <a:pt x="115" y="26"/>
                  <a:pt x="89" y="0"/>
                  <a:pt x="57" y="0"/>
                </a:cubicBezTo>
                <a:lnTo>
                  <a:pt x="57" y="0"/>
                </a:lnTo>
                <a:cubicBezTo>
                  <a:pt x="26" y="0"/>
                  <a:pt x="0" y="26"/>
                  <a:pt x="0" y="58"/>
                </a:cubicBezTo>
                <a:lnTo>
                  <a:pt x="0" y="58"/>
                </a:lnTo>
                <a:cubicBezTo>
                  <a:pt x="0" y="89"/>
                  <a:pt x="26" y="115"/>
                  <a:pt x="57" y="11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" name="Freeform 342"/>
          <p:cNvSpPr>
            <a:spLocks noChangeArrowheads="1"/>
          </p:cNvSpPr>
          <p:nvPr/>
        </p:nvSpPr>
        <p:spPr bwMode="auto">
          <a:xfrm>
            <a:off x="2951892" y="1439709"/>
            <a:ext cx="6389250" cy="2293436"/>
          </a:xfrm>
          <a:custGeom>
            <a:avLst/>
            <a:gdLst>
              <a:gd name="T0" fmla="*/ 2415 w 5047"/>
              <a:gd name="T1" fmla="*/ 43 h 1813"/>
              <a:gd name="T2" fmla="*/ 133 w 5047"/>
              <a:gd name="T3" fmla="*/ 1543 h 1813"/>
              <a:gd name="T4" fmla="*/ 133 w 5047"/>
              <a:gd name="T5" fmla="*/ 1543 h 1813"/>
              <a:gd name="T6" fmla="*/ 242 w 5047"/>
              <a:gd name="T7" fmla="*/ 1812 h 1813"/>
              <a:gd name="T8" fmla="*/ 4804 w 5047"/>
              <a:gd name="T9" fmla="*/ 1812 h 1813"/>
              <a:gd name="T10" fmla="*/ 4804 w 5047"/>
              <a:gd name="T11" fmla="*/ 1812 h 1813"/>
              <a:gd name="T12" fmla="*/ 4913 w 5047"/>
              <a:gd name="T13" fmla="*/ 1543 h 1813"/>
              <a:gd name="T14" fmla="*/ 2632 w 5047"/>
              <a:gd name="T15" fmla="*/ 43 h 1813"/>
              <a:gd name="T16" fmla="*/ 2632 w 5047"/>
              <a:gd name="T17" fmla="*/ 43 h 1813"/>
              <a:gd name="T18" fmla="*/ 2415 w 5047"/>
              <a:gd name="T19" fmla="*/ 43 h 1813"/>
              <a:gd name="T20" fmla="*/ 133 w 5047"/>
              <a:gd name="T21" fmla="*/ 1543 h 1813"/>
              <a:gd name="T22" fmla="*/ 133 w 5047"/>
              <a:gd name="T23" fmla="*/ 1543 h 1813"/>
              <a:gd name="T24" fmla="*/ 242 w 5047"/>
              <a:gd name="T25" fmla="*/ 1812 h 1813"/>
              <a:gd name="T26" fmla="*/ 4804 w 5047"/>
              <a:gd name="T27" fmla="*/ 1812 h 1813"/>
              <a:gd name="T28" fmla="*/ 4804 w 5047"/>
              <a:gd name="T29" fmla="*/ 1812 h 1813"/>
              <a:gd name="T30" fmla="*/ 4913 w 5047"/>
              <a:gd name="T31" fmla="*/ 1543 h 1813"/>
              <a:gd name="T32" fmla="*/ 2632 w 5047"/>
              <a:gd name="T33" fmla="*/ 43 h 1813"/>
              <a:gd name="T34" fmla="*/ 2632 w 5047"/>
              <a:gd name="T35" fmla="*/ 43 h 1813"/>
              <a:gd name="T36" fmla="*/ 2415 w 5047"/>
              <a:gd name="T37" fmla="*/ 43 h 1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047" h="1813">
                <a:moveTo>
                  <a:pt x="2415" y="43"/>
                </a:moveTo>
                <a:lnTo>
                  <a:pt x="133" y="1543"/>
                </a:lnTo>
                <a:lnTo>
                  <a:pt x="133" y="1543"/>
                </a:lnTo>
                <a:cubicBezTo>
                  <a:pt x="0" y="1631"/>
                  <a:pt x="74" y="1812"/>
                  <a:pt x="242" y="1812"/>
                </a:cubicBezTo>
                <a:lnTo>
                  <a:pt x="4804" y="1812"/>
                </a:lnTo>
                <a:lnTo>
                  <a:pt x="4804" y="1812"/>
                </a:lnTo>
                <a:cubicBezTo>
                  <a:pt x="4973" y="1812"/>
                  <a:pt x="5046" y="1631"/>
                  <a:pt x="4913" y="1543"/>
                </a:cubicBezTo>
                <a:lnTo>
                  <a:pt x="2632" y="43"/>
                </a:lnTo>
                <a:lnTo>
                  <a:pt x="2632" y="43"/>
                </a:lnTo>
                <a:cubicBezTo>
                  <a:pt x="2567" y="0"/>
                  <a:pt x="2478" y="0"/>
                  <a:pt x="2415" y="43"/>
                </a:cubicBezTo>
                <a:lnTo>
                  <a:pt x="133" y="1543"/>
                </a:lnTo>
                <a:lnTo>
                  <a:pt x="133" y="1543"/>
                </a:lnTo>
                <a:cubicBezTo>
                  <a:pt x="0" y="1631"/>
                  <a:pt x="74" y="1812"/>
                  <a:pt x="242" y="1812"/>
                </a:cubicBezTo>
                <a:lnTo>
                  <a:pt x="4804" y="1812"/>
                </a:lnTo>
                <a:lnTo>
                  <a:pt x="4804" y="1812"/>
                </a:lnTo>
                <a:cubicBezTo>
                  <a:pt x="4973" y="1812"/>
                  <a:pt x="5046" y="1631"/>
                  <a:pt x="4913" y="1543"/>
                </a:cubicBezTo>
                <a:lnTo>
                  <a:pt x="2632" y="43"/>
                </a:lnTo>
                <a:lnTo>
                  <a:pt x="2632" y="43"/>
                </a:lnTo>
                <a:cubicBezTo>
                  <a:pt x="2567" y="0"/>
                  <a:pt x="2478" y="0"/>
                  <a:pt x="2415" y="43"/>
                </a:cubicBezTo>
              </a:path>
            </a:pathLst>
          </a:custGeom>
          <a:solidFill>
            <a:srgbClr val="0C246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B8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" name="Freeform 345"/>
          <p:cNvSpPr>
            <a:spLocks noChangeArrowheads="1"/>
          </p:cNvSpPr>
          <p:nvPr/>
        </p:nvSpPr>
        <p:spPr bwMode="auto">
          <a:xfrm>
            <a:off x="1116027" y="6300006"/>
            <a:ext cx="10055399" cy="4994217"/>
          </a:xfrm>
          <a:custGeom>
            <a:avLst/>
            <a:gdLst>
              <a:gd name="T0" fmla="*/ 7852 w 7946"/>
              <a:gd name="T1" fmla="*/ 126 h 3948"/>
              <a:gd name="T2" fmla="*/ 7852 w 7946"/>
              <a:gd name="T3" fmla="*/ 126 h 3948"/>
              <a:gd name="T4" fmla="*/ 7167 w 7946"/>
              <a:gd name="T5" fmla="*/ 136 h 3948"/>
              <a:gd name="T6" fmla="*/ 5065 w 7946"/>
              <a:gd name="T7" fmla="*/ 1466 h 3948"/>
              <a:gd name="T8" fmla="*/ 4938 w 7946"/>
              <a:gd name="T9" fmla="*/ 1982 h 3948"/>
              <a:gd name="T10" fmla="*/ 4938 w 7946"/>
              <a:gd name="T11" fmla="*/ 1982 h 3948"/>
              <a:gd name="T12" fmla="*/ 4647 w 7946"/>
              <a:gd name="T13" fmla="*/ 2238 h 3948"/>
              <a:gd name="T14" fmla="*/ 4647 w 7946"/>
              <a:gd name="T15" fmla="*/ 2238 h 3948"/>
              <a:gd name="T16" fmla="*/ 4642 w 7946"/>
              <a:gd name="T17" fmla="*/ 2239 h 3948"/>
              <a:gd name="T18" fmla="*/ 3009 w 7946"/>
              <a:gd name="T19" fmla="*/ 2284 h 3948"/>
              <a:gd name="T20" fmla="*/ 3009 w 7946"/>
              <a:gd name="T21" fmla="*/ 2284 h 3948"/>
              <a:gd name="T22" fmla="*/ 3006 w 7946"/>
              <a:gd name="T23" fmla="*/ 2284 h 3948"/>
              <a:gd name="T24" fmla="*/ 3006 w 7946"/>
              <a:gd name="T25" fmla="*/ 2284 h 3948"/>
              <a:gd name="T26" fmla="*/ 2905 w 7946"/>
              <a:gd name="T27" fmla="*/ 2175 h 3948"/>
              <a:gd name="T28" fmla="*/ 2905 w 7946"/>
              <a:gd name="T29" fmla="*/ 2175 h 3948"/>
              <a:gd name="T30" fmla="*/ 3007 w 7946"/>
              <a:gd name="T31" fmla="*/ 2082 h 3948"/>
              <a:gd name="T32" fmla="*/ 4633 w 7946"/>
              <a:gd name="T33" fmla="*/ 2038 h 3948"/>
              <a:gd name="T34" fmla="*/ 4633 w 7946"/>
              <a:gd name="T35" fmla="*/ 2038 h 3948"/>
              <a:gd name="T36" fmla="*/ 4741 w 7946"/>
              <a:gd name="T37" fmla="*/ 1940 h 3948"/>
              <a:gd name="T38" fmla="*/ 4741 w 7946"/>
              <a:gd name="T39" fmla="*/ 1940 h 3948"/>
              <a:gd name="T40" fmla="*/ 4742 w 7946"/>
              <a:gd name="T41" fmla="*/ 1936 h 3948"/>
              <a:gd name="T42" fmla="*/ 4820 w 7946"/>
              <a:gd name="T43" fmla="*/ 1621 h 3948"/>
              <a:gd name="T44" fmla="*/ 4820 w 7946"/>
              <a:gd name="T45" fmla="*/ 1621 h 3948"/>
              <a:gd name="T46" fmla="*/ 4748 w 7946"/>
              <a:gd name="T47" fmla="*/ 1476 h 3948"/>
              <a:gd name="T48" fmla="*/ 4748 w 7946"/>
              <a:gd name="T49" fmla="*/ 1476 h 3948"/>
              <a:gd name="T50" fmla="*/ 2170 w 7946"/>
              <a:gd name="T51" fmla="*/ 1281 h 3948"/>
              <a:gd name="T52" fmla="*/ 2170 w 7946"/>
              <a:gd name="T53" fmla="*/ 1281 h 3948"/>
              <a:gd name="T54" fmla="*/ 1450 w 7946"/>
              <a:gd name="T55" fmla="*/ 1632 h 3948"/>
              <a:gd name="T56" fmla="*/ 0 w 7946"/>
              <a:gd name="T57" fmla="*/ 2983 h 3948"/>
              <a:gd name="T58" fmla="*/ 1014 w 7946"/>
              <a:gd name="T59" fmla="*/ 3947 h 3948"/>
              <a:gd name="T60" fmla="*/ 2028 w 7946"/>
              <a:gd name="T61" fmla="*/ 3468 h 3948"/>
              <a:gd name="T62" fmla="*/ 2028 w 7946"/>
              <a:gd name="T63" fmla="*/ 3468 h 3948"/>
              <a:gd name="T64" fmla="*/ 2028 w 7946"/>
              <a:gd name="T65" fmla="*/ 3468 h 3948"/>
              <a:gd name="T66" fmla="*/ 3380 w 7946"/>
              <a:gd name="T67" fmla="*/ 3560 h 3948"/>
              <a:gd name="T68" fmla="*/ 3380 w 7946"/>
              <a:gd name="T69" fmla="*/ 3560 h 3948"/>
              <a:gd name="T70" fmla="*/ 4532 w 7946"/>
              <a:gd name="T71" fmla="*/ 3590 h 3948"/>
              <a:gd name="T72" fmla="*/ 4532 w 7946"/>
              <a:gd name="T73" fmla="*/ 3590 h 3948"/>
              <a:gd name="T74" fmla="*/ 5193 w 7946"/>
              <a:gd name="T75" fmla="*/ 3333 h 3948"/>
              <a:gd name="T76" fmla="*/ 5193 w 7946"/>
              <a:gd name="T77" fmla="*/ 3333 h 3948"/>
              <a:gd name="T78" fmla="*/ 5542 w 7946"/>
              <a:gd name="T79" fmla="*/ 3004 h 3948"/>
              <a:gd name="T80" fmla="*/ 5542 w 7946"/>
              <a:gd name="T81" fmla="*/ 3004 h 3948"/>
              <a:gd name="T82" fmla="*/ 7884 w 7946"/>
              <a:gd name="T83" fmla="*/ 347 h 3948"/>
              <a:gd name="T84" fmla="*/ 7884 w 7946"/>
              <a:gd name="T85" fmla="*/ 347 h 3948"/>
              <a:gd name="T86" fmla="*/ 7852 w 7946"/>
              <a:gd name="T87" fmla="*/ 126 h 3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946" h="3948">
                <a:moveTo>
                  <a:pt x="7852" y="126"/>
                </a:moveTo>
                <a:lnTo>
                  <a:pt x="7852" y="126"/>
                </a:lnTo>
                <a:cubicBezTo>
                  <a:pt x="7640" y="0"/>
                  <a:pt x="7375" y="4"/>
                  <a:pt x="7167" y="136"/>
                </a:cubicBezTo>
                <a:lnTo>
                  <a:pt x="5065" y="1466"/>
                </a:lnTo>
                <a:lnTo>
                  <a:pt x="4938" y="1982"/>
                </a:lnTo>
                <a:lnTo>
                  <a:pt x="4938" y="1982"/>
                </a:lnTo>
                <a:cubicBezTo>
                  <a:pt x="4908" y="2121"/>
                  <a:pt x="4789" y="2227"/>
                  <a:pt x="4647" y="2238"/>
                </a:cubicBezTo>
                <a:lnTo>
                  <a:pt x="4647" y="2238"/>
                </a:lnTo>
                <a:cubicBezTo>
                  <a:pt x="4645" y="2239"/>
                  <a:pt x="4644" y="2239"/>
                  <a:pt x="4642" y="2239"/>
                </a:cubicBezTo>
                <a:lnTo>
                  <a:pt x="3009" y="2284"/>
                </a:lnTo>
                <a:lnTo>
                  <a:pt x="3009" y="2284"/>
                </a:lnTo>
                <a:cubicBezTo>
                  <a:pt x="3008" y="2284"/>
                  <a:pt x="3007" y="2284"/>
                  <a:pt x="3006" y="2284"/>
                </a:cubicBezTo>
                <a:lnTo>
                  <a:pt x="3006" y="2284"/>
                </a:lnTo>
                <a:cubicBezTo>
                  <a:pt x="2948" y="2284"/>
                  <a:pt x="2901" y="2234"/>
                  <a:pt x="2905" y="2175"/>
                </a:cubicBezTo>
                <a:lnTo>
                  <a:pt x="2905" y="2175"/>
                </a:lnTo>
                <a:cubicBezTo>
                  <a:pt x="2910" y="2123"/>
                  <a:pt x="2955" y="2084"/>
                  <a:pt x="3007" y="2082"/>
                </a:cubicBezTo>
                <a:lnTo>
                  <a:pt x="4633" y="2038"/>
                </a:lnTo>
                <a:lnTo>
                  <a:pt x="4633" y="2038"/>
                </a:lnTo>
                <a:cubicBezTo>
                  <a:pt x="4686" y="2032"/>
                  <a:pt x="4730" y="1992"/>
                  <a:pt x="4741" y="1940"/>
                </a:cubicBezTo>
                <a:lnTo>
                  <a:pt x="4741" y="1940"/>
                </a:lnTo>
                <a:cubicBezTo>
                  <a:pt x="4741" y="1939"/>
                  <a:pt x="4741" y="1937"/>
                  <a:pt x="4742" y="1936"/>
                </a:cubicBezTo>
                <a:lnTo>
                  <a:pt x="4820" y="1621"/>
                </a:lnTo>
                <a:lnTo>
                  <a:pt x="4820" y="1621"/>
                </a:lnTo>
                <a:cubicBezTo>
                  <a:pt x="4834" y="1562"/>
                  <a:pt x="4804" y="1500"/>
                  <a:pt x="4748" y="1476"/>
                </a:cubicBezTo>
                <a:lnTo>
                  <a:pt x="4748" y="1476"/>
                </a:lnTo>
                <a:cubicBezTo>
                  <a:pt x="4201" y="1237"/>
                  <a:pt x="3214" y="933"/>
                  <a:pt x="2170" y="1281"/>
                </a:cubicBezTo>
                <a:lnTo>
                  <a:pt x="2170" y="1281"/>
                </a:lnTo>
                <a:cubicBezTo>
                  <a:pt x="1891" y="1375"/>
                  <a:pt x="1652" y="1499"/>
                  <a:pt x="1450" y="1632"/>
                </a:cubicBezTo>
                <a:lnTo>
                  <a:pt x="0" y="2983"/>
                </a:lnTo>
                <a:lnTo>
                  <a:pt x="1014" y="3947"/>
                </a:lnTo>
                <a:lnTo>
                  <a:pt x="2028" y="3468"/>
                </a:lnTo>
                <a:lnTo>
                  <a:pt x="2028" y="3468"/>
                </a:lnTo>
                <a:lnTo>
                  <a:pt x="2028" y="3468"/>
                </a:lnTo>
                <a:cubicBezTo>
                  <a:pt x="2462" y="3507"/>
                  <a:pt x="2912" y="3539"/>
                  <a:pt x="3380" y="3560"/>
                </a:cubicBezTo>
                <a:lnTo>
                  <a:pt x="3380" y="3560"/>
                </a:lnTo>
                <a:cubicBezTo>
                  <a:pt x="3775" y="3578"/>
                  <a:pt x="4160" y="3588"/>
                  <a:pt x="4532" y="3590"/>
                </a:cubicBezTo>
                <a:lnTo>
                  <a:pt x="4532" y="3590"/>
                </a:lnTo>
                <a:cubicBezTo>
                  <a:pt x="4777" y="3592"/>
                  <a:pt x="5013" y="3500"/>
                  <a:pt x="5193" y="3333"/>
                </a:cubicBezTo>
                <a:lnTo>
                  <a:pt x="5193" y="3333"/>
                </a:lnTo>
                <a:cubicBezTo>
                  <a:pt x="5309" y="3225"/>
                  <a:pt x="5425" y="3115"/>
                  <a:pt x="5542" y="3004"/>
                </a:cubicBezTo>
                <a:lnTo>
                  <a:pt x="5542" y="3004"/>
                </a:lnTo>
                <a:cubicBezTo>
                  <a:pt x="6426" y="2166"/>
                  <a:pt x="7124" y="1196"/>
                  <a:pt x="7884" y="347"/>
                </a:cubicBezTo>
                <a:lnTo>
                  <a:pt x="7884" y="347"/>
                </a:lnTo>
                <a:cubicBezTo>
                  <a:pt x="7945" y="280"/>
                  <a:pt x="7930" y="172"/>
                  <a:pt x="7852" y="12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3" name="Freeform 346"/>
          <p:cNvSpPr>
            <a:spLocks noChangeArrowheads="1"/>
          </p:cNvSpPr>
          <p:nvPr/>
        </p:nvSpPr>
        <p:spPr bwMode="auto">
          <a:xfrm>
            <a:off x="535693" y="8738523"/>
            <a:ext cx="3158355" cy="3420623"/>
          </a:xfrm>
          <a:custGeom>
            <a:avLst/>
            <a:gdLst>
              <a:gd name="T0" fmla="*/ 0 w 2498"/>
              <a:gd name="T1" fmla="*/ 641 h 2702"/>
              <a:gd name="T2" fmla="*/ 1047 w 2498"/>
              <a:gd name="T3" fmla="*/ 0 h 2702"/>
              <a:gd name="T4" fmla="*/ 2497 w 2498"/>
              <a:gd name="T5" fmla="*/ 1884 h 2702"/>
              <a:gd name="T6" fmla="*/ 1565 w 2498"/>
              <a:gd name="T7" fmla="*/ 2701 h 2702"/>
              <a:gd name="T8" fmla="*/ 0 w 2498"/>
              <a:gd name="T9" fmla="*/ 641 h 2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8" h="2702">
                <a:moveTo>
                  <a:pt x="0" y="641"/>
                </a:moveTo>
                <a:lnTo>
                  <a:pt x="1047" y="0"/>
                </a:lnTo>
                <a:lnTo>
                  <a:pt x="2497" y="1884"/>
                </a:lnTo>
                <a:lnTo>
                  <a:pt x="1565" y="2701"/>
                </a:lnTo>
                <a:lnTo>
                  <a:pt x="0" y="64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4" name="Freeform 347"/>
          <p:cNvSpPr>
            <a:spLocks noChangeArrowheads="1"/>
          </p:cNvSpPr>
          <p:nvPr/>
        </p:nvSpPr>
        <p:spPr bwMode="auto">
          <a:xfrm>
            <a:off x="0" y="9966152"/>
            <a:ext cx="2276694" cy="3749849"/>
          </a:xfrm>
          <a:custGeom>
            <a:avLst/>
            <a:gdLst>
              <a:gd name="T0" fmla="*/ 672 w 1799"/>
              <a:gd name="T1" fmla="*/ 0 h 2965"/>
              <a:gd name="T2" fmla="*/ 0 w 1799"/>
              <a:gd name="T3" fmla="*/ 302 h 2965"/>
              <a:gd name="T4" fmla="*/ 0 w 1799"/>
              <a:gd name="T5" fmla="*/ 2964 h 2965"/>
              <a:gd name="T6" fmla="*/ 1114 w 1799"/>
              <a:gd name="T7" fmla="*/ 2964 h 2965"/>
              <a:gd name="T8" fmla="*/ 1798 w 1799"/>
              <a:gd name="T9" fmla="*/ 1482 h 2965"/>
              <a:gd name="T10" fmla="*/ 672 w 1799"/>
              <a:gd name="T11" fmla="*/ 0 h 2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99" h="2965">
                <a:moveTo>
                  <a:pt x="672" y="0"/>
                </a:moveTo>
                <a:lnTo>
                  <a:pt x="0" y="302"/>
                </a:lnTo>
                <a:lnTo>
                  <a:pt x="0" y="2964"/>
                </a:lnTo>
                <a:lnTo>
                  <a:pt x="1114" y="2964"/>
                </a:lnTo>
                <a:lnTo>
                  <a:pt x="1798" y="1482"/>
                </a:lnTo>
                <a:lnTo>
                  <a:pt x="672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5" name="CuadroTexto 414"/>
          <p:cNvSpPr txBox="1"/>
          <p:nvPr/>
        </p:nvSpPr>
        <p:spPr>
          <a:xfrm>
            <a:off x="16410145" y="7812221"/>
            <a:ext cx="53254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Real Estate</a:t>
            </a:r>
            <a:endParaRPr lang="en-US" sz="80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16" name="CuadroTexto 415"/>
          <p:cNvSpPr txBox="1"/>
          <p:nvPr/>
        </p:nvSpPr>
        <p:spPr>
          <a:xfrm>
            <a:off x="16430810" y="9352354"/>
            <a:ext cx="5405337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1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17" name="CuadroTexto 416"/>
          <p:cNvSpPr txBox="1"/>
          <p:nvPr/>
        </p:nvSpPr>
        <p:spPr>
          <a:xfrm>
            <a:off x="17507365" y="920362"/>
            <a:ext cx="210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18" name="Rectángulo 417"/>
          <p:cNvSpPr/>
          <p:nvPr/>
        </p:nvSpPr>
        <p:spPr>
          <a:xfrm>
            <a:off x="17508004" y="1435629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21" name="CuadroTexto 420"/>
          <p:cNvSpPr txBox="1"/>
          <p:nvPr/>
        </p:nvSpPr>
        <p:spPr>
          <a:xfrm>
            <a:off x="17507365" y="2263674"/>
            <a:ext cx="210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22" name="Rectángulo 421"/>
          <p:cNvSpPr/>
          <p:nvPr/>
        </p:nvSpPr>
        <p:spPr>
          <a:xfrm>
            <a:off x="17508004" y="2778941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23" name="CuadroTexto 422"/>
          <p:cNvSpPr txBox="1"/>
          <p:nvPr/>
        </p:nvSpPr>
        <p:spPr>
          <a:xfrm>
            <a:off x="17507365" y="3695328"/>
            <a:ext cx="210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24" name="Rectángulo 423"/>
          <p:cNvSpPr/>
          <p:nvPr/>
        </p:nvSpPr>
        <p:spPr>
          <a:xfrm>
            <a:off x="17508004" y="4210595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25" name="CuadroTexto 424"/>
          <p:cNvSpPr txBox="1"/>
          <p:nvPr/>
        </p:nvSpPr>
        <p:spPr>
          <a:xfrm>
            <a:off x="17506726" y="5069691"/>
            <a:ext cx="210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26" name="Rectángulo 425"/>
          <p:cNvSpPr/>
          <p:nvPr/>
        </p:nvSpPr>
        <p:spPr>
          <a:xfrm>
            <a:off x="17507365" y="5584958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26" name="Freeform 163">
            <a:extLst>
              <a:ext uri="{FF2B5EF4-FFF2-40B4-BE49-F238E27FC236}">
                <a16:creationId xmlns:a16="http://schemas.microsoft.com/office/drawing/2014/main" id="{AEDDCBE5-A680-5349-A232-B0A1D5172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7834" y="1737497"/>
            <a:ext cx="6159940" cy="5619288"/>
          </a:xfrm>
          <a:custGeom>
            <a:avLst/>
            <a:gdLst>
              <a:gd name="T0" fmla="*/ 4599 w 4725"/>
              <a:gd name="T1" fmla="*/ 1443 h 4308"/>
              <a:gd name="T2" fmla="*/ 4095 w 4725"/>
              <a:gd name="T3" fmla="*/ 1112 h 4308"/>
              <a:gd name="T4" fmla="*/ 4095 w 4725"/>
              <a:gd name="T5" fmla="*/ 269 h 4308"/>
              <a:gd name="T6" fmla="*/ 4095 w 4725"/>
              <a:gd name="T7" fmla="*/ 269 h 4308"/>
              <a:gd name="T8" fmla="*/ 4022 w 4725"/>
              <a:gd name="T9" fmla="*/ 196 h 4308"/>
              <a:gd name="T10" fmla="*/ 3222 w 4725"/>
              <a:gd name="T11" fmla="*/ 196 h 4308"/>
              <a:gd name="T12" fmla="*/ 3222 w 4725"/>
              <a:gd name="T13" fmla="*/ 196 h 4308"/>
              <a:gd name="T14" fmla="*/ 3149 w 4725"/>
              <a:gd name="T15" fmla="*/ 269 h 4308"/>
              <a:gd name="T16" fmla="*/ 3149 w 4725"/>
              <a:gd name="T17" fmla="*/ 490 h 4308"/>
              <a:gd name="T18" fmla="*/ 2464 w 4725"/>
              <a:gd name="T19" fmla="*/ 40 h 4308"/>
              <a:gd name="T20" fmla="*/ 2464 w 4725"/>
              <a:gd name="T21" fmla="*/ 40 h 4308"/>
              <a:gd name="T22" fmla="*/ 2261 w 4725"/>
              <a:gd name="T23" fmla="*/ 40 h 4308"/>
              <a:gd name="T24" fmla="*/ 125 w 4725"/>
              <a:gd name="T25" fmla="*/ 1443 h 4308"/>
              <a:gd name="T26" fmla="*/ 125 w 4725"/>
              <a:gd name="T27" fmla="*/ 1443 h 4308"/>
              <a:gd name="T28" fmla="*/ 227 w 4725"/>
              <a:gd name="T29" fmla="*/ 1695 h 4308"/>
              <a:gd name="T30" fmla="*/ 514 w 4725"/>
              <a:gd name="T31" fmla="*/ 1695 h 4308"/>
              <a:gd name="T32" fmla="*/ 514 w 4725"/>
              <a:gd name="T33" fmla="*/ 1695 h 4308"/>
              <a:gd name="T34" fmla="*/ 508 w 4725"/>
              <a:gd name="T35" fmla="*/ 1764 h 4308"/>
              <a:gd name="T36" fmla="*/ 508 w 4725"/>
              <a:gd name="T37" fmla="*/ 3910 h 4308"/>
              <a:gd name="T38" fmla="*/ 508 w 4725"/>
              <a:gd name="T39" fmla="*/ 3910 h 4308"/>
              <a:gd name="T40" fmla="*/ 904 w 4725"/>
              <a:gd name="T41" fmla="*/ 4307 h 4308"/>
              <a:gd name="T42" fmla="*/ 3820 w 4725"/>
              <a:gd name="T43" fmla="*/ 4307 h 4308"/>
              <a:gd name="T44" fmla="*/ 3820 w 4725"/>
              <a:gd name="T45" fmla="*/ 4307 h 4308"/>
              <a:gd name="T46" fmla="*/ 4217 w 4725"/>
              <a:gd name="T47" fmla="*/ 3910 h 4308"/>
              <a:gd name="T48" fmla="*/ 4217 w 4725"/>
              <a:gd name="T49" fmla="*/ 1764 h 4308"/>
              <a:gd name="T50" fmla="*/ 4217 w 4725"/>
              <a:gd name="T51" fmla="*/ 1764 h 4308"/>
              <a:gd name="T52" fmla="*/ 4211 w 4725"/>
              <a:gd name="T53" fmla="*/ 1695 h 4308"/>
              <a:gd name="T54" fmla="*/ 4498 w 4725"/>
              <a:gd name="T55" fmla="*/ 1695 h 4308"/>
              <a:gd name="T56" fmla="*/ 4498 w 4725"/>
              <a:gd name="T57" fmla="*/ 1695 h 4308"/>
              <a:gd name="T58" fmla="*/ 4599 w 4725"/>
              <a:gd name="T59" fmla="*/ 1443 h 4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725" h="4308">
                <a:moveTo>
                  <a:pt x="4599" y="1443"/>
                </a:moveTo>
                <a:lnTo>
                  <a:pt x="4095" y="1112"/>
                </a:lnTo>
                <a:lnTo>
                  <a:pt x="4095" y="269"/>
                </a:lnTo>
                <a:lnTo>
                  <a:pt x="4095" y="269"/>
                </a:lnTo>
                <a:cubicBezTo>
                  <a:pt x="4095" y="229"/>
                  <a:pt x="4063" y="196"/>
                  <a:pt x="4022" y="196"/>
                </a:cubicBezTo>
                <a:lnTo>
                  <a:pt x="3222" y="196"/>
                </a:lnTo>
                <a:lnTo>
                  <a:pt x="3222" y="196"/>
                </a:lnTo>
                <a:cubicBezTo>
                  <a:pt x="3182" y="196"/>
                  <a:pt x="3149" y="229"/>
                  <a:pt x="3149" y="269"/>
                </a:cubicBezTo>
                <a:lnTo>
                  <a:pt x="3149" y="490"/>
                </a:lnTo>
                <a:lnTo>
                  <a:pt x="2464" y="40"/>
                </a:lnTo>
                <a:lnTo>
                  <a:pt x="2464" y="40"/>
                </a:lnTo>
                <a:cubicBezTo>
                  <a:pt x="2404" y="0"/>
                  <a:pt x="2321" y="0"/>
                  <a:pt x="2261" y="40"/>
                </a:cubicBezTo>
                <a:lnTo>
                  <a:pt x="125" y="1443"/>
                </a:lnTo>
                <a:lnTo>
                  <a:pt x="125" y="1443"/>
                </a:lnTo>
                <a:cubicBezTo>
                  <a:pt x="0" y="1525"/>
                  <a:pt x="69" y="1695"/>
                  <a:pt x="227" y="1695"/>
                </a:cubicBezTo>
                <a:lnTo>
                  <a:pt x="514" y="1695"/>
                </a:lnTo>
                <a:lnTo>
                  <a:pt x="514" y="1695"/>
                </a:lnTo>
                <a:cubicBezTo>
                  <a:pt x="509" y="1717"/>
                  <a:pt x="508" y="1740"/>
                  <a:pt x="508" y="1764"/>
                </a:cubicBezTo>
                <a:lnTo>
                  <a:pt x="508" y="3910"/>
                </a:lnTo>
                <a:lnTo>
                  <a:pt x="508" y="3910"/>
                </a:lnTo>
                <a:cubicBezTo>
                  <a:pt x="508" y="4129"/>
                  <a:pt x="685" y="4307"/>
                  <a:pt x="904" y="4307"/>
                </a:cubicBezTo>
                <a:lnTo>
                  <a:pt x="3820" y="4307"/>
                </a:lnTo>
                <a:lnTo>
                  <a:pt x="3820" y="4307"/>
                </a:lnTo>
                <a:cubicBezTo>
                  <a:pt x="4040" y="4307"/>
                  <a:pt x="4217" y="4129"/>
                  <a:pt x="4217" y="3910"/>
                </a:cubicBezTo>
                <a:lnTo>
                  <a:pt x="4217" y="1764"/>
                </a:lnTo>
                <a:lnTo>
                  <a:pt x="4217" y="1764"/>
                </a:lnTo>
                <a:cubicBezTo>
                  <a:pt x="4217" y="1740"/>
                  <a:pt x="4215" y="1717"/>
                  <a:pt x="4211" y="1695"/>
                </a:cubicBezTo>
                <a:lnTo>
                  <a:pt x="4498" y="1695"/>
                </a:lnTo>
                <a:lnTo>
                  <a:pt x="4498" y="1695"/>
                </a:lnTo>
                <a:cubicBezTo>
                  <a:pt x="4656" y="1695"/>
                  <a:pt x="4724" y="1525"/>
                  <a:pt x="4599" y="144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976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r 175">
      <a:dk1>
        <a:srgbClr val="FEFFFF"/>
      </a:dk1>
      <a:lt1>
        <a:srgbClr val="FFFFFF"/>
      </a:lt1>
      <a:dk2>
        <a:srgbClr val="FEFFFF"/>
      </a:dk2>
      <a:lt2>
        <a:srgbClr val="373737"/>
      </a:lt2>
      <a:accent1>
        <a:srgbClr val="FE7C11"/>
      </a:accent1>
      <a:accent2>
        <a:srgbClr val="F1C347"/>
      </a:accent2>
      <a:accent3>
        <a:srgbClr val="006BA5"/>
      </a:accent3>
      <a:accent4>
        <a:srgbClr val="0AB593"/>
      </a:accent4>
      <a:accent5>
        <a:srgbClr val="002065"/>
      </a:accent5>
      <a:accent6>
        <a:srgbClr val="606060"/>
      </a:accent6>
      <a:hlink>
        <a:srgbClr val="919191"/>
      </a:hlink>
      <a:folHlink>
        <a:srgbClr val="5E5E5E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88978</TotalTime>
  <Words>626</Words>
  <Application>Microsoft Macintosh PowerPoint</Application>
  <PresentationFormat>Custom</PresentationFormat>
  <Paragraphs>123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15604</cp:revision>
  <dcterms:created xsi:type="dcterms:W3CDTF">2014-11-12T21:47:38Z</dcterms:created>
  <dcterms:modified xsi:type="dcterms:W3CDTF">2019-07-09T00:12:55Z</dcterms:modified>
  <cp:category/>
</cp:coreProperties>
</file>