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1" r:id="rId2"/>
    <p:sldId id="4431" r:id="rId3"/>
    <p:sldId id="4422" r:id="rId4"/>
    <p:sldId id="4423" r:id="rId5"/>
    <p:sldId id="4424" r:id="rId6"/>
    <p:sldId id="4425" r:id="rId7"/>
    <p:sldId id="4426" r:id="rId8"/>
    <p:sldId id="4428" r:id="rId9"/>
    <p:sldId id="4427" r:id="rId10"/>
    <p:sldId id="4429" r:id="rId11"/>
    <p:sldId id="4430" r:id="rId12"/>
    <p:sldId id="4432" r:id="rId13"/>
    <p:sldId id="4433" r:id="rId14"/>
    <p:sldId id="4434" r:id="rId15"/>
    <p:sldId id="4436" r:id="rId16"/>
    <p:sldId id="4435" r:id="rId17"/>
    <p:sldId id="4437" r:id="rId18"/>
    <p:sldId id="4438" r:id="rId19"/>
    <p:sldId id="4439" r:id="rId20"/>
    <p:sldId id="444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 autoAdjust="0"/>
    <p:restoredTop sz="95976" autoAdjust="0"/>
  </p:normalViewPr>
  <p:slideViewPr>
    <p:cSldViewPr snapToGrid="0" snapToObjects="1">
      <p:cViewPr>
        <p:scale>
          <a:sx n="54" d="100"/>
          <a:sy n="54" d="100"/>
        </p:scale>
        <p:origin x="696" y="248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B77203-951C-0A46-A9C0-E2CB3240BF4F}"/>
              </a:ext>
            </a:extLst>
          </p:cNvPr>
          <p:cNvSpPr/>
          <p:nvPr/>
        </p:nvSpPr>
        <p:spPr>
          <a:xfrm>
            <a:off x="1897030" y="10509500"/>
            <a:ext cx="7754775" cy="165647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45B07-1F5E-A247-BADC-5CBA8B56E6EC}"/>
              </a:ext>
            </a:extLst>
          </p:cNvPr>
          <p:cNvSpPr/>
          <p:nvPr/>
        </p:nvSpPr>
        <p:spPr>
          <a:xfrm>
            <a:off x="1897033" y="4690287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35962-1E49-9B4F-9526-742FB940BA31}"/>
              </a:ext>
            </a:extLst>
          </p:cNvPr>
          <p:cNvSpPr/>
          <p:nvPr/>
        </p:nvSpPr>
        <p:spPr>
          <a:xfrm>
            <a:off x="1897033" y="5854130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C52132-6618-154E-9F24-D91B2AF52B4B}"/>
              </a:ext>
            </a:extLst>
          </p:cNvPr>
          <p:cNvSpPr/>
          <p:nvPr/>
        </p:nvSpPr>
        <p:spPr>
          <a:xfrm>
            <a:off x="1897033" y="7017971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EC3B31-E0F3-7A49-A0D0-CD7D49C0732D}"/>
              </a:ext>
            </a:extLst>
          </p:cNvPr>
          <p:cNvSpPr/>
          <p:nvPr/>
        </p:nvSpPr>
        <p:spPr>
          <a:xfrm>
            <a:off x="3447987" y="4690287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BB0059-A8DE-1A45-841D-E039A97A4719}"/>
              </a:ext>
            </a:extLst>
          </p:cNvPr>
          <p:cNvSpPr/>
          <p:nvPr/>
        </p:nvSpPr>
        <p:spPr>
          <a:xfrm>
            <a:off x="3447987" y="5854130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CBF018-263D-3845-B5E8-765117E2B557}"/>
              </a:ext>
            </a:extLst>
          </p:cNvPr>
          <p:cNvSpPr/>
          <p:nvPr/>
        </p:nvSpPr>
        <p:spPr>
          <a:xfrm>
            <a:off x="3447987" y="7017971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7B3536-505F-FC40-AE41-3BBB2D4A1409}"/>
              </a:ext>
            </a:extLst>
          </p:cNvPr>
          <p:cNvSpPr/>
          <p:nvPr/>
        </p:nvSpPr>
        <p:spPr>
          <a:xfrm>
            <a:off x="4998940" y="4690287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E5E976-4214-A34B-BFB1-D2D887058190}"/>
              </a:ext>
            </a:extLst>
          </p:cNvPr>
          <p:cNvSpPr/>
          <p:nvPr/>
        </p:nvSpPr>
        <p:spPr>
          <a:xfrm>
            <a:off x="4998940" y="5854130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5DEE54-79CE-3641-837A-762BAA420C4A}"/>
              </a:ext>
            </a:extLst>
          </p:cNvPr>
          <p:cNvSpPr/>
          <p:nvPr/>
        </p:nvSpPr>
        <p:spPr>
          <a:xfrm>
            <a:off x="1897033" y="8181814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253EB0-874F-2840-BBDE-96D113CFC07A}"/>
              </a:ext>
            </a:extLst>
          </p:cNvPr>
          <p:cNvSpPr/>
          <p:nvPr/>
        </p:nvSpPr>
        <p:spPr>
          <a:xfrm>
            <a:off x="4998940" y="9345658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A98506-00C3-184A-B88C-5DF0C342C832}"/>
              </a:ext>
            </a:extLst>
          </p:cNvPr>
          <p:cNvSpPr/>
          <p:nvPr/>
        </p:nvSpPr>
        <p:spPr>
          <a:xfrm>
            <a:off x="6549895" y="4690287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A08BCE-3176-134F-A2A7-E2A6CE15CAE3}"/>
              </a:ext>
            </a:extLst>
          </p:cNvPr>
          <p:cNvGrpSpPr/>
          <p:nvPr/>
        </p:nvGrpSpPr>
        <p:grpSpPr>
          <a:xfrm>
            <a:off x="1897033" y="4690287"/>
            <a:ext cx="7754772" cy="5819213"/>
            <a:chOff x="1897033" y="4690287"/>
            <a:chExt cx="7754772" cy="581921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6C3C52-76FD-EA4F-8E98-B1B0DC27573D}"/>
                </a:ext>
              </a:extLst>
            </p:cNvPr>
            <p:cNvSpPr/>
            <p:nvPr/>
          </p:nvSpPr>
          <p:spPr>
            <a:xfrm>
              <a:off x="4998940" y="7017971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8BDB5E-83AF-6D47-97C2-B991FF478C4F}"/>
                </a:ext>
              </a:extLst>
            </p:cNvPr>
            <p:cNvSpPr/>
            <p:nvPr/>
          </p:nvSpPr>
          <p:spPr>
            <a:xfrm>
              <a:off x="1897033" y="9345658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3ADB3D-EC78-834E-9E62-BB12AB879AEF}"/>
                </a:ext>
              </a:extLst>
            </p:cNvPr>
            <p:cNvSpPr/>
            <p:nvPr/>
          </p:nvSpPr>
          <p:spPr>
            <a:xfrm>
              <a:off x="3447987" y="8181814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DFCFEBF-79BB-1B46-A384-3D28201AAA94}"/>
                </a:ext>
              </a:extLst>
            </p:cNvPr>
            <p:cNvSpPr/>
            <p:nvPr/>
          </p:nvSpPr>
          <p:spPr>
            <a:xfrm>
              <a:off x="3447987" y="9345658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ACD0CD-6DC5-3B4E-B515-608B247711A6}"/>
                </a:ext>
              </a:extLst>
            </p:cNvPr>
            <p:cNvSpPr/>
            <p:nvPr/>
          </p:nvSpPr>
          <p:spPr>
            <a:xfrm>
              <a:off x="4998940" y="8181814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7E04C9D-EE26-4C49-A0E8-F511F927E8D5}"/>
                </a:ext>
              </a:extLst>
            </p:cNvPr>
            <p:cNvSpPr/>
            <p:nvPr/>
          </p:nvSpPr>
          <p:spPr>
            <a:xfrm>
              <a:off x="6549895" y="5854130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009D42-FE37-B541-9CA7-C7BC709D1162}"/>
                </a:ext>
              </a:extLst>
            </p:cNvPr>
            <p:cNvSpPr/>
            <p:nvPr/>
          </p:nvSpPr>
          <p:spPr>
            <a:xfrm>
              <a:off x="6549895" y="7017971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993275-52CD-494C-8975-CDBBA84AE856}"/>
                </a:ext>
              </a:extLst>
            </p:cNvPr>
            <p:cNvSpPr/>
            <p:nvPr/>
          </p:nvSpPr>
          <p:spPr>
            <a:xfrm>
              <a:off x="8100850" y="4690287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A396059-A5F0-AB42-BA32-884E9387A28E}"/>
              </a:ext>
            </a:extLst>
          </p:cNvPr>
          <p:cNvSpPr/>
          <p:nvPr/>
        </p:nvSpPr>
        <p:spPr>
          <a:xfrm>
            <a:off x="8100850" y="5854130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C952A5-0D00-B74F-8531-DAA6074D3F23}"/>
              </a:ext>
            </a:extLst>
          </p:cNvPr>
          <p:cNvSpPr/>
          <p:nvPr/>
        </p:nvSpPr>
        <p:spPr>
          <a:xfrm>
            <a:off x="8100850" y="7017971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437E88-E2BF-E444-9AE0-BFF48B1BF343}"/>
              </a:ext>
            </a:extLst>
          </p:cNvPr>
          <p:cNvSpPr/>
          <p:nvPr/>
        </p:nvSpPr>
        <p:spPr>
          <a:xfrm>
            <a:off x="6549895" y="8181814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CCEE24-5841-6D4B-B92A-A016BBE818CD}"/>
              </a:ext>
            </a:extLst>
          </p:cNvPr>
          <p:cNvSpPr/>
          <p:nvPr/>
        </p:nvSpPr>
        <p:spPr>
          <a:xfrm>
            <a:off x="6549895" y="9345658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6F983-2C05-EB4D-BABE-B952C3F3083A}"/>
              </a:ext>
            </a:extLst>
          </p:cNvPr>
          <p:cNvSpPr/>
          <p:nvPr/>
        </p:nvSpPr>
        <p:spPr>
          <a:xfrm>
            <a:off x="8100850" y="8181814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FDAE9C-0BD3-5142-AE54-58DC5889E964}"/>
              </a:ext>
            </a:extLst>
          </p:cNvPr>
          <p:cNvSpPr/>
          <p:nvPr/>
        </p:nvSpPr>
        <p:spPr>
          <a:xfrm>
            <a:off x="8100850" y="9345658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88D76E-4AD0-3A4C-A0F7-E4FFCAC7FD69}"/>
              </a:ext>
            </a:extLst>
          </p:cNvPr>
          <p:cNvSpPr/>
          <p:nvPr/>
        </p:nvSpPr>
        <p:spPr>
          <a:xfrm>
            <a:off x="2081359" y="1108429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96983F-8536-C848-9732-80EBE2F57E64}"/>
              </a:ext>
            </a:extLst>
          </p:cNvPr>
          <p:cNvSpPr/>
          <p:nvPr/>
        </p:nvSpPr>
        <p:spPr>
          <a:xfrm>
            <a:off x="3632314" y="1108429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18B05F-96BB-C149-BE35-743439F78735}"/>
              </a:ext>
            </a:extLst>
          </p:cNvPr>
          <p:cNvSpPr/>
          <p:nvPr/>
        </p:nvSpPr>
        <p:spPr>
          <a:xfrm>
            <a:off x="5183267" y="1108429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0C4AE7-6296-EE4C-B688-B66193AE0027}"/>
              </a:ext>
            </a:extLst>
          </p:cNvPr>
          <p:cNvSpPr/>
          <p:nvPr/>
        </p:nvSpPr>
        <p:spPr>
          <a:xfrm>
            <a:off x="6734222" y="1108429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83AEFE-A42D-EC41-B8CD-6275B9F38EB9}"/>
              </a:ext>
            </a:extLst>
          </p:cNvPr>
          <p:cNvSpPr/>
          <p:nvPr/>
        </p:nvSpPr>
        <p:spPr>
          <a:xfrm>
            <a:off x="8285177" y="1108429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C0280B-299D-0348-BCED-D0AC7814DC2A}"/>
              </a:ext>
            </a:extLst>
          </p:cNvPr>
          <p:cNvSpPr/>
          <p:nvPr/>
        </p:nvSpPr>
        <p:spPr>
          <a:xfrm>
            <a:off x="2081359" y="96230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7A4856-3093-EF4F-9163-C7EB5282194C}"/>
              </a:ext>
            </a:extLst>
          </p:cNvPr>
          <p:cNvSpPr/>
          <p:nvPr/>
        </p:nvSpPr>
        <p:spPr>
          <a:xfrm>
            <a:off x="3632314" y="96230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0968D0-F4FD-D245-84CB-2FFAC87DFC09}"/>
              </a:ext>
            </a:extLst>
          </p:cNvPr>
          <p:cNvSpPr/>
          <p:nvPr/>
        </p:nvSpPr>
        <p:spPr>
          <a:xfrm>
            <a:off x="5183267" y="96230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31D7C3-4AFA-BE4B-A7E0-15FCC9C69315}"/>
              </a:ext>
            </a:extLst>
          </p:cNvPr>
          <p:cNvSpPr/>
          <p:nvPr/>
        </p:nvSpPr>
        <p:spPr>
          <a:xfrm>
            <a:off x="6734222" y="96230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783749-18BD-1B4A-8DCF-FFE173BCC1BA}"/>
              </a:ext>
            </a:extLst>
          </p:cNvPr>
          <p:cNvSpPr/>
          <p:nvPr/>
        </p:nvSpPr>
        <p:spPr>
          <a:xfrm>
            <a:off x="8285177" y="96230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455937-D946-9E4A-8730-7F73E451A26D}"/>
              </a:ext>
            </a:extLst>
          </p:cNvPr>
          <p:cNvSpPr/>
          <p:nvPr/>
        </p:nvSpPr>
        <p:spPr>
          <a:xfrm>
            <a:off x="2081359" y="85107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DE2F54-9ED2-B64F-9EE8-ED2EE64B5B28}"/>
              </a:ext>
            </a:extLst>
          </p:cNvPr>
          <p:cNvSpPr/>
          <p:nvPr/>
        </p:nvSpPr>
        <p:spPr>
          <a:xfrm>
            <a:off x="3632314" y="85107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34EFD3-2FE0-A544-9D57-767DB7C65DAD}"/>
              </a:ext>
            </a:extLst>
          </p:cNvPr>
          <p:cNvSpPr/>
          <p:nvPr/>
        </p:nvSpPr>
        <p:spPr>
          <a:xfrm>
            <a:off x="5183267" y="85107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7B0378-B38A-694C-9538-1C8CFEE4301B}"/>
              </a:ext>
            </a:extLst>
          </p:cNvPr>
          <p:cNvSpPr/>
          <p:nvPr/>
        </p:nvSpPr>
        <p:spPr>
          <a:xfrm>
            <a:off x="6734222" y="85107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8C7D1E-64F5-EB41-AC59-5A086D7A2265}"/>
              </a:ext>
            </a:extLst>
          </p:cNvPr>
          <p:cNvSpPr/>
          <p:nvPr/>
        </p:nvSpPr>
        <p:spPr>
          <a:xfrm>
            <a:off x="8285177" y="85107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0928E4-EC89-C046-957C-7C14307F297B}"/>
              </a:ext>
            </a:extLst>
          </p:cNvPr>
          <p:cNvSpPr/>
          <p:nvPr/>
        </p:nvSpPr>
        <p:spPr>
          <a:xfrm>
            <a:off x="2081359" y="735481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FA99AD-6623-1B45-92B6-A86258472D79}"/>
              </a:ext>
            </a:extLst>
          </p:cNvPr>
          <p:cNvSpPr/>
          <p:nvPr/>
        </p:nvSpPr>
        <p:spPr>
          <a:xfrm>
            <a:off x="3632314" y="735481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759A4F-987A-C943-A030-4DD936B60CDD}"/>
              </a:ext>
            </a:extLst>
          </p:cNvPr>
          <p:cNvSpPr/>
          <p:nvPr/>
        </p:nvSpPr>
        <p:spPr>
          <a:xfrm>
            <a:off x="5183267" y="735481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CDF328-49D7-C34E-99B0-02CB45BB2D40}"/>
              </a:ext>
            </a:extLst>
          </p:cNvPr>
          <p:cNvSpPr/>
          <p:nvPr/>
        </p:nvSpPr>
        <p:spPr>
          <a:xfrm>
            <a:off x="6734222" y="735481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37821F-569E-C145-9380-00543F6B8BAB}"/>
              </a:ext>
            </a:extLst>
          </p:cNvPr>
          <p:cNvSpPr/>
          <p:nvPr/>
        </p:nvSpPr>
        <p:spPr>
          <a:xfrm>
            <a:off x="8285177" y="735481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567955-4861-8546-A4D6-31CEFD2BB77B}"/>
              </a:ext>
            </a:extLst>
          </p:cNvPr>
          <p:cNvSpPr/>
          <p:nvPr/>
        </p:nvSpPr>
        <p:spPr>
          <a:xfrm>
            <a:off x="2081359" y="6177086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F1D974-128E-D94A-8AD0-99938FB3C268}"/>
              </a:ext>
            </a:extLst>
          </p:cNvPr>
          <p:cNvSpPr/>
          <p:nvPr/>
        </p:nvSpPr>
        <p:spPr>
          <a:xfrm>
            <a:off x="3632314" y="6177086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09B1BF-7934-CF48-B85E-E3D3C0B6A2D3}"/>
              </a:ext>
            </a:extLst>
          </p:cNvPr>
          <p:cNvSpPr/>
          <p:nvPr/>
        </p:nvSpPr>
        <p:spPr>
          <a:xfrm>
            <a:off x="5183267" y="6177086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037137F-B516-E949-B419-C960E8C8C6C3}"/>
              </a:ext>
            </a:extLst>
          </p:cNvPr>
          <p:cNvSpPr/>
          <p:nvPr/>
        </p:nvSpPr>
        <p:spPr>
          <a:xfrm>
            <a:off x="6734222" y="6177086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ABEC791-15C3-3648-A123-84C49F3EFF4E}"/>
              </a:ext>
            </a:extLst>
          </p:cNvPr>
          <p:cNvSpPr/>
          <p:nvPr/>
        </p:nvSpPr>
        <p:spPr>
          <a:xfrm>
            <a:off x="8285177" y="6177086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CB85EEE-DC7F-EF4C-AB9A-111E55F76619}"/>
              </a:ext>
            </a:extLst>
          </p:cNvPr>
          <p:cNvSpPr/>
          <p:nvPr/>
        </p:nvSpPr>
        <p:spPr>
          <a:xfrm>
            <a:off x="2081359" y="5042975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BBAE49-7425-9D48-B887-4B6A4F970235}"/>
              </a:ext>
            </a:extLst>
          </p:cNvPr>
          <p:cNvSpPr/>
          <p:nvPr/>
        </p:nvSpPr>
        <p:spPr>
          <a:xfrm>
            <a:off x="3632314" y="5042975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F466CF-21B3-9845-9C80-4901EB624737}"/>
              </a:ext>
            </a:extLst>
          </p:cNvPr>
          <p:cNvSpPr/>
          <p:nvPr/>
        </p:nvSpPr>
        <p:spPr>
          <a:xfrm>
            <a:off x="5183267" y="5042975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E262E9-6A92-D04D-8796-5A3DA9411475}"/>
              </a:ext>
            </a:extLst>
          </p:cNvPr>
          <p:cNvSpPr/>
          <p:nvPr/>
        </p:nvSpPr>
        <p:spPr>
          <a:xfrm>
            <a:off x="6734222" y="5042975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C1AEC-98E8-7C47-BC81-A6C4C3EAA475}"/>
              </a:ext>
            </a:extLst>
          </p:cNvPr>
          <p:cNvSpPr/>
          <p:nvPr/>
        </p:nvSpPr>
        <p:spPr>
          <a:xfrm>
            <a:off x="8285177" y="5042975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F48002-7288-C348-9C6E-81E90845A3B3}"/>
              </a:ext>
            </a:extLst>
          </p:cNvPr>
          <p:cNvGrpSpPr/>
          <p:nvPr/>
        </p:nvGrpSpPr>
        <p:grpSpPr>
          <a:xfrm>
            <a:off x="10414624" y="5638259"/>
            <a:ext cx="12065995" cy="5785751"/>
            <a:chOff x="11278422" y="5009107"/>
            <a:chExt cx="12065995" cy="578575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865BF22-6BF6-E545-949A-9BD340602780}"/>
                </a:ext>
              </a:extLst>
            </p:cNvPr>
            <p:cNvSpPr/>
            <p:nvPr/>
          </p:nvSpPr>
          <p:spPr>
            <a:xfrm>
              <a:off x="11278422" y="5009107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A. Initiating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C4ADDF9-0726-AE4A-B14D-0DB23CF325DC}"/>
                </a:ext>
              </a:extLst>
            </p:cNvPr>
            <p:cNvSpPr/>
            <p:nvPr/>
          </p:nvSpPr>
          <p:spPr>
            <a:xfrm>
              <a:off x="11278422" y="6291169"/>
              <a:ext cx="3020960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B. Planning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55185E-40D9-F94D-87B7-EABD284F7130}"/>
                </a:ext>
              </a:extLst>
            </p:cNvPr>
            <p:cNvSpPr/>
            <p:nvPr/>
          </p:nvSpPr>
          <p:spPr>
            <a:xfrm>
              <a:off x="11278422" y="7576024"/>
              <a:ext cx="3020960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C. Execution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C8ECEED-999A-2E4C-9468-AF98A2E3E872}"/>
                </a:ext>
              </a:extLst>
            </p:cNvPr>
            <p:cNvSpPr/>
            <p:nvPr/>
          </p:nvSpPr>
          <p:spPr>
            <a:xfrm>
              <a:off x="11278422" y="8860879"/>
              <a:ext cx="3020960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D. Control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B1C1440-DED0-314F-B224-AFE091C4D26E}"/>
                </a:ext>
              </a:extLst>
            </p:cNvPr>
            <p:cNvSpPr/>
            <p:nvPr/>
          </p:nvSpPr>
          <p:spPr>
            <a:xfrm>
              <a:off x="11278422" y="10145734"/>
              <a:ext cx="3020960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E. Closure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6822E49C-01DA-8742-9C56-CC77F9FE79E5}"/>
                </a:ext>
              </a:extLst>
            </p:cNvPr>
            <p:cNvSpPr/>
            <p:nvPr/>
          </p:nvSpPr>
          <p:spPr>
            <a:xfrm>
              <a:off x="14725847" y="5009107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33F22266-ECBB-004F-BF11-CF43F621429B}"/>
                </a:ext>
              </a:extLst>
            </p:cNvPr>
            <p:cNvSpPr/>
            <p:nvPr/>
          </p:nvSpPr>
          <p:spPr>
            <a:xfrm>
              <a:off x="14725847" y="6363774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F56ABA23-DB96-0343-A36A-3F2F8B76F595}"/>
                </a:ext>
              </a:extLst>
            </p:cNvPr>
            <p:cNvSpPr/>
            <p:nvPr/>
          </p:nvSpPr>
          <p:spPr>
            <a:xfrm>
              <a:off x="14725847" y="7651644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49693FA8-1D3F-A240-8299-CF29EA8882C8}"/>
                </a:ext>
              </a:extLst>
            </p:cNvPr>
            <p:cNvSpPr/>
            <p:nvPr/>
          </p:nvSpPr>
          <p:spPr>
            <a:xfrm>
              <a:off x="14725847" y="8939514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663426D-A5BA-FF45-8A90-015D13BC0F13}"/>
                </a:ext>
              </a:extLst>
            </p:cNvPr>
            <p:cNvSpPr/>
            <p:nvPr/>
          </p:nvSpPr>
          <p:spPr>
            <a:xfrm>
              <a:off x="14725847" y="10260314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6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6856AA8-3DE0-3A4F-9984-1EFF3C81811B}"/>
              </a:ext>
            </a:extLst>
          </p:cNvPr>
          <p:cNvSpPr/>
          <p:nvPr/>
        </p:nvSpPr>
        <p:spPr>
          <a:xfrm>
            <a:off x="2409638" y="6037848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D14DF1-2D3A-CA45-BD87-5F1781408474}"/>
              </a:ext>
            </a:extLst>
          </p:cNvPr>
          <p:cNvSpPr/>
          <p:nvPr/>
        </p:nvSpPr>
        <p:spPr>
          <a:xfrm>
            <a:off x="2409638" y="7563210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3878B3-8BF1-1447-B841-EDB56FDB6CD4}"/>
              </a:ext>
            </a:extLst>
          </p:cNvPr>
          <p:cNvSpPr/>
          <p:nvPr/>
        </p:nvSpPr>
        <p:spPr>
          <a:xfrm>
            <a:off x="3918194" y="7563210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1741F3D-60F6-6842-A5C5-7E78BA5973E9}"/>
              </a:ext>
            </a:extLst>
          </p:cNvPr>
          <p:cNvSpPr/>
          <p:nvPr/>
        </p:nvSpPr>
        <p:spPr>
          <a:xfrm>
            <a:off x="2409638" y="9088572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4A4A93-E7E3-3549-A76C-03E183D03975}"/>
              </a:ext>
            </a:extLst>
          </p:cNvPr>
          <p:cNvSpPr/>
          <p:nvPr/>
        </p:nvSpPr>
        <p:spPr>
          <a:xfrm>
            <a:off x="2409638" y="10613936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9D851D3-4ECF-3542-8EDA-710EC56C2330}"/>
              </a:ext>
            </a:extLst>
          </p:cNvPr>
          <p:cNvSpPr/>
          <p:nvPr/>
        </p:nvSpPr>
        <p:spPr>
          <a:xfrm>
            <a:off x="3918194" y="9088572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ADC79C7-3E88-D54F-89C0-8C8B2D2BCD74}"/>
              </a:ext>
            </a:extLst>
          </p:cNvPr>
          <p:cNvSpPr/>
          <p:nvPr/>
        </p:nvSpPr>
        <p:spPr>
          <a:xfrm>
            <a:off x="3918194" y="10613936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202DE3-D21D-7443-ACC8-4299F40D2C14}"/>
              </a:ext>
            </a:extLst>
          </p:cNvPr>
          <p:cNvSpPr/>
          <p:nvPr/>
        </p:nvSpPr>
        <p:spPr>
          <a:xfrm>
            <a:off x="5426749" y="9088572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16D983-BC4E-1E44-B6D4-41BCD8B2E6AA}"/>
              </a:ext>
            </a:extLst>
          </p:cNvPr>
          <p:cNvSpPr/>
          <p:nvPr/>
        </p:nvSpPr>
        <p:spPr>
          <a:xfrm>
            <a:off x="5426749" y="10613936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E3F9A0-DB87-C648-ADB6-98F82CB21567}"/>
              </a:ext>
            </a:extLst>
          </p:cNvPr>
          <p:cNvSpPr/>
          <p:nvPr/>
        </p:nvSpPr>
        <p:spPr>
          <a:xfrm>
            <a:off x="6935306" y="10613936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71B18B-8FC6-AC4A-B1AE-472923E1A436}"/>
              </a:ext>
            </a:extLst>
          </p:cNvPr>
          <p:cNvSpPr/>
          <p:nvPr/>
        </p:nvSpPr>
        <p:spPr>
          <a:xfrm>
            <a:off x="8443863" y="10613936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055C777-6D5E-104C-8115-A6FD794C271A}"/>
              </a:ext>
            </a:extLst>
          </p:cNvPr>
          <p:cNvSpPr/>
          <p:nvPr/>
        </p:nvSpPr>
        <p:spPr>
          <a:xfrm>
            <a:off x="2409638" y="4512485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18E9320-2F99-A044-B101-257A6A290DB8}"/>
              </a:ext>
            </a:extLst>
          </p:cNvPr>
          <p:cNvSpPr/>
          <p:nvPr/>
        </p:nvSpPr>
        <p:spPr>
          <a:xfrm>
            <a:off x="3918194" y="4512485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8982C3-AE14-FA44-83B6-887428EFFC5F}"/>
              </a:ext>
            </a:extLst>
          </p:cNvPr>
          <p:cNvSpPr/>
          <p:nvPr/>
        </p:nvSpPr>
        <p:spPr>
          <a:xfrm>
            <a:off x="3918194" y="6037848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6F882E0-A91F-124F-B931-65417033A0CC}"/>
              </a:ext>
            </a:extLst>
          </p:cNvPr>
          <p:cNvSpPr/>
          <p:nvPr/>
        </p:nvSpPr>
        <p:spPr>
          <a:xfrm>
            <a:off x="5426749" y="4512485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56FEFEA-4646-3042-A79E-542CC82624EF}"/>
              </a:ext>
            </a:extLst>
          </p:cNvPr>
          <p:cNvSpPr/>
          <p:nvPr/>
        </p:nvSpPr>
        <p:spPr>
          <a:xfrm>
            <a:off x="5426749" y="6037848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AEA6DB-A82E-514F-8BB4-5E0B6EC4B020}"/>
              </a:ext>
            </a:extLst>
          </p:cNvPr>
          <p:cNvSpPr/>
          <p:nvPr/>
        </p:nvSpPr>
        <p:spPr>
          <a:xfrm>
            <a:off x="5426749" y="7563210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738EFA-165B-C745-AA68-B1D7598721C3}"/>
              </a:ext>
            </a:extLst>
          </p:cNvPr>
          <p:cNvSpPr/>
          <p:nvPr/>
        </p:nvSpPr>
        <p:spPr>
          <a:xfrm>
            <a:off x="6935306" y="4512485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CBEDCF-2B9B-804D-BB65-4A1C49B6B825}"/>
              </a:ext>
            </a:extLst>
          </p:cNvPr>
          <p:cNvSpPr/>
          <p:nvPr/>
        </p:nvSpPr>
        <p:spPr>
          <a:xfrm>
            <a:off x="6935306" y="6037848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6F3BE43-EEA4-384D-8313-D3E95CE31590}"/>
              </a:ext>
            </a:extLst>
          </p:cNvPr>
          <p:cNvSpPr/>
          <p:nvPr/>
        </p:nvSpPr>
        <p:spPr>
          <a:xfrm>
            <a:off x="6935306" y="7563210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7E201EF-FA19-A044-8AA5-421A5D25DB05}"/>
              </a:ext>
            </a:extLst>
          </p:cNvPr>
          <p:cNvSpPr/>
          <p:nvPr/>
        </p:nvSpPr>
        <p:spPr>
          <a:xfrm>
            <a:off x="8443863" y="4512485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E11DD8-AF94-8F44-AC78-C587711B5435}"/>
              </a:ext>
            </a:extLst>
          </p:cNvPr>
          <p:cNvSpPr/>
          <p:nvPr/>
        </p:nvSpPr>
        <p:spPr>
          <a:xfrm>
            <a:off x="8443863" y="6037848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9561FE-42F9-A943-9FE2-164EB6716EC5}"/>
              </a:ext>
            </a:extLst>
          </p:cNvPr>
          <p:cNvSpPr/>
          <p:nvPr/>
        </p:nvSpPr>
        <p:spPr>
          <a:xfrm>
            <a:off x="8443863" y="7563210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9CC6459-F7D9-B34D-B2F8-B6D928E49A0B}"/>
              </a:ext>
            </a:extLst>
          </p:cNvPr>
          <p:cNvSpPr/>
          <p:nvPr/>
        </p:nvSpPr>
        <p:spPr>
          <a:xfrm>
            <a:off x="9952418" y="4512485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186F37-114E-FC40-B891-D80FFB3979B0}"/>
              </a:ext>
            </a:extLst>
          </p:cNvPr>
          <p:cNvSpPr/>
          <p:nvPr/>
        </p:nvSpPr>
        <p:spPr>
          <a:xfrm>
            <a:off x="9952418" y="6037848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B47DA6-9483-E942-AC1C-84373D4BAB3E}"/>
              </a:ext>
            </a:extLst>
          </p:cNvPr>
          <p:cNvSpPr/>
          <p:nvPr/>
        </p:nvSpPr>
        <p:spPr>
          <a:xfrm>
            <a:off x="9952418" y="7563210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24AC373-D76A-7947-B6C6-78CD8F57B2A0}"/>
              </a:ext>
            </a:extLst>
          </p:cNvPr>
          <p:cNvSpPr/>
          <p:nvPr/>
        </p:nvSpPr>
        <p:spPr>
          <a:xfrm>
            <a:off x="6935306" y="9088572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9108EBD-D23A-7242-9A0D-60FA7803872D}"/>
              </a:ext>
            </a:extLst>
          </p:cNvPr>
          <p:cNvSpPr/>
          <p:nvPr/>
        </p:nvSpPr>
        <p:spPr>
          <a:xfrm>
            <a:off x="8443863" y="9088572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06F7571-A4AF-BA43-AEEF-A93CF6756EF1}"/>
              </a:ext>
            </a:extLst>
          </p:cNvPr>
          <p:cNvSpPr/>
          <p:nvPr/>
        </p:nvSpPr>
        <p:spPr>
          <a:xfrm>
            <a:off x="9952418" y="9088572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1F5758-CA58-FB4F-8E27-DF2C08C34189}"/>
              </a:ext>
            </a:extLst>
          </p:cNvPr>
          <p:cNvSpPr/>
          <p:nvPr/>
        </p:nvSpPr>
        <p:spPr>
          <a:xfrm>
            <a:off x="9952418" y="10613936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B4A3DF-37D7-6549-B54D-484531529948}"/>
              </a:ext>
            </a:extLst>
          </p:cNvPr>
          <p:cNvSpPr/>
          <p:nvPr/>
        </p:nvSpPr>
        <p:spPr>
          <a:xfrm>
            <a:off x="5744453" y="5004235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9212E1C-903D-7847-994B-0F14568E4AD7}"/>
              </a:ext>
            </a:extLst>
          </p:cNvPr>
          <p:cNvSpPr/>
          <p:nvPr/>
        </p:nvSpPr>
        <p:spPr>
          <a:xfrm>
            <a:off x="5744453" y="6502249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C937EFE-C2D3-2D46-8A9B-54AF5D55ED44}"/>
              </a:ext>
            </a:extLst>
          </p:cNvPr>
          <p:cNvSpPr/>
          <p:nvPr/>
        </p:nvSpPr>
        <p:spPr>
          <a:xfrm>
            <a:off x="7268164" y="952366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03037DF-C128-ED4E-A399-90478D37EAB8}"/>
              </a:ext>
            </a:extLst>
          </p:cNvPr>
          <p:cNvSpPr/>
          <p:nvPr/>
        </p:nvSpPr>
        <p:spPr>
          <a:xfrm>
            <a:off x="7256254" y="6527639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02DC78D-88A0-9246-A40D-348D82EA9DA3}"/>
              </a:ext>
            </a:extLst>
          </p:cNvPr>
          <p:cNvSpPr/>
          <p:nvPr/>
        </p:nvSpPr>
        <p:spPr>
          <a:xfrm>
            <a:off x="7253008" y="5004235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E76C33-C634-B641-8B2C-2CF6129E7F31}"/>
              </a:ext>
            </a:extLst>
          </p:cNvPr>
          <p:cNvSpPr/>
          <p:nvPr/>
        </p:nvSpPr>
        <p:spPr>
          <a:xfrm>
            <a:off x="5722370" y="7974873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3F80D04-246B-C74A-A254-528E5BDD7F92}"/>
              </a:ext>
            </a:extLst>
          </p:cNvPr>
          <p:cNvSpPr/>
          <p:nvPr/>
        </p:nvSpPr>
        <p:spPr>
          <a:xfrm>
            <a:off x="5722370" y="952366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90EC9E2-414C-0645-AB72-B8AB90F8AA5B}"/>
              </a:ext>
            </a:extLst>
          </p:cNvPr>
          <p:cNvSpPr/>
          <p:nvPr/>
        </p:nvSpPr>
        <p:spPr>
          <a:xfrm>
            <a:off x="8747709" y="952366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52E1ADE-773C-1F40-BE19-DEF86EA302B8}"/>
              </a:ext>
            </a:extLst>
          </p:cNvPr>
          <p:cNvSpPr/>
          <p:nvPr/>
        </p:nvSpPr>
        <p:spPr>
          <a:xfrm>
            <a:off x="7290246" y="8000261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796CBF7-8A13-5646-A170-ED9CAE62CED3}"/>
              </a:ext>
            </a:extLst>
          </p:cNvPr>
          <p:cNvSpPr/>
          <p:nvPr/>
        </p:nvSpPr>
        <p:spPr>
          <a:xfrm>
            <a:off x="5744452" y="11072459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A1C639E-52C0-F640-A07F-D021002AABCC}"/>
              </a:ext>
            </a:extLst>
          </p:cNvPr>
          <p:cNvSpPr/>
          <p:nvPr/>
        </p:nvSpPr>
        <p:spPr>
          <a:xfrm>
            <a:off x="7268164" y="11072460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AD4A487-566A-3B4C-86F4-B9C70A7BDCE5}"/>
              </a:ext>
            </a:extLst>
          </p:cNvPr>
          <p:cNvSpPr/>
          <p:nvPr/>
        </p:nvSpPr>
        <p:spPr>
          <a:xfrm>
            <a:off x="8735799" y="11072460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AD4EE39E-6B04-E54E-845A-7453F243845F}"/>
              </a:ext>
            </a:extLst>
          </p:cNvPr>
          <p:cNvSpPr/>
          <p:nvPr/>
        </p:nvSpPr>
        <p:spPr>
          <a:xfrm>
            <a:off x="12723057" y="10363230"/>
            <a:ext cx="10105866" cy="16366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56">
            <a:extLst>
              <a:ext uri="{FF2B5EF4-FFF2-40B4-BE49-F238E27FC236}">
                <a16:creationId xmlns:a16="http://schemas.microsoft.com/office/drawing/2014/main" id="{52232055-D5C5-4142-88EA-9CF1753D8AF2}"/>
              </a:ext>
            </a:extLst>
          </p:cNvPr>
          <p:cNvSpPr/>
          <p:nvPr/>
        </p:nvSpPr>
        <p:spPr>
          <a:xfrm>
            <a:off x="16471799" y="10757362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85" name="CuadroTexto 395">
            <a:extLst>
              <a:ext uri="{FF2B5EF4-FFF2-40B4-BE49-F238E27FC236}">
                <a16:creationId xmlns:a16="http://schemas.microsoft.com/office/drawing/2014/main" id="{2D9CDE63-F4E1-9F49-8BA5-A682BE960CB3}"/>
              </a:ext>
            </a:extLst>
          </p:cNvPr>
          <p:cNvSpPr txBox="1"/>
          <p:nvPr/>
        </p:nvSpPr>
        <p:spPr>
          <a:xfrm>
            <a:off x="13450783" y="1085993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</a:p>
        </p:txBody>
      </p:sp>
      <p:sp>
        <p:nvSpPr>
          <p:cNvPr id="186" name="Freeform 351">
            <a:extLst>
              <a:ext uri="{FF2B5EF4-FFF2-40B4-BE49-F238E27FC236}">
                <a16:creationId xmlns:a16="http://schemas.microsoft.com/office/drawing/2014/main" id="{F1500FDF-7006-8647-80E0-7365FC47B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305" y="10933690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D0DE94E-52E0-FC41-A4F9-06DBF73B62B9}"/>
              </a:ext>
            </a:extLst>
          </p:cNvPr>
          <p:cNvSpPr/>
          <p:nvPr/>
        </p:nvSpPr>
        <p:spPr>
          <a:xfrm>
            <a:off x="12723057" y="7488583"/>
            <a:ext cx="10105866" cy="16366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56">
            <a:extLst>
              <a:ext uri="{FF2B5EF4-FFF2-40B4-BE49-F238E27FC236}">
                <a16:creationId xmlns:a16="http://schemas.microsoft.com/office/drawing/2014/main" id="{244DFC29-D48A-C74B-B7AA-D317B1152376}"/>
              </a:ext>
            </a:extLst>
          </p:cNvPr>
          <p:cNvSpPr/>
          <p:nvPr/>
        </p:nvSpPr>
        <p:spPr>
          <a:xfrm>
            <a:off x="16471799" y="7882715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89" name="CuadroTexto 395">
            <a:extLst>
              <a:ext uri="{FF2B5EF4-FFF2-40B4-BE49-F238E27FC236}">
                <a16:creationId xmlns:a16="http://schemas.microsoft.com/office/drawing/2014/main" id="{1948A807-E267-154E-84D9-A02B480B37E8}"/>
              </a:ext>
            </a:extLst>
          </p:cNvPr>
          <p:cNvSpPr txBox="1"/>
          <p:nvPr/>
        </p:nvSpPr>
        <p:spPr>
          <a:xfrm>
            <a:off x="13450783" y="799353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</a:p>
        </p:txBody>
      </p:sp>
      <p:sp>
        <p:nvSpPr>
          <p:cNvPr id="190" name="Freeform 351">
            <a:extLst>
              <a:ext uri="{FF2B5EF4-FFF2-40B4-BE49-F238E27FC236}">
                <a16:creationId xmlns:a16="http://schemas.microsoft.com/office/drawing/2014/main" id="{34C0408B-6BFB-F243-B46D-707DC7F2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305" y="8059043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13B9C4-DEFD-FA41-8972-BC54E1E16B7B}"/>
              </a:ext>
            </a:extLst>
          </p:cNvPr>
          <p:cNvSpPr/>
          <p:nvPr/>
        </p:nvSpPr>
        <p:spPr>
          <a:xfrm>
            <a:off x="12723057" y="4613936"/>
            <a:ext cx="10105866" cy="16366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56">
            <a:extLst>
              <a:ext uri="{FF2B5EF4-FFF2-40B4-BE49-F238E27FC236}">
                <a16:creationId xmlns:a16="http://schemas.microsoft.com/office/drawing/2014/main" id="{7F81E476-50FA-0C40-96AB-66DBF9E3C6C2}"/>
              </a:ext>
            </a:extLst>
          </p:cNvPr>
          <p:cNvSpPr/>
          <p:nvPr/>
        </p:nvSpPr>
        <p:spPr>
          <a:xfrm>
            <a:off x="16471799" y="5008068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93" name="CuadroTexto 395">
            <a:extLst>
              <a:ext uri="{FF2B5EF4-FFF2-40B4-BE49-F238E27FC236}">
                <a16:creationId xmlns:a16="http://schemas.microsoft.com/office/drawing/2014/main" id="{D0F3B822-AF24-714F-9884-E5CCF25B2117}"/>
              </a:ext>
            </a:extLst>
          </p:cNvPr>
          <p:cNvSpPr txBox="1"/>
          <p:nvPr/>
        </p:nvSpPr>
        <p:spPr>
          <a:xfrm>
            <a:off x="13450783" y="5093128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</a:p>
        </p:txBody>
      </p:sp>
      <p:sp>
        <p:nvSpPr>
          <p:cNvPr id="194" name="Freeform 351">
            <a:extLst>
              <a:ext uri="{FF2B5EF4-FFF2-40B4-BE49-F238E27FC236}">
                <a16:creationId xmlns:a16="http://schemas.microsoft.com/office/drawing/2014/main" id="{1680D3EA-7A72-5242-9E4A-9A607134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305" y="5184396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02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55FDD2-FE76-5C49-AA78-188A6AECBCAC}"/>
              </a:ext>
            </a:extLst>
          </p:cNvPr>
          <p:cNvGrpSpPr/>
          <p:nvPr/>
        </p:nvGrpSpPr>
        <p:grpSpPr>
          <a:xfrm>
            <a:off x="1845637" y="5131841"/>
            <a:ext cx="20686375" cy="7033480"/>
            <a:chOff x="1845637" y="4857521"/>
            <a:chExt cx="20686375" cy="7033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FB47B2-C73E-D54A-8093-36B25E345466}"/>
                </a:ext>
              </a:extLst>
            </p:cNvPr>
            <p:cNvGrpSpPr/>
            <p:nvPr/>
          </p:nvGrpSpPr>
          <p:grpSpPr>
            <a:xfrm>
              <a:off x="1845637" y="4857521"/>
              <a:ext cx="20686375" cy="5274840"/>
              <a:chOff x="1685945" y="5334000"/>
              <a:chExt cx="21945149" cy="64751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B016DA31-05D1-D841-9739-90D4C4DD9B3F}"/>
                  </a:ext>
                </a:extLst>
              </p:cNvPr>
              <p:cNvGrpSpPr/>
              <p:nvPr/>
            </p:nvGrpSpPr>
            <p:grpSpPr>
              <a:xfrm>
                <a:off x="1685945" y="5334000"/>
                <a:ext cx="10764907" cy="6475168"/>
                <a:chOff x="1898381" y="4758557"/>
                <a:chExt cx="20344736" cy="5404383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ABC3FCA-B553-DD4F-A3F8-3DD59A78068A}"/>
                    </a:ext>
                  </a:extLst>
                </p:cNvPr>
                <p:cNvSpPr/>
                <p:nvPr/>
              </p:nvSpPr>
              <p:spPr>
                <a:xfrm>
                  <a:off x="1898381" y="4758557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B30548F-622C-3744-8F67-9CEDD43C84C4}"/>
                    </a:ext>
                  </a:extLst>
                </p:cNvPr>
                <p:cNvSpPr/>
                <p:nvPr/>
              </p:nvSpPr>
              <p:spPr>
                <a:xfrm>
                  <a:off x="1898381" y="6560018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6CC564F-A053-074F-A57D-BB7891F1B84C}"/>
                    </a:ext>
                  </a:extLst>
                </p:cNvPr>
                <p:cNvSpPr/>
                <p:nvPr/>
              </p:nvSpPr>
              <p:spPr>
                <a:xfrm>
                  <a:off x="1898381" y="8361479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4DA3811E-C53E-4141-8676-A07D8366414A}"/>
                    </a:ext>
                  </a:extLst>
                </p:cNvPr>
                <p:cNvSpPr/>
                <p:nvPr/>
              </p:nvSpPr>
              <p:spPr>
                <a:xfrm>
                  <a:off x="8679959" y="4758557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B5260E7-48AD-414C-B097-AEF5184FC708}"/>
                    </a:ext>
                  </a:extLst>
                </p:cNvPr>
                <p:cNvSpPr/>
                <p:nvPr/>
              </p:nvSpPr>
              <p:spPr>
                <a:xfrm>
                  <a:off x="8679959" y="6560018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7C59692-052F-0146-B4C4-40A2B0B5BA40}"/>
                    </a:ext>
                  </a:extLst>
                </p:cNvPr>
                <p:cNvSpPr/>
                <p:nvPr/>
              </p:nvSpPr>
              <p:spPr>
                <a:xfrm>
                  <a:off x="8679959" y="8361479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0EF764E-FA0A-724A-9CA5-BA630AD46E5F}"/>
                    </a:ext>
                  </a:extLst>
                </p:cNvPr>
                <p:cNvSpPr/>
                <p:nvPr/>
              </p:nvSpPr>
              <p:spPr>
                <a:xfrm>
                  <a:off x="15461539" y="4758557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95EB638-1490-F04A-8942-1E7DED22AC34}"/>
                    </a:ext>
                  </a:extLst>
                </p:cNvPr>
                <p:cNvSpPr/>
                <p:nvPr/>
              </p:nvSpPr>
              <p:spPr>
                <a:xfrm>
                  <a:off x="15461539" y="6560018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3CBEEDC6-BD9F-4340-BCA3-79B8ACDF8469}"/>
                    </a:ext>
                  </a:extLst>
                </p:cNvPr>
                <p:cNvSpPr/>
                <p:nvPr/>
              </p:nvSpPr>
              <p:spPr>
                <a:xfrm>
                  <a:off x="15461539" y="8361479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DFF256B-16CC-714E-9A0B-338168E1C20F}"/>
                    </a:ext>
                  </a:extLst>
                </p:cNvPr>
                <p:cNvSpPr txBox="1"/>
                <p:nvPr/>
              </p:nvSpPr>
              <p:spPr>
                <a:xfrm>
                  <a:off x="2683329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1347B6F-9A47-F44A-9844-A1EC8D3CBAF9}"/>
                    </a:ext>
                  </a:extLst>
                </p:cNvPr>
                <p:cNvSpPr txBox="1"/>
                <p:nvPr/>
              </p:nvSpPr>
              <p:spPr>
                <a:xfrm>
                  <a:off x="9464907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0BCA183-D007-864F-8024-625471E2C056}"/>
                    </a:ext>
                  </a:extLst>
                </p:cNvPr>
                <p:cNvSpPr txBox="1"/>
                <p:nvPr/>
              </p:nvSpPr>
              <p:spPr>
                <a:xfrm>
                  <a:off x="16246486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31AE4D4-BF1F-9440-B0AE-471A24E4012A}"/>
                    </a:ext>
                  </a:extLst>
                </p:cNvPr>
                <p:cNvSpPr txBox="1"/>
                <p:nvPr/>
              </p:nvSpPr>
              <p:spPr>
                <a:xfrm>
                  <a:off x="2683329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B89EDF2-592A-E249-BDE7-A75DE6FC50F1}"/>
                    </a:ext>
                  </a:extLst>
                </p:cNvPr>
                <p:cNvSpPr txBox="1"/>
                <p:nvPr/>
              </p:nvSpPr>
              <p:spPr>
                <a:xfrm>
                  <a:off x="9464907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A5CBBB7-07FA-9B41-9227-3DCC9E614C0D}"/>
                    </a:ext>
                  </a:extLst>
                </p:cNvPr>
                <p:cNvSpPr txBox="1"/>
                <p:nvPr/>
              </p:nvSpPr>
              <p:spPr>
                <a:xfrm>
                  <a:off x="16246486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19FC42E-34DD-4348-A01C-6C438A02B89E}"/>
                    </a:ext>
                  </a:extLst>
                </p:cNvPr>
                <p:cNvSpPr txBox="1"/>
                <p:nvPr/>
              </p:nvSpPr>
              <p:spPr>
                <a:xfrm>
                  <a:off x="2683329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5868D3E-4A9D-1849-9D89-16602A641BB6}"/>
                    </a:ext>
                  </a:extLst>
                </p:cNvPr>
                <p:cNvSpPr txBox="1"/>
                <p:nvPr/>
              </p:nvSpPr>
              <p:spPr>
                <a:xfrm>
                  <a:off x="9464907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F012E99-0ABE-B84E-B3B6-33B2FACE315E}"/>
                    </a:ext>
                  </a:extLst>
                </p:cNvPr>
                <p:cNvSpPr txBox="1"/>
                <p:nvPr/>
              </p:nvSpPr>
              <p:spPr>
                <a:xfrm>
                  <a:off x="16246486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DA398574-4601-B446-B917-85519EA906D3}"/>
                  </a:ext>
                </a:extLst>
              </p:cNvPr>
              <p:cNvGrpSpPr/>
              <p:nvPr/>
            </p:nvGrpSpPr>
            <p:grpSpPr>
              <a:xfrm>
                <a:off x="12866187" y="5334000"/>
                <a:ext cx="10764907" cy="6475168"/>
                <a:chOff x="1898381" y="4758557"/>
                <a:chExt cx="20344736" cy="5404383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96196DBC-4432-3C4C-9BF3-0302E2BE6BEC}"/>
                    </a:ext>
                  </a:extLst>
                </p:cNvPr>
                <p:cNvSpPr/>
                <p:nvPr/>
              </p:nvSpPr>
              <p:spPr>
                <a:xfrm>
                  <a:off x="1898381" y="4758557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C74FD0D-FF00-A34F-82A6-98E6DC6F7391}"/>
                    </a:ext>
                  </a:extLst>
                </p:cNvPr>
                <p:cNvSpPr/>
                <p:nvPr/>
              </p:nvSpPr>
              <p:spPr>
                <a:xfrm>
                  <a:off x="1898381" y="6560018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31F6650-A5A0-E24B-B585-D901073834C7}"/>
                    </a:ext>
                  </a:extLst>
                </p:cNvPr>
                <p:cNvSpPr/>
                <p:nvPr/>
              </p:nvSpPr>
              <p:spPr>
                <a:xfrm>
                  <a:off x="1898381" y="8361479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08C8D12-57A9-754E-B6FF-623DFF057A0D}"/>
                    </a:ext>
                  </a:extLst>
                </p:cNvPr>
                <p:cNvSpPr/>
                <p:nvPr/>
              </p:nvSpPr>
              <p:spPr>
                <a:xfrm>
                  <a:off x="8679959" y="4758557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88FB2F3-7C3E-F64C-8BD8-D125BCDDF2A6}"/>
                    </a:ext>
                  </a:extLst>
                </p:cNvPr>
                <p:cNvSpPr/>
                <p:nvPr/>
              </p:nvSpPr>
              <p:spPr>
                <a:xfrm>
                  <a:off x="8679959" y="6560018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7CF143E-51DF-2049-B2B8-9CC2A3194134}"/>
                    </a:ext>
                  </a:extLst>
                </p:cNvPr>
                <p:cNvSpPr/>
                <p:nvPr/>
              </p:nvSpPr>
              <p:spPr>
                <a:xfrm>
                  <a:off x="8679959" y="8361479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9AC0DF9-84D4-3941-888D-98B261575CAF}"/>
                    </a:ext>
                  </a:extLst>
                </p:cNvPr>
                <p:cNvSpPr/>
                <p:nvPr/>
              </p:nvSpPr>
              <p:spPr>
                <a:xfrm>
                  <a:off x="15461539" y="4758557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0A3C980B-18E4-7440-94AD-EF95F5500F91}"/>
                    </a:ext>
                  </a:extLst>
                </p:cNvPr>
                <p:cNvSpPr/>
                <p:nvPr/>
              </p:nvSpPr>
              <p:spPr>
                <a:xfrm>
                  <a:off x="15461539" y="6560018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48CF4C6-9562-3B47-BE19-4695B4B605BD}"/>
                    </a:ext>
                  </a:extLst>
                </p:cNvPr>
                <p:cNvSpPr/>
                <p:nvPr/>
              </p:nvSpPr>
              <p:spPr>
                <a:xfrm>
                  <a:off x="15461539" y="8361479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33C155E6-BDB9-9B4B-8C10-78CAFF62B129}"/>
                    </a:ext>
                  </a:extLst>
                </p:cNvPr>
                <p:cNvSpPr txBox="1"/>
                <p:nvPr/>
              </p:nvSpPr>
              <p:spPr>
                <a:xfrm>
                  <a:off x="2683329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AB271F25-F9BB-B845-9513-AE388474AF42}"/>
                    </a:ext>
                  </a:extLst>
                </p:cNvPr>
                <p:cNvSpPr txBox="1"/>
                <p:nvPr/>
              </p:nvSpPr>
              <p:spPr>
                <a:xfrm>
                  <a:off x="9464907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F9E3C97-344F-304F-930D-EC119D49E21A}"/>
                    </a:ext>
                  </a:extLst>
                </p:cNvPr>
                <p:cNvSpPr txBox="1"/>
                <p:nvPr/>
              </p:nvSpPr>
              <p:spPr>
                <a:xfrm>
                  <a:off x="16246486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B859378-D5F1-1B4F-8231-DD66EEE455A8}"/>
                    </a:ext>
                  </a:extLst>
                </p:cNvPr>
                <p:cNvSpPr txBox="1"/>
                <p:nvPr/>
              </p:nvSpPr>
              <p:spPr>
                <a:xfrm>
                  <a:off x="2683329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6D84056-40F1-584D-9F42-CB48EF35CEC3}"/>
                    </a:ext>
                  </a:extLst>
                </p:cNvPr>
                <p:cNvSpPr txBox="1"/>
                <p:nvPr/>
              </p:nvSpPr>
              <p:spPr>
                <a:xfrm>
                  <a:off x="9464907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118670E-FB49-9F42-BE76-2B8AFB8DDED6}"/>
                    </a:ext>
                  </a:extLst>
                </p:cNvPr>
                <p:cNvSpPr txBox="1"/>
                <p:nvPr/>
              </p:nvSpPr>
              <p:spPr>
                <a:xfrm>
                  <a:off x="16246486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588D67F-4B9C-2F4F-88B4-D4B9196DEC76}"/>
                    </a:ext>
                  </a:extLst>
                </p:cNvPr>
                <p:cNvSpPr txBox="1"/>
                <p:nvPr/>
              </p:nvSpPr>
              <p:spPr>
                <a:xfrm>
                  <a:off x="2683329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F77E3DD-B6B6-1547-AEFA-86A5631DB2A3}"/>
                    </a:ext>
                  </a:extLst>
                </p:cNvPr>
                <p:cNvSpPr txBox="1"/>
                <p:nvPr/>
              </p:nvSpPr>
              <p:spPr>
                <a:xfrm>
                  <a:off x="9464907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5128DD0-F55F-754E-8067-5F86443A022E}"/>
                    </a:ext>
                  </a:extLst>
                </p:cNvPr>
                <p:cNvSpPr txBox="1"/>
                <p:nvPr/>
              </p:nvSpPr>
              <p:spPr>
                <a:xfrm>
                  <a:off x="16246486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D9A0935-2323-B046-81F3-033E2E64C1BE}"/>
                </a:ext>
              </a:extLst>
            </p:cNvPr>
            <p:cNvGrpSpPr/>
            <p:nvPr/>
          </p:nvGrpSpPr>
          <p:grpSpPr>
            <a:xfrm>
              <a:off x="2814099" y="10721450"/>
              <a:ext cx="8618570" cy="1169551"/>
              <a:chOff x="2814099" y="11056730"/>
              <a:chExt cx="8618570" cy="1169551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536A0B8-905A-A341-8E38-5274CB155A48}"/>
                  </a:ext>
                </a:extLst>
              </p:cNvPr>
              <p:cNvSpPr/>
              <p:nvPr/>
            </p:nvSpPr>
            <p:spPr>
              <a:xfrm>
                <a:off x="5593574" y="11056730"/>
                <a:ext cx="30209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Initiating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133" name="Rectangle 56">
                <a:extLst>
                  <a:ext uri="{FF2B5EF4-FFF2-40B4-BE49-F238E27FC236}">
                    <a16:creationId xmlns:a16="http://schemas.microsoft.com/office/drawing/2014/main" id="{0EB8356D-2F87-0648-AE50-AED962C2C919}"/>
                  </a:ext>
                </a:extLst>
              </p:cNvPr>
              <p:cNvSpPr/>
              <p:nvPr/>
            </p:nvSpPr>
            <p:spPr>
              <a:xfrm>
                <a:off x="2814099" y="11703061"/>
                <a:ext cx="86185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B4FC25B-7C51-C24D-A543-CAA324F3F263}"/>
                </a:ext>
              </a:extLst>
            </p:cNvPr>
            <p:cNvGrpSpPr/>
            <p:nvPr/>
          </p:nvGrpSpPr>
          <p:grpSpPr>
            <a:xfrm>
              <a:off x="12964310" y="10718657"/>
              <a:ext cx="8618570" cy="1172344"/>
              <a:chOff x="12964310" y="11053937"/>
              <a:chExt cx="8618570" cy="117234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31EFFFF-44E2-6443-A6C4-D6C359FF8578}"/>
                  </a:ext>
                </a:extLst>
              </p:cNvPr>
              <p:cNvSpPr/>
              <p:nvPr/>
            </p:nvSpPr>
            <p:spPr>
              <a:xfrm>
                <a:off x="15763120" y="11053937"/>
                <a:ext cx="3020960" cy="649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Planning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136" name="Rectangle 56">
                <a:extLst>
                  <a:ext uri="{FF2B5EF4-FFF2-40B4-BE49-F238E27FC236}">
                    <a16:creationId xmlns:a16="http://schemas.microsoft.com/office/drawing/2014/main" id="{758A2ECE-88EE-8D47-8CDF-098752A822BF}"/>
                  </a:ext>
                </a:extLst>
              </p:cNvPr>
              <p:cNvSpPr/>
              <p:nvPr/>
            </p:nvSpPr>
            <p:spPr>
              <a:xfrm>
                <a:off x="12964310" y="11703061"/>
                <a:ext cx="86185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312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D78653-82DB-DB46-8DA4-1772C8244FEF}"/>
              </a:ext>
            </a:extLst>
          </p:cNvPr>
          <p:cNvGrpSpPr/>
          <p:nvPr/>
        </p:nvGrpSpPr>
        <p:grpSpPr>
          <a:xfrm>
            <a:off x="2668307" y="4668364"/>
            <a:ext cx="19485550" cy="7626813"/>
            <a:chOff x="2267454" y="4072014"/>
            <a:chExt cx="19485550" cy="76268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074E7-C092-F84B-A1D9-86E017084956}"/>
                </a:ext>
              </a:extLst>
            </p:cNvPr>
            <p:cNvSpPr/>
            <p:nvPr/>
          </p:nvSpPr>
          <p:spPr>
            <a:xfrm>
              <a:off x="8593065" y="4072014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1AE994-21F4-FC4C-917F-8E42F8396711}"/>
                </a:ext>
              </a:extLst>
            </p:cNvPr>
            <p:cNvSpPr/>
            <p:nvPr/>
          </p:nvSpPr>
          <p:spPr>
            <a:xfrm>
              <a:off x="8593065" y="5597377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A1FF78-75C7-3B40-9D64-922DDD2D64C6}"/>
                </a:ext>
              </a:extLst>
            </p:cNvPr>
            <p:cNvSpPr/>
            <p:nvPr/>
          </p:nvSpPr>
          <p:spPr>
            <a:xfrm>
              <a:off x="8593065" y="7122739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0BD0AD-513F-5B40-87E7-B1F29A3EC92B}"/>
                </a:ext>
              </a:extLst>
            </p:cNvPr>
            <p:cNvSpPr/>
            <p:nvPr/>
          </p:nvSpPr>
          <p:spPr>
            <a:xfrm>
              <a:off x="11225052" y="4072014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9FB413-FBA4-6549-8349-4AAA78764E24}"/>
                </a:ext>
              </a:extLst>
            </p:cNvPr>
            <p:cNvSpPr/>
            <p:nvPr/>
          </p:nvSpPr>
          <p:spPr>
            <a:xfrm>
              <a:off x="11225052" y="5597377"/>
              <a:ext cx="2631988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366107-4CAB-C248-9D71-EC6FA5228CDF}"/>
                </a:ext>
              </a:extLst>
            </p:cNvPr>
            <p:cNvSpPr/>
            <p:nvPr/>
          </p:nvSpPr>
          <p:spPr>
            <a:xfrm>
              <a:off x="11225052" y="7122739"/>
              <a:ext cx="2631988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4F17EC-8BC8-9643-8C53-B44FCA0CCC5A}"/>
                </a:ext>
              </a:extLst>
            </p:cNvPr>
            <p:cNvSpPr/>
            <p:nvPr/>
          </p:nvSpPr>
          <p:spPr>
            <a:xfrm>
              <a:off x="13857038" y="4072014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06DC3A-9045-174B-B50A-0BB045B14615}"/>
                </a:ext>
              </a:extLst>
            </p:cNvPr>
            <p:cNvSpPr/>
            <p:nvPr/>
          </p:nvSpPr>
          <p:spPr>
            <a:xfrm>
              <a:off x="13857038" y="5597377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5F0806-B08F-EF41-83B4-C392FB792592}"/>
                </a:ext>
              </a:extLst>
            </p:cNvPr>
            <p:cNvSpPr/>
            <p:nvPr/>
          </p:nvSpPr>
          <p:spPr>
            <a:xfrm>
              <a:off x="13857038" y="7122739"/>
              <a:ext cx="2631988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F57BAB-BFA2-3349-ABE8-E8861135C91C}"/>
                </a:ext>
              </a:extLst>
            </p:cNvPr>
            <p:cNvSpPr/>
            <p:nvPr/>
          </p:nvSpPr>
          <p:spPr>
            <a:xfrm>
              <a:off x="8593065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339AC1-439E-074B-8699-80658A09F263}"/>
                </a:ext>
              </a:extLst>
            </p:cNvPr>
            <p:cNvSpPr/>
            <p:nvPr/>
          </p:nvSpPr>
          <p:spPr>
            <a:xfrm>
              <a:off x="8593065" y="10173465"/>
              <a:ext cx="2631988" cy="152536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326D93-9280-3B4F-8AD3-63BBE78CC5B3}"/>
                </a:ext>
              </a:extLst>
            </p:cNvPr>
            <p:cNvSpPr/>
            <p:nvPr/>
          </p:nvSpPr>
          <p:spPr>
            <a:xfrm>
              <a:off x="11225052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C1A78E-E5C2-1145-9DB1-7C8E65ADBA90}"/>
                </a:ext>
              </a:extLst>
            </p:cNvPr>
            <p:cNvSpPr/>
            <p:nvPr/>
          </p:nvSpPr>
          <p:spPr>
            <a:xfrm>
              <a:off x="13857038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470AA0-0C2D-B345-A884-A9B84A61B13B}"/>
                </a:ext>
              </a:extLst>
            </p:cNvPr>
            <p:cNvSpPr/>
            <p:nvPr/>
          </p:nvSpPr>
          <p:spPr>
            <a:xfrm>
              <a:off x="13857038" y="10173465"/>
              <a:ext cx="2631988" cy="152536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7120B5-8D74-ED45-995D-020B23758012}"/>
                </a:ext>
              </a:extLst>
            </p:cNvPr>
            <p:cNvSpPr/>
            <p:nvPr/>
          </p:nvSpPr>
          <p:spPr>
            <a:xfrm>
              <a:off x="16489027" y="4072014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A6E0DD-3695-984A-9539-0D3C199FC904}"/>
                </a:ext>
              </a:extLst>
            </p:cNvPr>
            <p:cNvSpPr/>
            <p:nvPr/>
          </p:nvSpPr>
          <p:spPr>
            <a:xfrm>
              <a:off x="16489027" y="5597377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69D14F-01E0-D843-B09A-E892C1F9C161}"/>
                </a:ext>
              </a:extLst>
            </p:cNvPr>
            <p:cNvSpPr/>
            <p:nvPr/>
          </p:nvSpPr>
          <p:spPr>
            <a:xfrm>
              <a:off x="16489027" y="7122739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F53C1B-1B5A-524B-83EF-FAFA3AE77BC2}"/>
                </a:ext>
              </a:extLst>
            </p:cNvPr>
            <p:cNvSpPr/>
            <p:nvPr/>
          </p:nvSpPr>
          <p:spPr>
            <a:xfrm>
              <a:off x="19121016" y="4072014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685F0C-8FF8-2248-98F1-D6330DDA4B57}"/>
                </a:ext>
              </a:extLst>
            </p:cNvPr>
            <p:cNvSpPr/>
            <p:nvPr/>
          </p:nvSpPr>
          <p:spPr>
            <a:xfrm>
              <a:off x="19121016" y="5597377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D0BA97-8CA3-1145-A9EE-8DA3CF7C089F}"/>
                </a:ext>
              </a:extLst>
            </p:cNvPr>
            <p:cNvSpPr/>
            <p:nvPr/>
          </p:nvSpPr>
          <p:spPr>
            <a:xfrm>
              <a:off x="19121016" y="7122739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917F76-AA9E-444D-B507-639E2302C14F}"/>
                </a:ext>
              </a:extLst>
            </p:cNvPr>
            <p:cNvSpPr/>
            <p:nvPr/>
          </p:nvSpPr>
          <p:spPr>
            <a:xfrm>
              <a:off x="16489027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5E9E71-3DA5-8E45-90C0-26A6C3587CE0}"/>
                </a:ext>
              </a:extLst>
            </p:cNvPr>
            <p:cNvSpPr/>
            <p:nvPr/>
          </p:nvSpPr>
          <p:spPr>
            <a:xfrm>
              <a:off x="19121016" y="8648101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BAE9F0-B5BE-0743-B129-19E90545318A}"/>
                </a:ext>
              </a:extLst>
            </p:cNvPr>
            <p:cNvSpPr/>
            <p:nvPr/>
          </p:nvSpPr>
          <p:spPr>
            <a:xfrm>
              <a:off x="19121016" y="10173465"/>
              <a:ext cx="2631988" cy="152536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E1DDD0-81A1-C243-8F76-D72898A036AD}"/>
                </a:ext>
              </a:extLst>
            </p:cNvPr>
            <p:cNvSpPr/>
            <p:nvPr/>
          </p:nvSpPr>
          <p:spPr>
            <a:xfrm>
              <a:off x="8905870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1BDB6C-ED53-1545-B41F-41918D5EB56D}"/>
                </a:ext>
              </a:extLst>
            </p:cNvPr>
            <p:cNvSpPr/>
            <p:nvPr/>
          </p:nvSpPr>
          <p:spPr>
            <a:xfrm>
              <a:off x="11537857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7E03D7-5493-E74F-8980-4E8D8AE37664}"/>
                </a:ext>
              </a:extLst>
            </p:cNvPr>
            <p:cNvSpPr/>
            <p:nvPr/>
          </p:nvSpPr>
          <p:spPr>
            <a:xfrm>
              <a:off x="14169843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D97BA7-AA88-D543-803A-1F533A275A0A}"/>
                </a:ext>
              </a:extLst>
            </p:cNvPr>
            <p:cNvSpPr/>
            <p:nvPr/>
          </p:nvSpPr>
          <p:spPr>
            <a:xfrm>
              <a:off x="16801832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5A556C-6976-F640-AB16-69571366CBA4}"/>
                </a:ext>
              </a:extLst>
            </p:cNvPr>
            <p:cNvSpPr/>
            <p:nvPr/>
          </p:nvSpPr>
          <p:spPr>
            <a:xfrm>
              <a:off x="19433821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418D373-AFBF-2441-A0F2-079F1C41B850}"/>
                </a:ext>
              </a:extLst>
            </p:cNvPr>
            <p:cNvGrpSpPr/>
            <p:nvPr/>
          </p:nvGrpSpPr>
          <p:grpSpPr>
            <a:xfrm>
              <a:off x="2267454" y="4844125"/>
              <a:ext cx="5346358" cy="5970154"/>
              <a:chOff x="17615268" y="5057363"/>
              <a:chExt cx="5346358" cy="597015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8689D69-7356-E14B-A6F7-689E52FE043C}"/>
                  </a:ext>
                </a:extLst>
              </p:cNvPr>
              <p:cNvGrpSpPr/>
              <p:nvPr/>
            </p:nvGrpSpPr>
            <p:grpSpPr>
              <a:xfrm>
                <a:off x="17615268" y="5057363"/>
                <a:ext cx="5346358" cy="2549469"/>
                <a:chOff x="2604402" y="16193266"/>
                <a:chExt cx="5357112" cy="2788901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35142DF-08F7-F049-8302-3203B474645E}"/>
                    </a:ext>
                  </a:extLst>
                </p:cNvPr>
                <p:cNvSpPr txBox="1"/>
                <p:nvPr/>
              </p:nvSpPr>
              <p:spPr>
                <a:xfrm>
                  <a:off x="2604402" y="16824605"/>
                  <a:ext cx="5243757" cy="1191150"/>
                </a:xfrm>
                <a:prstGeom prst="rect">
                  <a:avLst/>
                </a:prstGeom>
                <a:noFill/>
              </p:spPr>
              <p:txBody>
                <a:bodyPr wrap="square" lIns="0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76153D4-ACC3-2A41-806F-3DFA46E1F4F8}"/>
                    </a:ext>
                  </a:extLst>
                </p:cNvPr>
                <p:cNvSpPr/>
                <p:nvPr/>
              </p:nvSpPr>
              <p:spPr>
                <a:xfrm>
                  <a:off x="2717756" y="16193266"/>
                  <a:ext cx="5243758" cy="606026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dirty="0"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Initiating 50%</a:t>
                  </a:r>
                  <a:endParaRPr lang="en-US" sz="54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3FA5756-D11D-8E4C-91E9-B4FF5C7C3432}"/>
                    </a:ext>
                  </a:extLst>
                </p:cNvPr>
                <p:cNvSpPr/>
                <p:nvPr/>
              </p:nvSpPr>
              <p:spPr>
                <a:xfrm>
                  <a:off x="2717756" y="18376141"/>
                  <a:ext cx="5243758" cy="606026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dirty="0"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Planning 50%</a:t>
                  </a:r>
                  <a:endParaRPr lang="en-US" sz="54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759FDDA-6513-714C-907B-A8A982DEBE6A}"/>
                  </a:ext>
                </a:extLst>
              </p:cNvPr>
              <p:cNvSpPr txBox="1"/>
              <p:nvPr/>
            </p:nvSpPr>
            <p:spPr>
              <a:xfrm>
                <a:off x="17728394" y="7684395"/>
                <a:ext cx="5233231" cy="1088888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676AFA-DAD0-844C-826E-FDAF07E38437}"/>
                  </a:ext>
                </a:extLst>
              </p:cNvPr>
              <p:cNvSpPr txBox="1"/>
              <p:nvPr/>
            </p:nvSpPr>
            <p:spPr>
              <a:xfrm>
                <a:off x="17730726" y="9180858"/>
                <a:ext cx="4859362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That’s why we provide point and click solutions.</a:t>
                </a:r>
              </a:p>
            </p:txBody>
          </p:sp>
        </p:grp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72473AA6-DB21-264E-B21E-4A088564D94A}"/>
                </a:ext>
              </a:extLst>
            </p:cNvPr>
            <p:cNvSpPr/>
            <p:nvPr/>
          </p:nvSpPr>
          <p:spPr>
            <a:xfrm>
              <a:off x="9626545" y="4619486"/>
              <a:ext cx="8558775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79A8007A-4B4C-844A-AF9D-3AEDDAD11239}"/>
                </a:ext>
              </a:extLst>
            </p:cNvPr>
            <p:cNvSpPr/>
            <p:nvPr/>
          </p:nvSpPr>
          <p:spPr>
            <a:xfrm>
              <a:off x="9626545" y="6110355"/>
              <a:ext cx="5736063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180A418-B8BF-4749-9A44-F3D6C8AD132F}"/>
                </a:ext>
              </a:extLst>
            </p:cNvPr>
            <p:cNvSpPr/>
            <p:nvPr/>
          </p:nvSpPr>
          <p:spPr>
            <a:xfrm>
              <a:off x="9626545" y="7640981"/>
              <a:ext cx="10805019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091B19DD-49F1-4343-8DF5-2280659A1D7B}"/>
                </a:ext>
              </a:extLst>
            </p:cNvPr>
            <p:cNvSpPr/>
            <p:nvPr/>
          </p:nvSpPr>
          <p:spPr>
            <a:xfrm>
              <a:off x="9626545" y="9072216"/>
              <a:ext cx="3173217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36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9D33254-F9BF-DA4E-8AE8-7E29602925BF}"/>
              </a:ext>
            </a:extLst>
          </p:cNvPr>
          <p:cNvGrpSpPr/>
          <p:nvPr/>
        </p:nvGrpSpPr>
        <p:grpSpPr>
          <a:xfrm>
            <a:off x="1934361" y="4903383"/>
            <a:ext cx="12596648" cy="7128643"/>
            <a:chOff x="1898381" y="4758557"/>
            <a:chExt cx="20344736" cy="540438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B9934B2-C2B9-C042-98C2-254DCD101DFD}"/>
                </a:ext>
              </a:extLst>
            </p:cNvPr>
            <p:cNvSpPr/>
            <p:nvPr/>
          </p:nvSpPr>
          <p:spPr>
            <a:xfrm>
              <a:off x="1898381" y="4758557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B72F0B1-85C9-D54E-9429-3299BD58B3CB}"/>
                </a:ext>
              </a:extLst>
            </p:cNvPr>
            <p:cNvSpPr/>
            <p:nvPr/>
          </p:nvSpPr>
          <p:spPr>
            <a:xfrm>
              <a:off x="1898381" y="6560018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364FEBA-E151-0B4A-AED6-54A48FE64761}"/>
                </a:ext>
              </a:extLst>
            </p:cNvPr>
            <p:cNvSpPr/>
            <p:nvPr/>
          </p:nvSpPr>
          <p:spPr>
            <a:xfrm>
              <a:off x="1898381" y="8361479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411B4D-F0F9-5043-8F55-6B307AFC27DD}"/>
                </a:ext>
              </a:extLst>
            </p:cNvPr>
            <p:cNvSpPr/>
            <p:nvPr/>
          </p:nvSpPr>
          <p:spPr>
            <a:xfrm>
              <a:off x="8679959" y="4758557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D4F47-9142-1945-BCE9-84CF2246C459}"/>
                </a:ext>
              </a:extLst>
            </p:cNvPr>
            <p:cNvSpPr/>
            <p:nvPr/>
          </p:nvSpPr>
          <p:spPr>
            <a:xfrm>
              <a:off x="8679959" y="6560018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01530DF-29DA-6747-B3EE-680B83092826}"/>
                </a:ext>
              </a:extLst>
            </p:cNvPr>
            <p:cNvSpPr/>
            <p:nvPr/>
          </p:nvSpPr>
          <p:spPr>
            <a:xfrm>
              <a:off x="8679959" y="8361479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122E702-0EC3-004B-A952-2D7AA79C58A4}"/>
                </a:ext>
              </a:extLst>
            </p:cNvPr>
            <p:cNvSpPr/>
            <p:nvPr/>
          </p:nvSpPr>
          <p:spPr>
            <a:xfrm>
              <a:off x="15461539" y="4758557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413A27E-E7A9-A44E-9E65-72CB0BB8D538}"/>
                </a:ext>
              </a:extLst>
            </p:cNvPr>
            <p:cNvSpPr/>
            <p:nvPr/>
          </p:nvSpPr>
          <p:spPr>
            <a:xfrm>
              <a:off x="15461539" y="6560018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F48D291-6AEF-504C-A81E-1C4060EDE0BD}"/>
                </a:ext>
              </a:extLst>
            </p:cNvPr>
            <p:cNvSpPr/>
            <p:nvPr/>
          </p:nvSpPr>
          <p:spPr>
            <a:xfrm>
              <a:off x="15461539" y="8361479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7C65840-2F33-CB43-81F3-6D49CF2FD69E}"/>
                </a:ext>
              </a:extLst>
            </p:cNvPr>
            <p:cNvSpPr txBox="1"/>
            <p:nvPr/>
          </p:nvSpPr>
          <p:spPr>
            <a:xfrm>
              <a:off x="2683328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89AA07-6A0A-DF4A-8A99-1D2E726587EB}"/>
                </a:ext>
              </a:extLst>
            </p:cNvPr>
            <p:cNvSpPr txBox="1"/>
            <p:nvPr/>
          </p:nvSpPr>
          <p:spPr>
            <a:xfrm>
              <a:off x="9464907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E157253-C91A-1A48-9F09-7794FB1452A4}"/>
                </a:ext>
              </a:extLst>
            </p:cNvPr>
            <p:cNvSpPr txBox="1"/>
            <p:nvPr/>
          </p:nvSpPr>
          <p:spPr>
            <a:xfrm>
              <a:off x="16246486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7BB151-1E19-574D-B55D-E58A2A3CCE77}"/>
                </a:ext>
              </a:extLst>
            </p:cNvPr>
            <p:cNvSpPr txBox="1"/>
            <p:nvPr/>
          </p:nvSpPr>
          <p:spPr>
            <a:xfrm>
              <a:off x="2683328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F6DED7A-2C20-ED43-8275-DE9EAF24A76E}"/>
                </a:ext>
              </a:extLst>
            </p:cNvPr>
            <p:cNvSpPr txBox="1"/>
            <p:nvPr/>
          </p:nvSpPr>
          <p:spPr>
            <a:xfrm>
              <a:off x="9464907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3556ECA-2EFC-B747-B33F-62D7E70D93C2}"/>
                </a:ext>
              </a:extLst>
            </p:cNvPr>
            <p:cNvSpPr txBox="1"/>
            <p:nvPr/>
          </p:nvSpPr>
          <p:spPr>
            <a:xfrm>
              <a:off x="16246486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FD6A20F-8065-F044-9DEB-29053C6C8F66}"/>
                </a:ext>
              </a:extLst>
            </p:cNvPr>
            <p:cNvSpPr txBox="1"/>
            <p:nvPr/>
          </p:nvSpPr>
          <p:spPr>
            <a:xfrm>
              <a:off x="2683328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05C5E62-8745-4A45-B9EA-75A3FF210B10}"/>
                </a:ext>
              </a:extLst>
            </p:cNvPr>
            <p:cNvSpPr txBox="1"/>
            <p:nvPr/>
          </p:nvSpPr>
          <p:spPr>
            <a:xfrm>
              <a:off x="9464907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3769CF-72E4-594B-9962-928A89643BA2}"/>
                </a:ext>
              </a:extLst>
            </p:cNvPr>
            <p:cNvSpPr txBox="1"/>
            <p:nvPr/>
          </p:nvSpPr>
          <p:spPr>
            <a:xfrm>
              <a:off x="16246486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B3AA7E9-AC4E-4647-B665-31C2932B78B9}"/>
              </a:ext>
            </a:extLst>
          </p:cNvPr>
          <p:cNvSpPr txBox="1"/>
          <p:nvPr/>
        </p:nvSpPr>
        <p:spPr>
          <a:xfrm>
            <a:off x="16662212" y="5917689"/>
            <a:ext cx="5877307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48BAFA-CC36-B640-9E7F-810BE25E8895}"/>
              </a:ext>
            </a:extLst>
          </p:cNvPr>
          <p:cNvSpPr txBox="1"/>
          <p:nvPr/>
        </p:nvSpPr>
        <p:spPr>
          <a:xfrm>
            <a:off x="16662211" y="523487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Initiating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CC733D9-2705-2347-A71E-88EB1F5F313C}"/>
              </a:ext>
            </a:extLst>
          </p:cNvPr>
          <p:cNvSpPr txBox="1"/>
          <p:nvPr/>
        </p:nvSpPr>
        <p:spPr>
          <a:xfrm>
            <a:off x="16662212" y="8293904"/>
            <a:ext cx="5877307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6A4606-8BF1-BF45-8F13-B82551CB1374}"/>
              </a:ext>
            </a:extLst>
          </p:cNvPr>
          <p:cNvSpPr txBox="1"/>
          <p:nvPr/>
        </p:nvSpPr>
        <p:spPr>
          <a:xfrm>
            <a:off x="16662211" y="761109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Planning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83848CC-CE65-CA46-AE71-8FC67658D3E9}"/>
              </a:ext>
            </a:extLst>
          </p:cNvPr>
          <p:cNvSpPr txBox="1"/>
          <p:nvPr/>
        </p:nvSpPr>
        <p:spPr>
          <a:xfrm>
            <a:off x="16662212" y="10670119"/>
            <a:ext cx="5877306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3ACB09-B6BB-684C-956F-DA535F2DA05C}"/>
              </a:ext>
            </a:extLst>
          </p:cNvPr>
          <p:cNvSpPr txBox="1"/>
          <p:nvPr/>
        </p:nvSpPr>
        <p:spPr>
          <a:xfrm>
            <a:off x="16662211" y="998730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Execution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F97F073B-BCC4-9348-BE21-F43177012B12}"/>
              </a:ext>
            </a:extLst>
          </p:cNvPr>
          <p:cNvSpPr/>
          <p:nvPr/>
        </p:nvSpPr>
        <p:spPr>
          <a:xfrm rot="5400000">
            <a:off x="15631333" y="5857239"/>
            <a:ext cx="766726" cy="3230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9D5EAA04-FEF6-B648-B0C9-1FD58B2277C1}"/>
              </a:ext>
            </a:extLst>
          </p:cNvPr>
          <p:cNvSpPr/>
          <p:nvPr/>
        </p:nvSpPr>
        <p:spPr>
          <a:xfrm rot="5400000">
            <a:off x="15631333" y="8306195"/>
            <a:ext cx="766726" cy="32301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riangle 107">
            <a:extLst>
              <a:ext uri="{FF2B5EF4-FFF2-40B4-BE49-F238E27FC236}">
                <a16:creationId xmlns:a16="http://schemas.microsoft.com/office/drawing/2014/main" id="{FF37C56F-9D79-364D-B38A-EFAC01390788}"/>
              </a:ext>
            </a:extLst>
          </p:cNvPr>
          <p:cNvSpPr/>
          <p:nvPr/>
        </p:nvSpPr>
        <p:spPr>
          <a:xfrm rot="5400000">
            <a:off x="15631333" y="10532328"/>
            <a:ext cx="766726" cy="32301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E5F9B1-6D30-EB48-8A42-C161D00A42D6}"/>
              </a:ext>
            </a:extLst>
          </p:cNvPr>
          <p:cNvSpPr/>
          <p:nvPr/>
        </p:nvSpPr>
        <p:spPr>
          <a:xfrm>
            <a:off x="1676676" y="4645812"/>
            <a:ext cx="3478669" cy="298309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9E7F30-D91E-C64E-B4CA-78E930F60E6A}"/>
              </a:ext>
            </a:extLst>
          </p:cNvPr>
          <p:cNvSpPr/>
          <p:nvPr/>
        </p:nvSpPr>
        <p:spPr>
          <a:xfrm>
            <a:off x="5155345" y="4645812"/>
            <a:ext cx="3478669" cy="298309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EB62A0-28FE-9B4E-8706-F3D46A56B00E}"/>
              </a:ext>
            </a:extLst>
          </p:cNvPr>
          <p:cNvSpPr/>
          <p:nvPr/>
        </p:nvSpPr>
        <p:spPr>
          <a:xfrm>
            <a:off x="8634014" y="4645812"/>
            <a:ext cx="8810883" cy="298309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B15F7A-7A19-0E48-B8C3-43805412A76D}"/>
              </a:ext>
            </a:extLst>
          </p:cNvPr>
          <p:cNvSpPr/>
          <p:nvPr/>
        </p:nvSpPr>
        <p:spPr>
          <a:xfrm>
            <a:off x="17444897" y="4645812"/>
            <a:ext cx="5256078" cy="298309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1604A2-7BDD-BA40-837E-C21FC97D7ED7}"/>
              </a:ext>
            </a:extLst>
          </p:cNvPr>
          <p:cNvSpPr/>
          <p:nvPr/>
        </p:nvSpPr>
        <p:spPr>
          <a:xfrm>
            <a:off x="1676675" y="7628910"/>
            <a:ext cx="3478669" cy="17722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5356C0-07A2-A44A-962E-EDA13D54E2C4}"/>
              </a:ext>
            </a:extLst>
          </p:cNvPr>
          <p:cNvSpPr/>
          <p:nvPr/>
        </p:nvSpPr>
        <p:spPr>
          <a:xfrm>
            <a:off x="5155344" y="7628910"/>
            <a:ext cx="3478669" cy="177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E6BF17-4A80-7648-A7E1-4A641E1D9990}"/>
              </a:ext>
            </a:extLst>
          </p:cNvPr>
          <p:cNvSpPr/>
          <p:nvPr/>
        </p:nvSpPr>
        <p:spPr>
          <a:xfrm>
            <a:off x="8634012" y="7628910"/>
            <a:ext cx="8810885" cy="177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5BAB24-CFE3-9540-B2F6-E5E36CA39337}"/>
              </a:ext>
            </a:extLst>
          </p:cNvPr>
          <p:cNvSpPr/>
          <p:nvPr/>
        </p:nvSpPr>
        <p:spPr>
          <a:xfrm>
            <a:off x="17444899" y="7628910"/>
            <a:ext cx="5256076" cy="17722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281BA6-EB8B-0D43-9951-D8A9DA914B80}"/>
              </a:ext>
            </a:extLst>
          </p:cNvPr>
          <p:cNvSpPr/>
          <p:nvPr/>
        </p:nvSpPr>
        <p:spPr>
          <a:xfrm>
            <a:off x="1676675" y="9377508"/>
            <a:ext cx="3478669" cy="99389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0EDC0A-D3E6-FE4A-8689-5A5F2CA7D311}"/>
              </a:ext>
            </a:extLst>
          </p:cNvPr>
          <p:cNvSpPr/>
          <p:nvPr/>
        </p:nvSpPr>
        <p:spPr>
          <a:xfrm>
            <a:off x="5155344" y="9377508"/>
            <a:ext cx="3478669" cy="99389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30720A-F23B-304C-888E-CCDFC7E31729}"/>
              </a:ext>
            </a:extLst>
          </p:cNvPr>
          <p:cNvSpPr/>
          <p:nvPr/>
        </p:nvSpPr>
        <p:spPr>
          <a:xfrm>
            <a:off x="8634012" y="9377508"/>
            <a:ext cx="8810885" cy="99389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C51613-2160-E94B-BC74-9EF654D505EB}"/>
              </a:ext>
            </a:extLst>
          </p:cNvPr>
          <p:cNvSpPr/>
          <p:nvPr/>
        </p:nvSpPr>
        <p:spPr>
          <a:xfrm>
            <a:off x="17444899" y="9377508"/>
            <a:ext cx="5256076" cy="99389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A7877B-72C6-934A-830D-694E0F9B0C15}"/>
              </a:ext>
            </a:extLst>
          </p:cNvPr>
          <p:cNvSpPr/>
          <p:nvPr/>
        </p:nvSpPr>
        <p:spPr>
          <a:xfrm>
            <a:off x="2087909" y="5941981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DFF465-65AF-FC4D-AC1E-641670BDA833}"/>
              </a:ext>
            </a:extLst>
          </p:cNvPr>
          <p:cNvSpPr/>
          <p:nvPr/>
        </p:nvSpPr>
        <p:spPr>
          <a:xfrm>
            <a:off x="5566576" y="5941981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1582C4-D636-9747-9275-AD8F641F0371}"/>
              </a:ext>
            </a:extLst>
          </p:cNvPr>
          <p:cNvSpPr/>
          <p:nvPr/>
        </p:nvSpPr>
        <p:spPr>
          <a:xfrm>
            <a:off x="2087909" y="8284154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AC228C-7ECB-E143-9EE3-967C7C37E174}"/>
              </a:ext>
            </a:extLst>
          </p:cNvPr>
          <p:cNvSpPr/>
          <p:nvPr/>
        </p:nvSpPr>
        <p:spPr>
          <a:xfrm>
            <a:off x="5566576" y="8284154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A0D474-1351-3946-8F5A-D550DA218B1A}"/>
              </a:ext>
            </a:extLst>
          </p:cNvPr>
          <p:cNvSpPr/>
          <p:nvPr/>
        </p:nvSpPr>
        <p:spPr>
          <a:xfrm>
            <a:off x="2087909" y="961826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2D4879-9D08-0943-A14E-851298B18546}"/>
              </a:ext>
            </a:extLst>
          </p:cNvPr>
          <p:cNvSpPr/>
          <p:nvPr/>
        </p:nvSpPr>
        <p:spPr>
          <a:xfrm>
            <a:off x="5566576" y="961826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A3D602-EE82-9B43-9F27-AC1889A71E49}"/>
              </a:ext>
            </a:extLst>
          </p:cNvPr>
          <p:cNvGrpSpPr/>
          <p:nvPr/>
        </p:nvGrpSpPr>
        <p:grpSpPr>
          <a:xfrm>
            <a:off x="1979063" y="11149770"/>
            <a:ext cx="20580887" cy="1569362"/>
            <a:chOff x="1898381" y="11294436"/>
            <a:chExt cx="20580887" cy="156936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FB16642-0AC5-D643-B043-23BD3C139435}"/>
                </a:ext>
              </a:extLst>
            </p:cNvPr>
            <p:cNvGrpSpPr/>
            <p:nvPr/>
          </p:nvGrpSpPr>
          <p:grpSpPr>
            <a:xfrm>
              <a:off x="1898381" y="11294436"/>
              <a:ext cx="5901916" cy="1569362"/>
              <a:chOff x="15736246" y="5124673"/>
              <a:chExt cx="5901916" cy="1569362"/>
            </a:xfrm>
          </p:grpSpPr>
          <p:sp>
            <p:nvSpPr>
              <p:cNvPr id="65" name="CuadroTexto 395">
                <a:extLst>
                  <a:ext uri="{FF2B5EF4-FFF2-40B4-BE49-F238E27FC236}">
                    <a16:creationId xmlns:a16="http://schemas.microsoft.com/office/drawing/2014/main" id="{B2EFD9B2-37DF-D54F-8E38-0C913BE33B27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Initiating</a:t>
                </a:r>
              </a:p>
            </p:txBody>
          </p:sp>
          <p:sp>
            <p:nvSpPr>
              <p:cNvPr id="66" name="Rectangle 56">
                <a:extLst>
                  <a:ext uri="{FF2B5EF4-FFF2-40B4-BE49-F238E27FC236}">
                    <a16:creationId xmlns:a16="http://schemas.microsoft.com/office/drawing/2014/main" id="{2B7D580E-F8FB-B347-99E1-73B1B8CD5CDC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71EF98-90F2-2D4E-ABFA-1EDCCB6F5AD2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71A79B-3155-3A43-A66A-31E298DAFF94}"/>
                </a:ext>
              </a:extLst>
            </p:cNvPr>
            <p:cNvGrpSpPr/>
            <p:nvPr/>
          </p:nvGrpSpPr>
          <p:grpSpPr>
            <a:xfrm>
              <a:off x="9302671" y="11294436"/>
              <a:ext cx="5901916" cy="1569362"/>
              <a:chOff x="15736246" y="5124673"/>
              <a:chExt cx="5901916" cy="1569362"/>
            </a:xfrm>
          </p:grpSpPr>
          <p:sp>
            <p:nvSpPr>
              <p:cNvPr id="69" name="CuadroTexto 395">
                <a:extLst>
                  <a:ext uri="{FF2B5EF4-FFF2-40B4-BE49-F238E27FC236}">
                    <a16:creationId xmlns:a16="http://schemas.microsoft.com/office/drawing/2014/main" id="{29B6875A-181E-A14E-AE97-E1E7E604AA24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70" name="Rectangle 56">
                <a:extLst>
                  <a:ext uri="{FF2B5EF4-FFF2-40B4-BE49-F238E27FC236}">
                    <a16:creationId xmlns:a16="http://schemas.microsoft.com/office/drawing/2014/main" id="{13B99163-658C-9746-9ADE-A93EE6D931E7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2CE112B-9ECB-1643-9D5E-8053669334C3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F0851CD-A5AA-DA4B-8814-4D1DCBF3AC78}"/>
                </a:ext>
              </a:extLst>
            </p:cNvPr>
            <p:cNvGrpSpPr/>
            <p:nvPr/>
          </p:nvGrpSpPr>
          <p:grpSpPr>
            <a:xfrm>
              <a:off x="16577352" y="11294436"/>
              <a:ext cx="5901916" cy="1569362"/>
              <a:chOff x="15736246" y="5124673"/>
              <a:chExt cx="5901916" cy="1569362"/>
            </a:xfrm>
          </p:grpSpPr>
          <p:sp>
            <p:nvSpPr>
              <p:cNvPr id="73" name="CuadroTexto 395">
                <a:extLst>
                  <a:ext uri="{FF2B5EF4-FFF2-40B4-BE49-F238E27FC236}">
                    <a16:creationId xmlns:a16="http://schemas.microsoft.com/office/drawing/2014/main" id="{F48E5561-C11C-4349-AA1F-3DA909366E52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Execution</a:t>
                </a:r>
              </a:p>
            </p:txBody>
          </p:sp>
          <p:sp>
            <p:nvSpPr>
              <p:cNvPr id="74" name="Rectangle 56">
                <a:extLst>
                  <a:ext uri="{FF2B5EF4-FFF2-40B4-BE49-F238E27FC236}">
                    <a16:creationId xmlns:a16="http://schemas.microsoft.com/office/drawing/2014/main" id="{575B512E-C1DB-0F4E-B036-D2401067853A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8E95C6C-DC05-D74C-865E-50C678811406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C7E0895-C13E-B240-AD2F-FAC19B798A9C}"/>
              </a:ext>
            </a:extLst>
          </p:cNvPr>
          <p:cNvSpPr/>
          <p:nvPr/>
        </p:nvSpPr>
        <p:spPr>
          <a:xfrm>
            <a:off x="11711354" y="5941980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0171ED4-9952-C741-A634-A7BB59B2B536}"/>
              </a:ext>
            </a:extLst>
          </p:cNvPr>
          <p:cNvSpPr/>
          <p:nvPr/>
        </p:nvSpPr>
        <p:spPr>
          <a:xfrm>
            <a:off x="11711354" y="8284153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9D1F574-E868-784B-8CAF-5BEBB8D9FA81}"/>
              </a:ext>
            </a:extLst>
          </p:cNvPr>
          <p:cNvSpPr/>
          <p:nvPr/>
        </p:nvSpPr>
        <p:spPr>
          <a:xfrm>
            <a:off x="11711354" y="961826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1D3232B-2A0D-9848-ACAA-A43F09BC45D7}"/>
              </a:ext>
            </a:extLst>
          </p:cNvPr>
          <p:cNvSpPr/>
          <p:nvPr/>
        </p:nvSpPr>
        <p:spPr>
          <a:xfrm>
            <a:off x="18765741" y="8249547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8AA88BB-ED10-C940-A1CF-42CFABC99EE5}"/>
              </a:ext>
            </a:extLst>
          </p:cNvPr>
          <p:cNvSpPr/>
          <p:nvPr/>
        </p:nvSpPr>
        <p:spPr>
          <a:xfrm>
            <a:off x="18765741" y="9594253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E2974D8-E43C-C54C-9204-DE03CFD64463}"/>
              </a:ext>
            </a:extLst>
          </p:cNvPr>
          <p:cNvSpPr/>
          <p:nvPr/>
        </p:nvSpPr>
        <p:spPr>
          <a:xfrm>
            <a:off x="18765741" y="5963547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507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B84218-1721-F64F-8D7A-FAB483B8C030}"/>
              </a:ext>
            </a:extLst>
          </p:cNvPr>
          <p:cNvGrpSpPr/>
          <p:nvPr/>
        </p:nvGrpSpPr>
        <p:grpSpPr>
          <a:xfrm>
            <a:off x="2022416" y="5133108"/>
            <a:ext cx="20332817" cy="6968115"/>
            <a:chOff x="2385304" y="5209308"/>
            <a:chExt cx="20332817" cy="696811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0D8D4B-4206-C14F-AE63-C49738B6BC15}"/>
                </a:ext>
              </a:extLst>
            </p:cNvPr>
            <p:cNvGrpSpPr/>
            <p:nvPr/>
          </p:nvGrpSpPr>
          <p:grpSpPr>
            <a:xfrm>
              <a:off x="10591800" y="5209308"/>
              <a:ext cx="12126321" cy="6798425"/>
              <a:chOff x="11534430" y="4207685"/>
              <a:chExt cx="10898850" cy="755759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1D5426F-62FF-9147-8DD5-FB49E4313BB8}"/>
                  </a:ext>
                </a:extLst>
              </p:cNvPr>
              <p:cNvSpPr/>
              <p:nvPr/>
            </p:nvSpPr>
            <p:spPr>
              <a:xfrm>
                <a:off x="11534430" y="4207685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8FB5724-F656-774E-8641-3F687FBE5CFD}"/>
                  </a:ext>
                </a:extLst>
              </p:cNvPr>
              <p:cNvSpPr/>
              <p:nvPr/>
            </p:nvSpPr>
            <p:spPr>
              <a:xfrm>
                <a:off x="11534430" y="5287342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5381078-72EA-B447-98EE-FD4B1E7DFD6D}"/>
                  </a:ext>
                </a:extLst>
              </p:cNvPr>
              <p:cNvSpPr/>
              <p:nvPr/>
            </p:nvSpPr>
            <p:spPr>
              <a:xfrm>
                <a:off x="11534430" y="6366998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CAE9358-CE00-854D-9411-0C5C6E01D330}"/>
                  </a:ext>
                </a:extLst>
              </p:cNvPr>
              <p:cNvSpPr/>
              <p:nvPr/>
            </p:nvSpPr>
            <p:spPr>
              <a:xfrm>
                <a:off x="13350905" y="4207685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FFF5439-9CB9-F84B-9974-1C831078214A}"/>
                  </a:ext>
                </a:extLst>
              </p:cNvPr>
              <p:cNvSpPr/>
              <p:nvPr/>
            </p:nvSpPr>
            <p:spPr>
              <a:xfrm>
                <a:off x="13350905" y="5287342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F3F995F-F877-644F-87ED-F3E6EF9FAEAA}"/>
                  </a:ext>
                </a:extLst>
              </p:cNvPr>
              <p:cNvSpPr/>
              <p:nvPr/>
            </p:nvSpPr>
            <p:spPr>
              <a:xfrm>
                <a:off x="13350905" y="6366998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3E7E6A3-16BA-8749-BC4A-89D37D7F6542}"/>
                  </a:ext>
                </a:extLst>
              </p:cNvPr>
              <p:cNvSpPr/>
              <p:nvPr/>
            </p:nvSpPr>
            <p:spPr>
              <a:xfrm>
                <a:off x="15167379" y="4207685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43F07-B79E-8746-906F-450521CB72D4}"/>
                  </a:ext>
                </a:extLst>
              </p:cNvPr>
              <p:cNvSpPr/>
              <p:nvPr/>
            </p:nvSpPr>
            <p:spPr>
              <a:xfrm>
                <a:off x="15167379" y="5287342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581C2CA-BC71-F440-AD61-9B6ECAFD5567}"/>
                  </a:ext>
                </a:extLst>
              </p:cNvPr>
              <p:cNvSpPr/>
              <p:nvPr/>
            </p:nvSpPr>
            <p:spPr>
              <a:xfrm>
                <a:off x="15167379" y="6366998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9DBC419-1E70-EB45-8021-5B2281F7CB70}"/>
                  </a:ext>
                </a:extLst>
              </p:cNvPr>
              <p:cNvSpPr/>
              <p:nvPr/>
            </p:nvSpPr>
            <p:spPr>
              <a:xfrm>
                <a:off x="11534430" y="7446654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C17B966-1878-0A47-842B-590E3485D314}"/>
                  </a:ext>
                </a:extLst>
              </p:cNvPr>
              <p:cNvSpPr/>
              <p:nvPr/>
            </p:nvSpPr>
            <p:spPr>
              <a:xfrm>
                <a:off x="11534430" y="8526311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ABA9BAD-ADB3-E548-9834-1AD291FF72EA}"/>
                  </a:ext>
                </a:extLst>
              </p:cNvPr>
              <p:cNvSpPr/>
              <p:nvPr/>
            </p:nvSpPr>
            <p:spPr>
              <a:xfrm>
                <a:off x="13350905" y="7446654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34F7B5C-0F10-6647-A3E9-4A49FB455742}"/>
                  </a:ext>
                </a:extLst>
              </p:cNvPr>
              <p:cNvSpPr/>
              <p:nvPr/>
            </p:nvSpPr>
            <p:spPr>
              <a:xfrm>
                <a:off x="13350905" y="8526311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17B4882-1D8F-8F47-B705-FC3FF9C4444C}"/>
                  </a:ext>
                </a:extLst>
              </p:cNvPr>
              <p:cNvSpPr/>
              <p:nvPr/>
            </p:nvSpPr>
            <p:spPr>
              <a:xfrm>
                <a:off x="15167379" y="7446654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B4A4087-FCCA-2845-A620-65FEC071ABC6}"/>
                  </a:ext>
                </a:extLst>
              </p:cNvPr>
              <p:cNvSpPr/>
              <p:nvPr/>
            </p:nvSpPr>
            <p:spPr>
              <a:xfrm>
                <a:off x="15167379" y="8526311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7A90ED9-5956-0647-A94B-C819DE0628EE}"/>
                  </a:ext>
                </a:extLst>
              </p:cNvPr>
              <p:cNvSpPr/>
              <p:nvPr/>
            </p:nvSpPr>
            <p:spPr>
              <a:xfrm>
                <a:off x="16983855" y="4207685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DE69A6E-FBBB-FB42-A4C6-BF8C25253D27}"/>
                  </a:ext>
                </a:extLst>
              </p:cNvPr>
              <p:cNvSpPr/>
              <p:nvPr/>
            </p:nvSpPr>
            <p:spPr>
              <a:xfrm>
                <a:off x="16983855" y="5287342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518FDC2-374C-474E-82A1-51C47F94B2D8}"/>
                  </a:ext>
                </a:extLst>
              </p:cNvPr>
              <p:cNvSpPr/>
              <p:nvPr/>
            </p:nvSpPr>
            <p:spPr>
              <a:xfrm>
                <a:off x="16983855" y="6366998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635CEA-8A80-3044-BADF-D216BC8BB7A5}"/>
                  </a:ext>
                </a:extLst>
              </p:cNvPr>
              <p:cNvSpPr/>
              <p:nvPr/>
            </p:nvSpPr>
            <p:spPr>
              <a:xfrm>
                <a:off x="18800331" y="4207685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C291151-F55D-D246-9AFF-7FECCBF41CB9}"/>
                  </a:ext>
                </a:extLst>
              </p:cNvPr>
              <p:cNvSpPr/>
              <p:nvPr/>
            </p:nvSpPr>
            <p:spPr>
              <a:xfrm>
                <a:off x="18800331" y="5287342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2915468-8B09-324E-A7D4-44638CC440A7}"/>
                  </a:ext>
                </a:extLst>
              </p:cNvPr>
              <p:cNvSpPr/>
              <p:nvPr/>
            </p:nvSpPr>
            <p:spPr>
              <a:xfrm>
                <a:off x="18800331" y="6366998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19A5660-F498-7949-9501-953ACD563C17}"/>
                  </a:ext>
                </a:extLst>
              </p:cNvPr>
              <p:cNvSpPr/>
              <p:nvPr/>
            </p:nvSpPr>
            <p:spPr>
              <a:xfrm>
                <a:off x="20616805" y="4207685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25E3B3B-ED23-A74D-A344-13A5310102DA}"/>
                  </a:ext>
                </a:extLst>
              </p:cNvPr>
              <p:cNvSpPr/>
              <p:nvPr/>
            </p:nvSpPr>
            <p:spPr>
              <a:xfrm>
                <a:off x="20616805" y="5287342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34B2E6B-665A-244C-9321-C6A3C557E59D}"/>
                  </a:ext>
                </a:extLst>
              </p:cNvPr>
              <p:cNvSpPr/>
              <p:nvPr/>
            </p:nvSpPr>
            <p:spPr>
              <a:xfrm>
                <a:off x="20616805" y="6366998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BC480D5-6C12-9948-903B-BE02EF2F3F0D}"/>
                  </a:ext>
                </a:extLst>
              </p:cNvPr>
              <p:cNvSpPr/>
              <p:nvPr/>
            </p:nvSpPr>
            <p:spPr>
              <a:xfrm>
                <a:off x="16983855" y="7446654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F64C224-6D29-154B-992F-0197A0CDC2D8}"/>
                  </a:ext>
                </a:extLst>
              </p:cNvPr>
              <p:cNvSpPr/>
              <p:nvPr/>
            </p:nvSpPr>
            <p:spPr>
              <a:xfrm>
                <a:off x="16983855" y="8526311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61F8546-B58D-F14B-8D33-641AAEB7E682}"/>
                  </a:ext>
                </a:extLst>
              </p:cNvPr>
              <p:cNvSpPr/>
              <p:nvPr/>
            </p:nvSpPr>
            <p:spPr>
              <a:xfrm>
                <a:off x="18800331" y="7446654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4E0E042-15C1-2A4F-A924-ACE413A96686}"/>
                  </a:ext>
                </a:extLst>
              </p:cNvPr>
              <p:cNvSpPr/>
              <p:nvPr/>
            </p:nvSpPr>
            <p:spPr>
              <a:xfrm>
                <a:off x="18800331" y="8526311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B8C56B7-4176-FD49-828A-528150EF054C}"/>
                  </a:ext>
                </a:extLst>
              </p:cNvPr>
              <p:cNvSpPr/>
              <p:nvPr/>
            </p:nvSpPr>
            <p:spPr>
              <a:xfrm>
                <a:off x="20616805" y="7446654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30CEB4E-1D57-7242-BEF3-12EEE151CA3B}"/>
                  </a:ext>
                </a:extLst>
              </p:cNvPr>
              <p:cNvSpPr/>
              <p:nvPr/>
            </p:nvSpPr>
            <p:spPr>
              <a:xfrm>
                <a:off x="20616805" y="8526311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742158E-6150-E640-9F66-E8FF4B9F5DB5}"/>
                  </a:ext>
                </a:extLst>
              </p:cNvPr>
              <p:cNvSpPr/>
              <p:nvPr/>
            </p:nvSpPr>
            <p:spPr>
              <a:xfrm>
                <a:off x="11534430" y="9605966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9E1EE47-95E7-1540-804B-DA7FBCBDD617}"/>
                  </a:ext>
                </a:extLst>
              </p:cNvPr>
              <p:cNvSpPr/>
              <p:nvPr/>
            </p:nvSpPr>
            <p:spPr>
              <a:xfrm>
                <a:off x="11534430" y="10685623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6BEB61E-0E30-CA4F-A522-C3FBD80E3598}"/>
                  </a:ext>
                </a:extLst>
              </p:cNvPr>
              <p:cNvSpPr/>
              <p:nvPr/>
            </p:nvSpPr>
            <p:spPr>
              <a:xfrm>
                <a:off x="13350905" y="9605966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2993B0D-26BE-9B4F-AEAA-CA3887A48FFA}"/>
                  </a:ext>
                </a:extLst>
              </p:cNvPr>
              <p:cNvSpPr/>
              <p:nvPr/>
            </p:nvSpPr>
            <p:spPr>
              <a:xfrm>
                <a:off x="13350905" y="10685623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7F9CC9D-2FE7-7541-8A7F-B2951B214905}"/>
                  </a:ext>
                </a:extLst>
              </p:cNvPr>
              <p:cNvSpPr/>
              <p:nvPr/>
            </p:nvSpPr>
            <p:spPr>
              <a:xfrm>
                <a:off x="15167379" y="9605966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61A5352-7337-FF46-AF71-83331ECDC9D7}"/>
                  </a:ext>
                </a:extLst>
              </p:cNvPr>
              <p:cNvSpPr/>
              <p:nvPr/>
            </p:nvSpPr>
            <p:spPr>
              <a:xfrm>
                <a:off x="15167379" y="10685623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4DA02C-0D36-B748-B130-9A9D513CC31F}"/>
                  </a:ext>
                </a:extLst>
              </p:cNvPr>
              <p:cNvSpPr/>
              <p:nvPr/>
            </p:nvSpPr>
            <p:spPr>
              <a:xfrm>
                <a:off x="16983855" y="9605966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B8BFBF6-23E3-DF4D-AADA-709F210CE9AB}"/>
                  </a:ext>
                </a:extLst>
              </p:cNvPr>
              <p:cNvSpPr/>
              <p:nvPr/>
            </p:nvSpPr>
            <p:spPr>
              <a:xfrm>
                <a:off x="16983855" y="10685623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A5A9B12-2615-3A42-9AD1-2957FBF315CC}"/>
                  </a:ext>
                </a:extLst>
              </p:cNvPr>
              <p:cNvSpPr/>
              <p:nvPr/>
            </p:nvSpPr>
            <p:spPr>
              <a:xfrm>
                <a:off x="18800331" y="9605966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43F0925-7074-B846-9265-7E5C2C3AC6A3}"/>
                  </a:ext>
                </a:extLst>
              </p:cNvPr>
              <p:cNvSpPr/>
              <p:nvPr/>
            </p:nvSpPr>
            <p:spPr>
              <a:xfrm>
                <a:off x="18800331" y="10685623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72B1294-3A15-B044-A314-B30AE254C7AA}"/>
                  </a:ext>
                </a:extLst>
              </p:cNvPr>
              <p:cNvSpPr/>
              <p:nvPr/>
            </p:nvSpPr>
            <p:spPr>
              <a:xfrm>
                <a:off x="20616805" y="9605966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DEACF8C-47FA-154D-AA0C-BC194B1DA67B}"/>
                  </a:ext>
                </a:extLst>
              </p:cNvPr>
              <p:cNvSpPr/>
              <p:nvPr/>
            </p:nvSpPr>
            <p:spPr>
              <a:xfrm>
                <a:off x="20616805" y="10685623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0008F0C-2EAF-9F47-8B88-6E2E4CA985CC}"/>
                  </a:ext>
                </a:extLst>
              </p:cNvPr>
              <p:cNvGrpSpPr/>
              <p:nvPr/>
            </p:nvGrpSpPr>
            <p:grpSpPr>
              <a:xfrm>
                <a:off x="11989109" y="4428914"/>
                <a:ext cx="10022087" cy="7123331"/>
                <a:chOff x="11989109" y="4428914"/>
                <a:chExt cx="10022087" cy="7123331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55D552D7-104B-5C49-921E-0AA63A5A6CF6}"/>
                    </a:ext>
                  </a:extLst>
                </p:cNvPr>
                <p:cNvSpPr/>
                <p:nvPr/>
              </p:nvSpPr>
              <p:spPr>
                <a:xfrm>
                  <a:off x="11989109" y="109022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CF465EB-4542-E441-BEA8-5977787BF094}"/>
                    </a:ext>
                  </a:extLst>
                </p:cNvPr>
                <p:cNvSpPr/>
                <p:nvPr/>
              </p:nvSpPr>
              <p:spPr>
                <a:xfrm>
                  <a:off x="15603166" y="8725142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188D6B8-88B7-C64E-A190-A051E3234EC1}"/>
                    </a:ext>
                  </a:extLst>
                </p:cNvPr>
                <p:cNvSpPr/>
                <p:nvPr/>
              </p:nvSpPr>
              <p:spPr>
                <a:xfrm>
                  <a:off x="138650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31B7FE2-0008-2740-B0B9-DFB968FCE7E7}"/>
                    </a:ext>
                  </a:extLst>
                </p:cNvPr>
                <p:cNvSpPr/>
                <p:nvPr/>
              </p:nvSpPr>
              <p:spPr>
                <a:xfrm>
                  <a:off x="138650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3648C7E-840C-8A48-8EF4-EF9BA25DD404}"/>
                    </a:ext>
                  </a:extLst>
                </p:cNvPr>
                <p:cNvSpPr/>
                <p:nvPr/>
              </p:nvSpPr>
              <p:spPr>
                <a:xfrm>
                  <a:off x="13865080" y="7680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78BE9E4-1076-B54D-8BAC-5234BE3336DF}"/>
                    </a:ext>
                  </a:extLst>
                </p:cNvPr>
                <p:cNvSpPr/>
                <p:nvPr/>
              </p:nvSpPr>
              <p:spPr>
                <a:xfrm>
                  <a:off x="138650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17868237-9163-7C4F-B3D5-F6D4BF64B1A7}"/>
                    </a:ext>
                  </a:extLst>
                </p:cNvPr>
                <p:cNvSpPr/>
                <p:nvPr/>
              </p:nvSpPr>
              <p:spPr>
                <a:xfrm>
                  <a:off x="156176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3C0B568-A4D0-0547-9500-CD4670B7D80D}"/>
                    </a:ext>
                  </a:extLst>
                </p:cNvPr>
                <p:cNvSpPr/>
                <p:nvPr/>
              </p:nvSpPr>
              <p:spPr>
                <a:xfrm>
                  <a:off x="156176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C673526-13DE-024B-B3BC-BC0D389783FF}"/>
                    </a:ext>
                  </a:extLst>
                </p:cNvPr>
                <p:cNvSpPr/>
                <p:nvPr/>
              </p:nvSpPr>
              <p:spPr>
                <a:xfrm>
                  <a:off x="15617680" y="7680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F8172B0-829E-8B4B-8065-95A9B19F550F}"/>
                    </a:ext>
                  </a:extLst>
                </p:cNvPr>
                <p:cNvSpPr/>
                <p:nvPr/>
              </p:nvSpPr>
              <p:spPr>
                <a:xfrm>
                  <a:off x="156176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2BBDDFF-2FB1-AD41-8F3C-1EC30B069BDB}"/>
                    </a:ext>
                  </a:extLst>
                </p:cNvPr>
                <p:cNvSpPr/>
                <p:nvPr/>
              </p:nvSpPr>
              <p:spPr>
                <a:xfrm>
                  <a:off x="173956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E732D1-88D6-E042-92D2-4E839ECFB894}"/>
                    </a:ext>
                  </a:extLst>
                </p:cNvPr>
                <p:cNvSpPr/>
                <p:nvPr/>
              </p:nvSpPr>
              <p:spPr>
                <a:xfrm>
                  <a:off x="173956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A704978-BF6B-554C-823E-3842C83AEFD6}"/>
                    </a:ext>
                  </a:extLst>
                </p:cNvPr>
                <p:cNvSpPr/>
                <p:nvPr/>
              </p:nvSpPr>
              <p:spPr>
                <a:xfrm>
                  <a:off x="17395680" y="7680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321B72D-87DD-8D44-8A84-E40064495A8D}"/>
                    </a:ext>
                  </a:extLst>
                </p:cNvPr>
                <p:cNvSpPr/>
                <p:nvPr/>
              </p:nvSpPr>
              <p:spPr>
                <a:xfrm>
                  <a:off x="173956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3EB005A-8989-634F-B635-433DA0A1CEA3}"/>
                    </a:ext>
                  </a:extLst>
                </p:cNvPr>
                <p:cNvSpPr/>
                <p:nvPr/>
              </p:nvSpPr>
              <p:spPr>
                <a:xfrm>
                  <a:off x="17395680" y="9839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B90F679-A158-9145-A098-E2589F69B1A6}"/>
                    </a:ext>
                  </a:extLst>
                </p:cNvPr>
                <p:cNvSpPr/>
                <p:nvPr/>
              </p:nvSpPr>
              <p:spPr>
                <a:xfrm>
                  <a:off x="17395680" y="8746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B9A726D1-1B25-094E-9409-7F14629F7C0A}"/>
                    </a:ext>
                  </a:extLst>
                </p:cNvPr>
                <p:cNvSpPr/>
                <p:nvPr/>
              </p:nvSpPr>
              <p:spPr>
                <a:xfrm>
                  <a:off x="17395680" y="10905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A04BE9C-E95B-7D4D-AA80-26FE4649C0B1}"/>
                    </a:ext>
                  </a:extLst>
                </p:cNvPr>
                <p:cNvSpPr/>
                <p:nvPr/>
              </p:nvSpPr>
              <p:spPr>
                <a:xfrm>
                  <a:off x="19275280" y="9839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1A43CFF-FDBB-4942-83F0-BA0D1114E500}"/>
                    </a:ext>
                  </a:extLst>
                </p:cNvPr>
                <p:cNvSpPr/>
                <p:nvPr/>
              </p:nvSpPr>
              <p:spPr>
                <a:xfrm>
                  <a:off x="19275280" y="10905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15958EB-07DD-9244-BBF4-9EA772C66063}"/>
                    </a:ext>
                  </a:extLst>
                </p:cNvPr>
                <p:cNvSpPr/>
                <p:nvPr/>
              </p:nvSpPr>
              <p:spPr>
                <a:xfrm>
                  <a:off x="120362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D22D248-FC0C-824F-A307-B891CBB58A6C}"/>
                    </a:ext>
                  </a:extLst>
                </p:cNvPr>
                <p:cNvSpPr/>
                <p:nvPr/>
              </p:nvSpPr>
              <p:spPr>
                <a:xfrm>
                  <a:off x="120362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1B52F10-F9CD-2548-AC2A-CC8884E751A1}"/>
                    </a:ext>
                  </a:extLst>
                </p:cNvPr>
                <p:cNvSpPr/>
                <p:nvPr/>
              </p:nvSpPr>
              <p:spPr>
                <a:xfrm>
                  <a:off x="120362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15D3C580-75F4-C848-B16A-BEBE30F9C5E6}"/>
                    </a:ext>
                  </a:extLst>
                </p:cNvPr>
                <p:cNvSpPr/>
                <p:nvPr/>
              </p:nvSpPr>
              <p:spPr>
                <a:xfrm>
                  <a:off x="19286166" y="8725142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B8475C3-3BDC-4645-AF27-8533340198D2}"/>
                    </a:ext>
                  </a:extLst>
                </p:cNvPr>
                <p:cNvSpPr/>
                <p:nvPr/>
              </p:nvSpPr>
              <p:spPr>
                <a:xfrm>
                  <a:off x="193006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0E919F1-A179-BD48-BAC1-0B28DFE404DF}"/>
                    </a:ext>
                  </a:extLst>
                </p:cNvPr>
                <p:cNvSpPr/>
                <p:nvPr/>
              </p:nvSpPr>
              <p:spPr>
                <a:xfrm>
                  <a:off x="193006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B4CBDB70-5CC1-6740-8231-11B1E5B584DE}"/>
                    </a:ext>
                  </a:extLst>
                </p:cNvPr>
                <p:cNvSpPr/>
                <p:nvPr/>
              </p:nvSpPr>
              <p:spPr>
                <a:xfrm>
                  <a:off x="19300680" y="7680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2B514ACE-E4D7-4D4B-8E3E-1558508B3033}"/>
                    </a:ext>
                  </a:extLst>
                </p:cNvPr>
                <p:cNvSpPr/>
                <p:nvPr/>
              </p:nvSpPr>
              <p:spPr>
                <a:xfrm>
                  <a:off x="193006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3C6BE99-CB9B-E543-B019-F197A8EA79F8}"/>
                    </a:ext>
                  </a:extLst>
                </p:cNvPr>
                <p:cNvSpPr/>
                <p:nvPr/>
              </p:nvSpPr>
              <p:spPr>
                <a:xfrm>
                  <a:off x="210786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C53D546-B6AD-A444-97D9-E6D894229802}"/>
                    </a:ext>
                  </a:extLst>
                </p:cNvPr>
                <p:cNvSpPr/>
                <p:nvPr/>
              </p:nvSpPr>
              <p:spPr>
                <a:xfrm>
                  <a:off x="210786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BDFBC877-E882-624E-8E00-8AFB76030DC7}"/>
                    </a:ext>
                  </a:extLst>
                </p:cNvPr>
                <p:cNvSpPr/>
                <p:nvPr/>
              </p:nvSpPr>
              <p:spPr>
                <a:xfrm>
                  <a:off x="21078680" y="7680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0858DAE-095F-6348-9B60-87B096E78053}"/>
                    </a:ext>
                  </a:extLst>
                </p:cNvPr>
                <p:cNvSpPr/>
                <p:nvPr/>
              </p:nvSpPr>
              <p:spPr>
                <a:xfrm>
                  <a:off x="210786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80AF9409-F542-2F45-AF86-3ADA93831A2A}"/>
                    </a:ext>
                  </a:extLst>
                </p:cNvPr>
                <p:cNvSpPr/>
                <p:nvPr/>
              </p:nvSpPr>
              <p:spPr>
                <a:xfrm>
                  <a:off x="21078680" y="8746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2C2CDD9-4C96-A949-B17D-52485BA36839}"/>
                    </a:ext>
                  </a:extLst>
                </p:cNvPr>
                <p:cNvSpPr/>
                <p:nvPr/>
              </p:nvSpPr>
              <p:spPr>
                <a:xfrm>
                  <a:off x="21104080" y="9839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4DCBCDAB-3553-9242-B0C1-2981F5BCD937}"/>
                    </a:ext>
                  </a:extLst>
                </p:cNvPr>
                <p:cNvSpPr/>
                <p:nvPr/>
              </p:nvSpPr>
              <p:spPr>
                <a:xfrm>
                  <a:off x="21104080" y="10905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FB88208-BB64-2A40-8A9E-C631A6B2305C}"/>
                    </a:ext>
                  </a:extLst>
                </p:cNvPr>
                <p:cNvSpPr/>
                <p:nvPr/>
              </p:nvSpPr>
              <p:spPr>
                <a:xfrm>
                  <a:off x="11989109" y="98608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C65569B2-497F-1A49-8A86-EBB9340E6937}"/>
                    </a:ext>
                  </a:extLst>
                </p:cNvPr>
                <p:cNvSpPr/>
                <p:nvPr/>
              </p:nvSpPr>
              <p:spPr>
                <a:xfrm>
                  <a:off x="11989109" y="87432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5B9504D4-7EA1-7C4D-A310-20897D8F15FB}"/>
                    </a:ext>
                  </a:extLst>
                </p:cNvPr>
                <p:cNvSpPr/>
                <p:nvPr/>
              </p:nvSpPr>
              <p:spPr>
                <a:xfrm>
                  <a:off x="11989109" y="76764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25DEBCB-75B2-BC42-B9A2-5DC0FCC334EA}"/>
                    </a:ext>
                  </a:extLst>
                </p:cNvPr>
                <p:cNvSpPr/>
                <p:nvPr/>
              </p:nvSpPr>
              <p:spPr>
                <a:xfrm>
                  <a:off x="13843309" y="109022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C0377D3-038A-9645-84FE-6574E7D3709F}"/>
                    </a:ext>
                  </a:extLst>
                </p:cNvPr>
                <p:cNvSpPr/>
                <p:nvPr/>
              </p:nvSpPr>
              <p:spPr>
                <a:xfrm>
                  <a:off x="13843309" y="98608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7666F0F-3BB6-3D4B-87D5-12CD90205467}"/>
                    </a:ext>
                  </a:extLst>
                </p:cNvPr>
                <p:cNvSpPr/>
                <p:nvPr/>
              </p:nvSpPr>
              <p:spPr>
                <a:xfrm>
                  <a:off x="13843309" y="87432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C01B3E85-4A11-D949-BBCB-8713FA26AD90}"/>
                    </a:ext>
                  </a:extLst>
                </p:cNvPr>
                <p:cNvSpPr/>
                <p:nvPr/>
              </p:nvSpPr>
              <p:spPr>
                <a:xfrm>
                  <a:off x="15595909" y="109022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1A60F2A3-42C8-0045-83C0-639D17CA4257}"/>
                    </a:ext>
                  </a:extLst>
                </p:cNvPr>
                <p:cNvSpPr/>
                <p:nvPr/>
              </p:nvSpPr>
              <p:spPr>
                <a:xfrm>
                  <a:off x="15595909" y="98608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787DB8-813E-FE4E-A0B9-60C54559CCEA}"/>
                </a:ext>
              </a:extLst>
            </p:cNvPr>
            <p:cNvGrpSpPr/>
            <p:nvPr/>
          </p:nvGrpSpPr>
          <p:grpSpPr>
            <a:xfrm>
              <a:off x="2385304" y="5213230"/>
              <a:ext cx="7403894" cy="1792734"/>
              <a:chOff x="2385304" y="4827427"/>
              <a:chExt cx="7403894" cy="1792734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5D977E3-3FC9-B941-8464-B63D001F8839}"/>
                  </a:ext>
                </a:extLst>
              </p:cNvPr>
              <p:cNvSpPr txBox="1"/>
              <p:nvPr/>
            </p:nvSpPr>
            <p:spPr>
              <a:xfrm>
                <a:off x="4120914" y="5589751"/>
                <a:ext cx="5668284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41ECC7D-1BD6-B747-ACF8-84825B671E17}"/>
                  </a:ext>
                </a:extLst>
              </p:cNvPr>
              <p:cNvSpPr txBox="1"/>
              <p:nvPr/>
            </p:nvSpPr>
            <p:spPr>
              <a:xfrm>
                <a:off x="4120913" y="4827427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Initiating</a:t>
                </a: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8ED4442-F505-FF4B-9DFF-EB74D31B7544}"/>
                  </a:ext>
                </a:extLst>
              </p:cNvPr>
              <p:cNvSpPr/>
              <p:nvPr/>
            </p:nvSpPr>
            <p:spPr>
              <a:xfrm>
                <a:off x="2385304" y="4950612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Poppins Medium" pitchFamily="2" charset="77"/>
                    <a:cs typeface="Poppins Medium" pitchFamily="2" charset="77"/>
                  </a:rPr>
                  <a:t>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28755E-E3DF-3549-878C-C3C2FA562E3B}"/>
                </a:ext>
              </a:extLst>
            </p:cNvPr>
            <p:cNvGrpSpPr/>
            <p:nvPr/>
          </p:nvGrpSpPr>
          <p:grpSpPr>
            <a:xfrm>
              <a:off x="2391126" y="7712153"/>
              <a:ext cx="7398072" cy="1792734"/>
              <a:chOff x="2391126" y="7712153"/>
              <a:chExt cx="7398072" cy="1792734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ECEA7AE-0DFA-7441-8402-A2BEE58A9939}"/>
                  </a:ext>
                </a:extLst>
              </p:cNvPr>
              <p:cNvSpPr txBox="1"/>
              <p:nvPr/>
            </p:nvSpPr>
            <p:spPr>
              <a:xfrm>
                <a:off x="4120914" y="8474477"/>
                <a:ext cx="5668284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E6AEC78-5621-1B4F-AE17-2F10C7FA378B}"/>
                  </a:ext>
                </a:extLst>
              </p:cNvPr>
              <p:cNvSpPr txBox="1"/>
              <p:nvPr/>
            </p:nvSpPr>
            <p:spPr>
              <a:xfrm>
                <a:off x="4120913" y="7712153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1B379CB-370B-C648-8519-40C158211CC9}"/>
                  </a:ext>
                </a:extLst>
              </p:cNvPr>
              <p:cNvSpPr/>
              <p:nvPr/>
            </p:nvSpPr>
            <p:spPr>
              <a:xfrm>
                <a:off x="2391126" y="7884868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Poppins Medium" pitchFamily="2" charset="77"/>
                    <a:cs typeface="Poppins Medium" pitchFamily="2" charset="77"/>
                  </a:rPr>
                  <a:t>2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FCB3D4-45BB-8D4D-A3E2-6E08DDF77116}"/>
                </a:ext>
              </a:extLst>
            </p:cNvPr>
            <p:cNvGrpSpPr/>
            <p:nvPr/>
          </p:nvGrpSpPr>
          <p:grpSpPr>
            <a:xfrm>
              <a:off x="2385304" y="10384689"/>
              <a:ext cx="7403892" cy="1792734"/>
              <a:chOff x="2385304" y="10596879"/>
              <a:chExt cx="7403892" cy="1792734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0682277-E975-7B4E-A3E9-DCC8C32705B7}"/>
                  </a:ext>
                </a:extLst>
              </p:cNvPr>
              <p:cNvSpPr txBox="1"/>
              <p:nvPr/>
            </p:nvSpPr>
            <p:spPr>
              <a:xfrm>
                <a:off x="4120913" y="11359203"/>
                <a:ext cx="5668283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DEFDEB9-F140-644C-9E08-4E9B9B6390B6}"/>
                  </a:ext>
                </a:extLst>
              </p:cNvPr>
              <p:cNvSpPr txBox="1"/>
              <p:nvPr/>
            </p:nvSpPr>
            <p:spPr>
              <a:xfrm>
                <a:off x="4120913" y="10596879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Execution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73B9104-9591-4347-87F3-E0ADF32B36B4}"/>
                  </a:ext>
                </a:extLst>
              </p:cNvPr>
              <p:cNvSpPr/>
              <p:nvPr/>
            </p:nvSpPr>
            <p:spPr>
              <a:xfrm>
                <a:off x="2385304" y="10780038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Poppins Medium" pitchFamily="2" charset="77"/>
                    <a:cs typeface="Poppins Medium" pitchFamily="2" charset="7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700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3A2BAC-9E57-C347-8B9A-3303192FB8F5}"/>
              </a:ext>
            </a:extLst>
          </p:cNvPr>
          <p:cNvGrpSpPr/>
          <p:nvPr/>
        </p:nvGrpSpPr>
        <p:grpSpPr>
          <a:xfrm>
            <a:off x="1746250" y="4912348"/>
            <a:ext cx="20885150" cy="4545416"/>
            <a:chOff x="1708150" y="4979583"/>
            <a:chExt cx="21990050" cy="71286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8700CF5-7002-9440-9171-A60570709821}"/>
                </a:ext>
              </a:extLst>
            </p:cNvPr>
            <p:cNvGrpSpPr/>
            <p:nvPr/>
          </p:nvGrpSpPr>
          <p:grpSpPr>
            <a:xfrm>
              <a:off x="1708150" y="4979583"/>
              <a:ext cx="10265841" cy="7128643"/>
              <a:chOff x="1898381" y="4758557"/>
              <a:chExt cx="20344736" cy="540438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6E53B63-9D1C-824C-B5B8-A2262FBD06EE}"/>
                  </a:ext>
                </a:extLst>
              </p:cNvPr>
              <p:cNvSpPr/>
              <p:nvPr/>
            </p:nvSpPr>
            <p:spPr>
              <a:xfrm>
                <a:off x="1898381" y="4758557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0A5C179-5AD3-384E-8C12-C23F76E8D5F1}"/>
                  </a:ext>
                </a:extLst>
              </p:cNvPr>
              <p:cNvSpPr/>
              <p:nvPr/>
            </p:nvSpPr>
            <p:spPr>
              <a:xfrm>
                <a:off x="1898381" y="6560018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9DE8C85-7AF0-6042-9283-663D26B2AAC7}"/>
                  </a:ext>
                </a:extLst>
              </p:cNvPr>
              <p:cNvSpPr/>
              <p:nvPr/>
            </p:nvSpPr>
            <p:spPr>
              <a:xfrm>
                <a:off x="1898381" y="8361479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2D08502-1271-EB43-997A-5951A2E781AB}"/>
                  </a:ext>
                </a:extLst>
              </p:cNvPr>
              <p:cNvSpPr/>
              <p:nvPr/>
            </p:nvSpPr>
            <p:spPr>
              <a:xfrm>
                <a:off x="8679959" y="4758557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AE67C82-3F15-C242-B7F0-A536D9FD90A4}"/>
                  </a:ext>
                </a:extLst>
              </p:cNvPr>
              <p:cNvSpPr/>
              <p:nvPr/>
            </p:nvSpPr>
            <p:spPr>
              <a:xfrm>
                <a:off x="8679959" y="6560018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2FA2DFE-4FD3-7041-8EB4-D43CD850608B}"/>
                  </a:ext>
                </a:extLst>
              </p:cNvPr>
              <p:cNvSpPr/>
              <p:nvPr/>
            </p:nvSpPr>
            <p:spPr>
              <a:xfrm>
                <a:off x="8679959" y="8361479"/>
                <a:ext cx="6781578" cy="180146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03BD025-3241-B042-8537-B41CAD81E4CC}"/>
                  </a:ext>
                </a:extLst>
              </p:cNvPr>
              <p:cNvSpPr/>
              <p:nvPr/>
            </p:nvSpPr>
            <p:spPr>
              <a:xfrm>
                <a:off x="15461539" y="4758557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21AD3A5-7FF8-514E-8B8F-CF356ABCAEE2}"/>
                  </a:ext>
                </a:extLst>
              </p:cNvPr>
              <p:cNvSpPr/>
              <p:nvPr/>
            </p:nvSpPr>
            <p:spPr>
              <a:xfrm>
                <a:off x="15461539" y="6560018"/>
                <a:ext cx="6781578" cy="180146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4052EAD-07D7-5D46-B104-758A6BED1EB3}"/>
                  </a:ext>
                </a:extLst>
              </p:cNvPr>
              <p:cNvSpPr/>
              <p:nvPr/>
            </p:nvSpPr>
            <p:spPr>
              <a:xfrm>
                <a:off x="15461539" y="8361479"/>
                <a:ext cx="6781578" cy="180146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EB99731-78E5-634C-BC6A-EE599A6B71FF}"/>
                </a:ext>
              </a:extLst>
            </p:cNvPr>
            <p:cNvGrpSpPr/>
            <p:nvPr/>
          </p:nvGrpSpPr>
          <p:grpSpPr>
            <a:xfrm>
              <a:off x="13432359" y="4979583"/>
              <a:ext cx="10265841" cy="7128643"/>
              <a:chOff x="1898381" y="4758557"/>
              <a:chExt cx="20344736" cy="5404383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881BE7C-6A1A-204D-93D9-DCCE8CA2165C}"/>
                  </a:ext>
                </a:extLst>
              </p:cNvPr>
              <p:cNvSpPr/>
              <p:nvPr/>
            </p:nvSpPr>
            <p:spPr>
              <a:xfrm>
                <a:off x="1898381" y="4758557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100A31B-747B-4D44-BB95-8DDBE6EB4727}"/>
                  </a:ext>
                </a:extLst>
              </p:cNvPr>
              <p:cNvSpPr/>
              <p:nvPr/>
            </p:nvSpPr>
            <p:spPr>
              <a:xfrm>
                <a:off x="1898381" y="6560018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17B0D2E-C407-164E-9586-9AF1FA72C9F9}"/>
                  </a:ext>
                </a:extLst>
              </p:cNvPr>
              <p:cNvSpPr/>
              <p:nvPr/>
            </p:nvSpPr>
            <p:spPr>
              <a:xfrm>
                <a:off x="1898381" y="8361479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DEF2F9E-2CC9-F843-A097-BA9E8E7C77CB}"/>
                  </a:ext>
                </a:extLst>
              </p:cNvPr>
              <p:cNvSpPr/>
              <p:nvPr/>
            </p:nvSpPr>
            <p:spPr>
              <a:xfrm>
                <a:off x="8679959" y="4758557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8C005CD-CDD0-3740-8A18-13A267A90D0F}"/>
                  </a:ext>
                </a:extLst>
              </p:cNvPr>
              <p:cNvSpPr/>
              <p:nvPr/>
            </p:nvSpPr>
            <p:spPr>
              <a:xfrm>
                <a:off x="8679959" y="6560018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FCFFB87-3D22-D142-9386-EF9A34C546C3}"/>
                  </a:ext>
                </a:extLst>
              </p:cNvPr>
              <p:cNvSpPr/>
              <p:nvPr/>
            </p:nvSpPr>
            <p:spPr>
              <a:xfrm>
                <a:off x="8679959" y="8361479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E24CE50-55B6-AD43-8A19-F1AFB4FF0D46}"/>
                  </a:ext>
                </a:extLst>
              </p:cNvPr>
              <p:cNvSpPr/>
              <p:nvPr/>
            </p:nvSpPr>
            <p:spPr>
              <a:xfrm>
                <a:off x="15461539" y="4758557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AB744AF-68D5-764A-A547-2CF7D3AEE776}"/>
                  </a:ext>
                </a:extLst>
              </p:cNvPr>
              <p:cNvSpPr/>
              <p:nvPr/>
            </p:nvSpPr>
            <p:spPr>
              <a:xfrm>
                <a:off x="15461539" y="6560018"/>
                <a:ext cx="6781578" cy="180146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A78B891-53A7-AC40-9324-7CD419414F5D}"/>
                  </a:ext>
                </a:extLst>
              </p:cNvPr>
              <p:cNvSpPr/>
              <p:nvPr/>
            </p:nvSpPr>
            <p:spPr>
              <a:xfrm>
                <a:off x="15461539" y="8361479"/>
                <a:ext cx="6781578" cy="180146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Rectangle 56">
            <a:extLst>
              <a:ext uri="{FF2B5EF4-FFF2-40B4-BE49-F238E27FC236}">
                <a16:creationId xmlns:a16="http://schemas.microsoft.com/office/drawing/2014/main" id="{249CA27A-E929-C542-B4FB-DF6376658456}"/>
              </a:ext>
            </a:extLst>
          </p:cNvPr>
          <p:cNvSpPr/>
          <p:nvPr/>
        </p:nvSpPr>
        <p:spPr>
          <a:xfrm>
            <a:off x="1708150" y="9949817"/>
            <a:ext cx="100647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Number of followers in every business domain.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5AF4AAC4-26E5-DB43-8EF6-610FF84A3010}"/>
              </a:ext>
            </a:extLst>
          </p:cNvPr>
          <p:cNvSpPr/>
          <p:nvPr/>
        </p:nvSpPr>
        <p:spPr>
          <a:xfrm>
            <a:off x="12724009" y="9949817"/>
            <a:ext cx="100647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Number of followers in every business domain.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7AA74B5-26B1-0D46-9C4A-86D75B050781}"/>
              </a:ext>
            </a:extLst>
          </p:cNvPr>
          <p:cNvSpPr/>
          <p:nvPr/>
        </p:nvSpPr>
        <p:spPr>
          <a:xfrm>
            <a:off x="2087909" y="5425952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47F9A14-3C92-1A44-A7C5-2DB6DDE97F21}"/>
              </a:ext>
            </a:extLst>
          </p:cNvPr>
          <p:cNvSpPr/>
          <p:nvPr/>
        </p:nvSpPr>
        <p:spPr>
          <a:xfrm>
            <a:off x="5412423" y="6934062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5FC04E-9EE5-C240-B949-E6C00B7F01B4}"/>
              </a:ext>
            </a:extLst>
          </p:cNvPr>
          <p:cNvSpPr/>
          <p:nvPr/>
        </p:nvSpPr>
        <p:spPr>
          <a:xfrm>
            <a:off x="8662432" y="6892668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E52B3A1-323F-BC42-8C92-D395ADE06E2C}"/>
              </a:ext>
            </a:extLst>
          </p:cNvPr>
          <p:cNvSpPr/>
          <p:nvPr/>
        </p:nvSpPr>
        <p:spPr>
          <a:xfrm>
            <a:off x="8662432" y="8398738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CFB63A-539A-F04D-A73F-D8CBB503702C}"/>
              </a:ext>
            </a:extLst>
          </p:cNvPr>
          <p:cNvSpPr/>
          <p:nvPr/>
        </p:nvSpPr>
        <p:spPr>
          <a:xfrm>
            <a:off x="5327563" y="8398738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CEAAC28-F2E7-BE47-8155-D152AF2D15D9}"/>
              </a:ext>
            </a:extLst>
          </p:cNvPr>
          <p:cNvSpPr/>
          <p:nvPr/>
        </p:nvSpPr>
        <p:spPr>
          <a:xfrm>
            <a:off x="2087909" y="6878234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337C5FB-B253-A24C-94E6-9C9D9A59590A}"/>
              </a:ext>
            </a:extLst>
          </p:cNvPr>
          <p:cNvSpPr/>
          <p:nvPr/>
        </p:nvSpPr>
        <p:spPr>
          <a:xfrm>
            <a:off x="5315203" y="5425952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00A213-BD4B-154F-9527-49E84B9B7378}"/>
              </a:ext>
            </a:extLst>
          </p:cNvPr>
          <p:cNvSpPr/>
          <p:nvPr/>
        </p:nvSpPr>
        <p:spPr>
          <a:xfrm>
            <a:off x="8546375" y="537752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86E4DEC-964D-4143-8241-65203222A6B4}"/>
              </a:ext>
            </a:extLst>
          </p:cNvPr>
          <p:cNvSpPr/>
          <p:nvPr/>
        </p:nvSpPr>
        <p:spPr>
          <a:xfrm>
            <a:off x="2104446" y="8386345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F4624E4-49E6-7A48-A18F-AD7D9C88378B}"/>
              </a:ext>
            </a:extLst>
          </p:cNvPr>
          <p:cNvSpPr/>
          <p:nvPr/>
        </p:nvSpPr>
        <p:spPr>
          <a:xfrm>
            <a:off x="13222074" y="5425952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F788397-5732-D741-B82C-8D274FCD7AD7}"/>
              </a:ext>
            </a:extLst>
          </p:cNvPr>
          <p:cNvSpPr/>
          <p:nvPr/>
        </p:nvSpPr>
        <p:spPr>
          <a:xfrm>
            <a:off x="13222074" y="6878234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FF4150C-FB16-D846-88C8-1DFB85383864}"/>
              </a:ext>
            </a:extLst>
          </p:cNvPr>
          <p:cNvSpPr/>
          <p:nvPr/>
        </p:nvSpPr>
        <p:spPr>
          <a:xfrm>
            <a:off x="13222074" y="841119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11FBA7-6F39-D94C-A171-738D8101DC71}"/>
              </a:ext>
            </a:extLst>
          </p:cNvPr>
          <p:cNvSpPr/>
          <p:nvPr/>
        </p:nvSpPr>
        <p:spPr>
          <a:xfrm>
            <a:off x="16422474" y="5425952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E2F3C50-77FD-8D4B-9DB0-7515B4BF3C22}"/>
              </a:ext>
            </a:extLst>
          </p:cNvPr>
          <p:cNvSpPr/>
          <p:nvPr/>
        </p:nvSpPr>
        <p:spPr>
          <a:xfrm>
            <a:off x="16422474" y="6878234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35EFA9-D133-414B-8DAE-1E3F40A13879}"/>
              </a:ext>
            </a:extLst>
          </p:cNvPr>
          <p:cNvSpPr/>
          <p:nvPr/>
        </p:nvSpPr>
        <p:spPr>
          <a:xfrm>
            <a:off x="16422474" y="841119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9FC09AF-DF96-BE43-A29F-AB4FAD94D417}"/>
              </a:ext>
            </a:extLst>
          </p:cNvPr>
          <p:cNvSpPr/>
          <p:nvPr/>
        </p:nvSpPr>
        <p:spPr>
          <a:xfrm>
            <a:off x="19678293" y="537752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C1AC17F-8205-F34C-B639-29A8C84400C4}"/>
              </a:ext>
            </a:extLst>
          </p:cNvPr>
          <p:cNvSpPr/>
          <p:nvPr/>
        </p:nvSpPr>
        <p:spPr>
          <a:xfrm>
            <a:off x="19678293" y="6888135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B2C6DB9-90A2-0D4E-B96C-7E217FE7018D}"/>
              </a:ext>
            </a:extLst>
          </p:cNvPr>
          <p:cNvSpPr/>
          <p:nvPr/>
        </p:nvSpPr>
        <p:spPr>
          <a:xfrm>
            <a:off x="19678293" y="8394205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65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02B931-6C3C-144B-AA1B-477FAE9B9242}"/>
              </a:ext>
            </a:extLst>
          </p:cNvPr>
          <p:cNvSpPr/>
          <p:nvPr/>
        </p:nvSpPr>
        <p:spPr>
          <a:xfrm>
            <a:off x="5758414" y="5000875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A2017E-29F0-2549-99DD-ED593A40105D}"/>
              </a:ext>
            </a:extLst>
          </p:cNvPr>
          <p:cNvSpPr/>
          <p:nvPr/>
        </p:nvSpPr>
        <p:spPr>
          <a:xfrm>
            <a:off x="5758414" y="6366875"/>
            <a:ext cx="3342290" cy="1365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5E56D0-6E0A-E34C-9AF4-009DA63E7C63}"/>
              </a:ext>
            </a:extLst>
          </p:cNvPr>
          <p:cNvSpPr/>
          <p:nvPr/>
        </p:nvSpPr>
        <p:spPr>
          <a:xfrm>
            <a:off x="5758414" y="7732874"/>
            <a:ext cx="3342290" cy="1365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49D1B8-5997-3841-BFC0-02AECBA7E88B}"/>
              </a:ext>
            </a:extLst>
          </p:cNvPr>
          <p:cNvSpPr/>
          <p:nvPr/>
        </p:nvSpPr>
        <p:spPr>
          <a:xfrm>
            <a:off x="9100703" y="5000875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284A48-013C-D745-95D3-6271141B40AE}"/>
              </a:ext>
            </a:extLst>
          </p:cNvPr>
          <p:cNvSpPr/>
          <p:nvPr/>
        </p:nvSpPr>
        <p:spPr>
          <a:xfrm>
            <a:off x="9100703" y="6366875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D3999C-A7DA-B540-A95E-6CEF1BFFDC1A}"/>
              </a:ext>
            </a:extLst>
          </p:cNvPr>
          <p:cNvSpPr/>
          <p:nvPr/>
        </p:nvSpPr>
        <p:spPr>
          <a:xfrm>
            <a:off x="9100703" y="7732874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8D8003-6A4B-1B4E-8D8F-2DD023BC1B02}"/>
              </a:ext>
            </a:extLst>
          </p:cNvPr>
          <p:cNvSpPr/>
          <p:nvPr/>
        </p:nvSpPr>
        <p:spPr>
          <a:xfrm>
            <a:off x="12442990" y="5000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855B9B-1F61-9745-9860-20F02B900819}"/>
              </a:ext>
            </a:extLst>
          </p:cNvPr>
          <p:cNvSpPr/>
          <p:nvPr/>
        </p:nvSpPr>
        <p:spPr>
          <a:xfrm>
            <a:off x="12442990" y="6366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906A55-5B5A-914E-B9A2-2C09B0822D37}"/>
              </a:ext>
            </a:extLst>
          </p:cNvPr>
          <p:cNvSpPr/>
          <p:nvPr/>
        </p:nvSpPr>
        <p:spPr>
          <a:xfrm>
            <a:off x="12442990" y="7732874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A670B1-4D42-284F-AA18-BA320D8931B7}"/>
              </a:ext>
            </a:extLst>
          </p:cNvPr>
          <p:cNvSpPr/>
          <p:nvPr/>
        </p:nvSpPr>
        <p:spPr>
          <a:xfrm>
            <a:off x="5758414" y="9098873"/>
            <a:ext cx="3342290" cy="1365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6D34FD-0DDA-9D46-AF5A-08624F671EE3}"/>
              </a:ext>
            </a:extLst>
          </p:cNvPr>
          <p:cNvSpPr/>
          <p:nvPr/>
        </p:nvSpPr>
        <p:spPr>
          <a:xfrm>
            <a:off x="9100703" y="9098873"/>
            <a:ext cx="3342290" cy="1365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F8A2A7-AB4B-9A42-9F17-A9CA0A7C793F}"/>
              </a:ext>
            </a:extLst>
          </p:cNvPr>
          <p:cNvSpPr/>
          <p:nvPr/>
        </p:nvSpPr>
        <p:spPr>
          <a:xfrm>
            <a:off x="12442990" y="9098873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332FA5-CE4C-5F42-BE4E-F24A6F41592C}"/>
              </a:ext>
            </a:extLst>
          </p:cNvPr>
          <p:cNvSpPr/>
          <p:nvPr/>
        </p:nvSpPr>
        <p:spPr>
          <a:xfrm>
            <a:off x="15785281" y="5000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493973-4250-A44E-8566-A2E22E759F07}"/>
              </a:ext>
            </a:extLst>
          </p:cNvPr>
          <p:cNvSpPr/>
          <p:nvPr/>
        </p:nvSpPr>
        <p:spPr>
          <a:xfrm>
            <a:off x="15785281" y="6366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D8157C-9DCF-DF43-A378-F0F3FE77A957}"/>
              </a:ext>
            </a:extLst>
          </p:cNvPr>
          <p:cNvSpPr/>
          <p:nvPr/>
        </p:nvSpPr>
        <p:spPr>
          <a:xfrm>
            <a:off x="15785281" y="7732874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C023C90-AE15-3A4F-BC51-B882C4E26C71}"/>
              </a:ext>
            </a:extLst>
          </p:cNvPr>
          <p:cNvSpPr/>
          <p:nvPr/>
        </p:nvSpPr>
        <p:spPr>
          <a:xfrm>
            <a:off x="19127572" y="5000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A946945-A9DA-EC48-B020-1E2ED135DC8C}"/>
              </a:ext>
            </a:extLst>
          </p:cNvPr>
          <p:cNvSpPr/>
          <p:nvPr/>
        </p:nvSpPr>
        <p:spPr>
          <a:xfrm>
            <a:off x="19127572" y="6366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A28B28-0A43-5F44-8879-1E3A58D09475}"/>
              </a:ext>
            </a:extLst>
          </p:cNvPr>
          <p:cNvSpPr/>
          <p:nvPr/>
        </p:nvSpPr>
        <p:spPr>
          <a:xfrm>
            <a:off x="19127572" y="7732874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01D7B8-3C77-9647-B340-F443FBA7712C}"/>
              </a:ext>
            </a:extLst>
          </p:cNvPr>
          <p:cNvSpPr/>
          <p:nvPr/>
        </p:nvSpPr>
        <p:spPr>
          <a:xfrm>
            <a:off x="15785281" y="9098873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38AFC5-89E7-3F45-BFA4-06B3BB38E340}"/>
              </a:ext>
            </a:extLst>
          </p:cNvPr>
          <p:cNvSpPr/>
          <p:nvPr/>
        </p:nvSpPr>
        <p:spPr>
          <a:xfrm>
            <a:off x="19127572" y="9098873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FE380BD-E806-FD4B-908A-D25DBFC847B6}"/>
              </a:ext>
            </a:extLst>
          </p:cNvPr>
          <p:cNvSpPr txBox="1"/>
          <p:nvPr/>
        </p:nvSpPr>
        <p:spPr>
          <a:xfrm>
            <a:off x="1741529" y="5384314"/>
            <a:ext cx="28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Initiating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BED335F-1C02-4B4C-B1D1-ADDD97D055A7}"/>
              </a:ext>
            </a:extLst>
          </p:cNvPr>
          <p:cNvSpPr txBox="1"/>
          <p:nvPr/>
        </p:nvSpPr>
        <p:spPr>
          <a:xfrm>
            <a:off x="1741529" y="6694248"/>
            <a:ext cx="28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Planning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068E42-73FB-214A-986A-C03DBCB385E7}"/>
              </a:ext>
            </a:extLst>
          </p:cNvPr>
          <p:cNvSpPr txBox="1"/>
          <p:nvPr/>
        </p:nvSpPr>
        <p:spPr>
          <a:xfrm>
            <a:off x="1741529" y="8092707"/>
            <a:ext cx="28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Execution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C75772-CBB1-F744-AC93-F397A8E926D3}"/>
              </a:ext>
            </a:extLst>
          </p:cNvPr>
          <p:cNvSpPr txBox="1"/>
          <p:nvPr/>
        </p:nvSpPr>
        <p:spPr>
          <a:xfrm>
            <a:off x="1741529" y="9453599"/>
            <a:ext cx="28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Control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679DBB-13E7-C54C-A896-F309605F06E8}"/>
              </a:ext>
            </a:extLst>
          </p:cNvPr>
          <p:cNvCxnSpPr>
            <a:cxnSpLocks/>
          </p:cNvCxnSpPr>
          <p:nvPr/>
        </p:nvCxnSpPr>
        <p:spPr>
          <a:xfrm flipV="1">
            <a:off x="5182641" y="5000877"/>
            <a:ext cx="0" cy="6111929"/>
          </a:xfrm>
          <a:prstGeom prst="straightConnector1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A2D82A-EF07-8640-B601-2A1A991357B0}"/>
              </a:ext>
            </a:extLst>
          </p:cNvPr>
          <p:cNvCxnSpPr>
            <a:cxnSpLocks/>
          </p:cNvCxnSpPr>
          <p:nvPr/>
        </p:nvCxnSpPr>
        <p:spPr>
          <a:xfrm>
            <a:off x="5182641" y="11036925"/>
            <a:ext cx="17287221" cy="0"/>
          </a:xfrm>
          <a:prstGeom prst="line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56">
            <a:extLst>
              <a:ext uri="{FF2B5EF4-FFF2-40B4-BE49-F238E27FC236}">
                <a16:creationId xmlns:a16="http://schemas.microsoft.com/office/drawing/2014/main" id="{99F6FA24-F788-6044-85B3-91C4E30FBC65}"/>
              </a:ext>
            </a:extLst>
          </p:cNvPr>
          <p:cNvSpPr/>
          <p:nvPr/>
        </p:nvSpPr>
        <p:spPr>
          <a:xfrm>
            <a:off x="1741529" y="11788598"/>
            <a:ext cx="10064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D3BEE593-1524-164B-8B7C-745AFE09782F}"/>
              </a:ext>
            </a:extLst>
          </p:cNvPr>
          <p:cNvSpPr/>
          <p:nvPr/>
        </p:nvSpPr>
        <p:spPr>
          <a:xfrm>
            <a:off x="12571371" y="11788598"/>
            <a:ext cx="10064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43F05-2B92-D04C-B92B-5994B39D5F28}"/>
              </a:ext>
            </a:extLst>
          </p:cNvPr>
          <p:cNvGrpSpPr/>
          <p:nvPr/>
        </p:nvGrpSpPr>
        <p:grpSpPr>
          <a:xfrm>
            <a:off x="7885404" y="5715493"/>
            <a:ext cx="8807259" cy="79275"/>
            <a:chOff x="7690852" y="7135733"/>
            <a:chExt cx="3682886" cy="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B7DB7C3-2B26-014C-9A10-76A675D08086}"/>
                </a:ext>
              </a:extLst>
            </p:cNvPr>
            <p:cNvCxnSpPr/>
            <p:nvPr/>
          </p:nvCxnSpPr>
          <p:spPr>
            <a:xfrm>
              <a:off x="7690852" y="7135733"/>
              <a:ext cx="3682886" cy="0"/>
            </a:xfrm>
            <a:prstGeom prst="line">
              <a:avLst/>
            </a:prstGeom>
            <a:ln w="317500" cap="rnd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0D05E12-2F7A-2B43-A84D-75C5EC290FC9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1204084" cy="0"/>
            </a:xfrm>
            <a:prstGeom prst="line">
              <a:avLst/>
            </a:prstGeom>
            <a:ln w="3175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20F3640-04E3-5C49-BA95-05760865B168}"/>
              </a:ext>
            </a:extLst>
          </p:cNvPr>
          <p:cNvGrpSpPr/>
          <p:nvPr/>
        </p:nvGrpSpPr>
        <p:grpSpPr>
          <a:xfrm>
            <a:off x="11040085" y="7018999"/>
            <a:ext cx="9758633" cy="0"/>
            <a:chOff x="7690852" y="7135733"/>
            <a:chExt cx="4080717" cy="0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F2D51E6-822B-664E-81C0-F9F9E51CEDB6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4080717" cy="0"/>
            </a:xfrm>
            <a:prstGeom prst="line">
              <a:avLst/>
            </a:prstGeom>
            <a:ln w="317500" cap="rnd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FB7E21-0C8D-FA42-90BE-D7040758E451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2363710" cy="0"/>
            </a:xfrm>
            <a:prstGeom prst="line">
              <a:avLst/>
            </a:prstGeom>
            <a:ln w="3175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08B54B7-5B4D-E046-94DB-AC50FD20F48D}"/>
              </a:ext>
            </a:extLst>
          </p:cNvPr>
          <p:cNvGrpSpPr/>
          <p:nvPr/>
        </p:nvGrpSpPr>
        <p:grpSpPr>
          <a:xfrm>
            <a:off x="7885404" y="8410567"/>
            <a:ext cx="5544847" cy="0"/>
            <a:chOff x="7690852" y="7135733"/>
            <a:chExt cx="2318660" cy="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650CDE6-4AC6-5B4F-8D9D-9C207519D3A0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2318660" cy="0"/>
            </a:xfrm>
            <a:prstGeom prst="line">
              <a:avLst/>
            </a:prstGeom>
            <a:ln w="317500" cap="rnd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C585189-9401-F049-8D6D-77B0536F374C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1514090" cy="0"/>
            </a:xfrm>
            <a:prstGeom prst="line">
              <a:avLst/>
            </a:prstGeom>
            <a:ln w="3175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DF50DEF-82B4-394C-AD2F-CB120A1706C4}"/>
              </a:ext>
            </a:extLst>
          </p:cNvPr>
          <p:cNvGrpSpPr/>
          <p:nvPr/>
        </p:nvGrpSpPr>
        <p:grpSpPr>
          <a:xfrm>
            <a:off x="8573263" y="9747263"/>
            <a:ext cx="8497745" cy="0"/>
            <a:chOff x="7690852" y="7135733"/>
            <a:chExt cx="3553458" cy="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5002F52-7835-BE4D-8691-AC8BD8ACE11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3553458" cy="0"/>
            </a:xfrm>
            <a:prstGeom prst="line">
              <a:avLst/>
            </a:prstGeom>
            <a:ln w="317500" cap="rnd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9216F86-E95A-0946-A14A-18E6E627FEF4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2196615" cy="0"/>
            </a:xfrm>
            <a:prstGeom prst="line">
              <a:avLst/>
            </a:prstGeom>
            <a:ln w="3175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59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37147F-83FF-814D-86CF-E58A329BC086}"/>
              </a:ext>
            </a:extLst>
          </p:cNvPr>
          <p:cNvGrpSpPr/>
          <p:nvPr/>
        </p:nvGrpSpPr>
        <p:grpSpPr>
          <a:xfrm>
            <a:off x="1596774" y="4484843"/>
            <a:ext cx="1551472" cy="7814286"/>
            <a:chOff x="13355128" y="4484843"/>
            <a:chExt cx="1551472" cy="781428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EDAA442-AC03-F44C-AC41-EB1E21BD830C}"/>
                </a:ext>
              </a:extLst>
            </p:cNvPr>
            <p:cNvSpPr/>
            <p:nvPr/>
          </p:nvSpPr>
          <p:spPr>
            <a:xfrm>
              <a:off x="13355128" y="4484843"/>
              <a:ext cx="1537788" cy="1537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1" name="CuadroTexto 1219">
              <a:extLst>
                <a:ext uri="{FF2B5EF4-FFF2-40B4-BE49-F238E27FC236}">
                  <a16:creationId xmlns:a16="http://schemas.microsoft.com/office/drawing/2014/main" id="{C7E83ED4-B965-C24D-AFC9-DD6B0CC15151}"/>
                </a:ext>
              </a:extLst>
            </p:cNvPr>
            <p:cNvSpPr txBox="1"/>
            <p:nvPr/>
          </p:nvSpPr>
          <p:spPr>
            <a:xfrm>
              <a:off x="13855056" y="4854744"/>
              <a:ext cx="6142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FA73582-7FDA-7A44-8D53-A78E907418DF}"/>
                </a:ext>
              </a:extLst>
            </p:cNvPr>
            <p:cNvSpPr/>
            <p:nvPr/>
          </p:nvSpPr>
          <p:spPr>
            <a:xfrm>
              <a:off x="13355128" y="6597160"/>
              <a:ext cx="1537788" cy="15377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3" name="CuadroTexto 1219">
              <a:extLst>
                <a:ext uri="{FF2B5EF4-FFF2-40B4-BE49-F238E27FC236}">
                  <a16:creationId xmlns:a16="http://schemas.microsoft.com/office/drawing/2014/main" id="{FDE369F8-9083-D742-A274-E8B81B4F634A}"/>
                </a:ext>
              </a:extLst>
            </p:cNvPr>
            <p:cNvSpPr txBox="1"/>
            <p:nvPr/>
          </p:nvSpPr>
          <p:spPr>
            <a:xfrm>
              <a:off x="13852737" y="6958027"/>
              <a:ext cx="5725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812EF36-42B7-C746-8975-6578407D9A8A}"/>
                </a:ext>
              </a:extLst>
            </p:cNvPr>
            <p:cNvSpPr/>
            <p:nvPr/>
          </p:nvSpPr>
          <p:spPr>
            <a:xfrm>
              <a:off x="13368812" y="8662938"/>
              <a:ext cx="1537788" cy="1537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5" name="CuadroTexto 1219">
              <a:extLst>
                <a:ext uri="{FF2B5EF4-FFF2-40B4-BE49-F238E27FC236}">
                  <a16:creationId xmlns:a16="http://schemas.microsoft.com/office/drawing/2014/main" id="{85C61BB0-C18E-4D4F-8BFB-6DA7E6EC7BAD}"/>
                </a:ext>
              </a:extLst>
            </p:cNvPr>
            <p:cNvSpPr txBox="1"/>
            <p:nvPr/>
          </p:nvSpPr>
          <p:spPr>
            <a:xfrm>
              <a:off x="13808655" y="9016332"/>
              <a:ext cx="6607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651B111-C12F-3741-AD70-888C2E14CE2A}"/>
                </a:ext>
              </a:extLst>
            </p:cNvPr>
            <p:cNvSpPr/>
            <p:nvPr/>
          </p:nvSpPr>
          <p:spPr>
            <a:xfrm>
              <a:off x="13368812" y="10761342"/>
              <a:ext cx="1537788" cy="15377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7" name="CuadroTexto 1219">
              <a:extLst>
                <a:ext uri="{FF2B5EF4-FFF2-40B4-BE49-F238E27FC236}">
                  <a16:creationId xmlns:a16="http://schemas.microsoft.com/office/drawing/2014/main" id="{2C286E20-F7A8-EB4B-9C3F-EB59B05B1DC4}"/>
                </a:ext>
              </a:extLst>
            </p:cNvPr>
            <p:cNvSpPr txBox="1"/>
            <p:nvPr/>
          </p:nvSpPr>
          <p:spPr>
            <a:xfrm>
              <a:off x="13828693" y="11114736"/>
              <a:ext cx="6206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4ECCB9F-F95B-2040-B481-FA6B88F3CBF2}"/>
              </a:ext>
            </a:extLst>
          </p:cNvPr>
          <p:cNvGrpSpPr/>
          <p:nvPr/>
        </p:nvGrpSpPr>
        <p:grpSpPr>
          <a:xfrm>
            <a:off x="3227316" y="4685466"/>
            <a:ext cx="8618570" cy="1169551"/>
            <a:chOff x="2814099" y="11056730"/>
            <a:chExt cx="8618570" cy="116955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9C60A23-5C08-6F46-9671-7123C58117C4}"/>
                </a:ext>
              </a:extLst>
            </p:cNvPr>
            <p:cNvSpPr/>
            <p:nvPr/>
          </p:nvSpPr>
          <p:spPr>
            <a:xfrm>
              <a:off x="2850675" y="11056730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4E1C1111-B2D3-9A4D-9BEE-3804C0FF8A88}"/>
                </a:ext>
              </a:extLst>
            </p:cNvPr>
            <p:cNvSpPr/>
            <p:nvPr/>
          </p:nvSpPr>
          <p:spPr>
            <a:xfrm>
              <a:off x="2814099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1AB8480-5490-574F-8B01-97D930566E43}"/>
              </a:ext>
            </a:extLst>
          </p:cNvPr>
          <p:cNvGrpSpPr/>
          <p:nvPr/>
        </p:nvGrpSpPr>
        <p:grpSpPr>
          <a:xfrm>
            <a:off x="3227316" y="6811754"/>
            <a:ext cx="8618570" cy="1169551"/>
            <a:chOff x="2814099" y="11056730"/>
            <a:chExt cx="8618570" cy="116955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019757-16F5-9947-A5DB-9C0692C4CC60}"/>
                </a:ext>
              </a:extLst>
            </p:cNvPr>
            <p:cNvSpPr/>
            <p:nvPr/>
          </p:nvSpPr>
          <p:spPr>
            <a:xfrm>
              <a:off x="2850675" y="11056730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87B54EF5-836E-E44C-B6E4-6D326FF458A7}"/>
                </a:ext>
              </a:extLst>
            </p:cNvPr>
            <p:cNvSpPr/>
            <p:nvPr/>
          </p:nvSpPr>
          <p:spPr>
            <a:xfrm>
              <a:off x="2814099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9DD42E0-A3A9-4E40-ADE7-22D6F6CC3D75}"/>
              </a:ext>
            </a:extLst>
          </p:cNvPr>
          <p:cNvGrpSpPr/>
          <p:nvPr/>
        </p:nvGrpSpPr>
        <p:grpSpPr>
          <a:xfrm>
            <a:off x="3227316" y="8855130"/>
            <a:ext cx="8618570" cy="1169551"/>
            <a:chOff x="2814099" y="11056730"/>
            <a:chExt cx="8618570" cy="116955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310AF0C-850B-CF40-9482-F68C58A0C97F}"/>
                </a:ext>
              </a:extLst>
            </p:cNvPr>
            <p:cNvSpPr/>
            <p:nvPr/>
          </p:nvSpPr>
          <p:spPr>
            <a:xfrm>
              <a:off x="2850675" y="11056730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B789DE6F-0274-EE45-976B-751CC64314FF}"/>
                </a:ext>
              </a:extLst>
            </p:cNvPr>
            <p:cNvSpPr/>
            <p:nvPr/>
          </p:nvSpPr>
          <p:spPr>
            <a:xfrm>
              <a:off x="2814099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1F23A7-046B-E242-9E48-7D0E6814B38E}"/>
              </a:ext>
            </a:extLst>
          </p:cNvPr>
          <p:cNvGrpSpPr/>
          <p:nvPr/>
        </p:nvGrpSpPr>
        <p:grpSpPr>
          <a:xfrm>
            <a:off x="3227316" y="10981418"/>
            <a:ext cx="8618570" cy="1169551"/>
            <a:chOff x="2814099" y="11056730"/>
            <a:chExt cx="8618570" cy="116955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C164FFD-1FF5-9E4A-B473-9FBB096A0B88}"/>
                </a:ext>
              </a:extLst>
            </p:cNvPr>
            <p:cNvSpPr/>
            <p:nvPr/>
          </p:nvSpPr>
          <p:spPr>
            <a:xfrm>
              <a:off x="2850675" y="11056730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Control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C7DBD88C-DBA4-6E45-9ED0-4A65FC3A8D9B}"/>
                </a:ext>
              </a:extLst>
            </p:cNvPr>
            <p:cNvSpPr/>
            <p:nvPr/>
          </p:nvSpPr>
          <p:spPr>
            <a:xfrm>
              <a:off x="2814099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89CD08-57EC-4E47-AC6B-215375207FC4}"/>
              </a:ext>
            </a:extLst>
          </p:cNvPr>
          <p:cNvGrpSpPr/>
          <p:nvPr/>
        </p:nvGrpSpPr>
        <p:grpSpPr>
          <a:xfrm>
            <a:off x="11570143" y="4484843"/>
            <a:ext cx="11197049" cy="7814286"/>
            <a:chOff x="11521759" y="3616150"/>
            <a:chExt cx="14653193" cy="1137437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A07A07-062B-EA4E-B83B-2D4299A29755}"/>
                </a:ext>
              </a:extLst>
            </p:cNvPr>
            <p:cNvSpPr/>
            <p:nvPr/>
          </p:nvSpPr>
          <p:spPr>
            <a:xfrm>
              <a:off x="12598648" y="4526676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A3E818F-E9B7-C74C-93CE-E8753DF93391}"/>
                </a:ext>
              </a:extLst>
            </p:cNvPr>
            <p:cNvSpPr/>
            <p:nvPr/>
          </p:nvSpPr>
          <p:spPr>
            <a:xfrm>
              <a:off x="12598648" y="7144810"/>
              <a:ext cx="3394076" cy="26181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20E93E-19C6-8B41-B18C-7442E18D8454}"/>
                </a:ext>
              </a:extLst>
            </p:cNvPr>
            <p:cNvSpPr/>
            <p:nvPr/>
          </p:nvSpPr>
          <p:spPr>
            <a:xfrm>
              <a:off x="12598648" y="9762945"/>
              <a:ext cx="3394076" cy="26181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D6FF53B-70F1-3749-9B4A-C359512C90A0}"/>
                </a:ext>
              </a:extLst>
            </p:cNvPr>
            <p:cNvSpPr/>
            <p:nvPr/>
          </p:nvSpPr>
          <p:spPr>
            <a:xfrm>
              <a:off x="15992724" y="4526676"/>
              <a:ext cx="3394076" cy="261813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FED115-1A89-AD4D-B552-5BFC8ECCD117}"/>
                </a:ext>
              </a:extLst>
            </p:cNvPr>
            <p:cNvSpPr/>
            <p:nvPr/>
          </p:nvSpPr>
          <p:spPr>
            <a:xfrm>
              <a:off x="15992724" y="7144810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513E36-0D34-B84A-96F6-3A0F1FE1BDD0}"/>
                </a:ext>
              </a:extLst>
            </p:cNvPr>
            <p:cNvSpPr/>
            <p:nvPr/>
          </p:nvSpPr>
          <p:spPr>
            <a:xfrm>
              <a:off x="15992724" y="9762945"/>
              <a:ext cx="3394076" cy="26181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64144E3-016A-1E41-8136-36F273AB9265}"/>
                </a:ext>
              </a:extLst>
            </p:cNvPr>
            <p:cNvSpPr/>
            <p:nvPr/>
          </p:nvSpPr>
          <p:spPr>
            <a:xfrm>
              <a:off x="19386800" y="4526676"/>
              <a:ext cx="3394076" cy="261813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E5595A1-F0B0-3649-B40F-5244400433AA}"/>
                </a:ext>
              </a:extLst>
            </p:cNvPr>
            <p:cNvSpPr/>
            <p:nvPr/>
          </p:nvSpPr>
          <p:spPr>
            <a:xfrm>
              <a:off x="19386800" y="7144810"/>
              <a:ext cx="3394076" cy="261813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3FC565-81AB-A64C-82F1-6340E8F9D470}"/>
                </a:ext>
              </a:extLst>
            </p:cNvPr>
            <p:cNvSpPr/>
            <p:nvPr/>
          </p:nvSpPr>
          <p:spPr>
            <a:xfrm>
              <a:off x="19386800" y="9762945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042A30A-7653-BA49-88C2-9071FAE257F1}"/>
                </a:ext>
              </a:extLst>
            </p:cNvPr>
            <p:cNvSpPr/>
            <p:nvPr/>
          </p:nvSpPr>
          <p:spPr>
            <a:xfrm>
              <a:off x="13769059" y="3616150"/>
              <a:ext cx="1053253" cy="8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C39BAFE-19B9-2B48-85D3-19DE87BFAD04}"/>
                </a:ext>
              </a:extLst>
            </p:cNvPr>
            <p:cNvSpPr/>
            <p:nvPr/>
          </p:nvSpPr>
          <p:spPr>
            <a:xfrm>
              <a:off x="17163134" y="3616150"/>
              <a:ext cx="1053253" cy="8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342A4DE-50E7-FB4E-913D-91544AD8B154}"/>
                </a:ext>
              </a:extLst>
            </p:cNvPr>
            <p:cNvSpPr/>
            <p:nvPr/>
          </p:nvSpPr>
          <p:spPr>
            <a:xfrm>
              <a:off x="20557211" y="3616150"/>
              <a:ext cx="1053253" cy="8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B1D98F-F8F7-0B4D-B977-DC42912FE3B2}"/>
                </a:ext>
              </a:extLst>
            </p:cNvPr>
            <p:cNvSpPr/>
            <p:nvPr/>
          </p:nvSpPr>
          <p:spPr>
            <a:xfrm>
              <a:off x="11521759" y="5507602"/>
              <a:ext cx="1053253" cy="646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B53CD4B-B0ED-E044-95B6-0B5309039578}"/>
                </a:ext>
              </a:extLst>
            </p:cNvPr>
            <p:cNvSpPr/>
            <p:nvPr/>
          </p:nvSpPr>
          <p:spPr>
            <a:xfrm>
              <a:off x="11521759" y="8067921"/>
              <a:ext cx="1053253" cy="646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7D450A-7DF9-6F4F-AC6D-C74879F3F2A5}"/>
                </a:ext>
              </a:extLst>
            </p:cNvPr>
            <p:cNvSpPr/>
            <p:nvPr/>
          </p:nvSpPr>
          <p:spPr>
            <a:xfrm>
              <a:off x="11521759" y="10719683"/>
              <a:ext cx="1053253" cy="646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3572B11-A926-3D4F-82F7-D988476EDF10}"/>
                </a:ext>
              </a:extLst>
            </p:cNvPr>
            <p:cNvSpPr/>
            <p:nvPr/>
          </p:nvSpPr>
          <p:spPr>
            <a:xfrm>
              <a:off x="22780876" y="4526676"/>
              <a:ext cx="3394076" cy="261813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6A9978D-FEB4-8F44-8BC1-C14A2D94930C}"/>
                </a:ext>
              </a:extLst>
            </p:cNvPr>
            <p:cNvSpPr/>
            <p:nvPr/>
          </p:nvSpPr>
          <p:spPr>
            <a:xfrm>
              <a:off x="22780876" y="7144810"/>
              <a:ext cx="3394076" cy="261813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729C7A6-5436-4A45-947E-B29B59D07A63}"/>
                </a:ext>
              </a:extLst>
            </p:cNvPr>
            <p:cNvSpPr/>
            <p:nvPr/>
          </p:nvSpPr>
          <p:spPr>
            <a:xfrm>
              <a:off x="22780876" y="9762945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11C3774-0ABB-7D4E-8AFB-C24A274898E1}"/>
                </a:ext>
              </a:extLst>
            </p:cNvPr>
            <p:cNvSpPr/>
            <p:nvPr/>
          </p:nvSpPr>
          <p:spPr>
            <a:xfrm>
              <a:off x="23951287" y="3616150"/>
              <a:ext cx="1053253" cy="8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614736-3DBC-1943-8D33-9327B53BDC4E}"/>
                </a:ext>
              </a:extLst>
            </p:cNvPr>
            <p:cNvSpPr/>
            <p:nvPr/>
          </p:nvSpPr>
          <p:spPr>
            <a:xfrm>
              <a:off x="12598648" y="12372393"/>
              <a:ext cx="3394076" cy="26181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CDADD77-A231-4A49-AE32-CC62446C5DD7}"/>
                </a:ext>
              </a:extLst>
            </p:cNvPr>
            <p:cNvSpPr/>
            <p:nvPr/>
          </p:nvSpPr>
          <p:spPr>
            <a:xfrm>
              <a:off x="15992724" y="12372393"/>
              <a:ext cx="3394076" cy="26181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95606E2-6235-D545-B278-78791D15ECBC}"/>
                </a:ext>
              </a:extLst>
            </p:cNvPr>
            <p:cNvSpPr/>
            <p:nvPr/>
          </p:nvSpPr>
          <p:spPr>
            <a:xfrm>
              <a:off x="19386800" y="12372393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CBFC8E7-200D-3D4A-8AAB-4F98E430DDF0}"/>
                </a:ext>
              </a:extLst>
            </p:cNvPr>
            <p:cNvSpPr/>
            <p:nvPr/>
          </p:nvSpPr>
          <p:spPr>
            <a:xfrm>
              <a:off x="11521759" y="13329130"/>
              <a:ext cx="1053253" cy="8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DC1992-1A2E-9B4A-82DD-675C664C8565}"/>
                </a:ext>
              </a:extLst>
            </p:cNvPr>
            <p:cNvSpPr/>
            <p:nvPr/>
          </p:nvSpPr>
          <p:spPr>
            <a:xfrm>
              <a:off x="22780876" y="12372393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824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139791-7105-7645-A1BE-0130351B97B3}"/>
              </a:ext>
            </a:extLst>
          </p:cNvPr>
          <p:cNvGrpSpPr/>
          <p:nvPr/>
        </p:nvGrpSpPr>
        <p:grpSpPr>
          <a:xfrm>
            <a:off x="16083943" y="5856370"/>
            <a:ext cx="4094870" cy="4094870"/>
            <a:chOff x="17350126" y="1349794"/>
            <a:chExt cx="4094870" cy="40948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69FAB15-4456-B64D-86B5-A4A120235AAF}"/>
                </a:ext>
              </a:extLst>
            </p:cNvPr>
            <p:cNvSpPr/>
            <p:nvPr/>
          </p:nvSpPr>
          <p:spPr>
            <a:xfrm>
              <a:off x="17350126" y="1349794"/>
              <a:ext cx="4094870" cy="40948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>
              <a:extLst>
                <a:ext uri="{FF2B5EF4-FFF2-40B4-BE49-F238E27FC236}">
                  <a16:creationId xmlns:a16="http://schemas.microsoft.com/office/drawing/2014/main" id="{DA56571C-728A-294B-84C1-2C92B629407E}"/>
                </a:ext>
              </a:extLst>
            </p:cNvPr>
            <p:cNvSpPr/>
            <p:nvPr/>
          </p:nvSpPr>
          <p:spPr>
            <a:xfrm>
              <a:off x="17350126" y="1349794"/>
              <a:ext cx="4094870" cy="4094870"/>
            </a:xfrm>
            <a:prstGeom prst="pie">
              <a:avLst>
                <a:gd name="adj1" fmla="val 1683110"/>
                <a:gd name="adj2" fmla="val 75745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5ED95DA2-5FFE-0946-A2D4-DFB7BA973F70}"/>
                </a:ext>
              </a:extLst>
            </p:cNvPr>
            <p:cNvSpPr/>
            <p:nvPr/>
          </p:nvSpPr>
          <p:spPr>
            <a:xfrm>
              <a:off x="17350126" y="1349794"/>
              <a:ext cx="4094870" cy="4094870"/>
            </a:xfrm>
            <a:prstGeom prst="pie">
              <a:avLst>
                <a:gd name="adj1" fmla="val 7496271"/>
                <a:gd name="adj2" fmla="val 1622157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F999877-9275-4D49-8FE4-FE0B7C37E70D}"/>
                </a:ext>
              </a:extLst>
            </p:cNvPr>
            <p:cNvSpPr/>
            <p:nvPr/>
          </p:nvSpPr>
          <p:spPr>
            <a:xfrm>
              <a:off x="17871969" y="1873799"/>
              <a:ext cx="3059751" cy="3059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08EB13-6107-4D48-851F-1FEB92A06A68}"/>
              </a:ext>
            </a:extLst>
          </p:cNvPr>
          <p:cNvSpPr/>
          <p:nvPr/>
        </p:nvSpPr>
        <p:spPr>
          <a:xfrm>
            <a:off x="1778908" y="4923095"/>
            <a:ext cx="2829748" cy="35877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A3F1CA-1D08-EC4D-90E2-C095EEB11047}"/>
              </a:ext>
            </a:extLst>
          </p:cNvPr>
          <p:cNvSpPr/>
          <p:nvPr/>
        </p:nvSpPr>
        <p:spPr>
          <a:xfrm>
            <a:off x="4608656" y="4923095"/>
            <a:ext cx="2829748" cy="35877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FC5E09-40EE-2743-B829-D8EEE85B4F75}"/>
              </a:ext>
            </a:extLst>
          </p:cNvPr>
          <p:cNvSpPr/>
          <p:nvPr/>
        </p:nvSpPr>
        <p:spPr>
          <a:xfrm>
            <a:off x="7438404" y="4923095"/>
            <a:ext cx="7167276" cy="35877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6AF2FC-1F60-754C-8715-2E0952B887E9}"/>
              </a:ext>
            </a:extLst>
          </p:cNvPr>
          <p:cNvSpPr/>
          <p:nvPr/>
        </p:nvSpPr>
        <p:spPr>
          <a:xfrm>
            <a:off x="1778907" y="8510816"/>
            <a:ext cx="2829748" cy="21314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4B0FD3-7800-0A4D-93A5-B9075F4CD0E5}"/>
              </a:ext>
            </a:extLst>
          </p:cNvPr>
          <p:cNvSpPr/>
          <p:nvPr/>
        </p:nvSpPr>
        <p:spPr>
          <a:xfrm>
            <a:off x="4608655" y="8510816"/>
            <a:ext cx="2829748" cy="21314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1E041E-2DA4-3245-AB91-CD18575B04AD}"/>
              </a:ext>
            </a:extLst>
          </p:cNvPr>
          <p:cNvSpPr/>
          <p:nvPr/>
        </p:nvSpPr>
        <p:spPr>
          <a:xfrm>
            <a:off x="7438403" y="8510816"/>
            <a:ext cx="7167277" cy="213146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4063DC-1201-EC45-B6A0-45129AD6615A}"/>
              </a:ext>
            </a:extLst>
          </p:cNvPr>
          <p:cNvSpPr/>
          <p:nvPr/>
        </p:nvSpPr>
        <p:spPr>
          <a:xfrm>
            <a:off x="1778907" y="10613825"/>
            <a:ext cx="2829748" cy="119534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161708-3E52-E445-923D-A3F08EA56358}"/>
              </a:ext>
            </a:extLst>
          </p:cNvPr>
          <p:cNvSpPr/>
          <p:nvPr/>
        </p:nvSpPr>
        <p:spPr>
          <a:xfrm>
            <a:off x="4608655" y="10613825"/>
            <a:ext cx="2829748" cy="119534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549A9E-B137-B045-A4D9-9E27BF03D234}"/>
              </a:ext>
            </a:extLst>
          </p:cNvPr>
          <p:cNvSpPr/>
          <p:nvPr/>
        </p:nvSpPr>
        <p:spPr>
          <a:xfrm>
            <a:off x="7438403" y="10613825"/>
            <a:ext cx="7167277" cy="1195343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B7BED-A53D-0640-85E1-31B28A1681ED}"/>
              </a:ext>
            </a:extLst>
          </p:cNvPr>
          <p:cNvSpPr/>
          <p:nvPr/>
        </p:nvSpPr>
        <p:spPr>
          <a:xfrm>
            <a:off x="2113428" y="6481975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11F1C2-E908-844E-BE87-46498E044786}"/>
              </a:ext>
            </a:extLst>
          </p:cNvPr>
          <p:cNvSpPr/>
          <p:nvPr/>
        </p:nvSpPr>
        <p:spPr>
          <a:xfrm>
            <a:off x="4943175" y="6481975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D46C599-3990-A54F-AB69-E109FC1B92AC}"/>
              </a:ext>
            </a:extLst>
          </p:cNvPr>
          <p:cNvSpPr/>
          <p:nvPr/>
        </p:nvSpPr>
        <p:spPr>
          <a:xfrm>
            <a:off x="2113428" y="9298867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4B94B47-5553-8040-A237-7DCF012E971D}"/>
              </a:ext>
            </a:extLst>
          </p:cNvPr>
          <p:cNvSpPr/>
          <p:nvPr/>
        </p:nvSpPr>
        <p:spPr>
          <a:xfrm>
            <a:off x="4943175" y="9298867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AE2C1D-C39F-E74F-97C2-13E9A3E05382}"/>
              </a:ext>
            </a:extLst>
          </p:cNvPr>
          <p:cNvSpPr/>
          <p:nvPr/>
        </p:nvSpPr>
        <p:spPr>
          <a:xfrm>
            <a:off x="2113428" y="10903384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A7C082-34A0-A64F-A992-2447AD964EB3}"/>
              </a:ext>
            </a:extLst>
          </p:cNvPr>
          <p:cNvSpPr/>
          <p:nvPr/>
        </p:nvSpPr>
        <p:spPr>
          <a:xfrm>
            <a:off x="4943175" y="10903384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F5B356-6D0D-7044-97A3-763F5A9A483A}"/>
              </a:ext>
            </a:extLst>
          </p:cNvPr>
          <p:cNvSpPr/>
          <p:nvPr/>
        </p:nvSpPr>
        <p:spPr>
          <a:xfrm>
            <a:off x="9941688" y="6481974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396FDB-E01E-134C-B51D-A9B1BF68FFEC}"/>
              </a:ext>
            </a:extLst>
          </p:cNvPr>
          <p:cNvSpPr/>
          <p:nvPr/>
        </p:nvSpPr>
        <p:spPr>
          <a:xfrm>
            <a:off x="9941688" y="9298866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638163F-C2F1-6349-9309-8582FB42C86A}"/>
              </a:ext>
            </a:extLst>
          </p:cNvPr>
          <p:cNvSpPr/>
          <p:nvPr/>
        </p:nvSpPr>
        <p:spPr>
          <a:xfrm>
            <a:off x="9941688" y="10903384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8A59F35-505B-6349-AA05-5E2E984B28EE}"/>
              </a:ext>
            </a:extLst>
          </p:cNvPr>
          <p:cNvGrpSpPr/>
          <p:nvPr/>
        </p:nvGrpSpPr>
        <p:grpSpPr>
          <a:xfrm>
            <a:off x="16224501" y="7211964"/>
            <a:ext cx="3813754" cy="1429958"/>
            <a:chOff x="17975592" y="4780780"/>
            <a:chExt cx="3511457" cy="142995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DF36587-CD9A-DE4D-8B11-D2C033909854}"/>
                </a:ext>
              </a:extLst>
            </p:cNvPr>
            <p:cNvSpPr txBox="1"/>
            <p:nvPr/>
          </p:nvSpPr>
          <p:spPr>
            <a:xfrm>
              <a:off x="17975592" y="4780780"/>
              <a:ext cx="3511457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808E688-69EE-9B4D-BB3C-AE4C510BC515}"/>
                </a:ext>
              </a:extLst>
            </p:cNvPr>
            <p:cNvSpPr/>
            <p:nvPr/>
          </p:nvSpPr>
          <p:spPr>
            <a:xfrm>
              <a:off x="18384277" y="537974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+2470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2283D39D-3E7D-F04E-8919-1FA463120176}"/>
              </a:ext>
            </a:extLst>
          </p:cNvPr>
          <p:cNvSpPr txBox="1"/>
          <p:nvPr/>
        </p:nvSpPr>
        <p:spPr>
          <a:xfrm>
            <a:off x="15304742" y="10128582"/>
            <a:ext cx="6630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5E0193-B08D-D245-91E0-06185D6875FC}"/>
              </a:ext>
            </a:extLst>
          </p:cNvPr>
          <p:cNvGrpSpPr/>
          <p:nvPr/>
        </p:nvGrpSpPr>
        <p:grpSpPr>
          <a:xfrm>
            <a:off x="21040288" y="7121288"/>
            <a:ext cx="1063455" cy="1565033"/>
            <a:chOff x="21915776" y="1773360"/>
            <a:chExt cx="1063455" cy="15650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403A26-CE2E-6943-9A7D-3B3FCE041477}"/>
                </a:ext>
              </a:extLst>
            </p:cNvPr>
            <p:cNvSpPr/>
            <p:nvPr/>
          </p:nvSpPr>
          <p:spPr>
            <a:xfrm>
              <a:off x="22117050" y="2065564"/>
              <a:ext cx="130629" cy="1306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4608F8-607F-2B4B-ACA8-860D203F3E65}"/>
                </a:ext>
              </a:extLst>
            </p:cNvPr>
            <p:cNvSpPr/>
            <p:nvPr/>
          </p:nvSpPr>
          <p:spPr>
            <a:xfrm>
              <a:off x="22117050" y="2579914"/>
              <a:ext cx="130629" cy="1306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FF7DC9-C550-3145-BC13-294A3F2B4C5F}"/>
                </a:ext>
              </a:extLst>
            </p:cNvPr>
            <p:cNvSpPr/>
            <p:nvPr/>
          </p:nvSpPr>
          <p:spPr>
            <a:xfrm>
              <a:off x="22117050" y="3094264"/>
              <a:ext cx="130629" cy="1306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A3EA21-6790-FD4B-A1CD-CF7F92FB1CDC}"/>
                </a:ext>
              </a:extLst>
            </p:cNvPr>
            <p:cNvSpPr txBox="1"/>
            <p:nvPr/>
          </p:nvSpPr>
          <p:spPr>
            <a:xfrm>
              <a:off x="21915776" y="1773360"/>
              <a:ext cx="1063455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BCD852-0BA4-9E44-A500-BB1110E930F3}"/>
                </a:ext>
              </a:extLst>
            </p:cNvPr>
            <p:cNvSpPr txBox="1"/>
            <p:nvPr/>
          </p:nvSpPr>
          <p:spPr>
            <a:xfrm>
              <a:off x="21915776" y="2280256"/>
              <a:ext cx="1063455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EA5463-272A-704B-B909-3A14720D4FE6}"/>
                </a:ext>
              </a:extLst>
            </p:cNvPr>
            <p:cNvSpPr txBox="1"/>
            <p:nvPr/>
          </p:nvSpPr>
          <p:spPr>
            <a:xfrm>
              <a:off x="21915776" y="2797091"/>
              <a:ext cx="1063455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42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1D3079-1D73-764D-97CA-A02C6F029098}"/>
              </a:ext>
            </a:extLst>
          </p:cNvPr>
          <p:cNvGrpSpPr/>
          <p:nvPr/>
        </p:nvGrpSpPr>
        <p:grpSpPr>
          <a:xfrm>
            <a:off x="14926602" y="5389296"/>
            <a:ext cx="7612917" cy="6353245"/>
            <a:chOff x="2656693" y="5270025"/>
            <a:chExt cx="7612917" cy="635324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F91D27-FFC6-C34F-AC8D-400354AF5C37}"/>
                </a:ext>
              </a:extLst>
            </p:cNvPr>
            <p:cNvGrpSpPr/>
            <p:nvPr/>
          </p:nvGrpSpPr>
          <p:grpSpPr>
            <a:xfrm>
              <a:off x="2656693" y="5270025"/>
              <a:ext cx="7612917" cy="1792734"/>
              <a:chOff x="2656693" y="5270025"/>
              <a:chExt cx="7612917" cy="179273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327DD0-D63D-304A-B030-DD544949BE42}"/>
                  </a:ext>
                </a:extLst>
              </p:cNvPr>
              <p:cNvSpPr txBox="1"/>
              <p:nvPr/>
            </p:nvSpPr>
            <p:spPr>
              <a:xfrm>
                <a:off x="4392303" y="6032349"/>
                <a:ext cx="5877307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0656AF-C6D3-1144-AA6C-61445AB74A1A}"/>
                  </a:ext>
                </a:extLst>
              </p:cNvPr>
              <p:cNvSpPr txBox="1"/>
              <p:nvPr/>
            </p:nvSpPr>
            <p:spPr>
              <a:xfrm>
                <a:off x="4392302" y="5270025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Initiating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CD892A3-A922-EE47-B481-44A3AABF530B}"/>
                  </a:ext>
                </a:extLst>
              </p:cNvPr>
              <p:cNvSpPr/>
              <p:nvPr/>
            </p:nvSpPr>
            <p:spPr>
              <a:xfrm>
                <a:off x="2656693" y="5393210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1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6071D84-B156-5449-9F7C-78D1E1E9F10D}"/>
                </a:ext>
              </a:extLst>
            </p:cNvPr>
            <p:cNvGrpSpPr/>
            <p:nvPr/>
          </p:nvGrpSpPr>
          <p:grpSpPr>
            <a:xfrm>
              <a:off x="2662515" y="7612627"/>
              <a:ext cx="7607095" cy="1792734"/>
              <a:chOff x="2662515" y="8154751"/>
              <a:chExt cx="7607095" cy="1792734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154E871-7FFF-AC44-948C-D559E782F3FF}"/>
                  </a:ext>
                </a:extLst>
              </p:cNvPr>
              <p:cNvSpPr txBox="1"/>
              <p:nvPr/>
            </p:nvSpPr>
            <p:spPr>
              <a:xfrm>
                <a:off x="4392303" y="8917075"/>
                <a:ext cx="5877307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D03E4A3-1E94-1D48-86B6-89D7DFA52536}"/>
                  </a:ext>
                </a:extLst>
              </p:cNvPr>
              <p:cNvSpPr txBox="1"/>
              <p:nvPr/>
            </p:nvSpPr>
            <p:spPr>
              <a:xfrm>
                <a:off x="4392302" y="8154751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48C30ED-58AE-2743-9DAA-A35B34FFB649}"/>
                  </a:ext>
                </a:extLst>
              </p:cNvPr>
              <p:cNvSpPr/>
              <p:nvPr/>
            </p:nvSpPr>
            <p:spPr>
              <a:xfrm>
                <a:off x="2662515" y="8327466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2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0008D64-0200-B847-9565-D33BC8C9D98A}"/>
                </a:ext>
              </a:extLst>
            </p:cNvPr>
            <p:cNvGrpSpPr/>
            <p:nvPr/>
          </p:nvGrpSpPr>
          <p:grpSpPr>
            <a:xfrm>
              <a:off x="2656693" y="9830536"/>
              <a:ext cx="7612916" cy="1792734"/>
              <a:chOff x="2656693" y="11039477"/>
              <a:chExt cx="7612916" cy="1792734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7A2A630-40A4-234D-9182-6DBDCC03DF61}"/>
                  </a:ext>
                </a:extLst>
              </p:cNvPr>
              <p:cNvSpPr txBox="1"/>
              <p:nvPr/>
            </p:nvSpPr>
            <p:spPr>
              <a:xfrm>
                <a:off x="4392303" y="11801801"/>
                <a:ext cx="5877306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EDC635-4344-1644-8C06-7940627FDFB1}"/>
                  </a:ext>
                </a:extLst>
              </p:cNvPr>
              <p:cNvSpPr txBox="1"/>
              <p:nvPr/>
            </p:nvSpPr>
            <p:spPr>
              <a:xfrm>
                <a:off x="4392302" y="11039477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Execution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D50215C-8746-524D-9F1D-75F413152798}"/>
                  </a:ext>
                </a:extLst>
              </p:cNvPr>
              <p:cNvSpPr/>
              <p:nvPr/>
            </p:nvSpPr>
            <p:spPr>
              <a:xfrm>
                <a:off x="2656693" y="11222636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3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A19C19-4D80-5746-98A5-5C5B6EA3D87C}"/>
              </a:ext>
            </a:extLst>
          </p:cNvPr>
          <p:cNvGrpSpPr/>
          <p:nvPr/>
        </p:nvGrpSpPr>
        <p:grpSpPr>
          <a:xfrm>
            <a:off x="1838131" y="5242560"/>
            <a:ext cx="11390189" cy="6803666"/>
            <a:chOff x="1804496" y="4033368"/>
            <a:chExt cx="10977277" cy="477139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0F15932-138D-CA4E-9C37-F5EDC1DF08A3}"/>
                </a:ext>
              </a:extLst>
            </p:cNvPr>
            <p:cNvSpPr/>
            <p:nvPr/>
          </p:nvSpPr>
          <p:spPr>
            <a:xfrm>
              <a:off x="1804496" y="4033368"/>
              <a:ext cx="2744320" cy="15904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99381B0-4182-214F-A1CE-D6BA763C1811}"/>
                </a:ext>
              </a:extLst>
            </p:cNvPr>
            <p:cNvSpPr/>
            <p:nvPr/>
          </p:nvSpPr>
          <p:spPr>
            <a:xfrm>
              <a:off x="1804496" y="5623833"/>
              <a:ext cx="2744320" cy="15904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2D57703-E8AB-1249-B33C-9D2F26CDF928}"/>
                </a:ext>
              </a:extLst>
            </p:cNvPr>
            <p:cNvSpPr/>
            <p:nvPr/>
          </p:nvSpPr>
          <p:spPr>
            <a:xfrm>
              <a:off x="1804496" y="7214296"/>
              <a:ext cx="2744320" cy="15904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3BAFE32-438A-504C-BC96-F234BAD41DF6}"/>
                </a:ext>
              </a:extLst>
            </p:cNvPr>
            <p:cNvSpPr/>
            <p:nvPr/>
          </p:nvSpPr>
          <p:spPr>
            <a:xfrm>
              <a:off x="4548815" y="4033368"/>
              <a:ext cx="2744320" cy="15904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B28577-775B-804A-BBC5-3736781D240B}"/>
                </a:ext>
              </a:extLst>
            </p:cNvPr>
            <p:cNvSpPr/>
            <p:nvPr/>
          </p:nvSpPr>
          <p:spPr>
            <a:xfrm>
              <a:off x="4548815" y="5623833"/>
              <a:ext cx="2744320" cy="15904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51BC0-D968-F841-A9CE-7F4521839FA2}"/>
                </a:ext>
              </a:extLst>
            </p:cNvPr>
            <p:cNvSpPr/>
            <p:nvPr/>
          </p:nvSpPr>
          <p:spPr>
            <a:xfrm>
              <a:off x="4548815" y="7214296"/>
              <a:ext cx="2744320" cy="15904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30EB6A-4070-4944-91EA-920614065BF0}"/>
                </a:ext>
              </a:extLst>
            </p:cNvPr>
            <p:cNvSpPr/>
            <p:nvPr/>
          </p:nvSpPr>
          <p:spPr>
            <a:xfrm>
              <a:off x="7293132" y="4033368"/>
              <a:ext cx="2744320" cy="1590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59A31F0-1C0E-074B-86F2-F58B98223F04}"/>
                </a:ext>
              </a:extLst>
            </p:cNvPr>
            <p:cNvSpPr/>
            <p:nvPr/>
          </p:nvSpPr>
          <p:spPr>
            <a:xfrm>
              <a:off x="7293132" y="5623833"/>
              <a:ext cx="2744320" cy="15904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870786-97EE-9E47-989F-5252234709DB}"/>
                </a:ext>
              </a:extLst>
            </p:cNvPr>
            <p:cNvSpPr/>
            <p:nvPr/>
          </p:nvSpPr>
          <p:spPr>
            <a:xfrm>
              <a:off x="7293132" y="7214296"/>
              <a:ext cx="2744320" cy="15904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1F3006C-D7D6-6A45-9280-A0C08C30FD7F}"/>
                </a:ext>
              </a:extLst>
            </p:cNvPr>
            <p:cNvSpPr/>
            <p:nvPr/>
          </p:nvSpPr>
          <p:spPr>
            <a:xfrm>
              <a:off x="10037453" y="4033368"/>
              <a:ext cx="2744320" cy="1590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C7F8AB-7762-0248-B038-51924113395A}"/>
                </a:ext>
              </a:extLst>
            </p:cNvPr>
            <p:cNvSpPr/>
            <p:nvPr/>
          </p:nvSpPr>
          <p:spPr>
            <a:xfrm>
              <a:off x="10037453" y="5623833"/>
              <a:ext cx="2744320" cy="1590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2BB0B0-2594-7C48-9273-9AD1FFCC3C51}"/>
                </a:ext>
              </a:extLst>
            </p:cNvPr>
            <p:cNvSpPr/>
            <p:nvPr/>
          </p:nvSpPr>
          <p:spPr>
            <a:xfrm>
              <a:off x="10037453" y="7214296"/>
              <a:ext cx="2744320" cy="1590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16A19566-F76E-A147-B8AF-1854FA7F79CE}"/>
              </a:ext>
            </a:extLst>
          </p:cNvPr>
          <p:cNvSpPr/>
          <p:nvPr/>
        </p:nvSpPr>
        <p:spPr>
          <a:xfrm>
            <a:off x="3248550" y="5814558"/>
            <a:ext cx="6248400" cy="1329392"/>
          </a:xfrm>
          <a:prstGeom prst="rightArrow">
            <a:avLst>
              <a:gd name="adj1" fmla="val 62879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13AC81B2-FAAD-7847-B097-8E0AEC92F820}"/>
              </a:ext>
            </a:extLst>
          </p:cNvPr>
          <p:cNvSpPr/>
          <p:nvPr/>
        </p:nvSpPr>
        <p:spPr>
          <a:xfrm>
            <a:off x="3248549" y="8180517"/>
            <a:ext cx="8315921" cy="1329392"/>
          </a:xfrm>
          <a:prstGeom prst="rightArrow">
            <a:avLst>
              <a:gd name="adj1" fmla="val 62879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2D2DAFC8-AA43-2A4E-92F0-6E885D0A5D0B}"/>
              </a:ext>
            </a:extLst>
          </p:cNvPr>
          <p:cNvSpPr/>
          <p:nvPr/>
        </p:nvSpPr>
        <p:spPr>
          <a:xfrm>
            <a:off x="3248550" y="10258747"/>
            <a:ext cx="3528768" cy="1329392"/>
          </a:xfrm>
          <a:prstGeom prst="rightArrow">
            <a:avLst>
              <a:gd name="adj1" fmla="val 62879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9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51514287-688F-4B4F-9F3E-6F6271BF2400}"/>
              </a:ext>
            </a:extLst>
          </p:cNvPr>
          <p:cNvGrpSpPr/>
          <p:nvPr/>
        </p:nvGrpSpPr>
        <p:grpSpPr>
          <a:xfrm>
            <a:off x="16535336" y="10097082"/>
            <a:ext cx="2110157" cy="2110157"/>
            <a:chOff x="17350126" y="1349794"/>
            <a:chExt cx="4094870" cy="409487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E162A29-C16F-C249-9BDF-7A34FC6615CB}"/>
                </a:ext>
              </a:extLst>
            </p:cNvPr>
            <p:cNvSpPr/>
            <p:nvPr/>
          </p:nvSpPr>
          <p:spPr>
            <a:xfrm>
              <a:off x="17350126" y="1349794"/>
              <a:ext cx="4094870" cy="40948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B853D1E6-6336-E343-ADD2-58746924FED0}"/>
                </a:ext>
              </a:extLst>
            </p:cNvPr>
            <p:cNvSpPr/>
            <p:nvPr/>
          </p:nvSpPr>
          <p:spPr>
            <a:xfrm>
              <a:off x="17350126" y="1349794"/>
              <a:ext cx="4094870" cy="4094870"/>
            </a:xfrm>
            <a:prstGeom prst="pie">
              <a:avLst>
                <a:gd name="adj1" fmla="val 16198659"/>
                <a:gd name="adj2" fmla="val 415209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4169D0F-0C87-374E-979E-D2B5C96BDCDC}"/>
                </a:ext>
              </a:extLst>
            </p:cNvPr>
            <p:cNvSpPr/>
            <p:nvPr/>
          </p:nvSpPr>
          <p:spPr>
            <a:xfrm>
              <a:off x="17871969" y="1873799"/>
              <a:ext cx="3059751" cy="3059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8558290-A216-C04C-B968-0CB88FC1D847}"/>
              </a:ext>
            </a:extLst>
          </p:cNvPr>
          <p:cNvGrpSpPr/>
          <p:nvPr/>
        </p:nvGrpSpPr>
        <p:grpSpPr>
          <a:xfrm>
            <a:off x="9140126" y="10097082"/>
            <a:ext cx="2110157" cy="2110157"/>
            <a:chOff x="17350126" y="1349794"/>
            <a:chExt cx="4094870" cy="409487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747A595-372A-4E4D-B5E8-DBD2BAD8AA1C}"/>
                </a:ext>
              </a:extLst>
            </p:cNvPr>
            <p:cNvSpPr/>
            <p:nvPr/>
          </p:nvSpPr>
          <p:spPr>
            <a:xfrm>
              <a:off x="17350126" y="1349794"/>
              <a:ext cx="4094870" cy="40948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ie 55">
              <a:extLst>
                <a:ext uri="{FF2B5EF4-FFF2-40B4-BE49-F238E27FC236}">
                  <a16:creationId xmlns:a16="http://schemas.microsoft.com/office/drawing/2014/main" id="{EE6280EC-7DE0-DA43-8B4D-6697A4E348F3}"/>
                </a:ext>
              </a:extLst>
            </p:cNvPr>
            <p:cNvSpPr/>
            <p:nvPr/>
          </p:nvSpPr>
          <p:spPr>
            <a:xfrm>
              <a:off x="17350126" y="1349794"/>
              <a:ext cx="4094870" cy="4094870"/>
            </a:xfrm>
            <a:prstGeom prst="pie">
              <a:avLst>
                <a:gd name="adj1" fmla="val 16198659"/>
                <a:gd name="adj2" fmla="val 1880205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4942C76-21FF-5E41-9D19-58D9D1CF7695}"/>
                </a:ext>
              </a:extLst>
            </p:cNvPr>
            <p:cNvSpPr/>
            <p:nvPr/>
          </p:nvSpPr>
          <p:spPr>
            <a:xfrm>
              <a:off x="17871969" y="1873799"/>
              <a:ext cx="3059751" cy="3059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6C6B578-4225-FE42-929B-0695279B52EA}"/>
              </a:ext>
            </a:extLst>
          </p:cNvPr>
          <p:cNvGrpSpPr/>
          <p:nvPr/>
        </p:nvGrpSpPr>
        <p:grpSpPr>
          <a:xfrm>
            <a:off x="1916366" y="10097082"/>
            <a:ext cx="2110157" cy="2110157"/>
            <a:chOff x="17350126" y="1349794"/>
            <a:chExt cx="4094870" cy="409487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E4A96B6-C9C0-FD44-82D8-9F139F9E2DCB}"/>
                </a:ext>
              </a:extLst>
            </p:cNvPr>
            <p:cNvSpPr/>
            <p:nvPr/>
          </p:nvSpPr>
          <p:spPr>
            <a:xfrm>
              <a:off x="17350126" y="1349794"/>
              <a:ext cx="4094870" cy="40948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ie 46">
              <a:extLst>
                <a:ext uri="{FF2B5EF4-FFF2-40B4-BE49-F238E27FC236}">
                  <a16:creationId xmlns:a16="http://schemas.microsoft.com/office/drawing/2014/main" id="{F83ABF13-19EA-5D41-A1A6-8E5073B1CD6F}"/>
                </a:ext>
              </a:extLst>
            </p:cNvPr>
            <p:cNvSpPr/>
            <p:nvPr/>
          </p:nvSpPr>
          <p:spPr>
            <a:xfrm>
              <a:off x="17350126" y="1349794"/>
              <a:ext cx="4094870" cy="4094870"/>
            </a:xfrm>
            <a:prstGeom prst="pie">
              <a:avLst>
                <a:gd name="adj1" fmla="val 16198659"/>
                <a:gd name="adj2" fmla="val 828012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045280A-7B6F-894A-8ECC-0F384BB211A3}"/>
                </a:ext>
              </a:extLst>
            </p:cNvPr>
            <p:cNvSpPr/>
            <p:nvPr/>
          </p:nvSpPr>
          <p:spPr>
            <a:xfrm>
              <a:off x="17871969" y="1873799"/>
              <a:ext cx="3059751" cy="3059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96EF-C372-484D-95D1-661E88BAF426}"/>
              </a:ext>
            </a:extLst>
          </p:cNvPr>
          <p:cNvSpPr/>
          <p:nvPr/>
        </p:nvSpPr>
        <p:spPr>
          <a:xfrm>
            <a:off x="1822729" y="4909028"/>
            <a:ext cx="4090000" cy="108421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404D2D-A4FE-5F43-BB5D-222A5F9B3D2E}"/>
              </a:ext>
            </a:extLst>
          </p:cNvPr>
          <p:cNvSpPr/>
          <p:nvPr/>
        </p:nvSpPr>
        <p:spPr>
          <a:xfrm>
            <a:off x="1822729" y="5993242"/>
            <a:ext cx="4090000" cy="108421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7D380F-7A5A-824C-8F9D-6A79C179D860}"/>
              </a:ext>
            </a:extLst>
          </p:cNvPr>
          <p:cNvSpPr/>
          <p:nvPr/>
        </p:nvSpPr>
        <p:spPr>
          <a:xfrm>
            <a:off x="1822729" y="7077455"/>
            <a:ext cx="4090000" cy="108421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D0CB77-CF85-4345-B56F-079247CD73A2}"/>
              </a:ext>
            </a:extLst>
          </p:cNvPr>
          <p:cNvSpPr/>
          <p:nvPr/>
        </p:nvSpPr>
        <p:spPr>
          <a:xfrm>
            <a:off x="5912727" y="4909028"/>
            <a:ext cx="4090000" cy="108421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2FD225-1E2A-404A-85FC-E7D189C4645B}"/>
              </a:ext>
            </a:extLst>
          </p:cNvPr>
          <p:cNvSpPr/>
          <p:nvPr/>
        </p:nvSpPr>
        <p:spPr>
          <a:xfrm>
            <a:off x="5912727" y="5993242"/>
            <a:ext cx="4090000" cy="108421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F1470-6200-5C41-811E-000AB9A806B3}"/>
              </a:ext>
            </a:extLst>
          </p:cNvPr>
          <p:cNvSpPr/>
          <p:nvPr/>
        </p:nvSpPr>
        <p:spPr>
          <a:xfrm>
            <a:off x="5912727" y="7077455"/>
            <a:ext cx="4090000" cy="10842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55195A-36A6-8C43-B33D-28F317526C9F}"/>
              </a:ext>
            </a:extLst>
          </p:cNvPr>
          <p:cNvSpPr/>
          <p:nvPr/>
        </p:nvSpPr>
        <p:spPr>
          <a:xfrm>
            <a:off x="10002722" y="4909028"/>
            <a:ext cx="4090000" cy="10842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364FD6-AE74-2C42-91AF-976A8B748847}"/>
              </a:ext>
            </a:extLst>
          </p:cNvPr>
          <p:cNvSpPr/>
          <p:nvPr/>
        </p:nvSpPr>
        <p:spPr>
          <a:xfrm>
            <a:off x="10002722" y="5993242"/>
            <a:ext cx="4090000" cy="10842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609DF9-D1C6-E24E-9AD2-76D418817B44}"/>
              </a:ext>
            </a:extLst>
          </p:cNvPr>
          <p:cNvSpPr/>
          <p:nvPr/>
        </p:nvSpPr>
        <p:spPr>
          <a:xfrm>
            <a:off x="10002722" y="7077455"/>
            <a:ext cx="4090000" cy="10842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E6A404-D905-6744-A389-AA1FCFB43F87}"/>
              </a:ext>
            </a:extLst>
          </p:cNvPr>
          <p:cNvSpPr/>
          <p:nvPr/>
        </p:nvSpPr>
        <p:spPr>
          <a:xfrm>
            <a:off x="1822729" y="8161669"/>
            <a:ext cx="4090000" cy="10842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8C2BA4-B705-BB42-8C25-10F94AC8B1BC}"/>
              </a:ext>
            </a:extLst>
          </p:cNvPr>
          <p:cNvSpPr/>
          <p:nvPr/>
        </p:nvSpPr>
        <p:spPr>
          <a:xfrm>
            <a:off x="5912727" y="8161669"/>
            <a:ext cx="4090000" cy="10842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48A190-02F4-4A4B-994C-C0F2B3DC7E3E}"/>
              </a:ext>
            </a:extLst>
          </p:cNvPr>
          <p:cNvSpPr/>
          <p:nvPr/>
        </p:nvSpPr>
        <p:spPr>
          <a:xfrm>
            <a:off x="10002722" y="8161669"/>
            <a:ext cx="4090000" cy="108421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07623C-A611-7649-8503-077C66290C9A}"/>
              </a:ext>
            </a:extLst>
          </p:cNvPr>
          <p:cNvSpPr/>
          <p:nvPr/>
        </p:nvSpPr>
        <p:spPr>
          <a:xfrm>
            <a:off x="14092724" y="4909028"/>
            <a:ext cx="4090000" cy="10842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DA64C4-5765-F141-8DA5-25D16AD9FE1C}"/>
              </a:ext>
            </a:extLst>
          </p:cNvPr>
          <p:cNvSpPr/>
          <p:nvPr/>
        </p:nvSpPr>
        <p:spPr>
          <a:xfrm>
            <a:off x="14092724" y="5993242"/>
            <a:ext cx="4090000" cy="108421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EBE578-C3E6-AE4B-9DFA-EB3E800C284C}"/>
              </a:ext>
            </a:extLst>
          </p:cNvPr>
          <p:cNvSpPr/>
          <p:nvPr/>
        </p:nvSpPr>
        <p:spPr>
          <a:xfrm>
            <a:off x="14092724" y="7077455"/>
            <a:ext cx="4090000" cy="108421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8C11B1-2121-974B-BF1C-490EEB376EB5}"/>
              </a:ext>
            </a:extLst>
          </p:cNvPr>
          <p:cNvSpPr/>
          <p:nvPr/>
        </p:nvSpPr>
        <p:spPr>
          <a:xfrm>
            <a:off x="18182725" y="4909028"/>
            <a:ext cx="4090000" cy="108421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F9DB354-F121-D943-8ABD-3F322D9DC847}"/>
              </a:ext>
            </a:extLst>
          </p:cNvPr>
          <p:cNvSpPr/>
          <p:nvPr/>
        </p:nvSpPr>
        <p:spPr>
          <a:xfrm>
            <a:off x="18182725" y="5993242"/>
            <a:ext cx="4090000" cy="108421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E6F148-C4F2-A84C-B8D9-24B76E9598E3}"/>
              </a:ext>
            </a:extLst>
          </p:cNvPr>
          <p:cNvSpPr/>
          <p:nvPr/>
        </p:nvSpPr>
        <p:spPr>
          <a:xfrm>
            <a:off x="18182725" y="7077455"/>
            <a:ext cx="4090000" cy="108421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FCB5CB-42D5-E74E-B024-1D16DAF5BE98}"/>
              </a:ext>
            </a:extLst>
          </p:cNvPr>
          <p:cNvSpPr/>
          <p:nvPr/>
        </p:nvSpPr>
        <p:spPr>
          <a:xfrm>
            <a:off x="14092724" y="8161669"/>
            <a:ext cx="4090000" cy="108421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F3A775-D0D6-684C-816F-2F3E3FB05848}"/>
              </a:ext>
            </a:extLst>
          </p:cNvPr>
          <p:cNvSpPr/>
          <p:nvPr/>
        </p:nvSpPr>
        <p:spPr>
          <a:xfrm>
            <a:off x="18182725" y="8161669"/>
            <a:ext cx="4090000" cy="108421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30480201-DE78-A943-A467-A88BB0B7D1D5}"/>
              </a:ext>
            </a:extLst>
          </p:cNvPr>
          <p:cNvSpPr txBox="1"/>
          <p:nvPr/>
        </p:nvSpPr>
        <p:spPr>
          <a:xfrm>
            <a:off x="2285751" y="10827836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2078DC93-39F1-8A4A-86F9-5459774AB070}"/>
              </a:ext>
            </a:extLst>
          </p:cNvPr>
          <p:cNvSpPr txBox="1"/>
          <p:nvPr/>
        </p:nvSpPr>
        <p:spPr>
          <a:xfrm>
            <a:off x="4234963" y="1025844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DCFE168C-7EDC-A945-BB51-5F5F4D3E892C}"/>
              </a:ext>
            </a:extLst>
          </p:cNvPr>
          <p:cNvSpPr/>
          <p:nvPr/>
        </p:nvSpPr>
        <p:spPr>
          <a:xfrm>
            <a:off x="4234963" y="10843224"/>
            <a:ext cx="38236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12" name="CuadroTexto 395">
            <a:extLst>
              <a:ext uri="{FF2B5EF4-FFF2-40B4-BE49-F238E27FC236}">
                <a16:creationId xmlns:a16="http://schemas.microsoft.com/office/drawing/2014/main" id="{F0486B86-DA46-AE42-9C46-092B8CDC10A7}"/>
              </a:ext>
            </a:extLst>
          </p:cNvPr>
          <p:cNvSpPr txBox="1"/>
          <p:nvPr/>
        </p:nvSpPr>
        <p:spPr>
          <a:xfrm>
            <a:off x="16880003" y="10818260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45%</a:t>
            </a:r>
          </a:p>
        </p:txBody>
      </p:sp>
      <p:sp>
        <p:nvSpPr>
          <p:cNvPr id="118" name="CuadroTexto 395">
            <a:extLst>
              <a:ext uri="{FF2B5EF4-FFF2-40B4-BE49-F238E27FC236}">
                <a16:creationId xmlns:a16="http://schemas.microsoft.com/office/drawing/2014/main" id="{F8D1B3BE-A00E-3944-9FD2-67DCCA9F0DF9}"/>
              </a:ext>
            </a:extLst>
          </p:cNvPr>
          <p:cNvSpPr txBox="1"/>
          <p:nvPr/>
        </p:nvSpPr>
        <p:spPr>
          <a:xfrm>
            <a:off x="18829215" y="10258448"/>
            <a:ext cx="382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0E9D568E-6F94-EF49-8188-E11A6F58D9D8}"/>
              </a:ext>
            </a:extLst>
          </p:cNvPr>
          <p:cNvSpPr/>
          <p:nvPr/>
        </p:nvSpPr>
        <p:spPr>
          <a:xfrm>
            <a:off x="18829215" y="10843223"/>
            <a:ext cx="38236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347D243-0712-3544-99EE-26ADF160E949}"/>
              </a:ext>
            </a:extLst>
          </p:cNvPr>
          <p:cNvSpPr txBox="1"/>
          <p:nvPr/>
        </p:nvSpPr>
        <p:spPr>
          <a:xfrm>
            <a:off x="9503778" y="10827836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7%</a:t>
            </a:r>
          </a:p>
        </p:txBody>
      </p:sp>
      <p:sp>
        <p:nvSpPr>
          <p:cNvPr id="120" name="CuadroTexto 395">
            <a:extLst>
              <a:ext uri="{FF2B5EF4-FFF2-40B4-BE49-F238E27FC236}">
                <a16:creationId xmlns:a16="http://schemas.microsoft.com/office/drawing/2014/main" id="{96E30E84-02A5-834A-A100-0D476A54BD72}"/>
              </a:ext>
            </a:extLst>
          </p:cNvPr>
          <p:cNvSpPr txBox="1"/>
          <p:nvPr/>
        </p:nvSpPr>
        <p:spPr>
          <a:xfrm>
            <a:off x="11475281" y="10239266"/>
            <a:ext cx="382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72C76D15-6366-654C-90C7-CAD3E41AE016}"/>
              </a:ext>
            </a:extLst>
          </p:cNvPr>
          <p:cNvSpPr/>
          <p:nvPr/>
        </p:nvSpPr>
        <p:spPr>
          <a:xfrm>
            <a:off x="11475281" y="10843224"/>
            <a:ext cx="38236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</p:spTree>
    <p:extLst>
      <p:ext uri="{BB962C8B-B14F-4D97-AF65-F5344CB8AC3E}">
        <p14:creationId xmlns:p14="http://schemas.microsoft.com/office/powerpoint/2010/main" val="17756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ECF5D4-09AB-6C47-A204-50B919DC0A8D}"/>
              </a:ext>
            </a:extLst>
          </p:cNvPr>
          <p:cNvSpPr/>
          <p:nvPr/>
        </p:nvSpPr>
        <p:spPr>
          <a:xfrm flipH="1" flipV="1">
            <a:off x="10272230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090849A-DC51-764A-87D1-208A0E6AD043}"/>
              </a:ext>
            </a:extLst>
          </p:cNvPr>
          <p:cNvSpPr/>
          <p:nvPr/>
        </p:nvSpPr>
        <p:spPr>
          <a:xfrm flipH="1" flipV="1">
            <a:off x="10272230" y="8324673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578F5E-CBEB-2A43-A713-A49A2DDEB80A}"/>
              </a:ext>
            </a:extLst>
          </p:cNvPr>
          <p:cNvSpPr/>
          <p:nvPr/>
        </p:nvSpPr>
        <p:spPr>
          <a:xfrm flipH="1" flipV="1">
            <a:off x="10272230" y="7224145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C953D9-4007-2743-AD15-824B272EB2AD}"/>
              </a:ext>
            </a:extLst>
          </p:cNvPr>
          <p:cNvSpPr/>
          <p:nvPr/>
        </p:nvSpPr>
        <p:spPr>
          <a:xfrm flipH="1" flipV="1">
            <a:off x="8688142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FDB389-EBC4-CC43-994B-CDCB859AF0CB}"/>
              </a:ext>
            </a:extLst>
          </p:cNvPr>
          <p:cNvSpPr/>
          <p:nvPr/>
        </p:nvSpPr>
        <p:spPr>
          <a:xfrm flipH="1" flipV="1">
            <a:off x="8688142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DF1773-44B2-124B-A286-CCF060B4E1A7}"/>
              </a:ext>
            </a:extLst>
          </p:cNvPr>
          <p:cNvSpPr/>
          <p:nvPr/>
        </p:nvSpPr>
        <p:spPr>
          <a:xfrm flipH="1" flipV="1">
            <a:off x="8688142" y="7224145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94FA80-02C2-7949-ADFC-96D9D269E44A}"/>
              </a:ext>
            </a:extLst>
          </p:cNvPr>
          <p:cNvSpPr/>
          <p:nvPr/>
        </p:nvSpPr>
        <p:spPr>
          <a:xfrm flipH="1" flipV="1">
            <a:off x="7104055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D287B6-7406-1F47-BFDE-328216A81C04}"/>
              </a:ext>
            </a:extLst>
          </p:cNvPr>
          <p:cNvSpPr/>
          <p:nvPr/>
        </p:nvSpPr>
        <p:spPr>
          <a:xfrm flipH="1" flipV="1">
            <a:off x="7104055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54C537-A747-9D41-B59C-B30F4F654886}"/>
              </a:ext>
            </a:extLst>
          </p:cNvPr>
          <p:cNvSpPr/>
          <p:nvPr/>
        </p:nvSpPr>
        <p:spPr>
          <a:xfrm flipH="1" flipV="1">
            <a:off x="7104055" y="7224145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1C1F8A-3CEF-F242-9401-D6C9DC866337}"/>
              </a:ext>
            </a:extLst>
          </p:cNvPr>
          <p:cNvSpPr/>
          <p:nvPr/>
        </p:nvSpPr>
        <p:spPr>
          <a:xfrm flipH="1" flipV="1">
            <a:off x="10272230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084A9F-0020-4C4F-ADA9-82E822F5A6EF}"/>
              </a:ext>
            </a:extLst>
          </p:cNvPr>
          <p:cNvSpPr/>
          <p:nvPr/>
        </p:nvSpPr>
        <p:spPr>
          <a:xfrm flipH="1" flipV="1">
            <a:off x="10272230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41BBA6A-B365-D549-99DE-82EA9DE3ECD1}"/>
              </a:ext>
            </a:extLst>
          </p:cNvPr>
          <p:cNvSpPr/>
          <p:nvPr/>
        </p:nvSpPr>
        <p:spPr>
          <a:xfrm flipH="1" flipV="1">
            <a:off x="8688142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226317F-9677-EA4E-A742-43223BF1FC1F}"/>
              </a:ext>
            </a:extLst>
          </p:cNvPr>
          <p:cNvSpPr/>
          <p:nvPr/>
        </p:nvSpPr>
        <p:spPr>
          <a:xfrm flipH="1" flipV="1">
            <a:off x="8688142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18DB18-47BF-724F-854E-892DB883E766}"/>
              </a:ext>
            </a:extLst>
          </p:cNvPr>
          <p:cNvSpPr/>
          <p:nvPr/>
        </p:nvSpPr>
        <p:spPr>
          <a:xfrm flipH="1" flipV="1">
            <a:off x="7104055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E94A8C-4FAC-9C47-87EA-ACA8D6C7846E}"/>
              </a:ext>
            </a:extLst>
          </p:cNvPr>
          <p:cNvSpPr/>
          <p:nvPr/>
        </p:nvSpPr>
        <p:spPr>
          <a:xfrm flipH="1" flipV="1">
            <a:off x="7104055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4CCD3D6-F935-514B-8C84-7520B68DE535}"/>
              </a:ext>
            </a:extLst>
          </p:cNvPr>
          <p:cNvSpPr/>
          <p:nvPr/>
        </p:nvSpPr>
        <p:spPr>
          <a:xfrm flipH="1" flipV="1">
            <a:off x="5519966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D7C3E7-6D9F-1846-A4B2-4943EFD969C4}"/>
              </a:ext>
            </a:extLst>
          </p:cNvPr>
          <p:cNvSpPr/>
          <p:nvPr/>
        </p:nvSpPr>
        <p:spPr>
          <a:xfrm flipH="1" flipV="1">
            <a:off x="5519966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4DD3E04-8B55-D84A-BF01-233E2B559740}"/>
              </a:ext>
            </a:extLst>
          </p:cNvPr>
          <p:cNvSpPr/>
          <p:nvPr/>
        </p:nvSpPr>
        <p:spPr>
          <a:xfrm flipH="1" flipV="1">
            <a:off x="5519966" y="7224145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91FBBD1-BFF7-6D4F-9B82-328BF96160AB}"/>
              </a:ext>
            </a:extLst>
          </p:cNvPr>
          <p:cNvSpPr/>
          <p:nvPr/>
        </p:nvSpPr>
        <p:spPr>
          <a:xfrm flipH="1" flipV="1">
            <a:off x="3935877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6B785B-5B3A-2F45-9D3B-A25DE9B6C0B6}"/>
              </a:ext>
            </a:extLst>
          </p:cNvPr>
          <p:cNvSpPr/>
          <p:nvPr/>
        </p:nvSpPr>
        <p:spPr>
          <a:xfrm flipH="1" flipV="1">
            <a:off x="3935877" y="8324673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42F547-163D-0E49-B07C-9EC8DBA312D1}"/>
              </a:ext>
            </a:extLst>
          </p:cNvPr>
          <p:cNvSpPr/>
          <p:nvPr/>
        </p:nvSpPr>
        <p:spPr>
          <a:xfrm flipH="1" flipV="1">
            <a:off x="3935877" y="7224145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CF0350B-CE53-F549-8640-A50EEF86A31B}"/>
              </a:ext>
            </a:extLst>
          </p:cNvPr>
          <p:cNvSpPr/>
          <p:nvPr/>
        </p:nvSpPr>
        <p:spPr>
          <a:xfrm flipH="1" flipV="1">
            <a:off x="2351790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26FDAB9-6876-E84C-9942-1112EE06819A}"/>
              </a:ext>
            </a:extLst>
          </p:cNvPr>
          <p:cNvSpPr/>
          <p:nvPr/>
        </p:nvSpPr>
        <p:spPr>
          <a:xfrm flipH="1" flipV="1">
            <a:off x="2351790" y="8324673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1CAAED9-94C5-B44B-9B01-C5C362209753}"/>
              </a:ext>
            </a:extLst>
          </p:cNvPr>
          <p:cNvSpPr/>
          <p:nvPr/>
        </p:nvSpPr>
        <p:spPr>
          <a:xfrm flipH="1" flipV="1">
            <a:off x="2351790" y="7224145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B0EC0D4-0B77-F44C-BEB1-E2B89088C39D}"/>
              </a:ext>
            </a:extLst>
          </p:cNvPr>
          <p:cNvSpPr/>
          <p:nvPr/>
        </p:nvSpPr>
        <p:spPr>
          <a:xfrm flipH="1" flipV="1">
            <a:off x="5519966" y="6123617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996BD8B-BC5E-5845-8C3D-6B22D2980EFF}"/>
              </a:ext>
            </a:extLst>
          </p:cNvPr>
          <p:cNvSpPr/>
          <p:nvPr/>
        </p:nvSpPr>
        <p:spPr>
          <a:xfrm flipH="1" flipV="1">
            <a:off x="5519966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11D3922-2639-4E4C-8B50-D35D081CA784}"/>
              </a:ext>
            </a:extLst>
          </p:cNvPr>
          <p:cNvSpPr/>
          <p:nvPr/>
        </p:nvSpPr>
        <p:spPr>
          <a:xfrm flipH="1" flipV="1">
            <a:off x="3935877" y="6123617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DD51BE0-3289-A646-AD27-E7F48E7034D4}"/>
              </a:ext>
            </a:extLst>
          </p:cNvPr>
          <p:cNvSpPr/>
          <p:nvPr/>
        </p:nvSpPr>
        <p:spPr>
          <a:xfrm flipH="1" flipV="1">
            <a:off x="3935877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D40BC1F-1CD6-9D47-8AF0-B01BDBE2B0F7}"/>
              </a:ext>
            </a:extLst>
          </p:cNvPr>
          <p:cNvSpPr/>
          <p:nvPr/>
        </p:nvSpPr>
        <p:spPr>
          <a:xfrm flipH="1" flipV="1">
            <a:off x="2351790" y="6123617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4F611CF-EE42-1D49-AF5A-771FB9311BFC}"/>
              </a:ext>
            </a:extLst>
          </p:cNvPr>
          <p:cNvSpPr/>
          <p:nvPr/>
        </p:nvSpPr>
        <p:spPr>
          <a:xfrm flipH="1" flipV="1">
            <a:off x="2351790" y="5023088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3557CA-B9DC-974E-8DD8-D50D10359927}"/>
              </a:ext>
            </a:extLst>
          </p:cNvPr>
          <p:cNvSpPr/>
          <p:nvPr/>
        </p:nvSpPr>
        <p:spPr>
          <a:xfrm flipH="1" flipV="1">
            <a:off x="20441771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9063A43-5914-7D43-B058-2E326A55C6D3}"/>
              </a:ext>
            </a:extLst>
          </p:cNvPr>
          <p:cNvSpPr/>
          <p:nvPr/>
        </p:nvSpPr>
        <p:spPr>
          <a:xfrm flipH="1" flipV="1">
            <a:off x="20441771" y="8324673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370E65E-AB1D-EA41-A46E-781F25489FAF}"/>
              </a:ext>
            </a:extLst>
          </p:cNvPr>
          <p:cNvSpPr/>
          <p:nvPr/>
        </p:nvSpPr>
        <p:spPr>
          <a:xfrm flipH="1" flipV="1">
            <a:off x="20441771" y="7224145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9E9063-3179-BE45-984F-37E45FBFB5FD}"/>
              </a:ext>
            </a:extLst>
          </p:cNvPr>
          <p:cNvSpPr/>
          <p:nvPr/>
        </p:nvSpPr>
        <p:spPr>
          <a:xfrm flipH="1" flipV="1">
            <a:off x="18857683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2A2F263-BF49-604C-B4AD-D27E1404549A}"/>
              </a:ext>
            </a:extLst>
          </p:cNvPr>
          <p:cNvSpPr/>
          <p:nvPr/>
        </p:nvSpPr>
        <p:spPr>
          <a:xfrm flipH="1" flipV="1">
            <a:off x="18857683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E075170-56F5-694C-AF10-329700D9E81D}"/>
              </a:ext>
            </a:extLst>
          </p:cNvPr>
          <p:cNvSpPr/>
          <p:nvPr/>
        </p:nvSpPr>
        <p:spPr>
          <a:xfrm flipH="1" flipV="1">
            <a:off x="18857683" y="7224145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FD9CAD0-4F3C-BB42-9ABD-41649E2A7140}"/>
              </a:ext>
            </a:extLst>
          </p:cNvPr>
          <p:cNvSpPr/>
          <p:nvPr/>
        </p:nvSpPr>
        <p:spPr>
          <a:xfrm flipH="1" flipV="1">
            <a:off x="17273596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64B957A-52EC-DE44-BFB5-69D28350D98B}"/>
              </a:ext>
            </a:extLst>
          </p:cNvPr>
          <p:cNvSpPr/>
          <p:nvPr/>
        </p:nvSpPr>
        <p:spPr>
          <a:xfrm flipH="1" flipV="1">
            <a:off x="17273596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0E4F89B-568D-2D40-86AC-8F8468CD4421}"/>
              </a:ext>
            </a:extLst>
          </p:cNvPr>
          <p:cNvSpPr/>
          <p:nvPr/>
        </p:nvSpPr>
        <p:spPr>
          <a:xfrm flipH="1" flipV="1">
            <a:off x="17273596" y="7224145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F73197D-096B-4F46-A10F-20C7AB6C3488}"/>
              </a:ext>
            </a:extLst>
          </p:cNvPr>
          <p:cNvSpPr/>
          <p:nvPr/>
        </p:nvSpPr>
        <p:spPr>
          <a:xfrm flipH="1" flipV="1">
            <a:off x="20441771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A6357C-1383-B648-8B22-71ACA3066EB0}"/>
              </a:ext>
            </a:extLst>
          </p:cNvPr>
          <p:cNvSpPr/>
          <p:nvPr/>
        </p:nvSpPr>
        <p:spPr>
          <a:xfrm flipH="1" flipV="1">
            <a:off x="20441771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D845234-7487-F349-B1F7-29AB245E30CF}"/>
              </a:ext>
            </a:extLst>
          </p:cNvPr>
          <p:cNvSpPr/>
          <p:nvPr/>
        </p:nvSpPr>
        <p:spPr>
          <a:xfrm flipH="1" flipV="1">
            <a:off x="18857683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9FCA84-335F-224D-976B-56E275E65CAA}"/>
              </a:ext>
            </a:extLst>
          </p:cNvPr>
          <p:cNvSpPr/>
          <p:nvPr/>
        </p:nvSpPr>
        <p:spPr>
          <a:xfrm flipH="1" flipV="1">
            <a:off x="18857683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53F3770-1317-5347-A2EC-FC9E0961379B}"/>
              </a:ext>
            </a:extLst>
          </p:cNvPr>
          <p:cNvSpPr/>
          <p:nvPr/>
        </p:nvSpPr>
        <p:spPr>
          <a:xfrm flipH="1" flipV="1">
            <a:off x="17273596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6017FF-3935-5644-BAB7-775663797716}"/>
              </a:ext>
            </a:extLst>
          </p:cNvPr>
          <p:cNvSpPr/>
          <p:nvPr/>
        </p:nvSpPr>
        <p:spPr>
          <a:xfrm flipH="1" flipV="1">
            <a:off x="17273596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3D63BE-83AC-AF4D-9B4D-840783AF2377}"/>
              </a:ext>
            </a:extLst>
          </p:cNvPr>
          <p:cNvSpPr/>
          <p:nvPr/>
        </p:nvSpPr>
        <p:spPr>
          <a:xfrm flipH="1" flipV="1">
            <a:off x="15689507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D9AFDA5-D141-3C46-BF19-191D585B84A1}"/>
              </a:ext>
            </a:extLst>
          </p:cNvPr>
          <p:cNvSpPr/>
          <p:nvPr/>
        </p:nvSpPr>
        <p:spPr>
          <a:xfrm flipH="1" flipV="1">
            <a:off x="15689507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D63D70F-4457-634D-ACF3-3C77A9323340}"/>
              </a:ext>
            </a:extLst>
          </p:cNvPr>
          <p:cNvSpPr/>
          <p:nvPr/>
        </p:nvSpPr>
        <p:spPr>
          <a:xfrm flipH="1" flipV="1">
            <a:off x="15689507" y="7224145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7870A5-A3D1-4546-88E2-8922B53FBE11}"/>
              </a:ext>
            </a:extLst>
          </p:cNvPr>
          <p:cNvSpPr/>
          <p:nvPr/>
        </p:nvSpPr>
        <p:spPr>
          <a:xfrm flipH="1" flipV="1">
            <a:off x="14105418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F812703-D1A4-EB49-98B6-A88982E14424}"/>
              </a:ext>
            </a:extLst>
          </p:cNvPr>
          <p:cNvSpPr/>
          <p:nvPr/>
        </p:nvSpPr>
        <p:spPr>
          <a:xfrm flipH="1" flipV="1">
            <a:off x="14105418" y="8324673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6000A92-CD31-E949-BBE2-C2CC5978C318}"/>
              </a:ext>
            </a:extLst>
          </p:cNvPr>
          <p:cNvSpPr/>
          <p:nvPr/>
        </p:nvSpPr>
        <p:spPr>
          <a:xfrm flipH="1" flipV="1">
            <a:off x="14105418" y="7224145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34CC206-6569-3148-A91D-FBE5BA1229B6}"/>
              </a:ext>
            </a:extLst>
          </p:cNvPr>
          <p:cNvSpPr/>
          <p:nvPr/>
        </p:nvSpPr>
        <p:spPr>
          <a:xfrm flipH="1" flipV="1">
            <a:off x="12521331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58FBC5-BA1E-A547-81D9-2CA99921941F}"/>
              </a:ext>
            </a:extLst>
          </p:cNvPr>
          <p:cNvSpPr/>
          <p:nvPr/>
        </p:nvSpPr>
        <p:spPr>
          <a:xfrm flipH="1" flipV="1">
            <a:off x="12521331" y="8324673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E1EC10F-196F-9247-B8E1-9457D96E4025}"/>
              </a:ext>
            </a:extLst>
          </p:cNvPr>
          <p:cNvSpPr/>
          <p:nvPr/>
        </p:nvSpPr>
        <p:spPr>
          <a:xfrm flipH="1" flipV="1">
            <a:off x="12521331" y="7224145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E6F208A-6F55-824E-BB2D-9C7B8CB593D6}"/>
              </a:ext>
            </a:extLst>
          </p:cNvPr>
          <p:cNvSpPr/>
          <p:nvPr/>
        </p:nvSpPr>
        <p:spPr>
          <a:xfrm flipH="1" flipV="1">
            <a:off x="15689507" y="6123617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16B0FA3-52D0-0A4E-80A5-405CFA644814}"/>
              </a:ext>
            </a:extLst>
          </p:cNvPr>
          <p:cNvSpPr/>
          <p:nvPr/>
        </p:nvSpPr>
        <p:spPr>
          <a:xfrm flipH="1" flipV="1">
            <a:off x="15689507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C0FA389-E062-F94F-81AE-BAE7E0A98115}"/>
              </a:ext>
            </a:extLst>
          </p:cNvPr>
          <p:cNvSpPr/>
          <p:nvPr/>
        </p:nvSpPr>
        <p:spPr>
          <a:xfrm flipH="1" flipV="1">
            <a:off x="14105418" y="6123617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5A0FB3C-6229-5E4A-AB53-6C515E677D19}"/>
              </a:ext>
            </a:extLst>
          </p:cNvPr>
          <p:cNvSpPr/>
          <p:nvPr/>
        </p:nvSpPr>
        <p:spPr>
          <a:xfrm flipH="1" flipV="1">
            <a:off x="14105418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B838277-4A14-9940-950C-7BDCFA9791A6}"/>
              </a:ext>
            </a:extLst>
          </p:cNvPr>
          <p:cNvSpPr/>
          <p:nvPr/>
        </p:nvSpPr>
        <p:spPr>
          <a:xfrm flipH="1" flipV="1">
            <a:off x="12521331" y="6123617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3EDF3DE-A90D-4242-80FF-01711AD05BF4}"/>
              </a:ext>
            </a:extLst>
          </p:cNvPr>
          <p:cNvSpPr/>
          <p:nvPr/>
        </p:nvSpPr>
        <p:spPr>
          <a:xfrm flipH="1" flipV="1">
            <a:off x="12521331" y="5023088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717B180-D1F8-D846-8554-4A0EADB3D17F}"/>
              </a:ext>
            </a:extLst>
          </p:cNvPr>
          <p:cNvSpPr/>
          <p:nvPr/>
        </p:nvSpPr>
        <p:spPr>
          <a:xfrm>
            <a:off x="3990154" y="7058474"/>
            <a:ext cx="1603420" cy="16034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AFBA51EB-B1F1-4B43-9078-DDCF6273BCA1}"/>
              </a:ext>
            </a:extLst>
          </p:cNvPr>
          <p:cNvSpPr/>
          <p:nvPr/>
        </p:nvSpPr>
        <p:spPr>
          <a:xfrm>
            <a:off x="18857682" y="8159003"/>
            <a:ext cx="1603420" cy="16034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99D9B2-00BE-7646-AD97-734C59C144B7}"/>
              </a:ext>
            </a:extLst>
          </p:cNvPr>
          <p:cNvGrpSpPr/>
          <p:nvPr/>
        </p:nvGrpSpPr>
        <p:grpSpPr>
          <a:xfrm>
            <a:off x="2814099" y="11056730"/>
            <a:ext cx="8618570" cy="1169551"/>
            <a:chOff x="2814099" y="11056730"/>
            <a:chExt cx="8618570" cy="1169551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34D2EE7-D14A-A744-85E9-9DBCDF98915B}"/>
                </a:ext>
              </a:extLst>
            </p:cNvPr>
            <p:cNvSpPr/>
            <p:nvPr/>
          </p:nvSpPr>
          <p:spPr>
            <a:xfrm>
              <a:off x="5593574" y="11056730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9AEB06A4-15F2-D945-A6F9-D3996EC3C858}"/>
                </a:ext>
              </a:extLst>
            </p:cNvPr>
            <p:cNvSpPr/>
            <p:nvPr/>
          </p:nvSpPr>
          <p:spPr>
            <a:xfrm>
              <a:off x="2814099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52FD788-EA21-2241-8440-8E7CB240E685}"/>
              </a:ext>
            </a:extLst>
          </p:cNvPr>
          <p:cNvGrpSpPr/>
          <p:nvPr/>
        </p:nvGrpSpPr>
        <p:grpSpPr>
          <a:xfrm>
            <a:off x="12964310" y="11053937"/>
            <a:ext cx="8618570" cy="1172344"/>
            <a:chOff x="12964310" y="11053937"/>
            <a:chExt cx="8618570" cy="1172344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866CE79-0924-A640-A31B-711743D629DF}"/>
                </a:ext>
              </a:extLst>
            </p:cNvPr>
            <p:cNvSpPr/>
            <p:nvPr/>
          </p:nvSpPr>
          <p:spPr>
            <a:xfrm>
              <a:off x="15763120" y="11053937"/>
              <a:ext cx="3020960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71" name="Rectangle 56">
              <a:extLst>
                <a:ext uri="{FF2B5EF4-FFF2-40B4-BE49-F238E27FC236}">
                  <a16:creationId xmlns:a16="http://schemas.microsoft.com/office/drawing/2014/main" id="{613EA2ED-9836-6340-BC11-E29412B72739}"/>
                </a:ext>
              </a:extLst>
            </p:cNvPr>
            <p:cNvSpPr/>
            <p:nvPr/>
          </p:nvSpPr>
          <p:spPr>
            <a:xfrm>
              <a:off x="12964310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29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B7EEB0-8C3F-BF4F-A3E6-D6D2344D8762}"/>
              </a:ext>
            </a:extLst>
          </p:cNvPr>
          <p:cNvSpPr/>
          <p:nvPr/>
        </p:nvSpPr>
        <p:spPr>
          <a:xfrm>
            <a:off x="1898381" y="4758557"/>
            <a:ext cx="6781578" cy="180146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440B572-7A4A-8C43-949E-8DD0B1A7FBE0}"/>
              </a:ext>
            </a:extLst>
          </p:cNvPr>
          <p:cNvSpPr/>
          <p:nvPr/>
        </p:nvSpPr>
        <p:spPr>
          <a:xfrm>
            <a:off x="1898381" y="6560018"/>
            <a:ext cx="6781578" cy="180146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2C74EB7-C188-9B42-9AA5-27826FB6DEDC}"/>
              </a:ext>
            </a:extLst>
          </p:cNvPr>
          <p:cNvSpPr/>
          <p:nvPr/>
        </p:nvSpPr>
        <p:spPr>
          <a:xfrm>
            <a:off x="1898381" y="8361479"/>
            <a:ext cx="6781578" cy="180146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8831F59-62CA-8D45-B28D-DA83EAEBDB96}"/>
              </a:ext>
            </a:extLst>
          </p:cNvPr>
          <p:cNvSpPr/>
          <p:nvPr/>
        </p:nvSpPr>
        <p:spPr>
          <a:xfrm>
            <a:off x="8679959" y="4758557"/>
            <a:ext cx="6781578" cy="180146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8791CB-D192-1E4D-8749-F47E9C880F13}"/>
              </a:ext>
            </a:extLst>
          </p:cNvPr>
          <p:cNvSpPr/>
          <p:nvPr/>
        </p:nvSpPr>
        <p:spPr>
          <a:xfrm>
            <a:off x="8679959" y="6560018"/>
            <a:ext cx="6781578" cy="180146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B79628-E695-3140-9563-B74C582FD12B}"/>
              </a:ext>
            </a:extLst>
          </p:cNvPr>
          <p:cNvSpPr/>
          <p:nvPr/>
        </p:nvSpPr>
        <p:spPr>
          <a:xfrm>
            <a:off x="8679959" y="8361479"/>
            <a:ext cx="6781578" cy="180146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9CA805A-E925-DD4D-99BF-F601F9138A8A}"/>
              </a:ext>
            </a:extLst>
          </p:cNvPr>
          <p:cNvSpPr/>
          <p:nvPr/>
        </p:nvSpPr>
        <p:spPr>
          <a:xfrm>
            <a:off x="15461539" y="4758557"/>
            <a:ext cx="6781578" cy="180146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5E42860-290C-E943-A08C-70DDDD4D87C9}"/>
              </a:ext>
            </a:extLst>
          </p:cNvPr>
          <p:cNvSpPr/>
          <p:nvPr/>
        </p:nvSpPr>
        <p:spPr>
          <a:xfrm>
            <a:off x="15461539" y="6560018"/>
            <a:ext cx="6781578" cy="180146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F140EDA-2E5B-D449-A5EB-51B09B55658D}"/>
              </a:ext>
            </a:extLst>
          </p:cNvPr>
          <p:cNvSpPr/>
          <p:nvPr/>
        </p:nvSpPr>
        <p:spPr>
          <a:xfrm>
            <a:off x="15461539" y="8361479"/>
            <a:ext cx="6781578" cy="180146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F834D-DC6F-4344-9368-A72794971587}"/>
              </a:ext>
            </a:extLst>
          </p:cNvPr>
          <p:cNvSpPr txBox="1"/>
          <p:nvPr/>
        </p:nvSpPr>
        <p:spPr>
          <a:xfrm>
            <a:off x="2683328" y="5245521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954A18-0158-9A45-B7A5-17624A42F1CF}"/>
              </a:ext>
            </a:extLst>
          </p:cNvPr>
          <p:cNvSpPr txBox="1"/>
          <p:nvPr/>
        </p:nvSpPr>
        <p:spPr>
          <a:xfrm>
            <a:off x="9464906" y="5245521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8F15E1-6BEF-9640-A8D4-91B0497FBED5}"/>
              </a:ext>
            </a:extLst>
          </p:cNvPr>
          <p:cNvSpPr txBox="1"/>
          <p:nvPr/>
        </p:nvSpPr>
        <p:spPr>
          <a:xfrm>
            <a:off x="16246485" y="5245521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16FD9A-D4D2-4D4A-A555-3D32566F3A72}"/>
              </a:ext>
            </a:extLst>
          </p:cNvPr>
          <p:cNvSpPr txBox="1"/>
          <p:nvPr/>
        </p:nvSpPr>
        <p:spPr>
          <a:xfrm>
            <a:off x="2683328" y="7087549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459144-5783-8440-9216-AD219C49526B}"/>
              </a:ext>
            </a:extLst>
          </p:cNvPr>
          <p:cNvSpPr txBox="1"/>
          <p:nvPr/>
        </p:nvSpPr>
        <p:spPr>
          <a:xfrm>
            <a:off x="9464906" y="7087549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9BEECB-6383-7546-B528-F1138BBED634}"/>
              </a:ext>
            </a:extLst>
          </p:cNvPr>
          <p:cNvSpPr txBox="1"/>
          <p:nvPr/>
        </p:nvSpPr>
        <p:spPr>
          <a:xfrm>
            <a:off x="16246485" y="7087549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B6EA6C-6C5F-AB45-A1C1-E9EA2935F531}"/>
              </a:ext>
            </a:extLst>
          </p:cNvPr>
          <p:cNvSpPr txBox="1"/>
          <p:nvPr/>
        </p:nvSpPr>
        <p:spPr>
          <a:xfrm>
            <a:off x="2683328" y="8827242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586DD5-42C3-154E-B84F-0892CA984AAF}"/>
              </a:ext>
            </a:extLst>
          </p:cNvPr>
          <p:cNvSpPr txBox="1"/>
          <p:nvPr/>
        </p:nvSpPr>
        <p:spPr>
          <a:xfrm>
            <a:off x="9464906" y="8827242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901184-2C25-4049-A2D4-01A09A7FBB63}"/>
              </a:ext>
            </a:extLst>
          </p:cNvPr>
          <p:cNvSpPr txBox="1"/>
          <p:nvPr/>
        </p:nvSpPr>
        <p:spPr>
          <a:xfrm>
            <a:off x="16246485" y="8827242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EC0D32-7274-9E45-AAE7-87DB5B771DCF}"/>
              </a:ext>
            </a:extLst>
          </p:cNvPr>
          <p:cNvGrpSpPr/>
          <p:nvPr/>
        </p:nvGrpSpPr>
        <p:grpSpPr>
          <a:xfrm>
            <a:off x="1898381" y="10631136"/>
            <a:ext cx="5901916" cy="1569362"/>
            <a:chOff x="15736246" y="5124673"/>
            <a:chExt cx="5901916" cy="1569362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66370512-DCC2-FF46-9398-C9719E9FF046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</a:p>
          </p:txBody>
        </p:sp>
        <p:sp>
          <p:nvSpPr>
            <p:cNvPr id="177" name="Rectangle 56">
              <a:extLst>
                <a:ext uri="{FF2B5EF4-FFF2-40B4-BE49-F238E27FC236}">
                  <a16:creationId xmlns:a16="http://schemas.microsoft.com/office/drawing/2014/main" id="{B8019697-CCA9-2D41-AC3D-88F2F20FCCD9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C1D613D-AD50-464B-BDAB-40BA37210FB5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238C655-9212-414A-A0B8-B2023ECA98EC}"/>
              </a:ext>
            </a:extLst>
          </p:cNvPr>
          <p:cNvGrpSpPr/>
          <p:nvPr/>
        </p:nvGrpSpPr>
        <p:grpSpPr>
          <a:xfrm>
            <a:off x="9302671" y="10631136"/>
            <a:ext cx="5901916" cy="1569362"/>
            <a:chOff x="15736246" y="5124673"/>
            <a:chExt cx="5901916" cy="1569362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47824EAD-6664-7647-93C9-0639EED5B45C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174" name="Rectangle 56">
              <a:extLst>
                <a:ext uri="{FF2B5EF4-FFF2-40B4-BE49-F238E27FC236}">
                  <a16:creationId xmlns:a16="http://schemas.microsoft.com/office/drawing/2014/main" id="{BA7048CF-E273-BF42-A2B0-81B5E90ECEE0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1D2EBD-3A48-D84A-BC82-3659D314A700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04C467A-731B-6C49-BA8F-D80A2111C0F0}"/>
              </a:ext>
            </a:extLst>
          </p:cNvPr>
          <p:cNvGrpSpPr/>
          <p:nvPr/>
        </p:nvGrpSpPr>
        <p:grpSpPr>
          <a:xfrm>
            <a:off x="16577352" y="10631136"/>
            <a:ext cx="5901916" cy="1569362"/>
            <a:chOff x="15736246" y="5124673"/>
            <a:chExt cx="5901916" cy="1569362"/>
          </a:xfrm>
        </p:grpSpPr>
        <p:sp>
          <p:nvSpPr>
            <p:cNvPr id="165" name="CuadroTexto 395">
              <a:extLst>
                <a:ext uri="{FF2B5EF4-FFF2-40B4-BE49-F238E27FC236}">
                  <a16:creationId xmlns:a16="http://schemas.microsoft.com/office/drawing/2014/main" id="{82D6D020-1353-144E-BC34-5A67DFBC17EC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</a:p>
          </p:txBody>
        </p:sp>
        <p:sp>
          <p:nvSpPr>
            <p:cNvPr id="167" name="Rectangle 56">
              <a:extLst>
                <a:ext uri="{FF2B5EF4-FFF2-40B4-BE49-F238E27FC236}">
                  <a16:creationId xmlns:a16="http://schemas.microsoft.com/office/drawing/2014/main" id="{AA133C14-838E-6748-9170-716769E79531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3E649F1-215D-DD43-98AA-7FE60FBAC667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8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4D364D-DCD3-5945-9E44-409B70669504}"/>
              </a:ext>
            </a:extLst>
          </p:cNvPr>
          <p:cNvSpPr/>
          <p:nvPr/>
        </p:nvSpPr>
        <p:spPr>
          <a:xfrm>
            <a:off x="1676676" y="4904508"/>
            <a:ext cx="3478669" cy="379322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F8589-C42F-F641-96C5-FD8783F722CF}"/>
              </a:ext>
            </a:extLst>
          </p:cNvPr>
          <p:cNvSpPr/>
          <p:nvPr/>
        </p:nvSpPr>
        <p:spPr>
          <a:xfrm>
            <a:off x="5155345" y="4904508"/>
            <a:ext cx="3478669" cy="379322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CF8C85-3842-C04D-ACDF-AE6A0B83C498}"/>
              </a:ext>
            </a:extLst>
          </p:cNvPr>
          <p:cNvSpPr/>
          <p:nvPr/>
        </p:nvSpPr>
        <p:spPr>
          <a:xfrm>
            <a:off x="8634014" y="4904508"/>
            <a:ext cx="8810883" cy="379322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247B26-F767-BD4E-8356-3941EEA3A83F}"/>
              </a:ext>
            </a:extLst>
          </p:cNvPr>
          <p:cNvSpPr/>
          <p:nvPr/>
        </p:nvSpPr>
        <p:spPr>
          <a:xfrm>
            <a:off x="17444897" y="4904508"/>
            <a:ext cx="5256078" cy="379322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B0F3EA-CD40-0A4E-8227-82A9C9064C06}"/>
              </a:ext>
            </a:extLst>
          </p:cNvPr>
          <p:cNvSpPr/>
          <p:nvPr/>
        </p:nvSpPr>
        <p:spPr>
          <a:xfrm>
            <a:off x="1676675" y="8697734"/>
            <a:ext cx="3478669" cy="225356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5C9155-7769-3C45-8B23-5DE1451BD1C5}"/>
              </a:ext>
            </a:extLst>
          </p:cNvPr>
          <p:cNvSpPr/>
          <p:nvPr/>
        </p:nvSpPr>
        <p:spPr>
          <a:xfrm>
            <a:off x="5155344" y="8697734"/>
            <a:ext cx="3478669" cy="22535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CA39C1-EAF1-5E49-AB4C-C712CD6BC685}"/>
              </a:ext>
            </a:extLst>
          </p:cNvPr>
          <p:cNvSpPr/>
          <p:nvPr/>
        </p:nvSpPr>
        <p:spPr>
          <a:xfrm>
            <a:off x="8634012" y="8697734"/>
            <a:ext cx="8810885" cy="22535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D042AA-A053-704A-8430-8C814F36EFCC}"/>
              </a:ext>
            </a:extLst>
          </p:cNvPr>
          <p:cNvSpPr/>
          <p:nvPr/>
        </p:nvSpPr>
        <p:spPr>
          <a:xfrm>
            <a:off x="17444899" y="8697734"/>
            <a:ext cx="5256076" cy="225356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14DD23-BA55-C142-9BCF-56126593B09B}"/>
              </a:ext>
            </a:extLst>
          </p:cNvPr>
          <p:cNvSpPr/>
          <p:nvPr/>
        </p:nvSpPr>
        <p:spPr>
          <a:xfrm>
            <a:off x="1676675" y="10921204"/>
            <a:ext cx="3478669" cy="12638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864428-3BA0-7149-9146-945E84AB3F3B}"/>
              </a:ext>
            </a:extLst>
          </p:cNvPr>
          <p:cNvSpPr/>
          <p:nvPr/>
        </p:nvSpPr>
        <p:spPr>
          <a:xfrm>
            <a:off x="5155344" y="10921204"/>
            <a:ext cx="3478669" cy="12638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1AF4F1-61A8-B545-86E7-278114FBB67C}"/>
              </a:ext>
            </a:extLst>
          </p:cNvPr>
          <p:cNvSpPr/>
          <p:nvPr/>
        </p:nvSpPr>
        <p:spPr>
          <a:xfrm>
            <a:off x="8634012" y="10921204"/>
            <a:ext cx="8810885" cy="1263813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5B01A0-15EB-9D40-B9BF-76EF429367A1}"/>
              </a:ext>
            </a:extLst>
          </p:cNvPr>
          <p:cNvSpPr/>
          <p:nvPr/>
        </p:nvSpPr>
        <p:spPr>
          <a:xfrm>
            <a:off x="17444899" y="10921204"/>
            <a:ext cx="5256076" cy="1263813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2ECAD4-D5E2-604A-B8E8-999008AF266F}"/>
              </a:ext>
            </a:extLst>
          </p:cNvPr>
          <p:cNvSpPr txBox="1"/>
          <p:nvPr/>
        </p:nvSpPr>
        <p:spPr>
          <a:xfrm flipH="1">
            <a:off x="9045248" y="6098045"/>
            <a:ext cx="7988414" cy="140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 You need to make sure, that’s why we provide point. You need to make sure, that’s why we provide point.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A86952-F17E-8940-A805-3872337BAC30}"/>
              </a:ext>
            </a:extLst>
          </p:cNvPr>
          <p:cNvSpPr txBox="1"/>
          <p:nvPr/>
        </p:nvSpPr>
        <p:spPr>
          <a:xfrm flipH="1">
            <a:off x="17971673" y="5869113"/>
            <a:ext cx="4202526" cy="186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 You need to make sure, that’s why we provide point.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D4508B-4468-D247-AAA8-906F7A387719}"/>
              </a:ext>
            </a:extLst>
          </p:cNvPr>
          <p:cNvSpPr/>
          <p:nvPr/>
        </p:nvSpPr>
        <p:spPr>
          <a:xfrm>
            <a:off x="2087909" y="6518484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6B96A5-06E3-8249-9757-9EF557C00648}"/>
              </a:ext>
            </a:extLst>
          </p:cNvPr>
          <p:cNvSpPr/>
          <p:nvPr/>
        </p:nvSpPr>
        <p:spPr>
          <a:xfrm>
            <a:off x="5566576" y="6518484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136E97-D24C-C54D-8BA2-2FD2792B7A1E}"/>
              </a:ext>
            </a:extLst>
          </p:cNvPr>
          <p:cNvSpPr/>
          <p:nvPr/>
        </p:nvSpPr>
        <p:spPr>
          <a:xfrm>
            <a:off x="2087909" y="9565123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AE3142-954C-1145-B985-6E4EED81F064}"/>
              </a:ext>
            </a:extLst>
          </p:cNvPr>
          <p:cNvSpPr/>
          <p:nvPr/>
        </p:nvSpPr>
        <p:spPr>
          <a:xfrm>
            <a:off x="5566576" y="9565123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Control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7051E2-4B07-D64E-8DC3-9D6853134F1B}"/>
              </a:ext>
            </a:extLst>
          </p:cNvPr>
          <p:cNvSpPr/>
          <p:nvPr/>
        </p:nvSpPr>
        <p:spPr>
          <a:xfrm>
            <a:off x="2087909" y="11261547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Closure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3ADE95-15D8-1B45-B561-CAE2F7B48A68}"/>
              </a:ext>
            </a:extLst>
          </p:cNvPr>
          <p:cNvSpPr/>
          <p:nvPr/>
        </p:nvSpPr>
        <p:spPr>
          <a:xfrm>
            <a:off x="5566576" y="11261547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People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F5635C-3F91-034F-B3C5-88FEA6F18879}"/>
              </a:ext>
            </a:extLst>
          </p:cNvPr>
          <p:cNvSpPr/>
          <p:nvPr/>
        </p:nvSpPr>
        <p:spPr>
          <a:xfrm>
            <a:off x="18765741" y="11261547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9BE36-2257-6345-9A7B-63F247A52FCC}"/>
              </a:ext>
            </a:extLst>
          </p:cNvPr>
          <p:cNvSpPr txBox="1"/>
          <p:nvPr/>
        </p:nvSpPr>
        <p:spPr>
          <a:xfrm flipH="1">
            <a:off x="9469694" y="11307901"/>
            <a:ext cx="7145815" cy="49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13E17B-5548-F248-BD3C-2BD20FA0BD99}"/>
              </a:ext>
            </a:extLst>
          </p:cNvPr>
          <p:cNvSpPr txBox="1"/>
          <p:nvPr/>
        </p:nvSpPr>
        <p:spPr>
          <a:xfrm flipH="1">
            <a:off x="9282826" y="9373617"/>
            <a:ext cx="7513258" cy="94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sure, that’s why we provide point, get your company’s name out there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549497-5182-4044-BAC6-BB6AC2D7ABB4}"/>
              </a:ext>
            </a:extLst>
          </p:cNvPr>
          <p:cNvSpPr txBox="1"/>
          <p:nvPr/>
        </p:nvSpPr>
        <p:spPr>
          <a:xfrm flipH="1">
            <a:off x="17670883" y="9373617"/>
            <a:ext cx="4804106" cy="94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sure, that’s why we provide point. </a:t>
            </a:r>
          </a:p>
        </p:txBody>
      </p:sp>
    </p:spTree>
    <p:extLst>
      <p:ext uri="{BB962C8B-B14F-4D97-AF65-F5344CB8AC3E}">
        <p14:creationId xmlns:p14="http://schemas.microsoft.com/office/powerpoint/2010/main" val="30181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47DC54-9F11-1A45-A412-50577FE2ED80}"/>
              </a:ext>
            </a:extLst>
          </p:cNvPr>
          <p:cNvGrpSpPr/>
          <p:nvPr/>
        </p:nvGrpSpPr>
        <p:grpSpPr>
          <a:xfrm>
            <a:off x="9806152" y="4823871"/>
            <a:ext cx="12596648" cy="7128643"/>
            <a:chOff x="1898381" y="4758557"/>
            <a:chExt cx="20344736" cy="540438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9AEFED-C5D8-D64E-A8B2-D2564F397292}"/>
                </a:ext>
              </a:extLst>
            </p:cNvPr>
            <p:cNvSpPr/>
            <p:nvPr/>
          </p:nvSpPr>
          <p:spPr>
            <a:xfrm>
              <a:off x="1898381" y="4758557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D0DFA6C-DF54-5F41-B6BB-C58A1A80B16B}"/>
                </a:ext>
              </a:extLst>
            </p:cNvPr>
            <p:cNvSpPr/>
            <p:nvPr/>
          </p:nvSpPr>
          <p:spPr>
            <a:xfrm>
              <a:off x="1898381" y="6560018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3158E2-3EA6-6C44-8AE1-7F953FBCB694}"/>
                </a:ext>
              </a:extLst>
            </p:cNvPr>
            <p:cNvSpPr/>
            <p:nvPr/>
          </p:nvSpPr>
          <p:spPr>
            <a:xfrm>
              <a:off x="1898381" y="8361479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DAC92C-0C34-CC40-9D9D-925051A9BD5A}"/>
                </a:ext>
              </a:extLst>
            </p:cNvPr>
            <p:cNvSpPr/>
            <p:nvPr/>
          </p:nvSpPr>
          <p:spPr>
            <a:xfrm>
              <a:off x="8679959" y="4758557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DCFB2E4-3AEB-B64D-AAA1-9136BD851EB6}"/>
                </a:ext>
              </a:extLst>
            </p:cNvPr>
            <p:cNvSpPr/>
            <p:nvPr/>
          </p:nvSpPr>
          <p:spPr>
            <a:xfrm>
              <a:off x="8679959" y="6560018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1A99FF-48DF-4849-94FE-FA94E8433DFD}"/>
                </a:ext>
              </a:extLst>
            </p:cNvPr>
            <p:cNvSpPr/>
            <p:nvPr/>
          </p:nvSpPr>
          <p:spPr>
            <a:xfrm>
              <a:off x="8679959" y="8361479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D5B5EF-36A8-F948-9428-FD7E58DCFACB}"/>
                </a:ext>
              </a:extLst>
            </p:cNvPr>
            <p:cNvSpPr/>
            <p:nvPr/>
          </p:nvSpPr>
          <p:spPr>
            <a:xfrm>
              <a:off x="15461539" y="4758557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2E9AC1-B0C5-864C-8029-50C6C4289452}"/>
                </a:ext>
              </a:extLst>
            </p:cNvPr>
            <p:cNvSpPr/>
            <p:nvPr/>
          </p:nvSpPr>
          <p:spPr>
            <a:xfrm>
              <a:off x="15461539" y="6560018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1B8BA2-0AF4-A242-A4E0-BC78BC05E73A}"/>
                </a:ext>
              </a:extLst>
            </p:cNvPr>
            <p:cNvSpPr/>
            <p:nvPr/>
          </p:nvSpPr>
          <p:spPr>
            <a:xfrm>
              <a:off x="15461539" y="8361479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F6391A-6EA4-5B40-8F20-4DA1039FD41E}"/>
                </a:ext>
              </a:extLst>
            </p:cNvPr>
            <p:cNvSpPr txBox="1"/>
            <p:nvPr/>
          </p:nvSpPr>
          <p:spPr>
            <a:xfrm>
              <a:off x="2683328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024736-E4DF-2146-A144-535E069626F0}"/>
                </a:ext>
              </a:extLst>
            </p:cNvPr>
            <p:cNvSpPr txBox="1"/>
            <p:nvPr/>
          </p:nvSpPr>
          <p:spPr>
            <a:xfrm>
              <a:off x="9464907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20E2FA-6F01-0843-9567-694D5C9DE360}"/>
                </a:ext>
              </a:extLst>
            </p:cNvPr>
            <p:cNvSpPr txBox="1"/>
            <p:nvPr/>
          </p:nvSpPr>
          <p:spPr>
            <a:xfrm>
              <a:off x="16246486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33BDBA-C46A-8D4C-9D9E-EF31A9E69102}"/>
                </a:ext>
              </a:extLst>
            </p:cNvPr>
            <p:cNvSpPr txBox="1"/>
            <p:nvPr/>
          </p:nvSpPr>
          <p:spPr>
            <a:xfrm>
              <a:off x="2683328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61D025-8E63-D34F-9475-8EE87BA79755}"/>
                </a:ext>
              </a:extLst>
            </p:cNvPr>
            <p:cNvSpPr txBox="1"/>
            <p:nvPr/>
          </p:nvSpPr>
          <p:spPr>
            <a:xfrm>
              <a:off x="9464907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FFD75F-9650-AC4B-AAD3-E0984369C46A}"/>
                </a:ext>
              </a:extLst>
            </p:cNvPr>
            <p:cNvSpPr txBox="1"/>
            <p:nvPr/>
          </p:nvSpPr>
          <p:spPr>
            <a:xfrm>
              <a:off x="16246486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099744-5F32-384F-8DAA-F14628877048}"/>
                </a:ext>
              </a:extLst>
            </p:cNvPr>
            <p:cNvSpPr txBox="1"/>
            <p:nvPr/>
          </p:nvSpPr>
          <p:spPr>
            <a:xfrm>
              <a:off x="2683328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941785-7620-8243-AB83-0C589166EA77}"/>
                </a:ext>
              </a:extLst>
            </p:cNvPr>
            <p:cNvSpPr txBox="1"/>
            <p:nvPr/>
          </p:nvSpPr>
          <p:spPr>
            <a:xfrm>
              <a:off x="9464907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A5D8BB-4F75-F947-B0C8-C30E54A9C436}"/>
                </a:ext>
              </a:extLst>
            </p:cNvPr>
            <p:cNvSpPr txBox="1"/>
            <p:nvPr/>
          </p:nvSpPr>
          <p:spPr>
            <a:xfrm>
              <a:off x="16246486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2A49-B21D-0D44-99D8-21628E16E8D5}"/>
              </a:ext>
            </a:extLst>
          </p:cNvPr>
          <p:cNvGrpSpPr/>
          <p:nvPr/>
        </p:nvGrpSpPr>
        <p:grpSpPr>
          <a:xfrm>
            <a:off x="1974850" y="5502993"/>
            <a:ext cx="7627864" cy="5770398"/>
            <a:chOff x="936747" y="5784411"/>
            <a:chExt cx="7627864" cy="5770398"/>
          </a:xfrm>
        </p:grpSpPr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B2659B40-B62B-E046-93CA-D5A1D4087B90}"/>
                </a:ext>
              </a:extLst>
            </p:cNvPr>
            <p:cNvSpPr/>
            <p:nvPr/>
          </p:nvSpPr>
          <p:spPr>
            <a:xfrm>
              <a:off x="4590199" y="5784411"/>
              <a:ext cx="397441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B2C55BE3-6DD5-284B-AE28-0BE47EBBC5C8}"/>
                </a:ext>
              </a:extLst>
            </p:cNvPr>
            <p:cNvSpPr/>
            <p:nvPr/>
          </p:nvSpPr>
          <p:spPr>
            <a:xfrm>
              <a:off x="4590199" y="7967183"/>
              <a:ext cx="397441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E15A030B-D333-5F43-823D-A5C3D9C00C40}"/>
                </a:ext>
              </a:extLst>
            </p:cNvPr>
            <p:cNvSpPr/>
            <p:nvPr/>
          </p:nvSpPr>
          <p:spPr>
            <a:xfrm>
              <a:off x="4590199" y="10169814"/>
              <a:ext cx="397441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76" name="Chevron 13">
              <a:extLst>
                <a:ext uri="{FF2B5EF4-FFF2-40B4-BE49-F238E27FC236}">
                  <a16:creationId xmlns:a16="http://schemas.microsoft.com/office/drawing/2014/main" id="{EA8D6C40-CFA2-BD44-BFC3-6D1372CA3EC8}"/>
                </a:ext>
              </a:extLst>
            </p:cNvPr>
            <p:cNvSpPr/>
            <p:nvPr/>
          </p:nvSpPr>
          <p:spPr>
            <a:xfrm>
              <a:off x="3670874" y="6006533"/>
              <a:ext cx="705566" cy="94075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Chevron 13">
              <a:extLst>
                <a:ext uri="{FF2B5EF4-FFF2-40B4-BE49-F238E27FC236}">
                  <a16:creationId xmlns:a16="http://schemas.microsoft.com/office/drawing/2014/main" id="{37BBD964-F235-454A-8545-006D3FB5FB00}"/>
                </a:ext>
              </a:extLst>
            </p:cNvPr>
            <p:cNvSpPr/>
            <p:nvPr/>
          </p:nvSpPr>
          <p:spPr>
            <a:xfrm>
              <a:off x="3670874" y="8189306"/>
              <a:ext cx="705566" cy="94075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Chevron 13">
              <a:extLst>
                <a:ext uri="{FF2B5EF4-FFF2-40B4-BE49-F238E27FC236}">
                  <a16:creationId xmlns:a16="http://schemas.microsoft.com/office/drawing/2014/main" id="{B854EA2F-AA5B-BD41-9D0E-C2A03BD0BBA8}"/>
                </a:ext>
              </a:extLst>
            </p:cNvPr>
            <p:cNvSpPr/>
            <p:nvPr/>
          </p:nvSpPr>
          <p:spPr>
            <a:xfrm>
              <a:off x="3670874" y="10391936"/>
              <a:ext cx="705566" cy="94075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8E79FEC-2D50-0947-87D4-CB5D0E8A832C}"/>
                </a:ext>
              </a:extLst>
            </p:cNvPr>
            <p:cNvSpPr/>
            <p:nvPr/>
          </p:nvSpPr>
          <p:spPr>
            <a:xfrm>
              <a:off x="936747" y="6125944"/>
              <a:ext cx="23998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D1548D6-97A3-AD41-8E27-A1C751C41037}"/>
                </a:ext>
              </a:extLst>
            </p:cNvPr>
            <p:cNvSpPr/>
            <p:nvPr/>
          </p:nvSpPr>
          <p:spPr>
            <a:xfrm>
              <a:off x="936747" y="8336516"/>
              <a:ext cx="23998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A680FC9-8A1F-BD4D-BFF7-8625D594B672}"/>
                </a:ext>
              </a:extLst>
            </p:cNvPr>
            <p:cNvSpPr/>
            <p:nvPr/>
          </p:nvSpPr>
          <p:spPr>
            <a:xfrm>
              <a:off x="936747" y="10524208"/>
              <a:ext cx="23998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1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D3904C-E648-DC48-B926-C87819FA56C3}"/>
              </a:ext>
            </a:extLst>
          </p:cNvPr>
          <p:cNvGrpSpPr/>
          <p:nvPr/>
        </p:nvGrpSpPr>
        <p:grpSpPr>
          <a:xfrm>
            <a:off x="2009489" y="4741489"/>
            <a:ext cx="11310694" cy="7465751"/>
            <a:chOff x="1752163" y="4741489"/>
            <a:chExt cx="13066127" cy="746575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E19471-929D-4F4C-9FF1-14DF9D185AF2}"/>
                </a:ext>
              </a:extLst>
            </p:cNvPr>
            <p:cNvSpPr/>
            <p:nvPr/>
          </p:nvSpPr>
          <p:spPr>
            <a:xfrm>
              <a:off x="1844217" y="4741489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08077B-E015-2D4C-BF22-384BB9F89EFA}"/>
                </a:ext>
              </a:extLst>
            </p:cNvPr>
            <p:cNvSpPr/>
            <p:nvPr/>
          </p:nvSpPr>
          <p:spPr>
            <a:xfrm>
              <a:off x="1844217" y="6234640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20B4B2-8428-D64E-8C1F-41F326C3E9A5}"/>
                </a:ext>
              </a:extLst>
            </p:cNvPr>
            <p:cNvSpPr/>
            <p:nvPr/>
          </p:nvSpPr>
          <p:spPr>
            <a:xfrm>
              <a:off x="1844217" y="7727789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A77EF9-8001-414E-B7D5-3F122885BFFD}"/>
                </a:ext>
              </a:extLst>
            </p:cNvPr>
            <p:cNvSpPr/>
            <p:nvPr/>
          </p:nvSpPr>
          <p:spPr>
            <a:xfrm>
              <a:off x="4420622" y="4741489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A3ED2FF-A7D3-F447-9524-9DA2F8F1CB51}"/>
                </a:ext>
              </a:extLst>
            </p:cNvPr>
            <p:cNvSpPr/>
            <p:nvPr/>
          </p:nvSpPr>
          <p:spPr>
            <a:xfrm>
              <a:off x="4420622" y="6234640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D410F0-9493-F24E-83B0-F60A93A90632}"/>
                </a:ext>
              </a:extLst>
            </p:cNvPr>
            <p:cNvSpPr/>
            <p:nvPr/>
          </p:nvSpPr>
          <p:spPr>
            <a:xfrm>
              <a:off x="4420622" y="7727789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76C1AC-87CE-0947-8F12-C12C7177EA22}"/>
                </a:ext>
              </a:extLst>
            </p:cNvPr>
            <p:cNvSpPr/>
            <p:nvPr/>
          </p:nvSpPr>
          <p:spPr>
            <a:xfrm>
              <a:off x="6997025" y="4741489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92C3C0-AFED-824C-A887-3FA2E9B3222B}"/>
                </a:ext>
              </a:extLst>
            </p:cNvPr>
            <p:cNvSpPr/>
            <p:nvPr/>
          </p:nvSpPr>
          <p:spPr>
            <a:xfrm>
              <a:off x="6997025" y="6234640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20817E-674E-2248-99F1-17CAA7CC57CE}"/>
                </a:ext>
              </a:extLst>
            </p:cNvPr>
            <p:cNvSpPr/>
            <p:nvPr/>
          </p:nvSpPr>
          <p:spPr>
            <a:xfrm>
              <a:off x="6997025" y="7727789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DBB75D6-7AD4-9A43-B30A-99821DF9216B}"/>
                </a:ext>
              </a:extLst>
            </p:cNvPr>
            <p:cNvSpPr/>
            <p:nvPr/>
          </p:nvSpPr>
          <p:spPr>
            <a:xfrm>
              <a:off x="1844217" y="9220939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5AB6A4-25C5-DE4B-BE52-69C7CFD67990}"/>
                </a:ext>
              </a:extLst>
            </p:cNvPr>
            <p:cNvSpPr/>
            <p:nvPr/>
          </p:nvSpPr>
          <p:spPr>
            <a:xfrm>
              <a:off x="1844217" y="10714090"/>
              <a:ext cx="2576406" cy="149315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869DD11-A30E-B142-8997-BB5473733089}"/>
                </a:ext>
              </a:extLst>
            </p:cNvPr>
            <p:cNvSpPr/>
            <p:nvPr/>
          </p:nvSpPr>
          <p:spPr>
            <a:xfrm>
              <a:off x="4420622" y="9220939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5665858-A103-9847-9E8B-28C767404F44}"/>
                </a:ext>
              </a:extLst>
            </p:cNvPr>
            <p:cNvSpPr/>
            <p:nvPr/>
          </p:nvSpPr>
          <p:spPr>
            <a:xfrm>
              <a:off x="4420622" y="10714090"/>
              <a:ext cx="2576406" cy="149315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49B6DE-542C-E448-83FF-6933F0DECED8}"/>
                </a:ext>
              </a:extLst>
            </p:cNvPr>
            <p:cNvSpPr/>
            <p:nvPr/>
          </p:nvSpPr>
          <p:spPr>
            <a:xfrm>
              <a:off x="6997025" y="9220939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076D4AB-882B-E346-8FA6-7872C92EA1AC}"/>
                </a:ext>
              </a:extLst>
            </p:cNvPr>
            <p:cNvSpPr/>
            <p:nvPr/>
          </p:nvSpPr>
          <p:spPr>
            <a:xfrm>
              <a:off x="6997025" y="10714090"/>
              <a:ext cx="2576406" cy="149315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6FCAE1-C6AA-4443-B7EA-01B38BFDFB1F}"/>
                </a:ext>
              </a:extLst>
            </p:cNvPr>
            <p:cNvSpPr/>
            <p:nvPr/>
          </p:nvSpPr>
          <p:spPr>
            <a:xfrm>
              <a:off x="9573432" y="4741489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EDB069-3681-D743-884A-4ECE0BF6FB57}"/>
                </a:ext>
              </a:extLst>
            </p:cNvPr>
            <p:cNvSpPr/>
            <p:nvPr/>
          </p:nvSpPr>
          <p:spPr>
            <a:xfrm>
              <a:off x="9573432" y="6234640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C22E24E-443E-8346-AA6C-320B22D9E0A0}"/>
                </a:ext>
              </a:extLst>
            </p:cNvPr>
            <p:cNvSpPr/>
            <p:nvPr/>
          </p:nvSpPr>
          <p:spPr>
            <a:xfrm>
              <a:off x="9573432" y="7727789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E7AD81-FA44-524C-AF8A-17B85F595D62}"/>
                </a:ext>
              </a:extLst>
            </p:cNvPr>
            <p:cNvSpPr/>
            <p:nvPr/>
          </p:nvSpPr>
          <p:spPr>
            <a:xfrm>
              <a:off x="12149839" y="4741489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C5C7A7D-25DF-5842-8915-0DF366ED1DE7}"/>
                </a:ext>
              </a:extLst>
            </p:cNvPr>
            <p:cNvSpPr/>
            <p:nvPr/>
          </p:nvSpPr>
          <p:spPr>
            <a:xfrm>
              <a:off x="12149839" y="6234640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1E892-7C85-DC4F-AA5C-6FD7A455D7BA}"/>
                </a:ext>
              </a:extLst>
            </p:cNvPr>
            <p:cNvSpPr/>
            <p:nvPr/>
          </p:nvSpPr>
          <p:spPr>
            <a:xfrm>
              <a:off x="12149839" y="7727789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3385730-2B67-B643-9407-1EB39932D364}"/>
                </a:ext>
              </a:extLst>
            </p:cNvPr>
            <p:cNvSpPr/>
            <p:nvPr/>
          </p:nvSpPr>
          <p:spPr>
            <a:xfrm>
              <a:off x="9573432" y="9220939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21A2E99-775E-4F44-8851-485FBA8C4959}"/>
                </a:ext>
              </a:extLst>
            </p:cNvPr>
            <p:cNvSpPr/>
            <p:nvPr/>
          </p:nvSpPr>
          <p:spPr>
            <a:xfrm>
              <a:off x="9573432" y="10714090"/>
              <a:ext cx="2576406" cy="149315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C456984-0D0E-694A-8DF7-3C41E41ED156}"/>
                </a:ext>
              </a:extLst>
            </p:cNvPr>
            <p:cNvSpPr/>
            <p:nvPr/>
          </p:nvSpPr>
          <p:spPr>
            <a:xfrm>
              <a:off x="12149839" y="9220939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174738-4FAF-1B4B-A0F6-41F484F8026D}"/>
                </a:ext>
              </a:extLst>
            </p:cNvPr>
            <p:cNvSpPr/>
            <p:nvPr/>
          </p:nvSpPr>
          <p:spPr>
            <a:xfrm>
              <a:off x="12149839" y="10714090"/>
              <a:ext cx="2576406" cy="149315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72E2BB-2DCE-154C-AC8C-463F16BBC2B6}"/>
                </a:ext>
              </a:extLst>
            </p:cNvPr>
            <p:cNvSpPr/>
            <p:nvPr/>
          </p:nvSpPr>
          <p:spPr>
            <a:xfrm>
              <a:off x="1752163" y="11222586"/>
              <a:ext cx="27605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CE806B-B44D-1644-9A7D-7CE7731748A4}"/>
                </a:ext>
              </a:extLst>
            </p:cNvPr>
            <p:cNvSpPr/>
            <p:nvPr/>
          </p:nvSpPr>
          <p:spPr>
            <a:xfrm>
              <a:off x="4328565" y="11222586"/>
              <a:ext cx="27605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B29712-F3C1-C44E-9DAE-1AE2B267ECB5}"/>
                </a:ext>
              </a:extLst>
            </p:cNvPr>
            <p:cNvSpPr/>
            <p:nvPr/>
          </p:nvSpPr>
          <p:spPr>
            <a:xfrm>
              <a:off x="6904971" y="11222586"/>
              <a:ext cx="27605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6ADCB52-13B3-B246-B085-740E03E6AD2B}"/>
                </a:ext>
              </a:extLst>
            </p:cNvPr>
            <p:cNvSpPr/>
            <p:nvPr/>
          </p:nvSpPr>
          <p:spPr>
            <a:xfrm>
              <a:off x="9481373" y="11222586"/>
              <a:ext cx="27605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Control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ADE4DB-9F6E-984C-9C65-427EA1AB03E1}"/>
                </a:ext>
              </a:extLst>
            </p:cNvPr>
            <p:cNvSpPr/>
            <p:nvPr/>
          </p:nvSpPr>
          <p:spPr>
            <a:xfrm>
              <a:off x="12057779" y="11222586"/>
              <a:ext cx="27605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Closure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1A3D015-6751-0244-A9AC-621264429CF2}"/>
              </a:ext>
            </a:extLst>
          </p:cNvPr>
          <p:cNvGrpSpPr/>
          <p:nvPr/>
        </p:nvGrpSpPr>
        <p:grpSpPr>
          <a:xfrm>
            <a:off x="2430782" y="7721709"/>
            <a:ext cx="1505313" cy="1505312"/>
            <a:chOff x="4005549" y="5603588"/>
            <a:chExt cx="1537788" cy="153778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F3E1C3B-2977-A145-AD00-D36E0D7E7D18}"/>
                </a:ext>
              </a:extLst>
            </p:cNvPr>
            <p:cNvSpPr/>
            <p:nvPr/>
          </p:nvSpPr>
          <p:spPr>
            <a:xfrm>
              <a:off x="4005549" y="5603588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5" name="CuadroTexto 1219">
              <a:extLst>
                <a:ext uri="{FF2B5EF4-FFF2-40B4-BE49-F238E27FC236}">
                  <a16:creationId xmlns:a16="http://schemas.microsoft.com/office/drawing/2014/main" id="{674972DF-76CE-1D43-BC39-AF89E6D79F60}"/>
                </a:ext>
              </a:extLst>
            </p:cNvPr>
            <p:cNvSpPr txBox="1"/>
            <p:nvPr/>
          </p:nvSpPr>
          <p:spPr>
            <a:xfrm>
              <a:off x="4100920" y="5973489"/>
              <a:ext cx="1423389" cy="84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2.1%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BAD5E99-A031-F644-AFD7-4D8FBF84F849}"/>
              </a:ext>
            </a:extLst>
          </p:cNvPr>
          <p:cNvGrpSpPr/>
          <p:nvPr/>
        </p:nvGrpSpPr>
        <p:grpSpPr>
          <a:xfrm>
            <a:off x="4677840" y="9248323"/>
            <a:ext cx="1505313" cy="1505312"/>
            <a:chOff x="6611888" y="7165495"/>
            <a:chExt cx="1537788" cy="1537787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EAF8D7-9F64-1742-AF88-182B0C600771}"/>
                </a:ext>
              </a:extLst>
            </p:cNvPr>
            <p:cNvSpPr/>
            <p:nvPr/>
          </p:nvSpPr>
          <p:spPr>
            <a:xfrm>
              <a:off x="6611888" y="7165495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8" name="CuadroTexto 1219">
              <a:extLst>
                <a:ext uri="{FF2B5EF4-FFF2-40B4-BE49-F238E27FC236}">
                  <a16:creationId xmlns:a16="http://schemas.microsoft.com/office/drawing/2014/main" id="{DFC4A56A-2FB6-B046-B5CC-91699C9C4480}"/>
                </a:ext>
              </a:extLst>
            </p:cNvPr>
            <p:cNvSpPr txBox="1"/>
            <p:nvPr/>
          </p:nvSpPr>
          <p:spPr>
            <a:xfrm>
              <a:off x="6684101" y="7526362"/>
              <a:ext cx="1423389" cy="84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1.2%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622FB0-636B-A143-BAE4-F2F127083C46}"/>
              </a:ext>
            </a:extLst>
          </p:cNvPr>
          <p:cNvGrpSpPr/>
          <p:nvPr/>
        </p:nvGrpSpPr>
        <p:grpSpPr>
          <a:xfrm>
            <a:off x="11411559" y="6260466"/>
            <a:ext cx="1585690" cy="1505312"/>
            <a:chOff x="11864526" y="4099668"/>
            <a:chExt cx="1619899" cy="153778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2BB6CAB-75C1-914A-AD55-996484284A2A}"/>
                </a:ext>
              </a:extLst>
            </p:cNvPr>
            <p:cNvSpPr/>
            <p:nvPr/>
          </p:nvSpPr>
          <p:spPr>
            <a:xfrm>
              <a:off x="11904253" y="4099668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1" name="CuadroTexto 1219">
              <a:extLst>
                <a:ext uri="{FF2B5EF4-FFF2-40B4-BE49-F238E27FC236}">
                  <a16:creationId xmlns:a16="http://schemas.microsoft.com/office/drawing/2014/main" id="{89C74C0F-5F11-504D-9E26-E244FE3F7162}"/>
                </a:ext>
              </a:extLst>
            </p:cNvPr>
            <p:cNvSpPr txBox="1"/>
            <p:nvPr/>
          </p:nvSpPr>
          <p:spPr>
            <a:xfrm>
              <a:off x="11864526" y="4453062"/>
              <a:ext cx="1619899" cy="84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3.4%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757F57-DB9B-4A4C-BDDF-EEF1B7EC1B20}"/>
              </a:ext>
            </a:extLst>
          </p:cNvPr>
          <p:cNvGrpSpPr/>
          <p:nvPr/>
        </p:nvGrpSpPr>
        <p:grpSpPr>
          <a:xfrm>
            <a:off x="14964267" y="4741489"/>
            <a:ext cx="7403894" cy="7562186"/>
            <a:chOff x="15221595" y="4741489"/>
            <a:chExt cx="7403894" cy="756218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98C14F1-E5EB-A347-84FA-E98CB2C5A0B5}"/>
                </a:ext>
              </a:extLst>
            </p:cNvPr>
            <p:cNvSpPr txBox="1"/>
            <p:nvPr/>
          </p:nvSpPr>
          <p:spPr>
            <a:xfrm>
              <a:off x="16957205" y="5503813"/>
              <a:ext cx="56682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AC941F-432B-DD47-9D84-D094D90D97C3}"/>
                </a:ext>
              </a:extLst>
            </p:cNvPr>
            <p:cNvSpPr txBox="1"/>
            <p:nvPr/>
          </p:nvSpPr>
          <p:spPr>
            <a:xfrm>
              <a:off x="16957204" y="4741489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Initiating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6C1ECA3-8199-544C-B293-0CA17891DC4A}"/>
                </a:ext>
              </a:extLst>
            </p:cNvPr>
            <p:cNvSpPr/>
            <p:nvPr/>
          </p:nvSpPr>
          <p:spPr>
            <a:xfrm>
              <a:off x="15221595" y="4864674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EC18025-B349-4C4F-8288-EA874D812490}"/>
                </a:ext>
              </a:extLst>
            </p:cNvPr>
            <p:cNvSpPr txBox="1"/>
            <p:nvPr/>
          </p:nvSpPr>
          <p:spPr>
            <a:xfrm>
              <a:off x="16957205" y="8388539"/>
              <a:ext cx="56682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8973A66-4852-F34E-97CE-23EEDE51DA9C}"/>
                </a:ext>
              </a:extLst>
            </p:cNvPr>
            <p:cNvSpPr txBox="1"/>
            <p:nvPr/>
          </p:nvSpPr>
          <p:spPr>
            <a:xfrm>
              <a:off x="16957204" y="762621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355A917-670A-E743-A1A9-58BB28118FB0}"/>
                </a:ext>
              </a:extLst>
            </p:cNvPr>
            <p:cNvSpPr/>
            <p:nvPr/>
          </p:nvSpPr>
          <p:spPr>
            <a:xfrm>
              <a:off x="15227417" y="7798930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A1304B5-15D6-0841-A19B-A640DD7D18A1}"/>
                </a:ext>
              </a:extLst>
            </p:cNvPr>
            <p:cNvSpPr txBox="1"/>
            <p:nvPr/>
          </p:nvSpPr>
          <p:spPr>
            <a:xfrm>
              <a:off x="16957204" y="11273265"/>
              <a:ext cx="5668283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831BB3-3FA7-4841-9CCB-314A31D354C4}"/>
                </a:ext>
              </a:extLst>
            </p:cNvPr>
            <p:cNvSpPr txBox="1"/>
            <p:nvPr/>
          </p:nvSpPr>
          <p:spPr>
            <a:xfrm>
              <a:off x="16957204" y="1051094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Execution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4EF40CC-CD9C-A844-B65F-23E540255FE6}"/>
                </a:ext>
              </a:extLst>
            </p:cNvPr>
            <p:cNvSpPr/>
            <p:nvPr/>
          </p:nvSpPr>
          <p:spPr>
            <a:xfrm>
              <a:off x="15221595" y="10694100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46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001114-5A58-7241-BF15-34526E6F2795}"/>
              </a:ext>
            </a:extLst>
          </p:cNvPr>
          <p:cNvGrpSpPr/>
          <p:nvPr/>
        </p:nvGrpSpPr>
        <p:grpSpPr>
          <a:xfrm>
            <a:off x="2040166" y="4706395"/>
            <a:ext cx="20297320" cy="5266838"/>
            <a:chOff x="2089176" y="4741489"/>
            <a:chExt cx="11151328" cy="605880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E19471-929D-4F4C-9FF1-14DF9D185AF2}"/>
                </a:ext>
              </a:extLst>
            </p:cNvPr>
            <p:cNvSpPr/>
            <p:nvPr/>
          </p:nvSpPr>
          <p:spPr>
            <a:xfrm>
              <a:off x="2089176" y="4741489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08077B-E015-2D4C-BF22-384BB9F89EFA}"/>
                </a:ext>
              </a:extLst>
            </p:cNvPr>
            <p:cNvSpPr/>
            <p:nvPr/>
          </p:nvSpPr>
          <p:spPr>
            <a:xfrm>
              <a:off x="2089176" y="6234640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20B4B2-8428-D64E-8C1F-41F326C3E9A5}"/>
                </a:ext>
              </a:extLst>
            </p:cNvPr>
            <p:cNvSpPr/>
            <p:nvPr/>
          </p:nvSpPr>
          <p:spPr>
            <a:xfrm>
              <a:off x="2089176" y="7727789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A77EF9-8001-414E-B7D5-3F122885BFFD}"/>
                </a:ext>
              </a:extLst>
            </p:cNvPr>
            <p:cNvSpPr/>
            <p:nvPr/>
          </p:nvSpPr>
          <p:spPr>
            <a:xfrm>
              <a:off x="4319441" y="4741489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A3ED2FF-A7D3-F447-9524-9DA2F8F1CB51}"/>
                </a:ext>
              </a:extLst>
            </p:cNvPr>
            <p:cNvSpPr/>
            <p:nvPr/>
          </p:nvSpPr>
          <p:spPr>
            <a:xfrm>
              <a:off x="4319441" y="6234640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D410F0-9493-F24E-83B0-F60A93A90632}"/>
                </a:ext>
              </a:extLst>
            </p:cNvPr>
            <p:cNvSpPr/>
            <p:nvPr/>
          </p:nvSpPr>
          <p:spPr>
            <a:xfrm>
              <a:off x="4319441" y="7727789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76C1AC-87CE-0947-8F12-C12C7177EA22}"/>
                </a:ext>
              </a:extLst>
            </p:cNvPr>
            <p:cNvSpPr/>
            <p:nvPr/>
          </p:nvSpPr>
          <p:spPr>
            <a:xfrm>
              <a:off x="6549704" y="4741489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92C3C0-AFED-824C-A887-3FA2E9B3222B}"/>
                </a:ext>
              </a:extLst>
            </p:cNvPr>
            <p:cNvSpPr/>
            <p:nvPr/>
          </p:nvSpPr>
          <p:spPr>
            <a:xfrm>
              <a:off x="6549704" y="6234640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20817E-674E-2248-99F1-17CAA7CC57CE}"/>
                </a:ext>
              </a:extLst>
            </p:cNvPr>
            <p:cNvSpPr/>
            <p:nvPr/>
          </p:nvSpPr>
          <p:spPr>
            <a:xfrm>
              <a:off x="6549704" y="7727789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DBB75D6-7AD4-9A43-B30A-99821DF9216B}"/>
                </a:ext>
              </a:extLst>
            </p:cNvPr>
            <p:cNvSpPr/>
            <p:nvPr/>
          </p:nvSpPr>
          <p:spPr>
            <a:xfrm>
              <a:off x="2089176" y="9220939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869DD11-A30E-B142-8997-BB5473733089}"/>
                </a:ext>
              </a:extLst>
            </p:cNvPr>
            <p:cNvSpPr/>
            <p:nvPr/>
          </p:nvSpPr>
          <p:spPr>
            <a:xfrm>
              <a:off x="4319441" y="9220939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49B6DE-542C-E448-83FF-6933F0DECED8}"/>
                </a:ext>
              </a:extLst>
            </p:cNvPr>
            <p:cNvSpPr/>
            <p:nvPr/>
          </p:nvSpPr>
          <p:spPr>
            <a:xfrm>
              <a:off x="6549704" y="9220939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6FCAE1-C6AA-4443-B7EA-01B38BFDFB1F}"/>
                </a:ext>
              </a:extLst>
            </p:cNvPr>
            <p:cNvSpPr/>
            <p:nvPr/>
          </p:nvSpPr>
          <p:spPr>
            <a:xfrm>
              <a:off x="8779971" y="4741489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EDB069-3681-D743-884A-4ECE0BF6FB57}"/>
                </a:ext>
              </a:extLst>
            </p:cNvPr>
            <p:cNvSpPr/>
            <p:nvPr/>
          </p:nvSpPr>
          <p:spPr>
            <a:xfrm>
              <a:off x="8779971" y="6234640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C22E24E-443E-8346-AA6C-320B22D9E0A0}"/>
                </a:ext>
              </a:extLst>
            </p:cNvPr>
            <p:cNvSpPr/>
            <p:nvPr/>
          </p:nvSpPr>
          <p:spPr>
            <a:xfrm>
              <a:off x="8779971" y="7727789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E7AD81-FA44-524C-AF8A-17B85F595D62}"/>
                </a:ext>
              </a:extLst>
            </p:cNvPr>
            <p:cNvSpPr/>
            <p:nvPr/>
          </p:nvSpPr>
          <p:spPr>
            <a:xfrm>
              <a:off x="11010238" y="4741489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C5C7A7D-25DF-5842-8915-0DF366ED1DE7}"/>
                </a:ext>
              </a:extLst>
            </p:cNvPr>
            <p:cNvSpPr/>
            <p:nvPr/>
          </p:nvSpPr>
          <p:spPr>
            <a:xfrm>
              <a:off x="11010238" y="6234640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1E892-7C85-DC4F-AA5C-6FD7A455D7BA}"/>
                </a:ext>
              </a:extLst>
            </p:cNvPr>
            <p:cNvSpPr/>
            <p:nvPr/>
          </p:nvSpPr>
          <p:spPr>
            <a:xfrm>
              <a:off x="11010238" y="7727789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3385730-2B67-B643-9407-1EB39932D364}"/>
                </a:ext>
              </a:extLst>
            </p:cNvPr>
            <p:cNvSpPr/>
            <p:nvPr/>
          </p:nvSpPr>
          <p:spPr>
            <a:xfrm>
              <a:off x="8779971" y="9220939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C456984-0D0E-694A-8DF7-3C41E41ED156}"/>
                </a:ext>
              </a:extLst>
            </p:cNvPr>
            <p:cNvSpPr/>
            <p:nvPr/>
          </p:nvSpPr>
          <p:spPr>
            <a:xfrm>
              <a:off x="11010238" y="9220939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3504CEA-4F47-4946-BA57-D87E17C01EC3}"/>
                </a:ext>
              </a:extLst>
            </p:cNvPr>
            <p:cNvSpPr/>
            <p:nvPr/>
          </p:nvSpPr>
          <p:spPr>
            <a:xfrm>
              <a:off x="2722194" y="4948256"/>
              <a:ext cx="3194494" cy="2761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b="1" dirty="0">
                  <a:solidFill>
                    <a:schemeClr val="bg1">
                      <a:alpha val="20000"/>
                    </a:schemeClr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63A99AA-22A5-3C4A-911D-E57DF08C230A}"/>
                </a:ext>
              </a:extLst>
            </p:cNvPr>
            <p:cNvSpPr/>
            <p:nvPr/>
          </p:nvSpPr>
          <p:spPr>
            <a:xfrm>
              <a:off x="5045153" y="8038653"/>
              <a:ext cx="3194494" cy="2761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b="1" dirty="0">
                  <a:solidFill>
                    <a:schemeClr val="bg1">
                      <a:alpha val="20000"/>
                    </a:schemeClr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D2DE4A4-E5B4-4749-ADB0-3A3961F37AFB}"/>
                </a:ext>
              </a:extLst>
            </p:cNvPr>
            <p:cNvSpPr/>
            <p:nvPr/>
          </p:nvSpPr>
          <p:spPr>
            <a:xfrm>
              <a:off x="9420101" y="8010527"/>
              <a:ext cx="3194494" cy="2761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b="1" dirty="0">
                  <a:solidFill>
                    <a:schemeClr val="bg1">
                      <a:alpha val="20000"/>
                    </a:schemeClr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3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B16CEE5-D092-9C42-8CA5-68791AA6C815}"/>
              </a:ext>
            </a:extLst>
          </p:cNvPr>
          <p:cNvGrpSpPr/>
          <p:nvPr/>
        </p:nvGrpSpPr>
        <p:grpSpPr>
          <a:xfrm>
            <a:off x="1898381" y="10631136"/>
            <a:ext cx="5901916" cy="1569362"/>
            <a:chOff x="15736246" y="5124673"/>
            <a:chExt cx="5901916" cy="1569362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797C45B6-78E5-6347-9E6A-B71A00880054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8BB9CFAD-B854-3D4C-8A05-4663A9DB990E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C53A977-B614-A644-97C3-C77E14B50173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D2A2A7-F03E-BF40-AF8F-F11C4A063A6F}"/>
              </a:ext>
            </a:extLst>
          </p:cNvPr>
          <p:cNvGrpSpPr/>
          <p:nvPr/>
        </p:nvGrpSpPr>
        <p:grpSpPr>
          <a:xfrm>
            <a:off x="9302671" y="10631136"/>
            <a:ext cx="5901916" cy="1569362"/>
            <a:chOff x="15736246" y="5124673"/>
            <a:chExt cx="5901916" cy="1569362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ECB57C14-BB69-2548-A84D-C6E47E9CDD30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D021DC4C-9925-3A4E-AE20-D2D5BC01F97B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098D6F7-A005-E445-8B92-A657BA84FCFE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FFFC187-1534-7440-AB31-FAE3413B3E28}"/>
              </a:ext>
            </a:extLst>
          </p:cNvPr>
          <p:cNvGrpSpPr/>
          <p:nvPr/>
        </p:nvGrpSpPr>
        <p:grpSpPr>
          <a:xfrm>
            <a:off x="16577352" y="10631136"/>
            <a:ext cx="5901916" cy="1569362"/>
            <a:chOff x="15736246" y="5124673"/>
            <a:chExt cx="5901916" cy="1569362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AA03305F-275F-354D-A367-EAA97D7EB3A0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EB2245FF-4D92-2543-AE3B-5C1BC1337D3C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71F6B9B-5F58-C64B-95E9-63278269BCE4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737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402445-DFFF-224B-9A0A-4585B053C20D}"/>
              </a:ext>
            </a:extLst>
          </p:cNvPr>
          <p:cNvGrpSpPr/>
          <p:nvPr/>
        </p:nvGrpSpPr>
        <p:grpSpPr>
          <a:xfrm>
            <a:off x="11533290" y="4730197"/>
            <a:ext cx="10898850" cy="7557595"/>
            <a:chOff x="11534430" y="4632226"/>
            <a:chExt cx="10898850" cy="75575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0983056-6F65-E14C-8B23-F211C824A896}"/>
                </a:ext>
              </a:extLst>
            </p:cNvPr>
            <p:cNvGrpSpPr/>
            <p:nvPr/>
          </p:nvGrpSpPr>
          <p:grpSpPr>
            <a:xfrm>
              <a:off x="11534430" y="4632226"/>
              <a:ext cx="10898850" cy="7557595"/>
              <a:chOff x="1448016" y="4329605"/>
              <a:chExt cx="11012890" cy="7923355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A6139D-9E3F-F847-9860-61757432B88C}"/>
                  </a:ext>
                </a:extLst>
              </p:cNvPr>
              <p:cNvSpPr/>
              <p:nvPr/>
            </p:nvSpPr>
            <p:spPr>
              <a:xfrm>
                <a:off x="1448016" y="4329605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1C2B7F5-97D0-EF4F-98FF-F2B2FE2821C1}"/>
                  </a:ext>
                </a:extLst>
              </p:cNvPr>
              <p:cNvSpPr/>
              <p:nvPr/>
            </p:nvSpPr>
            <p:spPr>
              <a:xfrm>
                <a:off x="1448016" y="5461513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B728831-73B4-E048-9479-B4FC4BDEB51E}"/>
                  </a:ext>
                </a:extLst>
              </p:cNvPr>
              <p:cNvSpPr/>
              <p:nvPr/>
            </p:nvSpPr>
            <p:spPr>
              <a:xfrm>
                <a:off x="1448016" y="6593421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3CC632-ABFF-3F4B-8D70-5599E2AFA446}"/>
                  </a:ext>
                </a:extLst>
              </p:cNvPr>
              <p:cNvSpPr/>
              <p:nvPr/>
            </p:nvSpPr>
            <p:spPr>
              <a:xfrm>
                <a:off x="3283498" y="4329605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AECB26-944A-6342-8129-634ADA912C5B}"/>
                  </a:ext>
                </a:extLst>
              </p:cNvPr>
              <p:cNvSpPr/>
              <p:nvPr/>
            </p:nvSpPr>
            <p:spPr>
              <a:xfrm>
                <a:off x="3283498" y="5461513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4147F33-04DE-6946-BC2A-FFB2AD250E2E}"/>
                  </a:ext>
                </a:extLst>
              </p:cNvPr>
              <p:cNvSpPr/>
              <p:nvPr/>
            </p:nvSpPr>
            <p:spPr>
              <a:xfrm>
                <a:off x="3283498" y="6593421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DA12499-1350-AD4C-8ED0-96C874B2DEE5}"/>
                  </a:ext>
                </a:extLst>
              </p:cNvPr>
              <p:cNvSpPr/>
              <p:nvPr/>
            </p:nvSpPr>
            <p:spPr>
              <a:xfrm>
                <a:off x="5118978" y="4329605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A7E1D5C-6597-DA41-B0F6-C08F09241D11}"/>
                  </a:ext>
                </a:extLst>
              </p:cNvPr>
              <p:cNvSpPr/>
              <p:nvPr/>
            </p:nvSpPr>
            <p:spPr>
              <a:xfrm>
                <a:off x="5118978" y="5461513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6456189-0963-5E40-867D-8F0E903EE5D7}"/>
                  </a:ext>
                </a:extLst>
              </p:cNvPr>
              <p:cNvSpPr/>
              <p:nvPr/>
            </p:nvSpPr>
            <p:spPr>
              <a:xfrm>
                <a:off x="5118978" y="6593421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1CB0805-1A0E-0B46-8005-AE4915679F37}"/>
                  </a:ext>
                </a:extLst>
              </p:cNvPr>
              <p:cNvSpPr/>
              <p:nvPr/>
            </p:nvSpPr>
            <p:spPr>
              <a:xfrm>
                <a:off x="1448016" y="7725328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D873667-D8A2-A648-B82A-A58BE9E66363}"/>
                  </a:ext>
                </a:extLst>
              </p:cNvPr>
              <p:cNvSpPr/>
              <p:nvPr/>
            </p:nvSpPr>
            <p:spPr>
              <a:xfrm>
                <a:off x="1448016" y="8857237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6ED10D5-EE69-6D46-BFAD-149C3EF78CA4}"/>
                  </a:ext>
                </a:extLst>
              </p:cNvPr>
              <p:cNvSpPr/>
              <p:nvPr/>
            </p:nvSpPr>
            <p:spPr>
              <a:xfrm>
                <a:off x="3283498" y="7725328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79D4B65-ADB1-4D47-AD3D-6630772C380D}"/>
                  </a:ext>
                </a:extLst>
              </p:cNvPr>
              <p:cNvSpPr/>
              <p:nvPr/>
            </p:nvSpPr>
            <p:spPr>
              <a:xfrm>
                <a:off x="3283498" y="8857237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F34A8D3-F3A2-6949-8AD4-313475CCF5CD}"/>
                  </a:ext>
                </a:extLst>
              </p:cNvPr>
              <p:cNvSpPr/>
              <p:nvPr/>
            </p:nvSpPr>
            <p:spPr>
              <a:xfrm>
                <a:off x="5118978" y="7725328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10CE61C-4C53-FD47-825F-A4DFAD7B97FC}"/>
                  </a:ext>
                </a:extLst>
              </p:cNvPr>
              <p:cNvSpPr/>
              <p:nvPr/>
            </p:nvSpPr>
            <p:spPr>
              <a:xfrm>
                <a:off x="5118978" y="8857237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2A55C8-033A-5045-B75F-3B485885C803}"/>
                  </a:ext>
                </a:extLst>
              </p:cNvPr>
              <p:cNvSpPr/>
              <p:nvPr/>
            </p:nvSpPr>
            <p:spPr>
              <a:xfrm>
                <a:off x="6954461" y="4329605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8DF20A7-9DF7-914C-A795-8730FA466BDC}"/>
                  </a:ext>
                </a:extLst>
              </p:cNvPr>
              <p:cNvSpPr/>
              <p:nvPr/>
            </p:nvSpPr>
            <p:spPr>
              <a:xfrm>
                <a:off x="6954461" y="5461513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1F588CA-7EC6-444B-A9B6-8F2B30A21F43}"/>
                  </a:ext>
                </a:extLst>
              </p:cNvPr>
              <p:cNvSpPr/>
              <p:nvPr/>
            </p:nvSpPr>
            <p:spPr>
              <a:xfrm>
                <a:off x="6954461" y="6593421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AFD642B-A29B-1046-9AEC-3F34A4931C05}"/>
                  </a:ext>
                </a:extLst>
              </p:cNvPr>
              <p:cNvSpPr/>
              <p:nvPr/>
            </p:nvSpPr>
            <p:spPr>
              <a:xfrm>
                <a:off x="8789944" y="4329605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4038560-8FFB-2D4D-BC04-B21A5FC6D47D}"/>
                  </a:ext>
                </a:extLst>
              </p:cNvPr>
              <p:cNvSpPr/>
              <p:nvPr/>
            </p:nvSpPr>
            <p:spPr>
              <a:xfrm>
                <a:off x="8789944" y="5461513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DB17A4-2B24-B540-8872-17B4AD7FC72D}"/>
                  </a:ext>
                </a:extLst>
              </p:cNvPr>
              <p:cNvSpPr/>
              <p:nvPr/>
            </p:nvSpPr>
            <p:spPr>
              <a:xfrm>
                <a:off x="8789944" y="6593421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1E4FF2C-16EA-9545-88A4-1E473C2B0D8B}"/>
                  </a:ext>
                </a:extLst>
              </p:cNvPr>
              <p:cNvSpPr/>
              <p:nvPr/>
            </p:nvSpPr>
            <p:spPr>
              <a:xfrm>
                <a:off x="10625424" y="4329605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A5D9AC-D0D8-FE48-870E-E8A5B2D7F925}"/>
                  </a:ext>
                </a:extLst>
              </p:cNvPr>
              <p:cNvSpPr/>
              <p:nvPr/>
            </p:nvSpPr>
            <p:spPr>
              <a:xfrm>
                <a:off x="10625424" y="5461513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CFE9DE0-40BE-C54D-BA1A-4FF589976F9D}"/>
                  </a:ext>
                </a:extLst>
              </p:cNvPr>
              <p:cNvSpPr/>
              <p:nvPr/>
            </p:nvSpPr>
            <p:spPr>
              <a:xfrm>
                <a:off x="10625424" y="6593421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3AB383-C4D2-9E48-AC4D-4E920422D92B}"/>
                  </a:ext>
                </a:extLst>
              </p:cNvPr>
              <p:cNvSpPr/>
              <p:nvPr/>
            </p:nvSpPr>
            <p:spPr>
              <a:xfrm>
                <a:off x="6954461" y="7725328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F26AFF7-F03A-7A4D-A9FD-8000C6A5DB91}"/>
                  </a:ext>
                </a:extLst>
              </p:cNvPr>
              <p:cNvSpPr/>
              <p:nvPr/>
            </p:nvSpPr>
            <p:spPr>
              <a:xfrm>
                <a:off x="6954461" y="8857237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9290CCF-E229-1B43-8992-30943738AF25}"/>
                  </a:ext>
                </a:extLst>
              </p:cNvPr>
              <p:cNvSpPr/>
              <p:nvPr/>
            </p:nvSpPr>
            <p:spPr>
              <a:xfrm>
                <a:off x="8789944" y="7725328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74F8C17-CD3D-114F-91AE-80E9920272EB}"/>
                  </a:ext>
                </a:extLst>
              </p:cNvPr>
              <p:cNvSpPr/>
              <p:nvPr/>
            </p:nvSpPr>
            <p:spPr>
              <a:xfrm>
                <a:off x="8789944" y="8857237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E6B7F1A-7499-AD43-B190-E25DF4CE0B66}"/>
                  </a:ext>
                </a:extLst>
              </p:cNvPr>
              <p:cNvSpPr/>
              <p:nvPr/>
            </p:nvSpPr>
            <p:spPr>
              <a:xfrm>
                <a:off x="10625424" y="7725328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E4E6F51-F56E-BF4B-887C-67A311E47D83}"/>
                  </a:ext>
                </a:extLst>
              </p:cNvPr>
              <p:cNvSpPr/>
              <p:nvPr/>
            </p:nvSpPr>
            <p:spPr>
              <a:xfrm>
                <a:off x="10625424" y="8857237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7DBCC58-68BB-2C48-8932-8BC361F08B73}"/>
                  </a:ext>
                </a:extLst>
              </p:cNvPr>
              <p:cNvSpPr/>
              <p:nvPr/>
            </p:nvSpPr>
            <p:spPr>
              <a:xfrm>
                <a:off x="1448016" y="9989143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C5CD2B4-4A6E-D54F-BB9C-42A3DAF561CB}"/>
                  </a:ext>
                </a:extLst>
              </p:cNvPr>
              <p:cNvSpPr/>
              <p:nvPr/>
            </p:nvSpPr>
            <p:spPr>
              <a:xfrm>
                <a:off x="1448016" y="11121052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9468A04-9EE2-0942-B449-EEF378CB7BEE}"/>
                  </a:ext>
                </a:extLst>
              </p:cNvPr>
              <p:cNvSpPr/>
              <p:nvPr/>
            </p:nvSpPr>
            <p:spPr>
              <a:xfrm>
                <a:off x="3283498" y="9989143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7478E39-9CB1-7A46-985D-1E432C2965E5}"/>
                  </a:ext>
                </a:extLst>
              </p:cNvPr>
              <p:cNvSpPr/>
              <p:nvPr/>
            </p:nvSpPr>
            <p:spPr>
              <a:xfrm>
                <a:off x="3283498" y="11121052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6D2380D-C641-6B40-9DC1-6D2C37FFA007}"/>
                  </a:ext>
                </a:extLst>
              </p:cNvPr>
              <p:cNvSpPr/>
              <p:nvPr/>
            </p:nvSpPr>
            <p:spPr>
              <a:xfrm>
                <a:off x="5118978" y="9989143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5C5DD1F-B7FB-C04E-8AAC-697375C30840}"/>
                  </a:ext>
                </a:extLst>
              </p:cNvPr>
              <p:cNvSpPr/>
              <p:nvPr/>
            </p:nvSpPr>
            <p:spPr>
              <a:xfrm>
                <a:off x="5118978" y="11121052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2E58B59-204E-6546-A4A6-63890A8BA81D}"/>
                  </a:ext>
                </a:extLst>
              </p:cNvPr>
              <p:cNvSpPr/>
              <p:nvPr/>
            </p:nvSpPr>
            <p:spPr>
              <a:xfrm>
                <a:off x="6954461" y="9989143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6E92EC1-925B-2F4B-B68C-9FBFA39C9FDD}"/>
                  </a:ext>
                </a:extLst>
              </p:cNvPr>
              <p:cNvSpPr/>
              <p:nvPr/>
            </p:nvSpPr>
            <p:spPr>
              <a:xfrm>
                <a:off x="6954461" y="11121052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FB82C72-1B9F-8A42-90F9-3E999406BE6B}"/>
                  </a:ext>
                </a:extLst>
              </p:cNvPr>
              <p:cNvSpPr/>
              <p:nvPr/>
            </p:nvSpPr>
            <p:spPr>
              <a:xfrm>
                <a:off x="8789944" y="9989143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6052FAC-2B91-1245-B3C2-405EA690FEF5}"/>
                  </a:ext>
                </a:extLst>
              </p:cNvPr>
              <p:cNvSpPr/>
              <p:nvPr/>
            </p:nvSpPr>
            <p:spPr>
              <a:xfrm>
                <a:off x="8789944" y="11121052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36B197-A250-684D-B2EB-C6544210FF97}"/>
                  </a:ext>
                </a:extLst>
              </p:cNvPr>
              <p:cNvSpPr/>
              <p:nvPr/>
            </p:nvSpPr>
            <p:spPr>
              <a:xfrm>
                <a:off x="10625424" y="9989143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D0F8A5C-0E72-C94A-A636-CBF059A25B00}"/>
                  </a:ext>
                </a:extLst>
              </p:cNvPr>
              <p:cNvSpPr/>
              <p:nvPr/>
            </p:nvSpPr>
            <p:spPr>
              <a:xfrm>
                <a:off x="10625424" y="11121052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C8A0314-940C-E04E-9A83-638BD5B8119C}"/>
                </a:ext>
              </a:extLst>
            </p:cNvPr>
            <p:cNvSpPr/>
            <p:nvPr/>
          </p:nvSpPr>
          <p:spPr>
            <a:xfrm>
              <a:off x="11989109" y="11326827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1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891D959-6CCB-1341-96BD-352D60D08518}"/>
                </a:ext>
              </a:extLst>
            </p:cNvPr>
            <p:cNvSpPr/>
            <p:nvPr/>
          </p:nvSpPr>
          <p:spPr>
            <a:xfrm>
              <a:off x="13788880" y="10238255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2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AD29CE4-D121-2845-BC60-116073E47BF6}"/>
                </a:ext>
              </a:extLst>
            </p:cNvPr>
            <p:cNvSpPr/>
            <p:nvPr/>
          </p:nvSpPr>
          <p:spPr>
            <a:xfrm>
              <a:off x="15603166" y="9149683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3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ABB68CB-D139-164A-ACD8-CBD171CEF3AC}"/>
                </a:ext>
              </a:extLst>
            </p:cNvPr>
            <p:cNvSpPr/>
            <p:nvPr/>
          </p:nvSpPr>
          <p:spPr>
            <a:xfrm>
              <a:off x="19278909" y="9193227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1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8AD64A8-4E03-634A-A4D8-632F77AFD094}"/>
                </a:ext>
              </a:extLst>
            </p:cNvPr>
            <p:cNvSpPr/>
            <p:nvPr/>
          </p:nvSpPr>
          <p:spPr>
            <a:xfrm>
              <a:off x="13865080" y="5945655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2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E7917-A8C9-2744-B21F-0179C399BF53}"/>
                </a:ext>
              </a:extLst>
            </p:cNvPr>
            <p:cNvSpPr/>
            <p:nvPr/>
          </p:nvSpPr>
          <p:spPr>
            <a:xfrm>
              <a:off x="21089566" y="5949283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3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3FA60AD-6E01-DB49-9CDA-0247546125B9}"/>
              </a:ext>
            </a:extLst>
          </p:cNvPr>
          <p:cNvSpPr/>
          <p:nvPr/>
        </p:nvSpPr>
        <p:spPr>
          <a:xfrm>
            <a:off x="1945509" y="4730197"/>
            <a:ext cx="9587780" cy="755759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DF73D8-57A7-ED46-97CF-922379AE9AC3}"/>
              </a:ext>
            </a:extLst>
          </p:cNvPr>
          <p:cNvGrpSpPr/>
          <p:nvPr/>
        </p:nvGrpSpPr>
        <p:grpSpPr>
          <a:xfrm>
            <a:off x="3091968" y="5389296"/>
            <a:ext cx="7612917" cy="6353245"/>
            <a:chOff x="2656693" y="5270025"/>
            <a:chExt cx="7612917" cy="63532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56CDDD-64D9-094D-B581-119042F41857}"/>
                </a:ext>
              </a:extLst>
            </p:cNvPr>
            <p:cNvGrpSpPr/>
            <p:nvPr/>
          </p:nvGrpSpPr>
          <p:grpSpPr>
            <a:xfrm>
              <a:off x="2656693" y="5270025"/>
              <a:ext cx="7612917" cy="1792734"/>
              <a:chOff x="2656693" y="5270025"/>
              <a:chExt cx="7612917" cy="1792734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A5EB7BB-C71F-6240-95F6-ADC7E609F074}"/>
                  </a:ext>
                </a:extLst>
              </p:cNvPr>
              <p:cNvSpPr txBox="1"/>
              <p:nvPr/>
            </p:nvSpPr>
            <p:spPr>
              <a:xfrm>
                <a:off x="4392303" y="6032349"/>
                <a:ext cx="5877307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6DF53E9-14E1-1F42-89DE-59C39CCEF004}"/>
                  </a:ext>
                </a:extLst>
              </p:cNvPr>
              <p:cNvSpPr txBox="1"/>
              <p:nvPr/>
            </p:nvSpPr>
            <p:spPr>
              <a:xfrm>
                <a:off x="4392302" y="5270025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Initiating</a:t>
                </a: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DA78CEEE-213D-224C-814E-BED0405A3F91}"/>
                  </a:ext>
                </a:extLst>
              </p:cNvPr>
              <p:cNvSpPr/>
              <p:nvPr/>
            </p:nvSpPr>
            <p:spPr>
              <a:xfrm>
                <a:off x="2656693" y="5393210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DB8741-8F6B-3F46-B198-A7A856476E08}"/>
                </a:ext>
              </a:extLst>
            </p:cNvPr>
            <p:cNvGrpSpPr/>
            <p:nvPr/>
          </p:nvGrpSpPr>
          <p:grpSpPr>
            <a:xfrm>
              <a:off x="2662515" y="7612627"/>
              <a:ext cx="7607095" cy="1792734"/>
              <a:chOff x="2662515" y="8154751"/>
              <a:chExt cx="7607095" cy="1792734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A1AFD3F-EFA4-0044-8409-4059A7673795}"/>
                  </a:ext>
                </a:extLst>
              </p:cNvPr>
              <p:cNvSpPr txBox="1"/>
              <p:nvPr/>
            </p:nvSpPr>
            <p:spPr>
              <a:xfrm>
                <a:off x="4392303" y="8917075"/>
                <a:ext cx="5877307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17EF5D8-BAEE-024A-8237-774873630F34}"/>
                  </a:ext>
                </a:extLst>
              </p:cNvPr>
              <p:cNvSpPr txBox="1"/>
              <p:nvPr/>
            </p:nvSpPr>
            <p:spPr>
              <a:xfrm>
                <a:off x="4392302" y="8154751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F9300B8-88E6-E042-88D7-03F2A9DD1D54}"/>
                  </a:ext>
                </a:extLst>
              </p:cNvPr>
              <p:cNvSpPr/>
              <p:nvPr/>
            </p:nvSpPr>
            <p:spPr>
              <a:xfrm>
                <a:off x="2662515" y="8327466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2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90510C-F0D2-CD4E-AF1E-7DEDB8F7A30F}"/>
                </a:ext>
              </a:extLst>
            </p:cNvPr>
            <p:cNvGrpSpPr/>
            <p:nvPr/>
          </p:nvGrpSpPr>
          <p:grpSpPr>
            <a:xfrm>
              <a:off x="2656693" y="9830536"/>
              <a:ext cx="7612916" cy="1792734"/>
              <a:chOff x="2656693" y="11039477"/>
              <a:chExt cx="7612916" cy="1792734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057DADB-EC22-1549-B0B9-29B90A41E8C8}"/>
                  </a:ext>
                </a:extLst>
              </p:cNvPr>
              <p:cNvSpPr txBox="1"/>
              <p:nvPr/>
            </p:nvSpPr>
            <p:spPr>
              <a:xfrm>
                <a:off x="4392303" y="11801801"/>
                <a:ext cx="5877306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29C1D72-411F-A340-ADA3-4EB5C5D0350E}"/>
                  </a:ext>
                </a:extLst>
              </p:cNvPr>
              <p:cNvSpPr txBox="1"/>
              <p:nvPr/>
            </p:nvSpPr>
            <p:spPr>
              <a:xfrm>
                <a:off x="4392302" y="11039477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Execution</a:t>
                </a: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ABEF879-EB1B-684D-BBAC-702A2DC369B7}"/>
                  </a:ext>
                </a:extLst>
              </p:cNvPr>
              <p:cNvSpPr/>
              <p:nvPr/>
            </p:nvSpPr>
            <p:spPr>
              <a:xfrm>
                <a:off x="2656693" y="11222636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827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isk Management">
      <a:dk1>
        <a:srgbClr val="4E514F"/>
      </a:dk1>
      <a:lt1>
        <a:srgbClr val="FFFFFF"/>
      </a:lt1>
      <a:dk2>
        <a:srgbClr val="091D5B"/>
      </a:dk2>
      <a:lt2>
        <a:srgbClr val="FEFFFE"/>
      </a:lt2>
      <a:accent1>
        <a:srgbClr val="E64D3C"/>
      </a:accent1>
      <a:accent2>
        <a:srgbClr val="F0C30F"/>
      </a:accent2>
      <a:accent3>
        <a:srgbClr val="2CCB6F"/>
      </a:accent3>
      <a:accent4>
        <a:srgbClr val="C0372A"/>
      </a:accent4>
      <a:accent5>
        <a:srgbClr val="F29C12"/>
      </a:accent5>
      <a:accent6>
        <a:srgbClr val="25AE61"/>
      </a:accent6>
      <a:hlink>
        <a:srgbClr val="E64D3C"/>
      </a:hlink>
      <a:folHlink>
        <a:srgbClr val="C0382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129564</TotalTime>
  <Words>1826</Words>
  <Application>Microsoft Macintosh PowerPoint</Application>
  <PresentationFormat>Custom</PresentationFormat>
  <Paragraphs>390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 Light</vt:lpstr>
      <vt:lpstr>Montserrat Light</vt:lpstr>
      <vt:lpstr>Poppins</vt:lpstr>
      <vt:lpstr>Poppins Light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20608</cp:revision>
  <dcterms:created xsi:type="dcterms:W3CDTF">2014-11-12T21:47:38Z</dcterms:created>
  <dcterms:modified xsi:type="dcterms:W3CDTF">2020-11-10T16:29:27Z</dcterms:modified>
  <cp:category/>
</cp:coreProperties>
</file>