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36" r:id="rId2"/>
    <p:sldId id="337" r:id="rId3"/>
    <p:sldId id="338" r:id="rId4"/>
    <p:sldId id="339" r:id="rId5"/>
    <p:sldId id="340" r:id="rId6"/>
    <p:sldId id="341" r:id="rId7"/>
    <p:sldId id="342" r:id="rId8"/>
    <p:sldId id="344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797979"/>
    <a:srgbClr val="626162"/>
    <a:srgbClr val="EFF1F8"/>
    <a:srgbClr val="F2F2F2"/>
    <a:srgbClr val="373737"/>
    <a:srgbClr val="445469"/>
    <a:srgbClr val="000000"/>
    <a:srgbClr val="5A5A66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62" autoAdjust="0"/>
    <p:restoredTop sz="95918" autoAdjust="0"/>
  </p:normalViewPr>
  <p:slideViewPr>
    <p:cSldViewPr snapToGrid="0" snapToObjects="1">
      <p:cViewPr varScale="1">
        <p:scale>
          <a:sx n="64" d="100"/>
          <a:sy n="64" d="100"/>
        </p:scale>
        <p:origin x="464" y="17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DCBC32-9704-8E4C-AEAB-6E351D2DC5D8}" type="slidenum">
              <a:rPr lang="es-MX" altLang="es-ES_tradnl"/>
              <a:pPr/>
              <a:t>1</a:t>
            </a:fld>
            <a:endParaRPr lang="es-MX" altLang="es-ES_tradnl"/>
          </a:p>
        </p:txBody>
      </p:sp>
      <p:sp>
        <p:nvSpPr>
          <p:cNvPr id="1638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63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808260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DCBC32-9704-8E4C-AEAB-6E351D2DC5D8}" type="slidenum">
              <a:rPr lang="es-MX" altLang="es-ES_tradnl"/>
              <a:pPr/>
              <a:t>2</a:t>
            </a:fld>
            <a:endParaRPr lang="es-MX" altLang="es-ES_tradnl"/>
          </a:p>
        </p:txBody>
      </p:sp>
      <p:sp>
        <p:nvSpPr>
          <p:cNvPr id="1638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63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744010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DCBC32-9704-8E4C-AEAB-6E351D2DC5D8}" type="slidenum">
              <a:rPr lang="es-MX" altLang="es-ES_tradnl"/>
              <a:pPr/>
              <a:t>3</a:t>
            </a:fld>
            <a:endParaRPr lang="es-MX" altLang="es-ES_tradnl"/>
          </a:p>
        </p:txBody>
      </p:sp>
      <p:sp>
        <p:nvSpPr>
          <p:cNvPr id="1638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63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1349239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DCBC32-9704-8E4C-AEAB-6E351D2DC5D8}" type="slidenum">
              <a:rPr lang="es-MX" altLang="es-ES_tradnl"/>
              <a:pPr/>
              <a:t>4</a:t>
            </a:fld>
            <a:endParaRPr lang="es-MX" altLang="es-ES_tradnl"/>
          </a:p>
        </p:txBody>
      </p:sp>
      <p:sp>
        <p:nvSpPr>
          <p:cNvPr id="1638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63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1571167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DCBC32-9704-8E4C-AEAB-6E351D2DC5D8}" type="slidenum">
              <a:rPr lang="es-MX" altLang="es-ES_tradnl"/>
              <a:pPr/>
              <a:t>5</a:t>
            </a:fld>
            <a:endParaRPr lang="es-MX" altLang="es-ES_tradnl"/>
          </a:p>
        </p:txBody>
      </p:sp>
      <p:sp>
        <p:nvSpPr>
          <p:cNvPr id="1638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63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1179785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DCBC32-9704-8E4C-AEAB-6E351D2DC5D8}" type="slidenum">
              <a:rPr lang="es-MX" altLang="es-ES_tradnl"/>
              <a:pPr/>
              <a:t>6</a:t>
            </a:fld>
            <a:endParaRPr lang="es-MX" altLang="es-ES_tradnl"/>
          </a:p>
        </p:txBody>
      </p:sp>
      <p:sp>
        <p:nvSpPr>
          <p:cNvPr id="1638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63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686851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DCBC32-9704-8E4C-AEAB-6E351D2DC5D8}" type="slidenum">
              <a:rPr lang="es-MX" altLang="es-ES_tradnl"/>
              <a:pPr/>
              <a:t>7</a:t>
            </a:fld>
            <a:endParaRPr lang="es-MX" altLang="es-ES_tradnl"/>
          </a:p>
        </p:txBody>
      </p:sp>
      <p:sp>
        <p:nvSpPr>
          <p:cNvPr id="1638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63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2119292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DCBC32-9704-8E4C-AEAB-6E351D2DC5D8}" type="slidenum">
              <a:rPr lang="es-MX" altLang="es-ES_tradnl"/>
              <a:pPr/>
              <a:t>8</a:t>
            </a:fld>
            <a:endParaRPr lang="es-MX" altLang="es-ES_tradnl"/>
          </a:p>
        </p:txBody>
      </p:sp>
      <p:sp>
        <p:nvSpPr>
          <p:cNvPr id="1638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63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99711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54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64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Freeform 161"/>
          <p:cNvSpPr>
            <a:spLocks noChangeArrowheads="1"/>
          </p:cNvSpPr>
          <p:nvPr/>
        </p:nvSpPr>
        <p:spPr bwMode="auto">
          <a:xfrm>
            <a:off x="1407607" y="8024044"/>
            <a:ext cx="4562314" cy="1420699"/>
          </a:xfrm>
          <a:custGeom>
            <a:avLst/>
            <a:gdLst>
              <a:gd name="T0" fmla="*/ 3226 w 3752"/>
              <a:gd name="T1" fmla="*/ 1166 h 1167"/>
              <a:gd name="T2" fmla="*/ 0 w 3752"/>
              <a:gd name="T3" fmla="*/ 1166 h 1167"/>
              <a:gd name="T4" fmla="*/ 519 w 3752"/>
              <a:gd name="T5" fmla="*/ 583 h 1167"/>
              <a:gd name="T6" fmla="*/ 0 w 3752"/>
              <a:gd name="T7" fmla="*/ 0 h 1167"/>
              <a:gd name="T8" fmla="*/ 3226 w 3752"/>
              <a:gd name="T9" fmla="*/ 0 h 1167"/>
              <a:gd name="T10" fmla="*/ 3751 w 3752"/>
              <a:gd name="T11" fmla="*/ 583 h 1167"/>
              <a:gd name="T12" fmla="*/ 3226 w 3752"/>
              <a:gd name="T13" fmla="*/ 116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52" h="1167">
                <a:moveTo>
                  <a:pt x="3226" y="1166"/>
                </a:moveTo>
                <a:lnTo>
                  <a:pt x="0" y="1166"/>
                </a:lnTo>
                <a:lnTo>
                  <a:pt x="519" y="583"/>
                </a:lnTo>
                <a:lnTo>
                  <a:pt x="0" y="0"/>
                </a:lnTo>
                <a:lnTo>
                  <a:pt x="3226" y="0"/>
                </a:lnTo>
                <a:lnTo>
                  <a:pt x="3751" y="583"/>
                </a:lnTo>
                <a:lnTo>
                  <a:pt x="3226" y="116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" name="Freeform 162"/>
          <p:cNvSpPr>
            <a:spLocks noChangeArrowheads="1"/>
          </p:cNvSpPr>
          <p:nvPr/>
        </p:nvSpPr>
        <p:spPr bwMode="auto">
          <a:xfrm>
            <a:off x="5648254" y="8024044"/>
            <a:ext cx="4562317" cy="1420699"/>
          </a:xfrm>
          <a:custGeom>
            <a:avLst/>
            <a:gdLst>
              <a:gd name="T0" fmla="*/ 3225 w 3752"/>
              <a:gd name="T1" fmla="*/ 1166 h 1167"/>
              <a:gd name="T2" fmla="*/ 0 w 3752"/>
              <a:gd name="T3" fmla="*/ 1166 h 1167"/>
              <a:gd name="T4" fmla="*/ 518 w 3752"/>
              <a:gd name="T5" fmla="*/ 583 h 1167"/>
              <a:gd name="T6" fmla="*/ 0 w 3752"/>
              <a:gd name="T7" fmla="*/ 0 h 1167"/>
              <a:gd name="T8" fmla="*/ 3225 w 3752"/>
              <a:gd name="T9" fmla="*/ 0 h 1167"/>
              <a:gd name="T10" fmla="*/ 3751 w 3752"/>
              <a:gd name="T11" fmla="*/ 583 h 1167"/>
              <a:gd name="T12" fmla="*/ 3225 w 3752"/>
              <a:gd name="T13" fmla="*/ 116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52" h="1167">
                <a:moveTo>
                  <a:pt x="3225" y="1166"/>
                </a:moveTo>
                <a:lnTo>
                  <a:pt x="0" y="1166"/>
                </a:lnTo>
                <a:lnTo>
                  <a:pt x="518" y="583"/>
                </a:lnTo>
                <a:lnTo>
                  <a:pt x="0" y="0"/>
                </a:lnTo>
                <a:lnTo>
                  <a:pt x="3225" y="0"/>
                </a:lnTo>
                <a:lnTo>
                  <a:pt x="3751" y="583"/>
                </a:lnTo>
                <a:lnTo>
                  <a:pt x="3225" y="116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" name="Freeform 163"/>
          <p:cNvSpPr>
            <a:spLocks noChangeArrowheads="1"/>
          </p:cNvSpPr>
          <p:nvPr/>
        </p:nvSpPr>
        <p:spPr bwMode="auto">
          <a:xfrm>
            <a:off x="9921070" y="8024044"/>
            <a:ext cx="4556955" cy="1420699"/>
          </a:xfrm>
          <a:custGeom>
            <a:avLst/>
            <a:gdLst>
              <a:gd name="T0" fmla="*/ 3224 w 3750"/>
              <a:gd name="T1" fmla="*/ 1166 h 1167"/>
              <a:gd name="T2" fmla="*/ 0 w 3750"/>
              <a:gd name="T3" fmla="*/ 1166 h 1167"/>
              <a:gd name="T4" fmla="*/ 518 w 3750"/>
              <a:gd name="T5" fmla="*/ 583 h 1167"/>
              <a:gd name="T6" fmla="*/ 0 w 3750"/>
              <a:gd name="T7" fmla="*/ 0 h 1167"/>
              <a:gd name="T8" fmla="*/ 3224 w 3750"/>
              <a:gd name="T9" fmla="*/ 0 h 1167"/>
              <a:gd name="T10" fmla="*/ 3749 w 3750"/>
              <a:gd name="T11" fmla="*/ 583 h 1167"/>
              <a:gd name="T12" fmla="*/ 3224 w 3750"/>
              <a:gd name="T13" fmla="*/ 116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50" h="1167">
                <a:moveTo>
                  <a:pt x="3224" y="1166"/>
                </a:moveTo>
                <a:lnTo>
                  <a:pt x="0" y="1166"/>
                </a:lnTo>
                <a:lnTo>
                  <a:pt x="518" y="583"/>
                </a:lnTo>
                <a:lnTo>
                  <a:pt x="0" y="0"/>
                </a:lnTo>
                <a:lnTo>
                  <a:pt x="3224" y="0"/>
                </a:lnTo>
                <a:lnTo>
                  <a:pt x="3749" y="583"/>
                </a:lnTo>
                <a:lnTo>
                  <a:pt x="3224" y="116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" name="Freeform 164"/>
          <p:cNvSpPr>
            <a:spLocks noChangeArrowheads="1"/>
          </p:cNvSpPr>
          <p:nvPr/>
        </p:nvSpPr>
        <p:spPr bwMode="auto">
          <a:xfrm>
            <a:off x="14161717" y="8024044"/>
            <a:ext cx="4562317" cy="1420699"/>
          </a:xfrm>
          <a:custGeom>
            <a:avLst/>
            <a:gdLst>
              <a:gd name="T0" fmla="*/ 3225 w 3751"/>
              <a:gd name="T1" fmla="*/ 1166 h 1167"/>
              <a:gd name="T2" fmla="*/ 0 w 3751"/>
              <a:gd name="T3" fmla="*/ 1166 h 1167"/>
              <a:gd name="T4" fmla="*/ 518 w 3751"/>
              <a:gd name="T5" fmla="*/ 583 h 1167"/>
              <a:gd name="T6" fmla="*/ 0 w 3751"/>
              <a:gd name="T7" fmla="*/ 0 h 1167"/>
              <a:gd name="T8" fmla="*/ 3225 w 3751"/>
              <a:gd name="T9" fmla="*/ 0 h 1167"/>
              <a:gd name="T10" fmla="*/ 3750 w 3751"/>
              <a:gd name="T11" fmla="*/ 583 h 1167"/>
              <a:gd name="T12" fmla="*/ 3225 w 3751"/>
              <a:gd name="T13" fmla="*/ 116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51" h="1167">
                <a:moveTo>
                  <a:pt x="3225" y="1166"/>
                </a:moveTo>
                <a:lnTo>
                  <a:pt x="0" y="1166"/>
                </a:lnTo>
                <a:lnTo>
                  <a:pt x="518" y="583"/>
                </a:lnTo>
                <a:lnTo>
                  <a:pt x="0" y="0"/>
                </a:lnTo>
                <a:lnTo>
                  <a:pt x="3225" y="0"/>
                </a:lnTo>
                <a:lnTo>
                  <a:pt x="3750" y="583"/>
                </a:lnTo>
                <a:lnTo>
                  <a:pt x="3225" y="116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" name="Freeform 165"/>
          <p:cNvSpPr>
            <a:spLocks noChangeArrowheads="1"/>
          </p:cNvSpPr>
          <p:nvPr/>
        </p:nvSpPr>
        <p:spPr bwMode="auto">
          <a:xfrm>
            <a:off x="18407727" y="8024044"/>
            <a:ext cx="4562317" cy="1420699"/>
          </a:xfrm>
          <a:custGeom>
            <a:avLst/>
            <a:gdLst>
              <a:gd name="T0" fmla="*/ 3225 w 3752"/>
              <a:gd name="T1" fmla="*/ 1166 h 1167"/>
              <a:gd name="T2" fmla="*/ 0 w 3752"/>
              <a:gd name="T3" fmla="*/ 1166 h 1167"/>
              <a:gd name="T4" fmla="*/ 518 w 3752"/>
              <a:gd name="T5" fmla="*/ 583 h 1167"/>
              <a:gd name="T6" fmla="*/ 0 w 3752"/>
              <a:gd name="T7" fmla="*/ 0 h 1167"/>
              <a:gd name="T8" fmla="*/ 3225 w 3752"/>
              <a:gd name="T9" fmla="*/ 0 h 1167"/>
              <a:gd name="T10" fmla="*/ 3751 w 3752"/>
              <a:gd name="T11" fmla="*/ 583 h 1167"/>
              <a:gd name="T12" fmla="*/ 3225 w 3752"/>
              <a:gd name="T13" fmla="*/ 116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52" h="1167">
                <a:moveTo>
                  <a:pt x="3225" y="1166"/>
                </a:moveTo>
                <a:lnTo>
                  <a:pt x="0" y="1166"/>
                </a:lnTo>
                <a:lnTo>
                  <a:pt x="518" y="583"/>
                </a:lnTo>
                <a:lnTo>
                  <a:pt x="0" y="0"/>
                </a:lnTo>
                <a:lnTo>
                  <a:pt x="3225" y="0"/>
                </a:lnTo>
                <a:lnTo>
                  <a:pt x="3751" y="583"/>
                </a:lnTo>
                <a:lnTo>
                  <a:pt x="3225" y="116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2" name="CuadroTexto 381"/>
          <p:cNvSpPr txBox="1"/>
          <p:nvPr/>
        </p:nvSpPr>
        <p:spPr>
          <a:xfrm>
            <a:off x="2123415" y="8288117"/>
            <a:ext cx="342555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83" name="CuadroTexto 382"/>
          <p:cNvSpPr txBox="1"/>
          <p:nvPr/>
        </p:nvSpPr>
        <p:spPr>
          <a:xfrm>
            <a:off x="6321177" y="8256027"/>
            <a:ext cx="342555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84" name="CuadroTexto 383"/>
          <p:cNvSpPr txBox="1"/>
          <p:nvPr/>
        </p:nvSpPr>
        <p:spPr>
          <a:xfrm>
            <a:off x="10532623" y="8256027"/>
            <a:ext cx="342555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85" name="CuadroTexto 384"/>
          <p:cNvSpPr txBox="1"/>
          <p:nvPr/>
        </p:nvSpPr>
        <p:spPr>
          <a:xfrm>
            <a:off x="14872166" y="8288117"/>
            <a:ext cx="342555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86" name="CuadroTexto 385"/>
          <p:cNvSpPr txBox="1"/>
          <p:nvPr/>
        </p:nvSpPr>
        <p:spPr>
          <a:xfrm>
            <a:off x="19134260" y="8256027"/>
            <a:ext cx="342555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87" name="CuadroTexto 386"/>
          <p:cNvSpPr txBox="1"/>
          <p:nvPr/>
        </p:nvSpPr>
        <p:spPr>
          <a:xfrm>
            <a:off x="3239762" y="6190310"/>
            <a:ext cx="8980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>
                <a:latin typeface="Lato" charset="0"/>
                <a:ea typeface="Lato" charset="0"/>
                <a:cs typeface="Lato" charset="0"/>
              </a:rPr>
              <a:t>1</a:t>
            </a:r>
            <a:endParaRPr lang="en-US" sz="96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88" name="CuadroTexto 387"/>
          <p:cNvSpPr txBox="1"/>
          <p:nvPr/>
        </p:nvSpPr>
        <p:spPr>
          <a:xfrm>
            <a:off x="7480410" y="9619576"/>
            <a:ext cx="8980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>
                <a:latin typeface="Lato" charset="0"/>
                <a:ea typeface="Lato" charset="0"/>
                <a:cs typeface="Lato" charset="0"/>
              </a:rPr>
              <a:t>2</a:t>
            </a:r>
            <a:endParaRPr lang="en-US" sz="96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89" name="CuadroTexto 388"/>
          <p:cNvSpPr txBox="1"/>
          <p:nvPr/>
        </p:nvSpPr>
        <p:spPr>
          <a:xfrm>
            <a:off x="11750545" y="6190310"/>
            <a:ext cx="8980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390" name="CuadroTexto 389"/>
          <p:cNvSpPr txBox="1"/>
          <p:nvPr/>
        </p:nvSpPr>
        <p:spPr>
          <a:xfrm>
            <a:off x="15993873" y="9619576"/>
            <a:ext cx="8980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sp>
        <p:nvSpPr>
          <p:cNvPr id="391" name="CuadroTexto 390"/>
          <p:cNvSpPr txBox="1"/>
          <p:nvPr/>
        </p:nvSpPr>
        <p:spPr>
          <a:xfrm>
            <a:off x="20239883" y="6190310"/>
            <a:ext cx="8980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latin typeface="Lato" charset="0"/>
                <a:ea typeface="Lato" charset="0"/>
                <a:cs typeface="Lato" charset="0"/>
              </a:rPr>
              <a:t>5</a:t>
            </a:r>
          </a:p>
        </p:txBody>
      </p:sp>
      <p:sp>
        <p:nvSpPr>
          <p:cNvPr id="392" name="CuadroTexto 391"/>
          <p:cNvSpPr txBox="1"/>
          <p:nvPr/>
        </p:nvSpPr>
        <p:spPr>
          <a:xfrm>
            <a:off x="2391683" y="3702432"/>
            <a:ext cx="195942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</a:t>
            </a:r>
          </a:p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take into account supply costs, seasonal discounts, and prices used by competitors.</a:t>
            </a:r>
          </a:p>
        </p:txBody>
      </p:sp>
      <p:sp>
        <p:nvSpPr>
          <p:cNvPr id="393" name="CuadroTexto 392"/>
          <p:cNvSpPr txBox="1"/>
          <p:nvPr/>
        </p:nvSpPr>
        <p:spPr>
          <a:xfrm>
            <a:off x="6574150" y="1545062"/>
            <a:ext cx="1122935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Roadmap Diagram</a:t>
            </a:r>
          </a:p>
        </p:txBody>
      </p:sp>
    </p:spTree>
    <p:extLst>
      <p:ext uri="{BB962C8B-B14F-4D97-AF65-F5344CB8AC3E}">
        <p14:creationId xmlns:p14="http://schemas.microsoft.com/office/powerpoint/2010/main" val="9028933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"/>
          <p:cNvSpPr>
            <a:spLocks noChangeArrowheads="1"/>
          </p:cNvSpPr>
          <p:nvPr/>
        </p:nvSpPr>
        <p:spPr bwMode="auto">
          <a:xfrm>
            <a:off x="9807362" y="0"/>
            <a:ext cx="15475180" cy="13758768"/>
          </a:xfrm>
          <a:custGeom>
            <a:avLst/>
            <a:gdLst>
              <a:gd name="T0" fmla="*/ 0 w 12404"/>
              <a:gd name="T1" fmla="*/ 11028 h 11029"/>
              <a:gd name="T2" fmla="*/ 9867 w 12404"/>
              <a:gd name="T3" fmla="*/ 11026 h 11029"/>
              <a:gd name="T4" fmla="*/ 9867 w 12404"/>
              <a:gd name="T5" fmla="*/ 11026 h 11029"/>
              <a:gd name="T6" fmla="*/ 9150 w 12404"/>
              <a:gd name="T7" fmla="*/ 2532 h 11029"/>
              <a:gd name="T8" fmla="*/ 9150 w 12404"/>
              <a:gd name="T9" fmla="*/ 2532 h 11029"/>
              <a:gd name="T10" fmla="*/ 6037 w 12404"/>
              <a:gd name="T11" fmla="*/ 9 h 11029"/>
              <a:gd name="T12" fmla="*/ 2959 w 12404"/>
              <a:gd name="T13" fmla="*/ 0 h 11029"/>
              <a:gd name="T14" fmla="*/ 2959 w 12404"/>
              <a:gd name="T15" fmla="*/ 0 h 11029"/>
              <a:gd name="T16" fmla="*/ 4970 w 12404"/>
              <a:gd name="T17" fmla="*/ 2604 h 11029"/>
              <a:gd name="T18" fmla="*/ 4970 w 12404"/>
              <a:gd name="T19" fmla="*/ 2604 h 11029"/>
              <a:gd name="T20" fmla="*/ 0 w 12404"/>
              <a:gd name="T21" fmla="*/ 11028 h 110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404" h="11029">
                <a:moveTo>
                  <a:pt x="0" y="11028"/>
                </a:moveTo>
                <a:lnTo>
                  <a:pt x="9867" y="11026"/>
                </a:lnTo>
                <a:lnTo>
                  <a:pt x="9867" y="11026"/>
                </a:lnTo>
                <a:cubicBezTo>
                  <a:pt x="10957" y="9361"/>
                  <a:pt x="12403" y="6093"/>
                  <a:pt x="9150" y="2532"/>
                </a:cubicBezTo>
                <a:lnTo>
                  <a:pt x="9150" y="2532"/>
                </a:lnTo>
                <a:cubicBezTo>
                  <a:pt x="8255" y="1553"/>
                  <a:pt x="7153" y="714"/>
                  <a:pt x="6037" y="9"/>
                </a:cubicBezTo>
                <a:lnTo>
                  <a:pt x="2959" y="0"/>
                </a:lnTo>
                <a:lnTo>
                  <a:pt x="2959" y="0"/>
                </a:lnTo>
                <a:cubicBezTo>
                  <a:pt x="3792" y="728"/>
                  <a:pt x="4546" y="1599"/>
                  <a:pt x="4970" y="2604"/>
                </a:cubicBezTo>
                <a:lnTo>
                  <a:pt x="4970" y="2604"/>
                </a:lnTo>
                <a:cubicBezTo>
                  <a:pt x="6657" y="6602"/>
                  <a:pt x="1900" y="9866"/>
                  <a:pt x="0" y="11028"/>
                </a:cubicBezTo>
              </a:path>
            </a:pathLst>
          </a:custGeom>
          <a:solidFill>
            <a:srgbClr val="797979">
              <a:alpha val="25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Freeform 2"/>
          <p:cNvSpPr>
            <a:spLocks noChangeArrowheads="1"/>
          </p:cNvSpPr>
          <p:nvPr/>
        </p:nvSpPr>
        <p:spPr bwMode="auto">
          <a:xfrm>
            <a:off x="15066612" y="66016"/>
            <a:ext cx="9473251" cy="13621237"/>
          </a:xfrm>
          <a:custGeom>
            <a:avLst/>
            <a:gdLst>
              <a:gd name="T0" fmla="*/ 852 w 7592"/>
              <a:gd name="T1" fmla="*/ 10918 h 10919"/>
              <a:gd name="T2" fmla="*/ 852 w 7592"/>
              <a:gd name="T3" fmla="*/ 10918 h 10919"/>
              <a:gd name="T4" fmla="*/ 0 w 7592"/>
              <a:gd name="T5" fmla="*/ 0 h 10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592" h="10919">
                <a:moveTo>
                  <a:pt x="852" y="10918"/>
                </a:moveTo>
                <a:lnTo>
                  <a:pt x="852" y="10918"/>
                </a:lnTo>
                <a:cubicBezTo>
                  <a:pt x="2211" y="9253"/>
                  <a:pt x="7591" y="5640"/>
                  <a:pt x="0" y="0"/>
                </a:cubicBezTo>
              </a:path>
            </a:pathLst>
          </a:custGeom>
          <a:noFill/>
          <a:ln w="21960" cap="flat">
            <a:solidFill>
              <a:schemeClr val="bg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4"/>
          <p:cNvSpPr>
            <a:spLocks noChangeShapeType="1"/>
          </p:cNvSpPr>
          <p:nvPr/>
        </p:nvSpPr>
        <p:spPr bwMode="auto">
          <a:xfrm>
            <a:off x="13328199" y="8950625"/>
            <a:ext cx="5503" cy="3564847"/>
          </a:xfrm>
          <a:prstGeom prst="line">
            <a:avLst/>
          </a:prstGeom>
          <a:noFill/>
          <a:ln w="1836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Freeform 6"/>
          <p:cNvSpPr>
            <a:spLocks noChangeArrowheads="1"/>
          </p:cNvSpPr>
          <p:nvPr/>
        </p:nvSpPr>
        <p:spPr bwMode="auto">
          <a:xfrm>
            <a:off x="11617294" y="6755605"/>
            <a:ext cx="3427313" cy="2932195"/>
          </a:xfrm>
          <a:custGeom>
            <a:avLst/>
            <a:gdLst>
              <a:gd name="T0" fmla="*/ 68 w 2748"/>
              <a:gd name="T1" fmla="*/ 2087 h 2351"/>
              <a:gd name="T2" fmla="*/ 1222 w 2748"/>
              <a:gd name="T3" fmla="*/ 114 h 2351"/>
              <a:gd name="T4" fmla="*/ 1222 w 2748"/>
              <a:gd name="T5" fmla="*/ 114 h 2351"/>
              <a:gd name="T6" fmla="*/ 1524 w 2748"/>
              <a:gd name="T7" fmla="*/ 114 h 2351"/>
              <a:gd name="T8" fmla="*/ 2679 w 2748"/>
              <a:gd name="T9" fmla="*/ 2087 h 2351"/>
              <a:gd name="T10" fmla="*/ 2679 w 2748"/>
              <a:gd name="T11" fmla="*/ 2087 h 2351"/>
              <a:gd name="T12" fmla="*/ 2529 w 2748"/>
              <a:gd name="T13" fmla="*/ 2350 h 2351"/>
              <a:gd name="T14" fmla="*/ 219 w 2748"/>
              <a:gd name="T15" fmla="*/ 2350 h 2351"/>
              <a:gd name="T16" fmla="*/ 219 w 2748"/>
              <a:gd name="T17" fmla="*/ 2350 h 2351"/>
              <a:gd name="T18" fmla="*/ 68 w 2748"/>
              <a:gd name="T19" fmla="*/ 2087 h 2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48" h="2351">
                <a:moveTo>
                  <a:pt x="68" y="2087"/>
                </a:moveTo>
                <a:lnTo>
                  <a:pt x="1222" y="114"/>
                </a:lnTo>
                <a:lnTo>
                  <a:pt x="1222" y="114"/>
                </a:lnTo>
                <a:cubicBezTo>
                  <a:pt x="1290" y="0"/>
                  <a:pt x="1456" y="0"/>
                  <a:pt x="1524" y="114"/>
                </a:cubicBezTo>
                <a:lnTo>
                  <a:pt x="2679" y="2087"/>
                </a:lnTo>
                <a:lnTo>
                  <a:pt x="2679" y="2087"/>
                </a:lnTo>
                <a:cubicBezTo>
                  <a:pt x="2747" y="2204"/>
                  <a:pt x="2664" y="2350"/>
                  <a:pt x="2529" y="2350"/>
                </a:cubicBezTo>
                <a:lnTo>
                  <a:pt x="219" y="2350"/>
                </a:lnTo>
                <a:lnTo>
                  <a:pt x="219" y="2350"/>
                </a:lnTo>
                <a:cubicBezTo>
                  <a:pt x="84" y="2350"/>
                  <a:pt x="0" y="2204"/>
                  <a:pt x="68" y="208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>
            <a:off x="16617981" y="5649841"/>
            <a:ext cx="5503" cy="2772659"/>
          </a:xfrm>
          <a:prstGeom prst="line">
            <a:avLst/>
          </a:prstGeom>
          <a:noFill/>
          <a:ln w="1836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12"/>
          <p:cNvSpPr>
            <a:spLocks noChangeArrowheads="1"/>
          </p:cNvSpPr>
          <p:nvPr/>
        </p:nvSpPr>
        <p:spPr bwMode="auto">
          <a:xfrm>
            <a:off x="15286665" y="3944436"/>
            <a:ext cx="2668136" cy="2283044"/>
          </a:xfrm>
          <a:custGeom>
            <a:avLst/>
            <a:gdLst>
              <a:gd name="T0" fmla="*/ 53 w 2138"/>
              <a:gd name="T1" fmla="*/ 1623 h 1828"/>
              <a:gd name="T2" fmla="*/ 951 w 2138"/>
              <a:gd name="T3" fmla="*/ 90 h 1828"/>
              <a:gd name="T4" fmla="*/ 951 w 2138"/>
              <a:gd name="T5" fmla="*/ 90 h 1828"/>
              <a:gd name="T6" fmla="*/ 1186 w 2138"/>
              <a:gd name="T7" fmla="*/ 90 h 1828"/>
              <a:gd name="T8" fmla="*/ 2084 w 2138"/>
              <a:gd name="T9" fmla="*/ 1623 h 1828"/>
              <a:gd name="T10" fmla="*/ 2084 w 2138"/>
              <a:gd name="T11" fmla="*/ 1623 h 1828"/>
              <a:gd name="T12" fmla="*/ 1966 w 2138"/>
              <a:gd name="T13" fmla="*/ 1827 h 1828"/>
              <a:gd name="T14" fmla="*/ 171 w 2138"/>
              <a:gd name="T15" fmla="*/ 1827 h 1828"/>
              <a:gd name="T16" fmla="*/ 171 w 2138"/>
              <a:gd name="T17" fmla="*/ 1827 h 1828"/>
              <a:gd name="T18" fmla="*/ 53 w 2138"/>
              <a:gd name="T19" fmla="*/ 1623 h 1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38" h="1828">
                <a:moveTo>
                  <a:pt x="53" y="1623"/>
                </a:moveTo>
                <a:lnTo>
                  <a:pt x="951" y="90"/>
                </a:lnTo>
                <a:lnTo>
                  <a:pt x="951" y="90"/>
                </a:lnTo>
                <a:cubicBezTo>
                  <a:pt x="1004" y="0"/>
                  <a:pt x="1133" y="0"/>
                  <a:pt x="1186" y="90"/>
                </a:cubicBezTo>
                <a:lnTo>
                  <a:pt x="2084" y="1623"/>
                </a:lnTo>
                <a:lnTo>
                  <a:pt x="2084" y="1623"/>
                </a:lnTo>
                <a:cubicBezTo>
                  <a:pt x="2137" y="1713"/>
                  <a:pt x="2071" y="1827"/>
                  <a:pt x="1966" y="1827"/>
                </a:cubicBezTo>
                <a:lnTo>
                  <a:pt x="171" y="1827"/>
                </a:lnTo>
                <a:lnTo>
                  <a:pt x="171" y="1827"/>
                </a:lnTo>
                <a:cubicBezTo>
                  <a:pt x="65" y="1827"/>
                  <a:pt x="0" y="1713"/>
                  <a:pt x="53" y="162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16"/>
          <p:cNvSpPr>
            <a:spLocks noChangeShapeType="1"/>
          </p:cNvSpPr>
          <p:nvPr/>
        </p:nvSpPr>
        <p:spPr bwMode="auto">
          <a:xfrm>
            <a:off x="16474947" y="1496356"/>
            <a:ext cx="5503" cy="2018978"/>
          </a:xfrm>
          <a:prstGeom prst="line">
            <a:avLst/>
          </a:prstGeom>
          <a:noFill/>
          <a:ln w="1836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18"/>
          <p:cNvSpPr>
            <a:spLocks noChangeArrowheads="1"/>
          </p:cNvSpPr>
          <p:nvPr/>
        </p:nvSpPr>
        <p:spPr bwMode="auto">
          <a:xfrm>
            <a:off x="15501217" y="247557"/>
            <a:ext cx="1947463" cy="1666898"/>
          </a:xfrm>
          <a:custGeom>
            <a:avLst/>
            <a:gdLst>
              <a:gd name="T0" fmla="*/ 39 w 1560"/>
              <a:gd name="T1" fmla="*/ 1184 h 1334"/>
              <a:gd name="T2" fmla="*/ 694 w 1560"/>
              <a:gd name="T3" fmla="*/ 65 h 1334"/>
              <a:gd name="T4" fmla="*/ 694 w 1560"/>
              <a:gd name="T5" fmla="*/ 65 h 1334"/>
              <a:gd name="T6" fmla="*/ 865 w 1560"/>
              <a:gd name="T7" fmla="*/ 65 h 1334"/>
              <a:gd name="T8" fmla="*/ 1520 w 1560"/>
              <a:gd name="T9" fmla="*/ 1184 h 1334"/>
              <a:gd name="T10" fmla="*/ 1520 w 1560"/>
              <a:gd name="T11" fmla="*/ 1184 h 1334"/>
              <a:gd name="T12" fmla="*/ 1434 w 1560"/>
              <a:gd name="T13" fmla="*/ 1333 h 1334"/>
              <a:gd name="T14" fmla="*/ 125 w 1560"/>
              <a:gd name="T15" fmla="*/ 1333 h 1334"/>
              <a:gd name="T16" fmla="*/ 125 w 1560"/>
              <a:gd name="T17" fmla="*/ 1333 h 1334"/>
              <a:gd name="T18" fmla="*/ 39 w 1560"/>
              <a:gd name="T19" fmla="*/ 1184 h 1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60" h="1334">
                <a:moveTo>
                  <a:pt x="39" y="1184"/>
                </a:moveTo>
                <a:lnTo>
                  <a:pt x="694" y="65"/>
                </a:lnTo>
                <a:lnTo>
                  <a:pt x="694" y="65"/>
                </a:lnTo>
                <a:cubicBezTo>
                  <a:pt x="732" y="0"/>
                  <a:pt x="827" y="0"/>
                  <a:pt x="865" y="65"/>
                </a:cubicBezTo>
                <a:lnTo>
                  <a:pt x="1520" y="1184"/>
                </a:lnTo>
                <a:lnTo>
                  <a:pt x="1520" y="1184"/>
                </a:lnTo>
                <a:cubicBezTo>
                  <a:pt x="1559" y="1250"/>
                  <a:pt x="1511" y="1333"/>
                  <a:pt x="1434" y="1333"/>
                </a:cubicBezTo>
                <a:lnTo>
                  <a:pt x="125" y="1333"/>
                </a:lnTo>
                <a:lnTo>
                  <a:pt x="125" y="1333"/>
                </a:lnTo>
                <a:cubicBezTo>
                  <a:pt x="48" y="1333"/>
                  <a:pt x="0" y="1250"/>
                  <a:pt x="39" y="118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" name="CuadroTexto 153"/>
          <p:cNvSpPr txBox="1"/>
          <p:nvPr/>
        </p:nvSpPr>
        <p:spPr>
          <a:xfrm>
            <a:off x="5098816" y="7498427"/>
            <a:ext cx="618148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44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155" name="CuadroTexto 154"/>
          <p:cNvSpPr txBox="1"/>
          <p:nvPr/>
        </p:nvSpPr>
        <p:spPr>
          <a:xfrm>
            <a:off x="8329495" y="4362683"/>
            <a:ext cx="618148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44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156" name="CuadroTexto 155"/>
          <p:cNvSpPr txBox="1"/>
          <p:nvPr/>
        </p:nvSpPr>
        <p:spPr>
          <a:xfrm>
            <a:off x="7531901" y="1238086"/>
            <a:ext cx="618148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44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157" name="CuadroTexto 156"/>
          <p:cNvSpPr txBox="1"/>
          <p:nvPr/>
        </p:nvSpPr>
        <p:spPr>
          <a:xfrm>
            <a:off x="1384307" y="3339248"/>
            <a:ext cx="5844870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Roadmap</a:t>
            </a:r>
          </a:p>
          <a:p>
            <a:r>
              <a:rPr lang="en-US" sz="8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Diagram</a:t>
            </a:r>
          </a:p>
        </p:txBody>
      </p:sp>
      <p:sp>
        <p:nvSpPr>
          <p:cNvPr id="158" name="CuadroTexto 157"/>
          <p:cNvSpPr txBox="1"/>
          <p:nvPr/>
        </p:nvSpPr>
        <p:spPr>
          <a:xfrm>
            <a:off x="12714625" y="7159984"/>
            <a:ext cx="130035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1</a:t>
            </a:r>
            <a:endParaRPr lang="en-US" sz="150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59" name="CuadroTexto 158"/>
          <p:cNvSpPr txBox="1"/>
          <p:nvPr/>
        </p:nvSpPr>
        <p:spPr>
          <a:xfrm>
            <a:off x="16102341" y="4330430"/>
            <a:ext cx="104067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2</a:t>
            </a:r>
            <a:endParaRPr lang="en-US" sz="115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60" name="CuadroTexto 159"/>
          <p:cNvSpPr txBox="1"/>
          <p:nvPr/>
        </p:nvSpPr>
        <p:spPr>
          <a:xfrm>
            <a:off x="16064678" y="495560"/>
            <a:ext cx="8547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0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3</a:t>
            </a:r>
            <a:endParaRPr lang="en-US" sz="90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7803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"/>
          <p:cNvSpPr>
            <a:spLocks noChangeArrowheads="1"/>
          </p:cNvSpPr>
          <p:nvPr/>
        </p:nvSpPr>
        <p:spPr bwMode="auto">
          <a:xfrm>
            <a:off x="10215518" y="6852778"/>
            <a:ext cx="11004571" cy="4233734"/>
          </a:xfrm>
          <a:custGeom>
            <a:avLst/>
            <a:gdLst>
              <a:gd name="T0" fmla="*/ 0 w 9294"/>
              <a:gd name="T1" fmla="*/ 0 h 3577"/>
              <a:gd name="T2" fmla="*/ 0 w 9294"/>
              <a:gd name="T3" fmla="*/ 2689 h 3577"/>
              <a:gd name="T4" fmla="*/ 0 w 9294"/>
              <a:gd name="T5" fmla="*/ 2689 h 3577"/>
              <a:gd name="T6" fmla="*/ 886 w 9294"/>
              <a:gd name="T7" fmla="*/ 3576 h 3577"/>
              <a:gd name="T8" fmla="*/ 886 w 9294"/>
              <a:gd name="T9" fmla="*/ 3576 h 3577"/>
              <a:gd name="T10" fmla="*/ 1771 w 9294"/>
              <a:gd name="T11" fmla="*/ 2689 h 3577"/>
              <a:gd name="T12" fmla="*/ 1771 w 9294"/>
              <a:gd name="T13" fmla="*/ 1591 h 3577"/>
              <a:gd name="T14" fmla="*/ 1771 w 9294"/>
              <a:gd name="T15" fmla="*/ 1591 h 3577"/>
              <a:gd name="T16" fmla="*/ 2658 w 9294"/>
              <a:gd name="T17" fmla="*/ 704 h 3577"/>
              <a:gd name="T18" fmla="*/ 2878 w 9294"/>
              <a:gd name="T19" fmla="*/ 704 h 3577"/>
              <a:gd name="T20" fmla="*/ 2878 w 9294"/>
              <a:gd name="T21" fmla="*/ 704 h 3577"/>
              <a:gd name="T22" fmla="*/ 3765 w 9294"/>
              <a:gd name="T23" fmla="*/ 1591 h 3577"/>
              <a:gd name="T24" fmla="*/ 3765 w 9294"/>
              <a:gd name="T25" fmla="*/ 2689 h 3577"/>
              <a:gd name="T26" fmla="*/ 3765 w 9294"/>
              <a:gd name="T27" fmla="*/ 2689 h 3577"/>
              <a:gd name="T28" fmla="*/ 4651 w 9294"/>
              <a:gd name="T29" fmla="*/ 3576 h 3577"/>
              <a:gd name="T30" fmla="*/ 4716 w 9294"/>
              <a:gd name="T31" fmla="*/ 3576 h 3577"/>
              <a:gd name="T32" fmla="*/ 4716 w 9294"/>
              <a:gd name="T33" fmla="*/ 3576 h 3577"/>
              <a:gd name="T34" fmla="*/ 5603 w 9294"/>
              <a:gd name="T35" fmla="*/ 2689 h 3577"/>
              <a:gd name="T36" fmla="*/ 5603 w 9294"/>
              <a:gd name="T37" fmla="*/ 1591 h 3577"/>
              <a:gd name="T38" fmla="*/ 5603 w 9294"/>
              <a:gd name="T39" fmla="*/ 1591 h 3577"/>
              <a:gd name="T40" fmla="*/ 6489 w 9294"/>
              <a:gd name="T41" fmla="*/ 704 h 3577"/>
              <a:gd name="T42" fmla="*/ 6519 w 9294"/>
              <a:gd name="T43" fmla="*/ 704 h 3577"/>
              <a:gd name="T44" fmla="*/ 6519 w 9294"/>
              <a:gd name="T45" fmla="*/ 704 h 3577"/>
              <a:gd name="T46" fmla="*/ 7406 w 9294"/>
              <a:gd name="T47" fmla="*/ 1591 h 3577"/>
              <a:gd name="T48" fmla="*/ 7406 w 9294"/>
              <a:gd name="T49" fmla="*/ 2689 h 3577"/>
              <a:gd name="T50" fmla="*/ 7406 w 9294"/>
              <a:gd name="T51" fmla="*/ 2689 h 3577"/>
              <a:gd name="T52" fmla="*/ 8292 w 9294"/>
              <a:gd name="T53" fmla="*/ 3576 h 3577"/>
              <a:gd name="T54" fmla="*/ 8406 w 9294"/>
              <a:gd name="T55" fmla="*/ 3576 h 3577"/>
              <a:gd name="T56" fmla="*/ 8406 w 9294"/>
              <a:gd name="T57" fmla="*/ 3576 h 3577"/>
              <a:gd name="T58" fmla="*/ 9293 w 9294"/>
              <a:gd name="T59" fmla="*/ 2689 h 3577"/>
              <a:gd name="T60" fmla="*/ 9293 w 9294"/>
              <a:gd name="T61" fmla="*/ 0 h 3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294" h="3577">
                <a:moveTo>
                  <a:pt x="0" y="0"/>
                </a:moveTo>
                <a:lnTo>
                  <a:pt x="0" y="2689"/>
                </a:lnTo>
                <a:lnTo>
                  <a:pt x="0" y="2689"/>
                </a:lnTo>
                <a:cubicBezTo>
                  <a:pt x="0" y="3179"/>
                  <a:pt x="397" y="3576"/>
                  <a:pt x="886" y="3576"/>
                </a:cubicBezTo>
                <a:lnTo>
                  <a:pt x="886" y="3576"/>
                </a:lnTo>
                <a:cubicBezTo>
                  <a:pt x="1376" y="3576"/>
                  <a:pt x="1771" y="3179"/>
                  <a:pt x="1771" y="2689"/>
                </a:cubicBezTo>
                <a:lnTo>
                  <a:pt x="1771" y="1591"/>
                </a:lnTo>
                <a:lnTo>
                  <a:pt x="1771" y="1591"/>
                </a:lnTo>
                <a:cubicBezTo>
                  <a:pt x="1771" y="1101"/>
                  <a:pt x="2168" y="704"/>
                  <a:pt x="2658" y="704"/>
                </a:cubicBezTo>
                <a:lnTo>
                  <a:pt x="2878" y="704"/>
                </a:lnTo>
                <a:lnTo>
                  <a:pt x="2878" y="704"/>
                </a:lnTo>
                <a:cubicBezTo>
                  <a:pt x="3368" y="704"/>
                  <a:pt x="3765" y="1101"/>
                  <a:pt x="3765" y="1591"/>
                </a:cubicBezTo>
                <a:lnTo>
                  <a:pt x="3765" y="2689"/>
                </a:lnTo>
                <a:lnTo>
                  <a:pt x="3765" y="2689"/>
                </a:lnTo>
                <a:cubicBezTo>
                  <a:pt x="3765" y="3179"/>
                  <a:pt x="4161" y="3576"/>
                  <a:pt x="4651" y="3576"/>
                </a:cubicBezTo>
                <a:lnTo>
                  <a:pt x="4716" y="3576"/>
                </a:lnTo>
                <a:lnTo>
                  <a:pt x="4716" y="3576"/>
                </a:lnTo>
                <a:cubicBezTo>
                  <a:pt x="5206" y="3576"/>
                  <a:pt x="5603" y="3179"/>
                  <a:pt x="5603" y="2689"/>
                </a:cubicBezTo>
                <a:lnTo>
                  <a:pt x="5603" y="1591"/>
                </a:lnTo>
                <a:lnTo>
                  <a:pt x="5603" y="1591"/>
                </a:lnTo>
                <a:cubicBezTo>
                  <a:pt x="5603" y="1101"/>
                  <a:pt x="5999" y="704"/>
                  <a:pt x="6489" y="704"/>
                </a:cubicBezTo>
                <a:lnTo>
                  <a:pt x="6519" y="704"/>
                </a:lnTo>
                <a:lnTo>
                  <a:pt x="6519" y="704"/>
                </a:lnTo>
                <a:cubicBezTo>
                  <a:pt x="7009" y="704"/>
                  <a:pt x="7406" y="1101"/>
                  <a:pt x="7406" y="1591"/>
                </a:cubicBezTo>
                <a:lnTo>
                  <a:pt x="7406" y="2689"/>
                </a:lnTo>
                <a:lnTo>
                  <a:pt x="7406" y="2689"/>
                </a:lnTo>
                <a:cubicBezTo>
                  <a:pt x="7406" y="3179"/>
                  <a:pt x="7802" y="3576"/>
                  <a:pt x="8292" y="3576"/>
                </a:cubicBezTo>
                <a:lnTo>
                  <a:pt x="8406" y="3576"/>
                </a:lnTo>
                <a:lnTo>
                  <a:pt x="8406" y="3576"/>
                </a:lnTo>
                <a:cubicBezTo>
                  <a:pt x="8896" y="3576"/>
                  <a:pt x="9293" y="3179"/>
                  <a:pt x="9293" y="2689"/>
                </a:cubicBezTo>
                <a:lnTo>
                  <a:pt x="9293" y="0"/>
                </a:lnTo>
              </a:path>
            </a:pathLst>
          </a:custGeom>
          <a:noFill/>
          <a:ln w="615950" cap="flat">
            <a:solidFill>
              <a:srgbClr val="797979">
                <a:alpha val="25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2"/>
          <p:cNvSpPr>
            <a:spLocks noChangeArrowheads="1"/>
          </p:cNvSpPr>
          <p:nvPr/>
        </p:nvSpPr>
        <p:spPr bwMode="auto">
          <a:xfrm>
            <a:off x="10215518" y="6852778"/>
            <a:ext cx="11004571" cy="4233734"/>
          </a:xfrm>
          <a:custGeom>
            <a:avLst/>
            <a:gdLst>
              <a:gd name="T0" fmla="*/ 0 w 9294"/>
              <a:gd name="T1" fmla="*/ 0 h 3577"/>
              <a:gd name="T2" fmla="*/ 0 w 9294"/>
              <a:gd name="T3" fmla="*/ 2689 h 3577"/>
              <a:gd name="T4" fmla="*/ 0 w 9294"/>
              <a:gd name="T5" fmla="*/ 2689 h 3577"/>
              <a:gd name="T6" fmla="*/ 886 w 9294"/>
              <a:gd name="T7" fmla="*/ 3576 h 3577"/>
              <a:gd name="T8" fmla="*/ 886 w 9294"/>
              <a:gd name="T9" fmla="*/ 3576 h 3577"/>
              <a:gd name="T10" fmla="*/ 1771 w 9294"/>
              <a:gd name="T11" fmla="*/ 2689 h 3577"/>
              <a:gd name="T12" fmla="*/ 1771 w 9294"/>
              <a:gd name="T13" fmla="*/ 1591 h 3577"/>
              <a:gd name="T14" fmla="*/ 1771 w 9294"/>
              <a:gd name="T15" fmla="*/ 1591 h 3577"/>
              <a:gd name="T16" fmla="*/ 2658 w 9294"/>
              <a:gd name="T17" fmla="*/ 704 h 3577"/>
              <a:gd name="T18" fmla="*/ 2878 w 9294"/>
              <a:gd name="T19" fmla="*/ 704 h 3577"/>
              <a:gd name="T20" fmla="*/ 2878 w 9294"/>
              <a:gd name="T21" fmla="*/ 704 h 3577"/>
              <a:gd name="T22" fmla="*/ 3765 w 9294"/>
              <a:gd name="T23" fmla="*/ 1591 h 3577"/>
              <a:gd name="T24" fmla="*/ 3765 w 9294"/>
              <a:gd name="T25" fmla="*/ 2689 h 3577"/>
              <a:gd name="T26" fmla="*/ 3765 w 9294"/>
              <a:gd name="T27" fmla="*/ 2689 h 3577"/>
              <a:gd name="T28" fmla="*/ 4651 w 9294"/>
              <a:gd name="T29" fmla="*/ 3576 h 3577"/>
              <a:gd name="T30" fmla="*/ 4716 w 9294"/>
              <a:gd name="T31" fmla="*/ 3576 h 3577"/>
              <a:gd name="T32" fmla="*/ 4716 w 9294"/>
              <a:gd name="T33" fmla="*/ 3576 h 3577"/>
              <a:gd name="T34" fmla="*/ 5603 w 9294"/>
              <a:gd name="T35" fmla="*/ 2689 h 3577"/>
              <a:gd name="T36" fmla="*/ 5603 w 9294"/>
              <a:gd name="T37" fmla="*/ 1591 h 3577"/>
              <a:gd name="T38" fmla="*/ 5603 w 9294"/>
              <a:gd name="T39" fmla="*/ 1591 h 3577"/>
              <a:gd name="T40" fmla="*/ 6489 w 9294"/>
              <a:gd name="T41" fmla="*/ 704 h 3577"/>
              <a:gd name="T42" fmla="*/ 6519 w 9294"/>
              <a:gd name="T43" fmla="*/ 704 h 3577"/>
              <a:gd name="T44" fmla="*/ 6519 w 9294"/>
              <a:gd name="T45" fmla="*/ 704 h 3577"/>
              <a:gd name="T46" fmla="*/ 7406 w 9294"/>
              <a:gd name="T47" fmla="*/ 1591 h 3577"/>
              <a:gd name="T48" fmla="*/ 7406 w 9294"/>
              <a:gd name="T49" fmla="*/ 2689 h 3577"/>
              <a:gd name="T50" fmla="*/ 7406 w 9294"/>
              <a:gd name="T51" fmla="*/ 2689 h 3577"/>
              <a:gd name="T52" fmla="*/ 8292 w 9294"/>
              <a:gd name="T53" fmla="*/ 3576 h 3577"/>
              <a:gd name="T54" fmla="*/ 8406 w 9294"/>
              <a:gd name="T55" fmla="*/ 3576 h 3577"/>
              <a:gd name="T56" fmla="*/ 8406 w 9294"/>
              <a:gd name="T57" fmla="*/ 3576 h 3577"/>
              <a:gd name="T58" fmla="*/ 9293 w 9294"/>
              <a:gd name="T59" fmla="*/ 2689 h 3577"/>
              <a:gd name="T60" fmla="*/ 9293 w 9294"/>
              <a:gd name="T61" fmla="*/ 0 h 3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294" h="3577">
                <a:moveTo>
                  <a:pt x="0" y="0"/>
                </a:moveTo>
                <a:lnTo>
                  <a:pt x="0" y="2689"/>
                </a:lnTo>
                <a:lnTo>
                  <a:pt x="0" y="2689"/>
                </a:lnTo>
                <a:cubicBezTo>
                  <a:pt x="0" y="3179"/>
                  <a:pt x="397" y="3576"/>
                  <a:pt x="886" y="3576"/>
                </a:cubicBezTo>
                <a:lnTo>
                  <a:pt x="886" y="3576"/>
                </a:lnTo>
                <a:cubicBezTo>
                  <a:pt x="1376" y="3576"/>
                  <a:pt x="1771" y="3179"/>
                  <a:pt x="1771" y="2689"/>
                </a:cubicBezTo>
                <a:lnTo>
                  <a:pt x="1771" y="1591"/>
                </a:lnTo>
                <a:lnTo>
                  <a:pt x="1771" y="1591"/>
                </a:lnTo>
                <a:cubicBezTo>
                  <a:pt x="1771" y="1101"/>
                  <a:pt x="2168" y="704"/>
                  <a:pt x="2658" y="704"/>
                </a:cubicBezTo>
                <a:lnTo>
                  <a:pt x="2878" y="704"/>
                </a:lnTo>
                <a:lnTo>
                  <a:pt x="2878" y="704"/>
                </a:lnTo>
                <a:cubicBezTo>
                  <a:pt x="3368" y="704"/>
                  <a:pt x="3765" y="1101"/>
                  <a:pt x="3765" y="1591"/>
                </a:cubicBezTo>
                <a:lnTo>
                  <a:pt x="3765" y="2689"/>
                </a:lnTo>
                <a:lnTo>
                  <a:pt x="3765" y="2689"/>
                </a:lnTo>
                <a:cubicBezTo>
                  <a:pt x="3765" y="3179"/>
                  <a:pt x="4161" y="3576"/>
                  <a:pt x="4651" y="3576"/>
                </a:cubicBezTo>
                <a:lnTo>
                  <a:pt x="4716" y="3576"/>
                </a:lnTo>
                <a:lnTo>
                  <a:pt x="4716" y="3576"/>
                </a:lnTo>
                <a:cubicBezTo>
                  <a:pt x="5206" y="3576"/>
                  <a:pt x="5603" y="3179"/>
                  <a:pt x="5603" y="2689"/>
                </a:cubicBezTo>
                <a:lnTo>
                  <a:pt x="5603" y="1591"/>
                </a:lnTo>
                <a:lnTo>
                  <a:pt x="5603" y="1591"/>
                </a:lnTo>
                <a:cubicBezTo>
                  <a:pt x="5603" y="1101"/>
                  <a:pt x="5999" y="704"/>
                  <a:pt x="6489" y="704"/>
                </a:cubicBezTo>
                <a:lnTo>
                  <a:pt x="6519" y="704"/>
                </a:lnTo>
                <a:lnTo>
                  <a:pt x="6519" y="704"/>
                </a:lnTo>
                <a:cubicBezTo>
                  <a:pt x="7009" y="704"/>
                  <a:pt x="7406" y="1101"/>
                  <a:pt x="7406" y="1591"/>
                </a:cubicBezTo>
                <a:lnTo>
                  <a:pt x="7406" y="2689"/>
                </a:lnTo>
                <a:lnTo>
                  <a:pt x="7406" y="2689"/>
                </a:lnTo>
                <a:cubicBezTo>
                  <a:pt x="7406" y="3179"/>
                  <a:pt x="7802" y="3576"/>
                  <a:pt x="8292" y="3576"/>
                </a:cubicBezTo>
                <a:lnTo>
                  <a:pt x="8406" y="3576"/>
                </a:lnTo>
                <a:lnTo>
                  <a:pt x="8406" y="3576"/>
                </a:lnTo>
                <a:cubicBezTo>
                  <a:pt x="8896" y="3576"/>
                  <a:pt x="9293" y="3179"/>
                  <a:pt x="9293" y="2689"/>
                </a:cubicBezTo>
                <a:lnTo>
                  <a:pt x="9293" y="0"/>
                </a:lnTo>
              </a:path>
            </a:pathLst>
          </a:custGeom>
          <a:noFill/>
          <a:ln w="28575" cap="flat">
            <a:solidFill>
              <a:srgbClr val="FFFF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12"/>
          <p:cNvSpPr>
            <a:spLocks noChangeArrowheads="1"/>
          </p:cNvSpPr>
          <p:nvPr/>
        </p:nvSpPr>
        <p:spPr bwMode="auto">
          <a:xfrm>
            <a:off x="9552531" y="7364376"/>
            <a:ext cx="1325978" cy="1325978"/>
          </a:xfrm>
          <a:custGeom>
            <a:avLst/>
            <a:gdLst>
              <a:gd name="T0" fmla="*/ 0 w 1121"/>
              <a:gd name="T1" fmla="*/ 560 h 1121"/>
              <a:gd name="T2" fmla="*/ 0 w 1121"/>
              <a:gd name="T3" fmla="*/ 560 h 1121"/>
              <a:gd name="T4" fmla="*/ 560 w 1121"/>
              <a:gd name="T5" fmla="*/ 1120 h 1121"/>
              <a:gd name="T6" fmla="*/ 560 w 1121"/>
              <a:gd name="T7" fmla="*/ 1120 h 1121"/>
              <a:gd name="T8" fmla="*/ 1120 w 1121"/>
              <a:gd name="T9" fmla="*/ 560 h 1121"/>
              <a:gd name="T10" fmla="*/ 1120 w 1121"/>
              <a:gd name="T11" fmla="*/ 560 h 1121"/>
              <a:gd name="T12" fmla="*/ 560 w 1121"/>
              <a:gd name="T13" fmla="*/ 0 h 1121"/>
              <a:gd name="T14" fmla="*/ 560 w 1121"/>
              <a:gd name="T15" fmla="*/ 0 h 1121"/>
              <a:gd name="T16" fmla="*/ 0 w 1121"/>
              <a:gd name="T17" fmla="*/ 560 h 1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1" h="1121">
                <a:moveTo>
                  <a:pt x="0" y="560"/>
                </a:moveTo>
                <a:lnTo>
                  <a:pt x="0" y="560"/>
                </a:lnTo>
                <a:cubicBezTo>
                  <a:pt x="0" y="869"/>
                  <a:pt x="251" y="1120"/>
                  <a:pt x="560" y="1120"/>
                </a:cubicBezTo>
                <a:lnTo>
                  <a:pt x="560" y="1120"/>
                </a:lnTo>
                <a:cubicBezTo>
                  <a:pt x="870" y="1120"/>
                  <a:pt x="1120" y="869"/>
                  <a:pt x="1120" y="560"/>
                </a:cubicBezTo>
                <a:lnTo>
                  <a:pt x="1120" y="560"/>
                </a:lnTo>
                <a:cubicBezTo>
                  <a:pt x="1120" y="250"/>
                  <a:pt x="870" y="0"/>
                  <a:pt x="560" y="0"/>
                </a:cubicBezTo>
                <a:lnTo>
                  <a:pt x="560" y="0"/>
                </a:lnTo>
                <a:cubicBezTo>
                  <a:pt x="251" y="0"/>
                  <a:pt x="0" y="250"/>
                  <a:pt x="0" y="56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13"/>
          <p:cNvSpPr>
            <a:spLocks noChangeArrowheads="1"/>
          </p:cNvSpPr>
          <p:nvPr/>
        </p:nvSpPr>
        <p:spPr bwMode="auto">
          <a:xfrm>
            <a:off x="11009016" y="10334776"/>
            <a:ext cx="1325978" cy="1325978"/>
          </a:xfrm>
          <a:custGeom>
            <a:avLst/>
            <a:gdLst>
              <a:gd name="T0" fmla="*/ 0 w 1121"/>
              <a:gd name="T1" fmla="*/ 560 h 1121"/>
              <a:gd name="T2" fmla="*/ 0 w 1121"/>
              <a:gd name="T3" fmla="*/ 560 h 1121"/>
              <a:gd name="T4" fmla="*/ 560 w 1121"/>
              <a:gd name="T5" fmla="*/ 1120 h 1121"/>
              <a:gd name="T6" fmla="*/ 560 w 1121"/>
              <a:gd name="T7" fmla="*/ 1120 h 1121"/>
              <a:gd name="T8" fmla="*/ 1120 w 1121"/>
              <a:gd name="T9" fmla="*/ 560 h 1121"/>
              <a:gd name="T10" fmla="*/ 1120 w 1121"/>
              <a:gd name="T11" fmla="*/ 560 h 1121"/>
              <a:gd name="T12" fmla="*/ 560 w 1121"/>
              <a:gd name="T13" fmla="*/ 0 h 1121"/>
              <a:gd name="T14" fmla="*/ 560 w 1121"/>
              <a:gd name="T15" fmla="*/ 0 h 1121"/>
              <a:gd name="T16" fmla="*/ 0 w 1121"/>
              <a:gd name="T17" fmla="*/ 560 h 1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1" h="1121">
                <a:moveTo>
                  <a:pt x="0" y="560"/>
                </a:moveTo>
                <a:lnTo>
                  <a:pt x="0" y="560"/>
                </a:lnTo>
                <a:cubicBezTo>
                  <a:pt x="0" y="869"/>
                  <a:pt x="251" y="1120"/>
                  <a:pt x="560" y="1120"/>
                </a:cubicBezTo>
                <a:lnTo>
                  <a:pt x="560" y="1120"/>
                </a:lnTo>
                <a:cubicBezTo>
                  <a:pt x="870" y="1120"/>
                  <a:pt x="1120" y="869"/>
                  <a:pt x="1120" y="560"/>
                </a:cubicBezTo>
                <a:lnTo>
                  <a:pt x="1120" y="560"/>
                </a:lnTo>
                <a:cubicBezTo>
                  <a:pt x="1120" y="251"/>
                  <a:pt x="870" y="0"/>
                  <a:pt x="560" y="0"/>
                </a:cubicBezTo>
                <a:lnTo>
                  <a:pt x="560" y="0"/>
                </a:lnTo>
                <a:cubicBezTo>
                  <a:pt x="251" y="0"/>
                  <a:pt x="0" y="251"/>
                  <a:pt x="0" y="56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14"/>
          <p:cNvSpPr>
            <a:spLocks noChangeArrowheads="1"/>
          </p:cNvSpPr>
          <p:nvPr/>
        </p:nvSpPr>
        <p:spPr bwMode="auto">
          <a:xfrm>
            <a:off x="12710862" y="7145120"/>
            <a:ext cx="1325978" cy="1325978"/>
          </a:xfrm>
          <a:custGeom>
            <a:avLst/>
            <a:gdLst>
              <a:gd name="T0" fmla="*/ 0 w 1121"/>
              <a:gd name="T1" fmla="*/ 560 h 1121"/>
              <a:gd name="T2" fmla="*/ 0 w 1121"/>
              <a:gd name="T3" fmla="*/ 560 h 1121"/>
              <a:gd name="T4" fmla="*/ 560 w 1121"/>
              <a:gd name="T5" fmla="*/ 1120 h 1121"/>
              <a:gd name="T6" fmla="*/ 560 w 1121"/>
              <a:gd name="T7" fmla="*/ 1120 h 1121"/>
              <a:gd name="T8" fmla="*/ 1120 w 1121"/>
              <a:gd name="T9" fmla="*/ 560 h 1121"/>
              <a:gd name="T10" fmla="*/ 1120 w 1121"/>
              <a:gd name="T11" fmla="*/ 560 h 1121"/>
              <a:gd name="T12" fmla="*/ 560 w 1121"/>
              <a:gd name="T13" fmla="*/ 0 h 1121"/>
              <a:gd name="T14" fmla="*/ 560 w 1121"/>
              <a:gd name="T15" fmla="*/ 0 h 1121"/>
              <a:gd name="T16" fmla="*/ 0 w 1121"/>
              <a:gd name="T17" fmla="*/ 560 h 1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1" h="1121">
                <a:moveTo>
                  <a:pt x="0" y="560"/>
                </a:moveTo>
                <a:lnTo>
                  <a:pt x="0" y="560"/>
                </a:lnTo>
                <a:cubicBezTo>
                  <a:pt x="0" y="869"/>
                  <a:pt x="251" y="1120"/>
                  <a:pt x="560" y="1120"/>
                </a:cubicBezTo>
                <a:lnTo>
                  <a:pt x="560" y="1120"/>
                </a:lnTo>
                <a:cubicBezTo>
                  <a:pt x="870" y="1120"/>
                  <a:pt x="1120" y="869"/>
                  <a:pt x="1120" y="560"/>
                </a:cubicBezTo>
                <a:lnTo>
                  <a:pt x="1120" y="560"/>
                </a:lnTo>
                <a:cubicBezTo>
                  <a:pt x="1120" y="250"/>
                  <a:pt x="870" y="0"/>
                  <a:pt x="560" y="0"/>
                </a:cubicBezTo>
                <a:lnTo>
                  <a:pt x="560" y="0"/>
                </a:lnTo>
                <a:cubicBezTo>
                  <a:pt x="251" y="0"/>
                  <a:pt x="0" y="250"/>
                  <a:pt x="0" y="56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15"/>
          <p:cNvSpPr>
            <a:spLocks noChangeArrowheads="1"/>
          </p:cNvSpPr>
          <p:nvPr/>
        </p:nvSpPr>
        <p:spPr bwMode="auto">
          <a:xfrm>
            <a:off x="14036840" y="9494293"/>
            <a:ext cx="1325978" cy="1325978"/>
          </a:xfrm>
          <a:custGeom>
            <a:avLst/>
            <a:gdLst>
              <a:gd name="T0" fmla="*/ 0 w 1122"/>
              <a:gd name="T1" fmla="*/ 560 h 1121"/>
              <a:gd name="T2" fmla="*/ 0 w 1122"/>
              <a:gd name="T3" fmla="*/ 560 h 1121"/>
              <a:gd name="T4" fmla="*/ 561 w 1122"/>
              <a:gd name="T5" fmla="*/ 1120 h 1121"/>
              <a:gd name="T6" fmla="*/ 561 w 1122"/>
              <a:gd name="T7" fmla="*/ 1120 h 1121"/>
              <a:gd name="T8" fmla="*/ 1121 w 1122"/>
              <a:gd name="T9" fmla="*/ 560 h 1121"/>
              <a:gd name="T10" fmla="*/ 1121 w 1122"/>
              <a:gd name="T11" fmla="*/ 560 h 1121"/>
              <a:gd name="T12" fmla="*/ 561 w 1122"/>
              <a:gd name="T13" fmla="*/ 0 h 1121"/>
              <a:gd name="T14" fmla="*/ 561 w 1122"/>
              <a:gd name="T15" fmla="*/ 0 h 1121"/>
              <a:gd name="T16" fmla="*/ 0 w 1122"/>
              <a:gd name="T17" fmla="*/ 560 h 1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2" h="1121">
                <a:moveTo>
                  <a:pt x="0" y="560"/>
                </a:moveTo>
                <a:lnTo>
                  <a:pt x="0" y="560"/>
                </a:lnTo>
                <a:cubicBezTo>
                  <a:pt x="0" y="869"/>
                  <a:pt x="251" y="1120"/>
                  <a:pt x="561" y="1120"/>
                </a:cubicBezTo>
                <a:lnTo>
                  <a:pt x="561" y="1120"/>
                </a:lnTo>
                <a:cubicBezTo>
                  <a:pt x="870" y="1120"/>
                  <a:pt x="1121" y="869"/>
                  <a:pt x="1121" y="560"/>
                </a:cubicBezTo>
                <a:lnTo>
                  <a:pt x="1121" y="560"/>
                </a:lnTo>
                <a:cubicBezTo>
                  <a:pt x="1121" y="251"/>
                  <a:pt x="870" y="0"/>
                  <a:pt x="561" y="0"/>
                </a:cubicBezTo>
                <a:lnTo>
                  <a:pt x="561" y="0"/>
                </a:lnTo>
                <a:cubicBezTo>
                  <a:pt x="251" y="0"/>
                  <a:pt x="0" y="251"/>
                  <a:pt x="0" y="56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16"/>
          <p:cNvSpPr>
            <a:spLocks noChangeArrowheads="1"/>
          </p:cNvSpPr>
          <p:nvPr/>
        </p:nvSpPr>
        <p:spPr bwMode="auto">
          <a:xfrm>
            <a:off x="16171979" y="8460656"/>
            <a:ext cx="1325978" cy="1325978"/>
          </a:xfrm>
          <a:custGeom>
            <a:avLst/>
            <a:gdLst>
              <a:gd name="T0" fmla="*/ 0 w 1122"/>
              <a:gd name="T1" fmla="*/ 560 h 1120"/>
              <a:gd name="T2" fmla="*/ 0 w 1122"/>
              <a:gd name="T3" fmla="*/ 560 h 1120"/>
              <a:gd name="T4" fmla="*/ 560 w 1122"/>
              <a:gd name="T5" fmla="*/ 1119 h 1120"/>
              <a:gd name="T6" fmla="*/ 560 w 1122"/>
              <a:gd name="T7" fmla="*/ 1119 h 1120"/>
              <a:gd name="T8" fmla="*/ 1121 w 1122"/>
              <a:gd name="T9" fmla="*/ 560 h 1120"/>
              <a:gd name="T10" fmla="*/ 1121 w 1122"/>
              <a:gd name="T11" fmla="*/ 560 h 1120"/>
              <a:gd name="T12" fmla="*/ 560 w 1122"/>
              <a:gd name="T13" fmla="*/ 0 h 1120"/>
              <a:gd name="T14" fmla="*/ 560 w 1122"/>
              <a:gd name="T15" fmla="*/ 0 h 1120"/>
              <a:gd name="T16" fmla="*/ 0 w 1122"/>
              <a:gd name="T17" fmla="*/ 560 h 1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2" h="1120">
                <a:moveTo>
                  <a:pt x="0" y="560"/>
                </a:moveTo>
                <a:lnTo>
                  <a:pt x="0" y="560"/>
                </a:lnTo>
                <a:cubicBezTo>
                  <a:pt x="0" y="869"/>
                  <a:pt x="251" y="1119"/>
                  <a:pt x="560" y="1119"/>
                </a:cubicBezTo>
                <a:lnTo>
                  <a:pt x="560" y="1119"/>
                </a:lnTo>
                <a:cubicBezTo>
                  <a:pt x="870" y="1119"/>
                  <a:pt x="1121" y="869"/>
                  <a:pt x="1121" y="560"/>
                </a:cubicBezTo>
                <a:lnTo>
                  <a:pt x="1121" y="560"/>
                </a:lnTo>
                <a:cubicBezTo>
                  <a:pt x="1121" y="250"/>
                  <a:pt x="870" y="0"/>
                  <a:pt x="560" y="0"/>
                </a:cubicBezTo>
                <a:lnTo>
                  <a:pt x="560" y="0"/>
                </a:lnTo>
                <a:cubicBezTo>
                  <a:pt x="251" y="0"/>
                  <a:pt x="0" y="250"/>
                  <a:pt x="0" y="56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17"/>
          <p:cNvSpPr>
            <a:spLocks noChangeArrowheads="1"/>
          </p:cNvSpPr>
          <p:nvPr/>
        </p:nvSpPr>
        <p:spPr bwMode="auto">
          <a:xfrm>
            <a:off x="18244470" y="7604513"/>
            <a:ext cx="1325978" cy="1325978"/>
          </a:xfrm>
          <a:custGeom>
            <a:avLst/>
            <a:gdLst>
              <a:gd name="T0" fmla="*/ 0 w 1122"/>
              <a:gd name="T1" fmla="*/ 560 h 1121"/>
              <a:gd name="T2" fmla="*/ 0 w 1122"/>
              <a:gd name="T3" fmla="*/ 560 h 1121"/>
              <a:gd name="T4" fmla="*/ 561 w 1122"/>
              <a:gd name="T5" fmla="*/ 1120 h 1121"/>
              <a:gd name="T6" fmla="*/ 561 w 1122"/>
              <a:gd name="T7" fmla="*/ 1120 h 1121"/>
              <a:gd name="T8" fmla="*/ 1121 w 1122"/>
              <a:gd name="T9" fmla="*/ 560 h 1121"/>
              <a:gd name="T10" fmla="*/ 1121 w 1122"/>
              <a:gd name="T11" fmla="*/ 560 h 1121"/>
              <a:gd name="T12" fmla="*/ 561 w 1122"/>
              <a:gd name="T13" fmla="*/ 0 h 1121"/>
              <a:gd name="T14" fmla="*/ 561 w 1122"/>
              <a:gd name="T15" fmla="*/ 0 h 1121"/>
              <a:gd name="T16" fmla="*/ 0 w 1122"/>
              <a:gd name="T17" fmla="*/ 560 h 1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2" h="1121">
                <a:moveTo>
                  <a:pt x="0" y="560"/>
                </a:moveTo>
                <a:lnTo>
                  <a:pt x="0" y="560"/>
                </a:lnTo>
                <a:cubicBezTo>
                  <a:pt x="0" y="870"/>
                  <a:pt x="251" y="1120"/>
                  <a:pt x="561" y="1120"/>
                </a:cubicBezTo>
                <a:lnTo>
                  <a:pt x="561" y="1120"/>
                </a:lnTo>
                <a:cubicBezTo>
                  <a:pt x="870" y="1120"/>
                  <a:pt x="1121" y="870"/>
                  <a:pt x="1121" y="560"/>
                </a:cubicBezTo>
                <a:lnTo>
                  <a:pt x="1121" y="560"/>
                </a:lnTo>
                <a:cubicBezTo>
                  <a:pt x="1121" y="251"/>
                  <a:pt x="870" y="0"/>
                  <a:pt x="561" y="0"/>
                </a:cubicBezTo>
                <a:lnTo>
                  <a:pt x="561" y="0"/>
                </a:lnTo>
                <a:cubicBezTo>
                  <a:pt x="251" y="0"/>
                  <a:pt x="0" y="251"/>
                  <a:pt x="0" y="56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18"/>
          <p:cNvSpPr>
            <a:spLocks noChangeArrowheads="1"/>
          </p:cNvSpPr>
          <p:nvPr/>
        </p:nvSpPr>
        <p:spPr bwMode="auto">
          <a:xfrm>
            <a:off x="19413836" y="10334776"/>
            <a:ext cx="1325978" cy="1325978"/>
          </a:xfrm>
          <a:custGeom>
            <a:avLst/>
            <a:gdLst>
              <a:gd name="T0" fmla="*/ 0 w 1120"/>
              <a:gd name="T1" fmla="*/ 560 h 1121"/>
              <a:gd name="T2" fmla="*/ 0 w 1120"/>
              <a:gd name="T3" fmla="*/ 560 h 1121"/>
              <a:gd name="T4" fmla="*/ 560 w 1120"/>
              <a:gd name="T5" fmla="*/ 1120 h 1121"/>
              <a:gd name="T6" fmla="*/ 560 w 1120"/>
              <a:gd name="T7" fmla="*/ 1120 h 1121"/>
              <a:gd name="T8" fmla="*/ 1119 w 1120"/>
              <a:gd name="T9" fmla="*/ 560 h 1121"/>
              <a:gd name="T10" fmla="*/ 1119 w 1120"/>
              <a:gd name="T11" fmla="*/ 560 h 1121"/>
              <a:gd name="T12" fmla="*/ 560 w 1120"/>
              <a:gd name="T13" fmla="*/ 0 h 1121"/>
              <a:gd name="T14" fmla="*/ 560 w 1120"/>
              <a:gd name="T15" fmla="*/ 0 h 1121"/>
              <a:gd name="T16" fmla="*/ 0 w 1120"/>
              <a:gd name="T17" fmla="*/ 560 h 1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0" h="1121">
                <a:moveTo>
                  <a:pt x="0" y="560"/>
                </a:moveTo>
                <a:lnTo>
                  <a:pt x="0" y="560"/>
                </a:lnTo>
                <a:cubicBezTo>
                  <a:pt x="0" y="869"/>
                  <a:pt x="250" y="1120"/>
                  <a:pt x="560" y="1120"/>
                </a:cubicBezTo>
                <a:lnTo>
                  <a:pt x="560" y="1120"/>
                </a:lnTo>
                <a:cubicBezTo>
                  <a:pt x="869" y="1120"/>
                  <a:pt x="1119" y="869"/>
                  <a:pt x="1119" y="560"/>
                </a:cubicBezTo>
                <a:lnTo>
                  <a:pt x="1119" y="560"/>
                </a:lnTo>
                <a:cubicBezTo>
                  <a:pt x="1119" y="251"/>
                  <a:pt x="869" y="0"/>
                  <a:pt x="560" y="0"/>
                </a:cubicBezTo>
                <a:lnTo>
                  <a:pt x="560" y="0"/>
                </a:lnTo>
                <a:cubicBezTo>
                  <a:pt x="250" y="0"/>
                  <a:pt x="0" y="251"/>
                  <a:pt x="0" y="56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19"/>
          <p:cNvSpPr>
            <a:spLocks noChangeArrowheads="1"/>
          </p:cNvSpPr>
          <p:nvPr/>
        </p:nvSpPr>
        <p:spPr bwMode="auto">
          <a:xfrm>
            <a:off x="20551880" y="7834210"/>
            <a:ext cx="1325978" cy="1325978"/>
          </a:xfrm>
          <a:custGeom>
            <a:avLst/>
            <a:gdLst>
              <a:gd name="T0" fmla="*/ 0 w 1121"/>
              <a:gd name="T1" fmla="*/ 560 h 1121"/>
              <a:gd name="T2" fmla="*/ 0 w 1121"/>
              <a:gd name="T3" fmla="*/ 560 h 1121"/>
              <a:gd name="T4" fmla="*/ 560 w 1121"/>
              <a:gd name="T5" fmla="*/ 1120 h 1121"/>
              <a:gd name="T6" fmla="*/ 560 w 1121"/>
              <a:gd name="T7" fmla="*/ 1120 h 1121"/>
              <a:gd name="T8" fmla="*/ 1120 w 1121"/>
              <a:gd name="T9" fmla="*/ 560 h 1121"/>
              <a:gd name="T10" fmla="*/ 1120 w 1121"/>
              <a:gd name="T11" fmla="*/ 560 h 1121"/>
              <a:gd name="T12" fmla="*/ 560 w 1121"/>
              <a:gd name="T13" fmla="*/ 0 h 1121"/>
              <a:gd name="T14" fmla="*/ 560 w 1121"/>
              <a:gd name="T15" fmla="*/ 0 h 1121"/>
              <a:gd name="T16" fmla="*/ 0 w 1121"/>
              <a:gd name="T17" fmla="*/ 560 h 1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1" h="1121">
                <a:moveTo>
                  <a:pt x="0" y="560"/>
                </a:moveTo>
                <a:lnTo>
                  <a:pt x="0" y="560"/>
                </a:lnTo>
                <a:cubicBezTo>
                  <a:pt x="0" y="870"/>
                  <a:pt x="251" y="1120"/>
                  <a:pt x="560" y="1120"/>
                </a:cubicBezTo>
                <a:lnTo>
                  <a:pt x="560" y="1120"/>
                </a:lnTo>
                <a:cubicBezTo>
                  <a:pt x="869" y="1120"/>
                  <a:pt x="1120" y="870"/>
                  <a:pt x="1120" y="560"/>
                </a:cubicBezTo>
                <a:lnTo>
                  <a:pt x="1120" y="560"/>
                </a:lnTo>
                <a:cubicBezTo>
                  <a:pt x="1120" y="251"/>
                  <a:pt x="869" y="0"/>
                  <a:pt x="560" y="0"/>
                </a:cubicBezTo>
                <a:lnTo>
                  <a:pt x="560" y="0"/>
                </a:lnTo>
                <a:cubicBezTo>
                  <a:pt x="251" y="0"/>
                  <a:pt x="0" y="251"/>
                  <a:pt x="0" y="56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28"/>
          <p:cNvSpPr>
            <a:spLocks noChangeArrowheads="1"/>
          </p:cNvSpPr>
          <p:nvPr/>
        </p:nvSpPr>
        <p:spPr bwMode="auto">
          <a:xfrm>
            <a:off x="1753276" y="4279130"/>
            <a:ext cx="662987" cy="662987"/>
          </a:xfrm>
          <a:custGeom>
            <a:avLst/>
            <a:gdLst>
              <a:gd name="T0" fmla="*/ 0 w 561"/>
              <a:gd name="T1" fmla="*/ 280 h 561"/>
              <a:gd name="T2" fmla="*/ 0 w 561"/>
              <a:gd name="T3" fmla="*/ 280 h 561"/>
              <a:gd name="T4" fmla="*/ 280 w 561"/>
              <a:gd name="T5" fmla="*/ 560 h 561"/>
              <a:gd name="T6" fmla="*/ 280 w 561"/>
              <a:gd name="T7" fmla="*/ 560 h 561"/>
              <a:gd name="T8" fmla="*/ 560 w 561"/>
              <a:gd name="T9" fmla="*/ 280 h 561"/>
              <a:gd name="T10" fmla="*/ 560 w 561"/>
              <a:gd name="T11" fmla="*/ 280 h 561"/>
              <a:gd name="T12" fmla="*/ 280 w 561"/>
              <a:gd name="T13" fmla="*/ 0 h 561"/>
              <a:gd name="T14" fmla="*/ 280 w 561"/>
              <a:gd name="T15" fmla="*/ 0 h 561"/>
              <a:gd name="T16" fmla="*/ 0 w 561"/>
              <a:gd name="T17" fmla="*/ 280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1" h="561">
                <a:moveTo>
                  <a:pt x="0" y="280"/>
                </a:moveTo>
                <a:lnTo>
                  <a:pt x="0" y="280"/>
                </a:lnTo>
                <a:cubicBezTo>
                  <a:pt x="0" y="434"/>
                  <a:pt x="125" y="560"/>
                  <a:pt x="280" y="560"/>
                </a:cubicBezTo>
                <a:lnTo>
                  <a:pt x="280" y="560"/>
                </a:lnTo>
                <a:cubicBezTo>
                  <a:pt x="435" y="560"/>
                  <a:pt x="560" y="434"/>
                  <a:pt x="560" y="280"/>
                </a:cubicBezTo>
                <a:lnTo>
                  <a:pt x="560" y="280"/>
                </a:lnTo>
                <a:cubicBezTo>
                  <a:pt x="560" y="125"/>
                  <a:pt x="435" y="0"/>
                  <a:pt x="280" y="0"/>
                </a:cubicBezTo>
                <a:lnTo>
                  <a:pt x="280" y="0"/>
                </a:lnTo>
                <a:cubicBezTo>
                  <a:pt x="125" y="0"/>
                  <a:pt x="0" y="125"/>
                  <a:pt x="0" y="28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29"/>
          <p:cNvSpPr>
            <a:spLocks noChangeArrowheads="1"/>
          </p:cNvSpPr>
          <p:nvPr/>
        </p:nvSpPr>
        <p:spPr bwMode="auto">
          <a:xfrm>
            <a:off x="1753276" y="5244899"/>
            <a:ext cx="662987" cy="662991"/>
          </a:xfrm>
          <a:custGeom>
            <a:avLst/>
            <a:gdLst>
              <a:gd name="T0" fmla="*/ 0 w 561"/>
              <a:gd name="T1" fmla="*/ 280 h 561"/>
              <a:gd name="T2" fmla="*/ 0 w 561"/>
              <a:gd name="T3" fmla="*/ 280 h 561"/>
              <a:gd name="T4" fmla="*/ 280 w 561"/>
              <a:gd name="T5" fmla="*/ 560 h 561"/>
              <a:gd name="T6" fmla="*/ 280 w 561"/>
              <a:gd name="T7" fmla="*/ 560 h 561"/>
              <a:gd name="T8" fmla="*/ 560 w 561"/>
              <a:gd name="T9" fmla="*/ 280 h 561"/>
              <a:gd name="T10" fmla="*/ 560 w 561"/>
              <a:gd name="T11" fmla="*/ 280 h 561"/>
              <a:gd name="T12" fmla="*/ 280 w 561"/>
              <a:gd name="T13" fmla="*/ 0 h 561"/>
              <a:gd name="T14" fmla="*/ 280 w 561"/>
              <a:gd name="T15" fmla="*/ 0 h 561"/>
              <a:gd name="T16" fmla="*/ 0 w 561"/>
              <a:gd name="T17" fmla="*/ 280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1" h="561">
                <a:moveTo>
                  <a:pt x="0" y="280"/>
                </a:moveTo>
                <a:lnTo>
                  <a:pt x="0" y="280"/>
                </a:lnTo>
                <a:cubicBezTo>
                  <a:pt x="0" y="435"/>
                  <a:pt x="125" y="560"/>
                  <a:pt x="280" y="560"/>
                </a:cubicBezTo>
                <a:lnTo>
                  <a:pt x="280" y="560"/>
                </a:lnTo>
                <a:cubicBezTo>
                  <a:pt x="435" y="560"/>
                  <a:pt x="560" y="435"/>
                  <a:pt x="560" y="280"/>
                </a:cubicBezTo>
                <a:lnTo>
                  <a:pt x="560" y="280"/>
                </a:lnTo>
                <a:cubicBezTo>
                  <a:pt x="560" y="125"/>
                  <a:pt x="435" y="0"/>
                  <a:pt x="280" y="0"/>
                </a:cubicBezTo>
                <a:lnTo>
                  <a:pt x="280" y="0"/>
                </a:lnTo>
                <a:cubicBezTo>
                  <a:pt x="125" y="0"/>
                  <a:pt x="0" y="125"/>
                  <a:pt x="0" y="28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30"/>
          <p:cNvSpPr>
            <a:spLocks noChangeArrowheads="1"/>
          </p:cNvSpPr>
          <p:nvPr/>
        </p:nvSpPr>
        <p:spPr bwMode="auto">
          <a:xfrm>
            <a:off x="1753276" y="6210672"/>
            <a:ext cx="662987" cy="662987"/>
          </a:xfrm>
          <a:custGeom>
            <a:avLst/>
            <a:gdLst>
              <a:gd name="T0" fmla="*/ 0 w 561"/>
              <a:gd name="T1" fmla="*/ 280 h 561"/>
              <a:gd name="T2" fmla="*/ 0 w 561"/>
              <a:gd name="T3" fmla="*/ 280 h 561"/>
              <a:gd name="T4" fmla="*/ 280 w 561"/>
              <a:gd name="T5" fmla="*/ 560 h 561"/>
              <a:gd name="T6" fmla="*/ 280 w 561"/>
              <a:gd name="T7" fmla="*/ 560 h 561"/>
              <a:gd name="T8" fmla="*/ 560 w 561"/>
              <a:gd name="T9" fmla="*/ 280 h 561"/>
              <a:gd name="T10" fmla="*/ 560 w 561"/>
              <a:gd name="T11" fmla="*/ 280 h 561"/>
              <a:gd name="T12" fmla="*/ 280 w 561"/>
              <a:gd name="T13" fmla="*/ 0 h 561"/>
              <a:gd name="T14" fmla="*/ 280 w 561"/>
              <a:gd name="T15" fmla="*/ 0 h 561"/>
              <a:gd name="T16" fmla="*/ 0 w 561"/>
              <a:gd name="T17" fmla="*/ 280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1" h="561">
                <a:moveTo>
                  <a:pt x="0" y="280"/>
                </a:moveTo>
                <a:lnTo>
                  <a:pt x="0" y="280"/>
                </a:lnTo>
                <a:cubicBezTo>
                  <a:pt x="0" y="435"/>
                  <a:pt x="125" y="560"/>
                  <a:pt x="280" y="560"/>
                </a:cubicBezTo>
                <a:lnTo>
                  <a:pt x="280" y="560"/>
                </a:lnTo>
                <a:cubicBezTo>
                  <a:pt x="435" y="560"/>
                  <a:pt x="560" y="435"/>
                  <a:pt x="560" y="280"/>
                </a:cubicBezTo>
                <a:lnTo>
                  <a:pt x="560" y="280"/>
                </a:lnTo>
                <a:cubicBezTo>
                  <a:pt x="560" y="125"/>
                  <a:pt x="435" y="0"/>
                  <a:pt x="280" y="0"/>
                </a:cubicBezTo>
                <a:lnTo>
                  <a:pt x="280" y="0"/>
                </a:lnTo>
                <a:cubicBezTo>
                  <a:pt x="125" y="0"/>
                  <a:pt x="0" y="125"/>
                  <a:pt x="0" y="28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Freeform 31"/>
          <p:cNvSpPr>
            <a:spLocks noChangeArrowheads="1"/>
          </p:cNvSpPr>
          <p:nvPr/>
        </p:nvSpPr>
        <p:spPr bwMode="auto">
          <a:xfrm>
            <a:off x="1753276" y="7176442"/>
            <a:ext cx="662987" cy="662991"/>
          </a:xfrm>
          <a:custGeom>
            <a:avLst/>
            <a:gdLst>
              <a:gd name="T0" fmla="*/ 0 w 561"/>
              <a:gd name="T1" fmla="*/ 280 h 561"/>
              <a:gd name="T2" fmla="*/ 0 w 561"/>
              <a:gd name="T3" fmla="*/ 280 h 561"/>
              <a:gd name="T4" fmla="*/ 280 w 561"/>
              <a:gd name="T5" fmla="*/ 560 h 561"/>
              <a:gd name="T6" fmla="*/ 280 w 561"/>
              <a:gd name="T7" fmla="*/ 560 h 561"/>
              <a:gd name="T8" fmla="*/ 560 w 561"/>
              <a:gd name="T9" fmla="*/ 280 h 561"/>
              <a:gd name="T10" fmla="*/ 560 w 561"/>
              <a:gd name="T11" fmla="*/ 280 h 561"/>
              <a:gd name="T12" fmla="*/ 280 w 561"/>
              <a:gd name="T13" fmla="*/ 0 h 561"/>
              <a:gd name="T14" fmla="*/ 280 w 561"/>
              <a:gd name="T15" fmla="*/ 0 h 561"/>
              <a:gd name="T16" fmla="*/ 0 w 561"/>
              <a:gd name="T17" fmla="*/ 280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1" h="561">
                <a:moveTo>
                  <a:pt x="0" y="280"/>
                </a:moveTo>
                <a:lnTo>
                  <a:pt x="0" y="280"/>
                </a:lnTo>
                <a:cubicBezTo>
                  <a:pt x="0" y="435"/>
                  <a:pt x="125" y="560"/>
                  <a:pt x="280" y="560"/>
                </a:cubicBezTo>
                <a:lnTo>
                  <a:pt x="280" y="560"/>
                </a:lnTo>
                <a:cubicBezTo>
                  <a:pt x="435" y="560"/>
                  <a:pt x="560" y="435"/>
                  <a:pt x="560" y="280"/>
                </a:cubicBezTo>
                <a:lnTo>
                  <a:pt x="560" y="280"/>
                </a:lnTo>
                <a:cubicBezTo>
                  <a:pt x="560" y="125"/>
                  <a:pt x="435" y="0"/>
                  <a:pt x="280" y="0"/>
                </a:cubicBezTo>
                <a:lnTo>
                  <a:pt x="280" y="0"/>
                </a:lnTo>
                <a:cubicBezTo>
                  <a:pt x="125" y="0"/>
                  <a:pt x="0" y="125"/>
                  <a:pt x="0" y="28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Freeform 32"/>
          <p:cNvSpPr>
            <a:spLocks noChangeArrowheads="1"/>
          </p:cNvSpPr>
          <p:nvPr/>
        </p:nvSpPr>
        <p:spPr bwMode="auto">
          <a:xfrm>
            <a:off x="1753276" y="8105670"/>
            <a:ext cx="662987" cy="662991"/>
          </a:xfrm>
          <a:custGeom>
            <a:avLst/>
            <a:gdLst>
              <a:gd name="T0" fmla="*/ 0 w 561"/>
              <a:gd name="T1" fmla="*/ 280 h 561"/>
              <a:gd name="T2" fmla="*/ 0 w 561"/>
              <a:gd name="T3" fmla="*/ 280 h 561"/>
              <a:gd name="T4" fmla="*/ 280 w 561"/>
              <a:gd name="T5" fmla="*/ 560 h 561"/>
              <a:gd name="T6" fmla="*/ 280 w 561"/>
              <a:gd name="T7" fmla="*/ 560 h 561"/>
              <a:gd name="T8" fmla="*/ 560 w 561"/>
              <a:gd name="T9" fmla="*/ 280 h 561"/>
              <a:gd name="T10" fmla="*/ 560 w 561"/>
              <a:gd name="T11" fmla="*/ 280 h 561"/>
              <a:gd name="T12" fmla="*/ 280 w 561"/>
              <a:gd name="T13" fmla="*/ 0 h 561"/>
              <a:gd name="T14" fmla="*/ 280 w 561"/>
              <a:gd name="T15" fmla="*/ 0 h 561"/>
              <a:gd name="T16" fmla="*/ 0 w 561"/>
              <a:gd name="T17" fmla="*/ 280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1" h="561">
                <a:moveTo>
                  <a:pt x="0" y="280"/>
                </a:moveTo>
                <a:lnTo>
                  <a:pt x="0" y="280"/>
                </a:lnTo>
                <a:cubicBezTo>
                  <a:pt x="0" y="435"/>
                  <a:pt x="125" y="560"/>
                  <a:pt x="280" y="560"/>
                </a:cubicBezTo>
                <a:lnTo>
                  <a:pt x="280" y="560"/>
                </a:lnTo>
                <a:cubicBezTo>
                  <a:pt x="435" y="560"/>
                  <a:pt x="560" y="435"/>
                  <a:pt x="560" y="280"/>
                </a:cubicBezTo>
                <a:lnTo>
                  <a:pt x="560" y="280"/>
                </a:lnTo>
                <a:cubicBezTo>
                  <a:pt x="560" y="126"/>
                  <a:pt x="435" y="0"/>
                  <a:pt x="280" y="0"/>
                </a:cubicBezTo>
                <a:lnTo>
                  <a:pt x="280" y="0"/>
                </a:lnTo>
                <a:cubicBezTo>
                  <a:pt x="125" y="0"/>
                  <a:pt x="0" y="126"/>
                  <a:pt x="0" y="28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Freeform 33"/>
          <p:cNvSpPr>
            <a:spLocks noChangeArrowheads="1"/>
          </p:cNvSpPr>
          <p:nvPr/>
        </p:nvSpPr>
        <p:spPr bwMode="auto">
          <a:xfrm>
            <a:off x="1753276" y="9071443"/>
            <a:ext cx="662987" cy="662987"/>
          </a:xfrm>
          <a:custGeom>
            <a:avLst/>
            <a:gdLst>
              <a:gd name="T0" fmla="*/ 0 w 561"/>
              <a:gd name="T1" fmla="*/ 280 h 561"/>
              <a:gd name="T2" fmla="*/ 0 w 561"/>
              <a:gd name="T3" fmla="*/ 280 h 561"/>
              <a:gd name="T4" fmla="*/ 280 w 561"/>
              <a:gd name="T5" fmla="*/ 560 h 561"/>
              <a:gd name="T6" fmla="*/ 280 w 561"/>
              <a:gd name="T7" fmla="*/ 560 h 561"/>
              <a:gd name="T8" fmla="*/ 560 w 561"/>
              <a:gd name="T9" fmla="*/ 280 h 561"/>
              <a:gd name="T10" fmla="*/ 560 w 561"/>
              <a:gd name="T11" fmla="*/ 280 h 561"/>
              <a:gd name="T12" fmla="*/ 280 w 561"/>
              <a:gd name="T13" fmla="*/ 0 h 561"/>
              <a:gd name="T14" fmla="*/ 280 w 561"/>
              <a:gd name="T15" fmla="*/ 0 h 561"/>
              <a:gd name="T16" fmla="*/ 0 w 561"/>
              <a:gd name="T17" fmla="*/ 280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1" h="561">
                <a:moveTo>
                  <a:pt x="0" y="280"/>
                </a:moveTo>
                <a:lnTo>
                  <a:pt x="0" y="280"/>
                </a:lnTo>
                <a:cubicBezTo>
                  <a:pt x="0" y="435"/>
                  <a:pt x="125" y="560"/>
                  <a:pt x="280" y="560"/>
                </a:cubicBezTo>
                <a:lnTo>
                  <a:pt x="280" y="560"/>
                </a:lnTo>
                <a:cubicBezTo>
                  <a:pt x="435" y="560"/>
                  <a:pt x="560" y="435"/>
                  <a:pt x="560" y="280"/>
                </a:cubicBezTo>
                <a:lnTo>
                  <a:pt x="560" y="280"/>
                </a:lnTo>
                <a:cubicBezTo>
                  <a:pt x="560" y="126"/>
                  <a:pt x="435" y="0"/>
                  <a:pt x="280" y="0"/>
                </a:cubicBezTo>
                <a:lnTo>
                  <a:pt x="280" y="0"/>
                </a:lnTo>
                <a:cubicBezTo>
                  <a:pt x="125" y="0"/>
                  <a:pt x="0" y="126"/>
                  <a:pt x="0" y="28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Freeform 34"/>
          <p:cNvSpPr>
            <a:spLocks noChangeArrowheads="1"/>
          </p:cNvSpPr>
          <p:nvPr/>
        </p:nvSpPr>
        <p:spPr bwMode="auto">
          <a:xfrm>
            <a:off x="1753276" y="10031994"/>
            <a:ext cx="662987" cy="662987"/>
          </a:xfrm>
          <a:custGeom>
            <a:avLst/>
            <a:gdLst>
              <a:gd name="T0" fmla="*/ 0 w 561"/>
              <a:gd name="T1" fmla="*/ 280 h 561"/>
              <a:gd name="T2" fmla="*/ 0 w 561"/>
              <a:gd name="T3" fmla="*/ 280 h 561"/>
              <a:gd name="T4" fmla="*/ 280 w 561"/>
              <a:gd name="T5" fmla="*/ 560 h 561"/>
              <a:gd name="T6" fmla="*/ 280 w 561"/>
              <a:gd name="T7" fmla="*/ 560 h 561"/>
              <a:gd name="T8" fmla="*/ 560 w 561"/>
              <a:gd name="T9" fmla="*/ 280 h 561"/>
              <a:gd name="T10" fmla="*/ 560 w 561"/>
              <a:gd name="T11" fmla="*/ 280 h 561"/>
              <a:gd name="T12" fmla="*/ 280 w 561"/>
              <a:gd name="T13" fmla="*/ 0 h 561"/>
              <a:gd name="T14" fmla="*/ 280 w 561"/>
              <a:gd name="T15" fmla="*/ 0 h 561"/>
              <a:gd name="T16" fmla="*/ 0 w 561"/>
              <a:gd name="T17" fmla="*/ 280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1" h="561">
                <a:moveTo>
                  <a:pt x="0" y="280"/>
                </a:moveTo>
                <a:lnTo>
                  <a:pt x="0" y="280"/>
                </a:lnTo>
                <a:cubicBezTo>
                  <a:pt x="0" y="435"/>
                  <a:pt x="125" y="560"/>
                  <a:pt x="280" y="560"/>
                </a:cubicBezTo>
                <a:lnTo>
                  <a:pt x="280" y="560"/>
                </a:lnTo>
                <a:cubicBezTo>
                  <a:pt x="435" y="560"/>
                  <a:pt x="560" y="435"/>
                  <a:pt x="560" y="280"/>
                </a:cubicBezTo>
                <a:lnTo>
                  <a:pt x="560" y="280"/>
                </a:lnTo>
                <a:cubicBezTo>
                  <a:pt x="560" y="125"/>
                  <a:pt x="435" y="0"/>
                  <a:pt x="280" y="0"/>
                </a:cubicBezTo>
                <a:lnTo>
                  <a:pt x="280" y="0"/>
                </a:lnTo>
                <a:cubicBezTo>
                  <a:pt x="125" y="0"/>
                  <a:pt x="0" y="125"/>
                  <a:pt x="0" y="28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Freeform 35"/>
          <p:cNvSpPr>
            <a:spLocks noChangeArrowheads="1"/>
          </p:cNvSpPr>
          <p:nvPr/>
        </p:nvSpPr>
        <p:spPr bwMode="auto">
          <a:xfrm>
            <a:off x="1753276" y="10997763"/>
            <a:ext cx="662987" cy="662991"/>
          </a:xfrm>
          <a:custGeom>
            <a:avLst/>
            <a:gdLst>
              <a:gd name="T0" fmla="*/ 0 w 561"/>
              <a:gd name="T1" fmla="*/ 280 h 561"/>
              <a:gd name="T2" fmla="*/ 0 w 561"/>
              <a:gd name="T3" fmla="*/ 280 h 561"/>
              <a:gd name="T4" fmla="*/ 280 w 561"/>
              <a:gd name="T5" fmla="*/ 560 h 561"/>
              <a:gd name="T6" fmla="*/ 280 w 561"/>
              <a:gd name="T7" fmla="*/ 560 h 561"/>
              <a:gd name="T8" fmla="*/ 560 w 561"/>
              <a:gd name="T9" fmla="*/ 280 h 561"/>
              <a:gd name="T10" fmla="*/ 560 w 561"/>
              <a:gd name="T11" fmla="*/ 280 h 561"/>
              <a:gd name="T12" fmla="*/ 280 w 561"/>
              <a:gd name="T13" fmla="*/ 0 h 561"/>
              <a:gd name="T14" fmla="*/ 280 w 561"/>
              <a:gd name="T15" fmla="*/ 0 h 561"/>
              <a:gd name="T16" fmla="*/ 0 w 561"/>
              <a:gd name="T17" fmla="*/ 280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1" h="561">
                <a:moveTo>
                  <a:pt x="0" y="280"/>
                </a:moveTo>
                <a:lnTo>
                  <a:pt x="0" y="280"/>
                </a:lnTo>
                <a:cubicBezTo>
                  <a:pt x="0" y="435"/>
                  <a:pt x="125" y="560"/>
                  <a:pt x="280" y="560"/>
                </a:cubicBezTo>
                <a:lnTo>
                  <a:pt x="280" y="560"/>
                </a:lnTo>
                <a:cubicBezTo>
                  <a:pt x="435" y="560"/>
                  <a:pt x="560" y="435"/>
                  <a:pt x="560" y="280"/>
                </a:cubicBezTo>
                <a:lnTo>
                  <a:pt x="560" y="280"/>
                </a:lnTo>
                <a:cubicBezTo>
                  <a:pt x="560" y="125"/>
                  <a:pt x="435" y="0"/>
                  <a:pt x="280" y="0"/>
                </a:cubicBezTo>
                <a:lnTo>
                  <a:pt x="280" y="0"/>
                </a:lnTo>
                <a:cubicBezTo>
                  <a:pt x="125" y="0"/>
                  <a:pt x="0" y="125"/>
                  <a:pt x="0" y="28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6" name="CuadroTexto 505"/>
          <p:cNvSpPr txBox="1"/>
          <p:nvPr/>
        </p:nvSpPr>
        <p:spPr>
          <a:xfrm>
            <a:off x="9837438" y="7259961"/>
            <a:ext cx="816249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  <a:endParaRPr lang="en-US" sz="85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07" name="CuadroTexto 506"/>
          <p:cNvSpPr txBox="1"/>
          <p:nvPr/>
        </p:nvSpPr>
        <p:spPr>
          <a:xfrm>
            <a:off x="11314309" y="10246038"/>
            <a:ext cx="816249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508" name="CuadroTexto 507"/>
          <p:cNvSpPr txBox="1"/>
          <p:nvPr/>
        </p:nvSpPr>
        <p:spPr>
          <a:xfrm>
            <a:off x="12992016" y="7046381"/>
            <a:ext cx="816249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509" name="CuadroTexto 508"/>
          <p:cNvSpPr txBox="1"/>
          <p:nvPr/>
        </p:nvSpPr>
        <p:spPr>
          <a:xfrm>
            <a:off x="14332904" y="9395365"/>
            <a:ext cx="816249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sp>
        <p:nvSpPr>
          <p:cNvPr id="510" name="CuadroTexto 509"/>
          <p:cNvSpPr txBox="1"/>
          <p:nvPr/>
        </p:nvSpPr>
        <p:spPr>
          <a:xfrm>
            <a:off x="16468043" y="8387831"/>
            <a:ext cx="816249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5</a:t>
            </a:r>
          </a:p>
        </p:txBody>
      </p:sp>
      <p:sp>
        <p:nvSpPr>
          <p:cNvPr id="511" name="CuadroTexto 510"/>
          <p:cNvSpPr txBox="1"/>
          <p:nvPr/>
        </p:nvSpPr>
        <p:spPr>
          <a:xfrm>
            <a:off x="18493742" y="7505096"/>
            <a:ext cx="816249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6</a:t>
            </a:r>
          </a:p>
        </p:txBody>
      </p:sp>
      <p:sp>
        <p:nvSpPr>
          <p:cNvPr id="512" name="CuadroTexto 511"/>
          <p:cNvSpPr txBox="1"/>
          <p:nvPr/>
        </p:nvSpPr>
        <p:spPr>
          <a:xfrm>
            <a:off x="19685633" y="10297571"/>
            <a:ext cx="816249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7</a:t>
            </a:r>
          </a:p>
        </p:txBody>
      </p:sp>
      <p:sp>
        <p:nvSpPr>
          <p:cNvPr id="513" name="CuadroTexto 512"/>
          <p:cNvSpPr txBox="1"/>
          <p:nvPr/>
        </p:nvSpPr>
        <p:spPr>
          <a:xfrm>
            <a:off x="20835427" y="7791176"/>
            <a:ext cx="816249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8</a:t>
            </a:r>
          </a:p>
        </p:txBody>
      </p:sp>
      <p:sp>
        <p:nvSpPr>
          <p:cNvPr id="514" name="CuadroTexto 513"/>
          <p:cNvSpPr txBox="1"/>
          <p:nvPr/>
        </p:nvSpPr>
        <p:spPr>
          <a:xfrm>
            <a:off x="1854672" y="4234230"/>
            <a:ext cx="4828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15" name="CuadroTexto 514"/>
          <p:cNvSpPr txBox="1"/>
          <p:nvPr/>
        </p:nvSpPr>
        <p:spPr>
          <a:xfrm>
            <a:off x="1855989" y="5185203"/>
            <a:ext cx="4828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516" name="CuadroTexto 515"/>
          <p:cNvSpPr txBox="1"/>
          <p:nvPr/>
        </p:nvSpPr>
        <p:spPr>
          <a:xfrm>
            <a:off x="1858598" y="6170901"/>
            <a:ext cx="4828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517" name="CuadroTexto 516"/>
          <p:cNvSpPr txBox="1"/>
          <p:nvPr/>
        </p:nvSpPr>
        <p:spPr>
          <a:xfrm>
            <a:off x="1851047" y="7135724"/>
            <a:ext cx="4828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sp>
        <p:nvSpPr>
          <p:cNvPr id="518" name="CuadroTexto 517"/>
          <p:cNvSpPr txBox="1"/>
          <p:nvPr/>
        </p:nvSpPr>
        <p:spPr>
          <a:xfrm>
            <a:off x="1853116" y="8075463"/>
            <a:ext cx="4828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5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19" name="CuadroTexto 518"/>
          <p:cNvSpPr txBox="1"/>
          <p:nvPr/>
        </p:nvSpPr>
        <p:spPr>
          <a:xfrm>
            <a:off x="1843463" y="9030721"/>
            <a:ext cx="4828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6</a:t>
            </a:r>
          </a:p>
        </p:txBody>
      </p:sp>
      <p:sp>
        <p:nvSpPr>
          <p:cNvPr id="520" name="CuadroTexto 519"/>
          <p:cNvSpPr txBox="1"/>
          <p:nvPr/>
        </p:nvSpPr>
        <p:spPr>
          <a:xfrm>
            <a:off x="1866568" y="10011813"/>
            <a:ext cx="4828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7</a:t>
            </a:r>
          </a:p>
        </p:txBody>
      </p:sp>
      <p:sp>
        <p:nvSpPr>
          <p:cNvPr id="521" name="CuadroTexto 520"/>
          <p:cNvSpPr txBox="1"/>
          <p:nvPr/>
        </p:nvSpPr>
        <p:spPr>
          <a:xfrm>
            <a:off x="1857684" y="10952165"/>
            <a:ext cx="4828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8</a:t>
            </a:r>
          </a:p>
        </p:txBody>
      </p:sp>
      <p:sp>
        <p:nvSpPr>
          <p:cNvPr id="522" name="CuadroTexto 521"/>
          <p:cNvSpPr txBox="1"/>
          <p:nvPr/>
        </p:nvSpPr>
        <p:spPr>
          <a:xfrm>
            <a:off x="2661623" y="4356638"/>
            <a:ext cx="573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2400"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2400" dirty="0"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523" name="CuadroTexto 522"/>
          <p:cNvSpPr txBox="1"/>
          <p:nvPr/>
        </p:nvSpPr>
        <p:spPr>
          <a:xfrm>
            <a:off x="2675304" y="5282917"/>
            <a:ext cx="573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Lato" charset="0"/>
                <a:ea typeface="Lato" charset="0"/>
                <a:cs typeface="Lato" charset="0"/>
              </a:rPr>
              <a:t>Refers </a:t>
            </a:r>
            <a:r>
              <a:rPr lang="en-US" sz="2400" dirty="0">
                <a:latin typeface="Lato" charset="0"/>
                <a:ea typeface="Lato" charset="0"/>
                <a:cs typeface="Lato" charset="0"/>
              </a:rPr>
              <a:t>to a good or service being offered.</a:t>
            </a:r>
          </a:p>
        </p:txBody>
      </p:sp>
      <p:sp>
        <p:nvSpPr>
          <p:cNvPr id="524" name="CuadroTexto 523"/>
          <p:cNvSpPr txBox="1"/>
          <p:nvPr/>
        </p:nvSpPr>
        <p:spPr>
          <a:xfrm>
            <a:off x="2675304" y="6274451"/>
            <a:ext cx="573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2400"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2400" dirty="0"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525" name="CuadroTexto 524"/>
          <p:cNvSpPr txBox="1"/>
          <p:nvPr/>
        </p:nvSpPr>
        <p:spPr>
          <a:xfrm>
            <a:off x="2661623" y="7256655"/>
            <a:ext cx="573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2400"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2400" dirty="0"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526" name="CuadroTexto 525"/>
          <p:cNvSpPr txBox="1"/>
          <p:nvPr/>
        </p:nvSpPr>
        <p:spPr>
          <a:xfrm>
            <a:off x="2661623" y="8156998"/>
            <a:ext cx="573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2400"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2400" dirty="0"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527" name="CuadroTexto 526"/>
          <p:cNvSpPr txBox="1"/>
          <p:nvPr/>
        </p:nvSpPr>
        <p:spPr>
          <a:xfrm>
            <a:off x="2661623" y="9153831"/>
            <a:ext cx="573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2400"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2400" dirty="0"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528" name="CuadroTexto 527"/>
          <p:cNvSpPr txBox="1"/>
          <p:nvPr/>
        </p:nvSpPr>
        <p:spPr>
          <a:xfrm>
            <a:off x="2661623" y="10103943"/>
            <a:ext cx="573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2400"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2400" dirty="0"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529" name="CuadroTexto 528"/>
          <p:cNvSpPr txBox="1"/>
          <p:nvPr/>
        </p:nvSpPr>
        <p:spPr>
          <a:xfrm>
            <a:off x="2673171" y="11075275"/>
            <a:ext cx="573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</a:t>
            </a:r>
            <a:r>
              <a:rPr lang="en-US" sz="2400">
                <a:latin typeface="Lato" charset="0"/>
                <a:ea typeface="Lato" charset="0"/>
                <a:cs typeface="Lato" charset="0"/>
              </a:rPr>
              <a:t>or service </a:t>
            </a:r>
            <a:r>
              <a:rPr lang="en-US" sz="2400" dirty="0"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530" name="CuadroTexto 529"/>
          <p:cNvSpPr txBox="1"/>
          <p:nvPr/>
        </p:nvSpPr>
        <p:spPr>
          <a:xfrm>
            <a:off x="1469579" y="1796202"/>
            <a:ext cx="1122935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Roadmap Diagram</a:t>
            </a:r>
          </a:p>
        </p:txBody>
      </p:sp>
    </p:spTree>
    <p:extLst>
      <p:ext uri="{BB962C8B-B14F-4D97-AF65-F5344CB8AC3E}">
        <p14:creationId xmlns:p14="http://schemas.microsoft.com/office/powerpoint/2010/main" val="19556486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 1"/>
          <p:cNvSpPr>
            <a:spLocks noChangeArrowheads="1"/>
          </p:cNvSpPr>
          <p:nvPr/>
        </p:nvSpPr>
        <p:spPr bwMode="auto">
          <a:xfrm>
            <a:off x="11019448" y="3373596"/>
            <a:ext cx="13358259" cy="10466479"/>
          </a:xfrm>
          <a:custGeom>
            <a:avLst/>
            <a:gdLst>
              <a:gd name="T0" fmla="*/ 11344 w 11345"/>
              <a:gd name="T1" fmla="*/ 0 h 8889"/>
              <a:gd name="T2" fmla="*/ 1327 w 11345"/>
              <a:gd name="T3" fmla="*/ 0 h 8889"/>
              <a:gd name="T4" fmla="*/ 1327 w 11345"/>
              <a:gd name="T5" fmla="*/ 0 h 8889"/>
              <a:gd name="T6" fmla="*/ 0 w 11345"/>
              <a:gd name="T7" fmla="*/ 1599 h 8889"/>
              <a:gd name="T8" fmla="*/ 0 w 11345"/>
              <a:gd name="T9" fmla="*/ 1788 h 8889"/>
              <a:gd name="T10" fmla="*/ 0 w 11345"/>
              <a:gd name="T11" fmla="*/ 1788 h 8889"/>
              <a:gd name="T12" fmla="*/ 1327 w 11345"/>
              <a:gd name="T13" fmla="*/ 3385 h 8889"/>
              <a:gd name="T14" fmla="*/ 6014 w 11345"/>
              <a:gd name="T15" fmla="*/ 3385 h 8889"/>
              <a:gd name="T16" fmla="*/ 6014 w 11345"/>
              <a:gd name="T17" fmla="*/ 3385 h 8889"/>
              <a:gd name="T18" fmla="*/ 7341 w 11345"/>
              <a:gd name="T19" fmla="*/ 4984 h 8889"/>
              <a:gd name="T20" fmla="*/ 7341 w 11345"/>
              <a:gd name="T21" fmla="*/ 4984 h 8889"/>
              <a:gd name="T22" fmla="*/ 7341 w 11345"/>
              <a:gd name="T23" fmla="*/ 4984 h 8889"/>
              <a:gd name="T24" fmla="*/ 6014 w 11345"/>
              <a:gd name="T25" fmla="*/ 6583 h 8889"/>
              <a:gd name="T26" fmla="*/ 4017 w 11345"/>
              <a:gd name="T27" fmla="*/ 6583 h 8889"/>
              <a:gd name="T28" fmla="*/ 4017 w 11345"/>
              <a:gd name="T29" fmla="*/ 6583 h 8889"/>
              <a:gd name="T30" fmla="*/ 2689 w 11345"/>
              <a:gd name="T31" fmla="*/ 8182 h 8889"/>
              <a:gd name="T32" fmla="*/ 2689 w 11345"/>
              <a:gd name="T33" fmla="*/ 8888 h 8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345" h="8889">
                <a:moveTo>
                  <a:pt x="11344" y="0"/>
                </a:moveTo>
                <a:lnTo>
                  <a:pt x="1327" y="0"/>
                </a:lnTo>
                <a:lnTo>
                  <a:pt x="1327" y="0"/>
                </a:lnTo>
                <a:cubicBezTo>
                  <a:pt x="594" y="0"/>
                  <a:pt x="0" y="715"/>
                  <a:pt x="0" y="1599"/>
                </a:cubicBezTo>
                <a:lnTo>
                  <a:pt x="0" y="1788"/>
                </a:lnTo>
                <a:lnTo>
                  <a:pt x="0" y="1788"/>
                </a:lnTo>
                <a:cubicBezTo>
                  <a:pt x="0" y="2671"/>
                  <a:pt x="594" y="3385"/>
                  <a:pt x="1327" y="3385"/>
                </a:cubicBezTo>
                <a:lnTo>
                  <a:pt x="6014" y="3385"/>
                </a:lnTo>
                <a:lnTo>
                  <a:pt x="6014" y="3385"/>
                </a:lnTo>
                <a:cubicBezTo>
                  <a:pt x="6747" y="3385"/>
                  <a:pt x="7341" y="4101"/>
                  <a:pt x="7341" y="4984"/>
                </a:cubicBezTo>
                <a:lnTo>
                  <a:pt x="7341" y="4984"/>
                </a:lnTo>
                <a:lnTo>
                  <a:pt x="7341" y="4984"/>
                </a:lnTo>
                <a:cubicBezTo>
                  <a:pt x="7341" y="5867"/>
                  <a:pt x="6747" y="6583"/>
                  <a:pt x="6014" y="6583"/>
                </a:cubicBezTo>
                <a:lnTo>
                  <a:pt x="4017" y="6583"/>
                </a:lnTo>
                <a:lnTo>
                  <a:pt x="4017" y="6583"/>
                </a:lnTo>
                <a:cubicBezTo>
                  <a:pt x="3283" y="6583"/>
                  <a:pt x="2689" y="7298"/>
                  <a:pt x="2689" y="8182"/>
                </a:cubicBezTo>
                <a:lnTo>
                  <a:pt x="2689" y="8888"/>
                </a:lnTo>
              </a:path>
            </a:pathLst>
          </a:custGeom>
          <a:noFill/>
          <a:ln w="1143000" cap="flat">
            <a:solidFill>
              <a:srgbClr val="797979">
                <a:alpha val="25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Freeform 2"/>
          <p:cNvSpPr>
            <a:spLocks noChangeArrowheads="1"/>
          </p:cNvSpPr>
          <p:nvPr/>
        </p:nvSpPr>
        <p:spPr bwMode="auto">
          <a:xfrm>
            <a:off x="11019448" y="3373596"/>
            <a:ext cx="13358259" cy="10466479"/>
          </a:xfrm>
          <a:custGeom>
            <a:avLst/>
            <a:gdLst>
              <a:gd name="T0" fmla="*/ 11344 w 11345"/>
              <a:gd name="T1" fmla="*/ 0 h 8889"/>
              <a:gd name="T2" fmla="*/ 1327 w 11345"/>
              <a:gd name="T3" fmla="*/ 0 h 8889"/>
              <a:gd name="T4" fmla="*/ 1327 w 11345"/>
              <a:gd name="T5" fmla="*/ 0 h 8889"/>
              <a:gd name="T6" fmla="*/ 0 w 11345"/>
              <a:gd name="T7" fmla="*/ 1599 h 8889"/>
              <a:gd name="T8" fmla="*/ 0 w 11345"/>
              <a:gd name="T9" fmla="*/ 1788 h 8889"/>
              <a:gd name="T10" fmla="*/ 0 w 11345"/>
              <a:gd name="T11" fmla="*/ 1788 h 8889"/>
              <a:gd name="T12" fmla="*/ 1327 w 11345"/>
              <a:gd name="T13" fmla="*/ 3385 h 8889"/>
              <a:gd name="T14" fmla="*/ 6014 w 11345"/>
              <a:gd name="T15" fmla="*/ 3385 h 8889"/>
              <a:gd name="T16" fmla="*/ 6014 w 11345"/>
              <a:gd name="T17" fmla="*/ 3385 h 8889"/>
              <a:gd name="T18" fmla="*/ 7341 w 11345"/>
              <a:gd name="T19" fmla="*/ 4984 h 8889"/>
              <a:gd name="T20" fmla="*/ 7341 w 11345"/>
              <a:gd name="T21" fmla="*/ 4984 h 8889"/>
              <a:gd name="T22" fmla="*/ 7341 w 11345"/>
              <a:gd name="T23" fmla="*/ 4984 h 8889"/>
              <a:gd name="T24" fmla="*/ 6014 w 11345"/>
              <a:gd name="T25" fmla="*/ 6583 h 8889"/>
              <a:gd name="T26" fmla="*/ 4017 w 11345"/>
              <a:gd name="T27" fmla="*/ 6583 h 8889"/>
              <a:gd name="T28" fmla="*/ 4017 w 11345"/>
              <a:gd name="T29" fmla="*/ 6583 h 8889"/>
              <a:gd name="T30" fmla="*/ 2689 w 11345"/>
              <a:gd name="T31" fmla="*/ 8182 h 8889"/>
              <a:gd name="T32" fmla="*/ 2689 w 11345"/>
              <a:gd name="T33" fmla="*/ 8888 h 8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345" h="8889">
                <a:moveTo>
                  <a:pt x="11344" y="0"/>
                </a:moveTo>
                <a:lnTo>
                  <a:pt x="1327" y="0"/>
                </a:lnTo>
                <a:lnTo>
                  <a:pt x="1327" y="0"/>
                </a:lnTo>
                <a:cubicBezTo>
                  <a:pt x="594" y="0"/>
                  <a:pt x="0" y="715"/>
                  <a:pt x="0" y="1599"/>
                </a:cubicBezTo>
                <a:lnTo>
                  <a:pt x="0" y="1788"/>
                </a:lnTo>
                <a:lnTo>
                  <a:pt x="0" y="1788"/>
                </a:lnTo>
                <a:cubicBezTo>
                  <a:pt x="0" y="2671"/>
                  <a:pt x="594" y="3385"/>
                  <a:pt x="1327" y="3385"/>
                </a:cubicBezTo>
                <a:lnTo>
                  <a:pt x="6014" y="3385"/>
                </a:lnTo>
                <a:lnTo>
                  <a:pt x="6014" y="3385"/>
                </a:lnTo>
                <a:cubicBezTo>
                  <a:pt x="6747" y="3385"/>
                  <a:pt x="7341" y="4101"/>
                  <a:pt x="7341" y="4984"/>
                </a:cubicBezTo>
                <a:lnTo>
                  <a:pt x="7341" y="4984"/>
                </a:lnTo>
                <a:lnTo>
                  <a:pt x="7341" y="4984"/>
                </a:lnTo>
                <a:cubicBezTo>
                  <a:pt x="7341" y="5867"/>
                  <a:pt x="6747" y="6583"/>
                  <a:pt x="6014" y="6583"/>
                </a:cubicBezTo>
                <a:lnTo>
                  <a:pt x="4017" y="6583"/>
                </a:lnTo>
                <a:lnTo>
                  <a:pt x="4017" y="6583"/>
                </a:lnTo>
                <a:cubicBezTo>
                  <a:pt x="3283" y="6583"/>
                  <a:pt x="2689" y="7298"/>
                  <a:pt x="2689" y="8182"/>
                </a:cubicBezTo>
                <a:lnTo>
                  <a:pt x="2689" y="8888"/>
                </a:lnTo>
              </a:path>
            </a:pathLst>
          </a:custGeom>
          <a:noFill/>
          <a:ln w="25400" cap="flat">
            <a:solidFill>
              <a:srgbClr val="FFFF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Freeform 4"/>
          <p:cNvSpPr>
            <a:spLocks noChangeArrowheads="1"/>
          </p:cNvSpPr>
          <p:nvPr/>
        </p:nvSpPr>
        <p:spPr bwMode="auto">
          <a:xfrm>
            <a:off x="17052211" y="1322870"/>
            <a:ext cx="1235626" cy="1235626"/>
          </a:xfrm>
          <a:custGeom>
            <a:avLst/>
            <a:gdLst>
              <a:gd name="T0" fmla="*/ 0 w 1048"/>
              <a:gd name="T1" fmla="*/ 0 h 1048"/>
              <a:gd name="T2" fmla="*/ 1047 w 1048"/>
              <a:gd name="T3" fmla="*/ 523 h 1048"/>
              <a:gd name="T4" fmla="*/ 0 w 1048"/>
              <a:gd name="T5" fmla="*/ 1047 h 1048"/>
              <a:gd name="T6" fmla="*/ 0 w 1048"/>
              <a:gd name="T7" fmla="*/ 0 h 1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8" h="1048">
                <a:moveTo>
                  <a:pt x="0" y="0"/>
                </a:moveTo>
                <a:lnTo>
                  <a:pt x="1047" y="523"/>
                </a:lnTo>
                <a:lnTo>
                  <a:pt x="0" y="1047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Freeform 5"/>
          <p:cNvSpPr>
            <a:spLocks noChangeArrowheads="1"/>
          </p:cNvSpPr>
          <p:nvPr/>
        </p:nvSpPr>
        <p:spPr bwMode="auto">
          <a:xfrm>
            <a:off x="17078168" y="1707056"/>
            <a:ext cx="5193" cy="1666539"/>
          </a:xfrm>
          <a:custGeom>
            <a:avLst/>
            <a:gdLst>
              <a:gd name="T0" fmla="*/ 0 w 1"/>
              <a:gd name="T1" fmla="*/ 0 h 1417"/>
              <a:gd name="T2" fmla="*/ 0 w 1"/>
              <a:gd name="T3" fmla="*/ 1416 h 1417"/>
              <a:gd name="T4" fmla="*/ 0 w 1"/>
              <a:gd name="T5" fmla="*/ 0 h 1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417">
                <a:moveTo>
                  <a:pt x="0" y="0"/>
                </a:moveTo>
                <a:lnTo>
                  <a:pt x="0" y="1416"/>
                </a:lnTo>
                <a:lnTo>
                  <a:pt x="0" y="0"/>
                </a:lnTo>
              </a:path>
            </a:pathLst>
          </a:custGeom>
          <a:solidFill>
            <a:srgbClr val="43808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6"/>
          <p:cNvSpPr>
            <a:spLocks noChangeShapeType="1"/>
          </p:cNvSpPr>
          <p:nvPr/>
        </p:nvSpPr>
        <p:spPr bwMode="auto">
          <a:xfrm>
            <a:off x="17078168" y="1707056"/>
            <a:ext cx="5193" cy="1666539"/>
          </a:xfrm>
          <a:prstGeom prst="line">
            <a:avLst/>
          </a:prstGeom>
          <a:noFill/>
          <a:ln w="381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Freeform 9"/>
          <p:cNvSpPr>
            <a:spLocks noChangeArrowheads="1"/>
          </p:cNvSpPr>
          <p:nvPr/>
        </p:nvSpPr>
        <p:spPr bwMode="auto">
          <a:xfrm>
            <a:off x="11019448" y="2350828"/>
            <a:ext cx="1235626" cy="1235626"/>
          </a:xfrm>
          <a:custGeom>
            <a:avLst/>
            <a:gdLst>
              <a:gd name="T0" fmla="*/ 0 w 1048"/>
              <a:gd name="T1" fmla="*/ 0 h 1048"/>
              <a:gd name="T2" fmla="*/ 1047 w 1048"/>
              <a:gd name="T3" fmla="*/ 524 h 1048"/>
              <a:gd name="T4" fmla="*/ 0 w 1048"/>
              <a:gd name="T5" fmla="*/ 1047 h 1048"/>
              <a:gd name="T6" fmla="*/ 0 w 1048"/>
              <a:gd name="T7" fmla="*/ 0 h 1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8" h="1048">
                <a:moveTo>
                  <a:pt x="0" y="0"/>
                </a:moveTo>
                <a:lnTo>
                  <a:pt x="1047" y="524"/>
                </a:lnTo>
                <a:lnTo>
                  <a:pt x="0" y="1047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Freeform 10"/>
          <p:cNvSpPr>
            <a:spLocks noChangeArrowheads="1"/>
          </p:cNvSpPr>
          <p:nvPr/>
        </p:nvSpPr>
        <p:spPr bwMode="auto">
          <a:xfrm>
            <a:off x="11050599" y="2735014"/>
            <a:ext cx="5190" cy="1666539"/>
          </a:xfrm>
          <a:custGeom>
            <a:avLst/>
            <a:gdLst>
              <a:gd name="T0" fmla="*/ 0 w 1"/>
              <a:gd name="T1" fmla="*/ 0 h 1417"/>
              <a:gd name="T2" fmla="*/ 0 w 1"/>
              <a:gd name="T3" fmla="*/ 1416 h 1417"/>
              <a:gd name="T4" fmla="*/ 0 w 1"/>
              <a:gd name="T5" fmla="*/ 0 h 1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417">
                <a:moveTo>
                  <a:pt x="0" y="0"/>
                </a:moveTo>
                <a:lnTo>
                  <a:pt x="0" y="1416"/>
                </a:lnTo>
                <a:lnTo>
                  <a:pt x="0" y="0"/>
                </a:lnTo>
              </a:path>
            </a:pathLst>
          </a:custGeom>
          <a:solidFill>
            <a:srgbClr val="E592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43808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11"/>
          <p:cNvSpPr>
            <a:spLocks noChangeShapeType="1"/>
          </p:cNvSpPr>
          <p:nvPr/>
        </p:nvSpPr>
        <p:spPr bwMode="auto">
          <a:xfrm>
            <a:off x="11050599" y="2735014"/>
            <a:ext cx="5190" cy="1666539"/>
          </a:xfrm>
          <a:prstGeom prst="line">
            <a:avLst/>
          </a:prstGeom>
          <a:noFill/>
          <a:ln w="381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Freeform 14"/>
          <p:cNvSpPr>
            <a:spLocks noChangeArrowheads="1"/>
          </p:cNvSpPr>
          <p:nvPr/>
        </p:nvSpPr>
        <p:spPr bwMode="auto">
          <a:xfrm>
            <a:off x="15390865" y="5247800"/>
            <a:ext cx="1230433" cy="1235626"/>
          </a:xfrm>
          <a:custGeom>
            <a:avLst/>
            <a:gdLst>
              <a:gd name="T0" fmla="*/ 0 w 1047"/>
              <a:gd name="T1" fmla="*/ 0 h 1048"/>
              <a:gd name="T2" fmla="*/ 1046 w 1047"/>
              <a:gd name="T3" fmla="*/ 523 h 1048"/>
              <a:gd name="T4" fmla="*/ 0 w 1047"/>
              <a:gd name="T5" fmla="*/ 1047 h 1048"/>
              <a:gd name="T6" fmla="*/ 0 w 1047"/>
              <a:gd name="T7" fmla="*/ 0 h 1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7" h="1048">
                <a:moveTo>
                  <a:pt x="0" y="0"/>
                </a:moveTo>
                <a:lnTo>
                  <a:pt x="1046" y="523"/>
                </a:lnTo>
                <a:lnTo>
                  <a:pt x="0" y="1047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15"/>
          <p:cNvSpPr>
            <a:spLocks noChangeArrowheads="1"/>
          </p:cNvSpPr>
          <p:nvPr/>
        </p:nvSpPr>
        <p:spPr bwMode="auto">
          <a:xfrm>
            <a:off x="15416822" y="5631986"/>
            <a:ext cx="5193" cy="1666539"/>
          </a:xfrm>
          <a:custGeom>
            <a:avLst/>
            <a:gdLst>
              <a:gd name="T0" fmla="*/ 0 w 1"/>
              <a:gd name="T1" fmla="*/ 0 h 1416"/>
              <a:gd name="T2" fmla="*/ 0 w 1"/>
              <a:gd name="T3" fmla="*/ 1415 h 1416"/>
              <a:gd name="T4" fmla="*/ 0 w 1"/>
              <a:gd name="T5" fmla="*/ 0 h 1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416">
                <a:moveTo>
                  <a:pt x="0" y="0"/>
                </a:moveTo>
                <a:lnTo>
                  <a:pt x="0" y="1415"/>
                </a:lnTo>
                <a:lnTo>
                  <a:pt x="0" y="0"/>
                </a:lnTo>
              </a:path>
            </a:pathLst>
          </a:custGeom>
          <a:solidFill>
            <a:srgbClr val="384F6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5924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Line 16"/>
          <p:cNvSpPr>
            <a:spLocks noChangeShapeType="1"/>
          </p:cNvSpPr>
          <p:nvPr/>
        </p:nvSpPr>
        <p:spPr bwMode="auto">
          <a:xfrm>
            <a:off x="15416822" y="5631986"/>
            <a:ext cx="5193" cy="1666539"/>
          </a:xfrm>
          <a:prstGeom prst="line">
            <a:avLst/>
          </a:prstGeom>
          <a:noFill/>
          <a:ln w="381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Freeform 19"/>
          <p:cNvSpPr>
            <a:spLocks noChangeArrowheads="1"/>
          </p:cNvSpPr>
          <p:nvPr/>
        </p:nvSpPr>
        <p:spPr bwMode="auto">
          <a:xfrm>
            <a:off x="16735515" y="9037745"/>
            <a:ext cx="1230436" cy="1230436"/>
          </a:xfrm>
          <a:custGeom>
            <a:avLst/>
            <a:gdLst>
              <a:gd name="T0" fmla="*/ 0 w 1047"/>
              <a:gd name="T1" fmla="*/ 0 h 1047"/>
              <a:gd name="T2" fmla="*/ 1046 w 1047"/>
              <a:gd name="T3" fmla="*/ 523 h 1047"/>
              <a:gd name="T4" fmla="*/ 0 w 1047"/>
              <a:gd name="T5" fmla="*/ 1046 h 1047"/>
              <a:gd name="T6" fmla="*/ 0 w 1047"/>
              <a:gd name="T7" fmla="*/ 0 h 1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7" h="1047">
                <a:moveTo>
                  <a:pt x="0" y="0"/>
                </a:moveTo>
                <a:lnTo>
                  <a:pt x="1046" y="523"/>
                </a:lnTo>
                <a:lnTo>
                  <a:pt x="0" y="1046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Freeform 20"/>
          <p:cNvSpPr>
            <a:spLocks noChangeArrowheads="1"/>
          </p:cNvSpPr>
          <p:nvPr/>
        </p:nvSpPr>
        <p:spPr bwMode="auto">
          <a:xfrm>
            <a:off x="16761476" y="9416741"/>
            <a:ext cx="5190" cy="1666536"/>
          </a:xfrm>
          <a:custGeom>
            <a:avLst/>
            <a:gdLst>
              <a:gd name="T0" fmla="*/ 0 w 1"/>
              <a:gd name="T1" fmla="*/ 0 h 1417"/>
              <a:gd name="T2" fmla="*/ 0 w 1"/>
              <a:gd name="T3" fmla="*/ 1416 h 1417"/>
              <a:gd name="T4" fmla="*/ 0 w 1"/>
              <a:gd name="T5" fmla="*/ 0 h 1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417">
                <a:moveTo>
                  <a:pt x="0" y="0"/>
                </a:moveTo>
                <a:lnTo>
                  <a:pt x="0" y="1416"/>
                </a:lnTo>
                <a:lnTo>
                  <a:pt x="0" y="0"/>
                </a:lnTo>
              </a:path>
            </a:pathLst>
          </a:custGeom>
          <a:solidFill>
            <a:srgbClr val="D451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84F6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Line 21"/>
          <p:cNvSpPr>
            <a:spLocks noChangeShapeType="1"/>
          </p:cNvSpPr>
          <p:nvPr/>
        </p:nvSpPr>
        <p:spPr bwMode="auto">
          <a:xfrm>
            <a:off x="16761476" y="9416741"/>
            <a:ext cx="5190" cy="1666536"/>
          </a:xfrm>
          <a:prstGeom prst="line">
            <a:avLst/>
          </a:prstGeom>
          <a:noFill/>
          <a:ln w="381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5" name="CuadroTexto 374"/>
          <p:cNvSpPr txBox="1"/>
          <p:nvPr/>
        </p:nvSpPr>
        <p:spPr>
          <a:xfrm>
            <a:off x="17231028" y="1500217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  <a:endParaRPr lang="en-US" sz="4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76" name="CuadroTexto 375"/>
          <p:cNvSpPr txBox="1"/>
          <p:nvPr/>
        </p:nvSpPr>
        <p:spPr>
          <a:xfrm>
            <a:off x="11203458" y="2566987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  <a:endParaRPr lang="en-US" sz="4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77" name="CuadroTexto 376"/>
          <p:cNvSpPr txBox="1"/>
          <p:nvPr/>
        </p:nvSpPr>
        <p:spPr>
          <a:xfrm>
            <a:off x="15554107" y="5443728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378" name="CuadroTexto 377"/>
          <p:cNvSpPr txBox="1"/>
          <p:nvPr/>
        </p:nvSpPr>
        <p:spPr>
          <a:xfrm>
            <a:off x="16891266" y="9226589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sp>
        <p:nvSpPr>
          <p:cNvPr id="379" name="CuadroTexto 378"/>
          <p:cNvSpPr txBox="1"/>
          <p:nvPr/>
        </p:nvSpPr>
        <p:spPr>
          <a:xfrm>
            <a:off x="7244320" y="2566987"/>
            <a:ext cx="3134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80" name="CuadroTexto 379"/>
          <p:cNvSpPr txBox="1"/>
          <p:nvPr/>
        </p:nvSpPr>
        <p:spPr>
          <a:xfrm>
            <a:off x="13091578" y="9226589"/>
            <a:ext cx="3134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81" name="CuadroTexto 380"/>
          <p:cNvSpPr txBox="1"/>
          <p:nvPr/>
        </p:nvSpPr>
        <p:spPr>
          <a:xfrm>
            <a:off x="18807009" y="1406804"/>
            <a:ext cx="3134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82" name="CuadroTexto 381"/>
          <p:cNvSpPr txBox="1"/>
          <p:nvPr/>
        </p:nvSpPr>
        <p:spPr>
          <a:xfrm>
            <a:off x="17105409" y="5374673"/>
            <a:ext cx="3134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</a:t>
            </a:r>
            <a:r>
              <a:rPr lang="en-US" sz="2400">
                <a:latin typeface="Lato" charset="0"/>
                <a:ea typeface="Lato" charset="0"/>
                <a:cs typeface="Lato" charset="0"/>
              </a:rPr>
              <a:t>being offered</a:t>
            </a:r>
            <a:r>
              <a:rPr lang="en-US" sz="2400" dirty="0"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383" name="CuadroTexto 382"/>
          <p:cNvSpPr txBox="1"/>
          <p:nvPr/>
        </p:nvSpPr>
        <p:spPr>
          <a:xfrm>
            <a:off x="973276" y="8922545"/>
            <a:ext cx="71273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</a:t>
            </a:r>
          </a:p>
          <a:p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take into account supply costs, seasonal discounts, and prices used by competitors.</a:t>
            </a:r>
          </a:p>
        </p:txBody>
      </p:sp>
      <p:sp>
        <p:nvSpPr>
          <p:cNvPr id="26" name="CuadroTexto 529">
            <a:extLst>
              <a:ext uri="{FF2B5EF4-FFF2-40B4-BE49-F238E27FC236}">
                <a16:creationId xmlns:a16="http://schemas.microsoft.com/office/drawing/2014/main" id="{D05D8A84-C213-D046-8D10-0467CE786ABF}"/>
              </a:ext>
            </a:extLst>
          </p:cNvPr>
          <p:cNvSpPr txBox="1"/>
          <p:nvPr/>
        </p:nvSpPr>
        <p:spPr>
          <a:xfrm>
            <a:off x="920939" y="5819562"/>
            <a:ext cx="5844870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Roadmap</a:t>
            </a:r>
          </a:p>
          <a:p>
            <a:r>
              <a:rPr lang="en-US" sz="8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554192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10"/>
          <p:cNvSpPr>
            <a:spLocks noChangeArrowheads="1"/>
          </p:cNvSpPr>
          <p:nvPr/>
        </p:nvSpPr>
        <p:spPr bwMode="auto">
          <a:xfrm>
            <a:off x="1768795" y="8182135"/>
            <a:ext cx="20840061" cy="5246"/>
          </a:xfrm>
          <a:custGeom>
            <a:avLst/>
            <a:gdLst>
              <a:gd name="T0" fmla="*/ 0 w 17523"/>
              <a:gd name="T1" fmla="*/ 0 h 1"/>
              <a:gd name="T2" fmla="*/ 17522 w 17523"/>
              <a:gd name="T3" fmla="*/ 0 h 1"/>
              <a:gd name="T4" fmla="*/ 0 w 17523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523" h="1">
                <a:moveTo>
                  <a:pt x="0" y="0"/>
                </a:moveTo>
                <a:lnTo>
                  <a:pt x="17522" y="0"/>
                </a:lnTo>
                <a:lnTo>
                  <a:pt x="0" y="0"/>
                </a:lnTo>
              </a:path>
            </a:pathLst>
          </a:custGeom>
          <a:solidFill>
            <a:srgbClr val="D451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11"/>
          <p:cNvSpPr>
            <a:spLocks noChangeShapeType="1"/>
          </p:cNvSpPr>
          <p:nvPr/>
        </p:nvSpPr>
        <p:spPr bwMode="auto">
          <a:xfrm>
            <a:off x="1768795" y="8182135"/>
            <a:ext cx="20834815" cy="5246"/>
          </a:xfrm>
          <a:prstGeom prst="line">
            <a:avLst/>
          </a:prstGeom>
          <a:noFill/>
          <a:ln w="5112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12"/>
          <p:cNvSpPr>
            <a:spLocks noChangeArrowheads="1"/>
          </p:cNvSpPr>
          <p:nvPr/>
        </p:nvSpPr>
        <p:spPr bwMode="auto">
          <a:xfrm>
            <a:off x="3420685" y="7117584"/>
            <a:ext cx="2123863" cy="2123860"/>
          </a:xfrm>
          <a:custGeom>
            <a:avLst/>
            <a:gdLst>
              <a:gd name="T0" fmla="*/ 0 w 1786"/>
              <a:gd name="T1" fmla="*/ 894 h 1787"/>
              <a:gd name="T2" fmla="*/ 0 w 1786"/>
              <a:gd name="T3" fmla="*/ 894 h 1787"/>
              <a:gd name="T4" fmla="*/ 892 w 1786"/>
              <a:gd name="T5" fmla="*/ 1786 h 1787"/>
              <a:gd name="T6" fmla="*/ 892 w 1786"/>
              <a:gd name="T7" fmla="*/ 1786 h 1787"/>
              <a:gd name="T8" fmla="*/ 1785 w 1786"/>
              <a:gd name="T9" fmla="*/ 894 h 1787"/>
              <a:gd name="T10" fmla="*/ 1785 w 1786"/>
              <a:gd name="T11" fmla="*/ 894 h 1787"/>
              <a:gd name="T12" fmla="*/ 892 w 1786"/>
              <a:gd name="T13" fmla="*/ 0 h 1787"/>
              <a:gd name="T14" fmla="*/ 892 w 1786"/>
              <a:gd name="T15" fmla="*/ 0 h 1787"/>
              <a:gd name="T16" fmla="*/ 0 w 1786"/>
              <a:gd name="T17" fmla="*/ 894 h 1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86" h="1787">
                <a:moveTo>
                  <a:pt x="0" y="894"/>
                </a:moveTo>
                <a:lnTo>
                  <a:pt x="0" y="894"/>
                </a:lnTo>
                <a:cubicBezTo>
                  <a:pt x="0" y="1386"/>
                  <a:pt x="399" y="1786"/>
                  <a:pt x="892" y="1786"/>
                </a:cubicBezTo>
                <a:lnTo>
                  <a:pt x="892" y="1786"/>
                </a:lnTo>
                <a:cubicBezTo>
                  <a:pt x="1385" y="1786"/>
                  <a:pt x="1785" y="1386"/>
                  <a:pt x="1785" y="894"/>
                </a:cubicBezTo>
                <a:lnTo>
                  <a:pt x="1785" y="894"/>
                </a:lnTo>
                <a:cubicBezTo>
                  <a:pt x="1785" y="401"/>
                  <a:pt x="1385" y="0"/>
                  <a:pt x="892" y="0"/>
                </a:cubicBezTo>
                <a:lnTo>
                  <a:pt x="892" y="0"/>
                </a:lnTo>
                <a:cubicBezTo>
                  <a:pt x="399" y="0"/>
                  <a:pt x="0" y="401"/>
                  <a:pt x="0" y="894"/>
                </a:cubicBezTo>
              </a:path>
            </a:pathLst>
          </a:custGeom>
          <a:solidFill>
            <a:schemeClr val="bg2"/>
          </a:solidFill>
          <a:ln w="9525" cap="flat">
            <a:solidFill>
              <a:schemeClr val="accent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14"/>
          <p:cNvSpPr>
            <a:spLocks noChangeArrowheads="1"/>
          </p:cNvSpPr>
          <p:nvPr/>
        </p:nvSpPr>
        <p:spPr bwMode="auto">
          <a:xfrm>
            <a:off x="8591370" y="7117584"/>
            <a:ext cx="2123863" cy="2123860"/>
          </a:xfrm>
          <a:custGeom>
            <a:avLst/>
            <a:gdLst>
              <a:gd name="T0" fmla="*/ 0 w 1786"/>
              <a:gd name="T1" fmla="*/ 894 h 1787"/>
              <a:gd name="T2" fmla="*/ 0 w 1786"/>
              <a:gd name="T3" fmla="*/ 894 h 1787"/>
              <a:gd name="T4" fmla="*/ 892 w 1786"/>
              <a:gd name="T5" fmla="*/ 1786 h 1787"/>
              <a:gd name="T6" fmla="*/ 892 w 1786"/>
              <a:gd name="T7" fmla="*/ 1786 h 1787"/>
              <a:gd name="T8" fmla="*/ 1785 w 1786"/>
              <a:gd name="T9" fmla="*/ 894 h 1787"/>
              <a:gd name="T10" fmla="*/ 1785 w 1786"/>
              <a:gd name="T11" fmla="*/ 894 h 1787"/>
              <a:gd name="T12" fmla="*/ 892 w 1786"/>
              <a:gd name="T13" fmla="*/ 0 h 1787"/>
              <a:gd name="T14" fmla="*/ 892 w 1786"/>
              <a:gd name="T15" fmla="*/ 0 h 1787"/>
              <a:gd name="T16" fmla="*/ 0 w 1786"/>
              <a:gd name="T17" fmla="*/ 894 h 1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86" h="1787">
                <a:moveTo>
                  <a:pt x="0" y="894"/>
                </a:moveTo>
                <a:lnTo>
                  <a:pt x="0" y="894"/>
                </a:lnTo>
                <a:cubicBezTo>
                  <a:pt x="0" y="1386"/>
                  <a:pt x="399" y="1786"/>
                  <a:pt x="892" y="1786"/>
                </a:cubicBezTo>
                <a:lnTo>
                  <a:pt x="892" y="1786"/>
                </a:lnTo>
                <a:cubicBezTo>
                  <a:pt x="1385" y="1786"/>
                  <a:pt x="1785" y="1386"/>
                  <a:pt x="1785" y="894"/>
                </a:cubicBezTo>
                <a:lnTo>
                  <a:pt x="1785" y="894"/>
                </a:lnTo>
                <a:cubicBezTo>
                  <a:pt x="1785" y="401"/>
                  <a:pt x="1385" y="0"/>
                  <a:pt x="892" y="0"/>
                </a:cubicBezTo>
                <a:lnTo>
                  <a:pt x="892" y="0"/>
                </a:lnTo>
                <a:cubicBezTo>
                  <a:pt x="399" y="0"/>
                  <a:pt x="0" y="401"/>
                  <a:pt x="0" y="89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15"/>
          <p:cNvSpPr>
            <a:spLocks noChangeArrowheads="1"/>
          </p:cNvSpPr>
          <p:nvPr/>
        </p:nvSpPr>
        <p:spPr bwMode="auto">
          <a:xfrm>
            <a:off x="8591370" y="7117584"/>
            <a:ext cx="2123863" cy="2123860"/>
          </a:xfrm>
          <a:custGeom>
            <a:avLst/>
            <a:gdLst>
              <a:gd name="T0" fmla="*/ 0 w 1786"/>
              <a:gd name="T1" fmla="*/ 894 h 1787"/>
              <a:gd name="T2" fmla="*/ 0 w 1786"/>
              <a:gd name="T3" fmla="*/ 894 h 1787"/>
              <a:gd name="T4" fmla="*/ 892 w 1786"/>
              <a:gd name="T5" fmla="*/ 1786 h 1787"/>
              <a:gd name="T6" fmla="*/ 892 w 1786"/>
              <a:gd name="T7" fmla="*/ 1786 h 1787"/>
              <a:gd name="T8" fmla="*/ 1785 w 1786"/>
              <a:gd name="T9" fmla="*/ 894 h 1787"/>
              <a:gd name="T10" fmla="*/ 1785 w 1786"/>
              <a:gd name="T11" fmla="*/ 894 h 1787"/>
              <a:gd name="T12" fmla="*/ 892 w 1786"/>
              <a:gd name="T13" fmla="*/ 0 h 1787"/>
              <a:gd name="T14" fmla="*/ 892 w 1786"/>
              <a:gd name="T15" fmla="*/ 0 h 1787"/>
              <a:gd name="T16" fmla="*/ 0 w 1786"/>
              <a:gd name="T17" fmla="*/ 894 h 1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86" h="1787">
                <a:moveTo>
                  <a:pt x="0" y="894"/>
                </a:moveTo>
                <a:lnTo>
                  <a:pt x="0" y="894"/>
                </a:lnTo>
                <a:cubicBezTo>
                  <a:pt x="0" y="1386"/>
                  <a:pt x="399" y="1786"/>
                  <a:pt x="892" y="1786"/>
                </a:cubicBezTo>
                <a:lnTo>
                  <a:pt x="892" y="1786"/>
                </a:lnTo>
                <a:cubicBezTo>
                  <a:pt x="1385" y="1786"/>
                  <a:pt x="1785" y="1386"/>
                  <a:pt x="1785" y="894"/>
                </a:cubicBezTo>
                <a:lnTo>
                  <a:pt x="1785" y="894"/>
                </a:lnTo>
                <a:cubicBezTo>
                  <a:pt x="1785" y="401"/>
                  <a:pt x="1385" y="0"/>
                  <a:pt x="892" y="0"/>
                </a:cubicBezTo>
                <a:lnTo>
                  <a:pt x="892" y="0"/>
                </a:lnTo>
                <a:cubicBezTo>
                  <a:pt x="399" y="0"/>
                  <a:pt x="0" y="401"/>
                  <a:pt x="0" y="894"/>
                </a:cubicBezTo>
              </a:path>
            </a:pathLst>
          </a:custGeom>
          <a:noFill/>
          <a:ln w="4032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16"/>
          <p:cNvSpPr>
            <a:spLocks noChangeArrowheads="1"/>
          </p:cNvSpPr>
          <p:nvPr/>
        </p:nvSpPr>
        <p:spPr bwMode="auto">
          <a:xfrm>
            <a:off x="13788277" y="7117584"/>
            <a:ext cx="2123860" cy="2123860"/>
          </a:xfrm>
          <a:custGeom>
            <a:avLst/>
            <a:gdLst>
              <a:gd name="T0" fmla="*/ 0 w 1786"/>
              <a:gd name="T1" fmla="*/ 894 h 1787"/>
              <a:gd name="T2" fmla="*/ 0 w 1786"/>
              <a:gd name="T3" fmla="*/ 894 h 1787"/>
              <a:gd name="T4" fmla="*/ 893 w 1786"/>
              <a:gd name="T5" fmla="*/ 1786 h 1787"/>
              <a:gd name="T6" fmla="*/ 893 w 1786"/>
              <a:gd name="T7" fmla="*/ 1786 h 1787"/>
              <a:gd name="T8" fmla="*/ 1785 w 1786"/>
              <a:gd name="T9" fmla="*/ 894 h 1787"/>
              <a:gd name="T10" fmla="*/ 1785 w 1786"/>
              <a:gd name="T11" fmla="*/ 894 h 1787"/>
              <a:gd name="T12" fmla="*/ 893 w 1786"/>
              <a:gd name="T13" fmla="*/ 0 h 1787"/>
              <a:gd name="T14" fmla="*/ 893 w 1786"/>
              <a:gd name="T15" fmla="*/ 0 h 1787"/>
              <a:gd name="T16" fmla="*/ 0 w 1786"/>
              <a:gd name="T17" fmla="*/ 894 h 1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86" h="1787">
                <a:moveTo>
                  <a:pt x="0" y="894"/>
                </a:moveTo>
                <a:lnTo>
                  <a:pt x="0" y="894"/>
                </a:lnTo>
                <a:cubicBezTo>
                  <a:pt x="0" y="1386"/>
                  <a:pt x="400" y="1786"/>
                  <a:pt x="893" y="1786"/>
                </a:cubicBezTo>
                <a:lnTo>
                  <a:pt x="893" y="1786"/>
                </a:lnTo>
                <a:cubicBezTo>
                  <a:pt x="1385" y="1786"/>
                  <a:pt x="1785" y="1386"/>
                  <a:pt x="1785" y="894"/>
                </a:cubicBezTo>
                <a:lnTo>
                  <a:pt x="1785" y="894"/>
                </a:lnTo>
                <a:cubicBezTo>
                  <a:pt x="1785" y="401"/>
                  <a:pt x="1385" y="0"/>
                  <a:pt x="893" y="0"/>
                </a:cubicBezTo>
                <a:lnTo>
                  <a:pt x="893" y="0"/>
                </a:lnTo>
                <a:cubicBezTo>
                  <a:pt x="400" y="0"/>
                  <a:pt x="0" y="401"/>
                  <a:pt x="0" y="89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17"/>
          <p:cNvSpPr>
            <a:spLocks noChangeArrowheads="1"/>
          </p:cNvSpPr>
          <p:nvPr/>
        </p:nvSpPr>
        <p:spPr bwMode="auto">
          <a:xfrm>
            <a:off x="13788277" y="7117584"/>
            <a:ext cx="2123860" cy="2123860"/>
          </a:xfrm>
          <a:custGeom>
            <a:avLst/>
            <a:gdLst>
              <a:gd name="T0" fmla="*/ 0 w 1786"/>
              <a:gd name="T1" fmla="*/ 894 h 1787"/>
              <a:gd name="T2" fmla="*/ 0 w 1786"/>
              <a:gd name="T3" fmla="*/ 894 h 1787"/>
              <a:gd name="T4" fmla="*/ 893 w 1786"/>
              <a:gd name="T5" fmla="*/ 1786 h 1787"/>
              <a:gd name="T6" fmla="*/ 893 w 1786"/>
              <a:gd name="T7" fmla="*/ 1786 h 1787"/>
              <a:gd name="T8" fmla="*/ 1785 w 1786"/>
              <a:gd name="T9" fmla="*/ 894 h 1787"/>
              <a:gd name="T10" fmla="*/ 1785 w 1786"/>
              <a:gd name="T11" fmla="*/ 894 h 1787"/>
              <a:gd name="T12" fmla="*/ 893 w 1786"/>
              <a:gd name="T13" fmla="*/ 0 h 1787"/>
              <a:gd name="T14" fmla="*/ 893 w 1786"/>
              <a:gd name="T15" fmla="*/ 0 h 1787"/>
              <a:gd name="T16" fmla="*/ 0 w 1786"/>
              <a:gd name="T17" fmla="*/ 894 h 1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86" h="1787">
                <a:moveTo>
                  <a:pt x="0" y="894"/>
                </a:moveTo>
                <a:lnTo>
                  <a:pt x="0" y="894"/>
                </a:lnTo>
                <a:cubicBezTo>
                  <a:pt x="0" y="1386"/>
                  <a:pt x="400" y="1786"/>
                  <a:pt x="893" y="1786"/>
                </a:cubicBezTo>
                <a:lnTo>
                  <a:pt x="893" y="1786"/>
                </a:lnTo>
                <a:cubicBezTo>
                  <a:pt x="1385" y="1786"/>
                  <a:pt x="1785" y="1386"/>
                  <a:pt x="1785" y="894"/>
                </a:cubicBezTo>
                <a:lnTo>
                  <a:pt x="1785" y="894"/>
                </a:lnTo>
                <a:cubicBezTo>
                  <a:pt x="1785" y="401"/>
                  <a:pt x="1385" y="0"/>
                  <a:pt x="893" y="0"/>
                </a:cubicBezTo>
                <a:lnTo>
                  <a:pt x="893" y="0"/>
                </a:lnTo>
                <a:cubicBezTo>
                  <a:pt x="400" y="0"/>
                  <a:pt x="0" y="401"/>
                  <a:pt x="0" y="894"/>
                </a:cubicBezTo>
              </a:path>
            </a:pathLst>
          </a:custGeom>
          <a:noFill/>
          <a:ln w="4032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19"/>
          <p:cNvSpPr>
            <a:spLocks noChangeArrowheads="1"/>
          </p:cNvSpPr>
          <p:nvPr/>
        </p:nvSpPr>
        <p:spPr bwMode="auto">
          <a:xfrm>
            <a:off x="18958961" y="7117584"/>
            <a:ext cx="2123860" cy="2123860"/>
          </a:xfrm>
          <a:custGeom>
            <a:avLst/>
            <a:gdLst>
              <a:gd name="T0" fmla="*/ 0 w 1786"/>
              <a:gd name="T1" fmla="*/ 894 h 1787"/>
              <a:gd name="T2" fmla="*/ 0 w 1786"/>
              <a:gd name="T3" fmla="*/ 894 h 1787"/>
              <a:gd name="T4" fmla="*/ 893 w 1786"/>
              <a:gd name="T5" fmla="*/ 1786 h 1787"/>
              <a:gd name="T6" fmla="*/ 893 w 1786"/>
              <a:gd name="T7" fmla="*/ 1786 h 1787"/>
              <a:gd name="T8" fmla="*/ 1785 w 1786"/>
              <a:gd name="T9" fmla="*/ 894 h 1787"/>
              <a:gd name="T10" fmla="*/ 1785 w 1786"/>
              <a:gd name="T11" fmla="*/ 894 h 1787"/>
              <a:gd name="T12" fmla="*/ 893 w 1786"/>
              <a:gd name="T13" fmla="*/ 0 h 1787"/>
              <a:gd name="T14" fmla="*/ 893 w 1786"/>
              <a:gd name="T15" fmla="*/ 0 h 1787"/>
              <a:gd name="T16" fmla="*/ 0 w 1786"/>
              <a:gd name="T17" fmla="*/ 894 h 1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86" h="1787">
                <a:moveTo>
                  <a:pt x="0" y="894"/>
                </a:moveTo>
                <a:lnTo>
                  <a:pt x="0" y="894"/>
                </a:lnTo>
                <a:cubicBezTo>
                  <a:pt x="0" y="1386"/>
                  <a:pt x="400" y="1786"/>
                  <a:pt x="893" y="1786"/>
                </a:cubicBezTo>
                <a:lnTo>
                  <a:pt x="893" y="1786"/>
                </a:lnTo>
                <a:cubicBezTo>
                  <a:pt x="1386" y="1786"/>
                  <a:pt x="1785" y="1386"/>
                  <a:pt x="1785" y="894"/>
                </a:cubicBezTo>
                <a:lnTo>
                  <a:pt x="1785" y="894"/>
                </a:lnTo>
                <a:cubicBezTo>
                  <a:pt x="1785" y="401"/>
                  <a:pt x="1386" y="0"/>
                  <a:pt x="893" y="0"/>
                </a:cubicBezTo>
                <a:lnTo>
                  <a:pt x="893" y="0"/>
                </a:lnTo>
                <a:cubicBezTo>
                  <a:pt x="400" y="0"/>
                  <a:pt x="0" y="401"/>
                  <a:pt x="0" y="894"/>
                </a:cubicBezTo>
              </a:path>
            </a:pathLst>
          </a:custGeom>
          <a:solidFill>
            <a:schemeClr val="bg2"/>
          </a:solidFill>
          <a:ln w="40320" cap="flat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20"/>
          <p:cNvSpPr>
            <a:spLocks noChangeArrowheads="1"/>
          </p:cNvSpPr>
          <p:nvPr/>
        </p:nvSpPr>
        <p:spPr bwMode="auto">
          <a:xfrm>
            <a:off x="3840214" y="7531866"/>
            <a:ext cx="1295295" cy="1295295"/>
          </a:xfrm>
          <a:custGeom>
            <a:avLst/>
            <a:gdLst>
              <a:gd name="T0" fmla="*/ 543 w 1087"/>
              <a:gd name="T1" fmla="*/ 1045 h 1087"/>
              <a:gd name="T2" fmla="*/ 543 w 1087"/>
              <a:gd name="T3" fmla="*/ 1045 h 1087"/>
              <a:gd name="T4" fmla="*/ 42 w 1087"/>
              <a:gd name="T5" fmla="*/ 544 h 1087"/>
              <a:gd name="T6" fmla="*/ 42 w 1087"/>
              <a:gd name="T7" fmla="*/ 544 h 1087"/>
              <a:gd name="T8" fmla="*/ 543 w 1087"/>
              <a:gd name="T9" fmla="*/ 42 h 1087"/>
              <a:gd name="T10" fmla="*/ 543 w 1087"/>
              <a:gd name="T11" fmla="*/ 42 h 1087"/>
              <a:gd name="T12" fmla="*/ 1045 w 1087"/>
              <a:gd name="T13" fmla="*/ 544 h 1087"/>
              <a:gd name="T14" fmla="*/ 1045 w 1087"/>
              <a:gd name="T15" fmla="*/ 544 h 1087"/>
              <a:gd name="T16" fmla="*/ 543 w 1087"/>
              <a:gd name="T17" fmla="*/ 1045 h 1087"/>
              <a:gd name="T18" fmla="*/ 543 w 1087"/>
              <a:gd name="T19" fmla="*/ 0 h 1087"/>
              <a:gd name="T20" fmla="*/ 543 w 1087"/>
              <a:gd name="T21" fmla="*/ 0 h 1087"/>
              <a:gd name="T22" fmla="*/ 0 w 1087"/>
              <a:gd name="T23" fmla="*/ 544 h 1087"/>
              <a:gd name="T24" fmla="*/ 0 w 1087"/>
              <a:gd name="T25" fmla="*/ 544 h 1087"/>
              <a:gd name="T26" fmla="*/ 543 w 1087"/>
              <a:gd name="T27" fmla="*/ 1086 h 1087"/>
              <a:gd name="T28" fmla="*/ 543 w 1087"/>
              <a:gd name="T29" fmla="*/ 1086 h 1087"/>
              <a:gd name="T30" fmla="*/ 1086 w 1087"/>
              <a:gd name="T31" fmla="*/ 544 h 1087"/>
              <a:gd name="T32" fmla="*/ 1086 w 1087"/>
              <a:gd name="T33" fmla="*/ 544 h 1087"/>
              <a:gd name="T34" fmla="*/ 543 w 1087"/>
              <a:gd name="T35" fmla="*/ 0 h 10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87" h="1087">
                <a:moveTo>
                  <a:pt x="543" y="1045"/>
                </a:moveTo>
                <a:lnTo>
                  <a:pt x="543" y="1045"/>
                </a:lnTo>
                <a:cubicBezTo>
                  <a:pt x="267" y="1045"/>
                  <a:pt x="42" y="820"/>
                  <a:pt x="42" y="544"/>
                </a:cubicBezTo>
                <a:lnTo>
                  <a:pt x="42" y="544"/>
                </a:lnTo>
                <a:cubicBezTo>
                  <a:pt x="42" y="267"/>
                  <a:pt x="267" y="42"/>
                  <a:pt x="543" y="42"/>
                </a:cubicBezTo>
                <a:lnTo>
                  <a:pt x="543" y="42"/>
                </a:lnTo>
                <a:cubicBezTo>
                  <a:pt x="820" y="42"/>
                  <a:pt x="1045" y="267"/>
                  <a:pt x="1045" y="544"/>
                </a:cubicBezTo>
                <a:lnTo>
                  <a:pt x="1045" y="544"/>
                </a:lnTo>
                <a:cubicBezTo>
                  <a:pt x="1045" y="820"/>
                  <a:pt x="820" y="1045"/>
                  <a:pt x="543" y="1045"/>
                </a:cubicBezTo>
                <a:close/>
                <a:moveTo>
                  <a:pt x="543" y="0"/>
                </a:moveTo>
                <a:lnTo>
                  <a:pt x="543" y="0"/>
                </a:lnTo>
                <a:cubicBezTo>
                  <a:pt x="244" y="0"/>
                  <a:pt x="0" y="244"/>
                  <a:pt x="0" y="544"/>
                </a:cubicBezTo>
                <a:lnTo>
                  <a:pt x="0" y="544"/>
                </a:lnTo>
                <a:cubicBezTo>
                  <a:pt x="0" y="843"/>
                  <a:pt x="244" y="1086"/>
                  <a:pt x="543" y="1086"/>
                </a:cubicBezTo>
                <a:lnTo>
                  <a:pt x="543" y="1086"/>
                </a:lnTo>
                <a:cubicBezTo>
                  <a:pt x="843" y="1086"/>
                  <a:pt x="1086" y="843"/>
                  <a:pt x="1086" y="544"/>
                </a:cubicBezTo>
                <a:lnTo>
                  <a:pt x="1086" y="544"/>
                </a:lnTo>
                <a:cubicBezTo>
                  <a:pt x="1086" y="244"/>
                  <a:pt x="843" y="0"/>
                  <a:pt x="5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21"/>
          <p:cNvSpPr>
            <a:spLocks noChangeArrowheads="1"/>
          </p:cNvSpPr>
          <p:nvPr/>
        </p:nvSpPr>
        <p:spPr bwMode="auto">
          <a:xfrm>
            <a:off x="4133883" y="7904199"/>
            <a:ext cx="702710" cy="498188"/>
          </a:xfrm>
          <a:custGeom>
            <a:avLst/>
            <a:gdLst>
              <a:gd name="T0" fmla="*/ 551 w 590"/>
              <a:gd name="T1" fmla="*/ 10 h 421"/>
              <a:gd name="T2" fmla="*/ 230 w 590"/>
              <a:gd name="T3" fmla="*/ 371 h 421"/>
              <a:gd name="T4" fmla="*/ 36 w 590"/>
              <a:gd name="T5" fmla="*/ 216 h 421"/>
              <a:gd name="T6" fmla="*/ 36 w 590"/>
              <a:gd name="T7" fmla="*/ 216 h 421"/>
              <a:gd name="T8" fmla="*/ 6 w 590"/>
              <a:gd name="T9" fmla="*/ 220 h 421"/>
              <a:gd name="T10" fmla="*/ 6 w 590"/>
              <a:gd name="T11" fmla="*/ 220 h 421"/>
              <a:gd name="T12" fmla="*/ 10 w 590"/>
              <a:gd name="T13" fmla="*/ 249 h 421"/>
              <a:gd name="T14" fmla="*/ 218 w 590"/>
              <a:gd name="T15" fmla="*/ 416 h 421"/>
              <a:gd name="T16" fmla="*/ 218 w 590"/>
              <a:gd name="T17" fmla="*/ 416 h 421"/>
              <a:gd name="T18" fmla="*/ 232 w 590"/>
              <a:gd name="T19" fmla="*/ 420 h 421"/>
              <a:gd name="T20" fmla="*/ 232 w 590"/>
              <a:gd name="T21" fmla="*/ 420 h 421"/>
              <a:gd name="T22" fmla="*/ 247 w 590"/>
              <a:gd name="T23" fmla="*/ 413 h 421"/>
              <a:gd name="T24" fmla="*/ 582 w 590"/>
              <a:gd name="T25" fmla="*/ 37 h 421"/>
              <a:gd name="T26" fmla="*/ 582 w 590"/>
              <a:gd name="T27" fmla="*/ 37 h 421"/>
              <a:gd name="T28" fmla="*/ 580 w 590"/>
              <a:gd name="T29" fmla="*/ 8 h 421"/>
              <a:gd name="T30" fmla="*/ 580 w 590"/>
              <a:gd name="T31" fmla="*/ 8 h 421"/>
              <a:gd name="T32" fmla="*/ 551 w 590"/>
              <a:gd name="T33" fmla="*/ 10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90" h="421">
                <a:moveTo>
                  <a:pt x="551" y="10"/>
                </a:moveTo>
                <a:lnTo>
                  <a:pt x="230" y="371"/>
                </a:lnTo>
                <a:lnTo>
                  <a:pt x="36" y="216"/>
                </a:lnTo>
                <a:lnTo>
                  <a:pt x="36" y="216"/>
                </a:lnTo>
                <a:cubicBezTo>
                  <a:pt x="27" y="209"/>
                  <a:pt x="14" y="210"/>
                  <a:pt x="6" y="220"/>
                </a:cubicBezTo>
                <a:lnTo>
                  <a:pt x="6" y="220"/>
                </a:lnTo>
                <a:cubicBezTo>
                  <a:pt x="0" y="228"/>
                  <a:pt x="1" y="241"/>
                  <a:pt x="10" y="249"/>
                </a:cubicBezTo>
                <a:lnTo>
                  <a:pt x="218" y="416"/>
                </a:lnTo>
                <a:lnTo>
                  <a:pt x="218" y="416"/>
                </a:lnTo>
                <a:cubicBezTo>
                  <a:pt x="223" y="419"/>
                  <a:pt x="227" y="420"/>
                  <a:pt x="232" y="420"/>
                </a:cubicBezTo>
                <a:lnTo>
                  <a:pt x="232" y="420"/>
                </a:lnTo>
                <a:cubicBezTo>
                  <a:pt x="238" y="420"/>
                  <a:pt x="243" y="418"/>
                  <a:pt x="247" y="413"/>
                </a:cubicBezTo>
                <a:lnTo>
                  <a:pt x="582" y="37"/>
                </a:lnTo>
                <a:lnTo>
                  <a:pt x="582" y="37"/>
                </a:lnTo>
                <a:cubicBezTo>
                  <a:pt x="589" y="29"/>
                  <a:pt x="589" y="15"/>
                  <a:pt x="580" y="8"/>
                </a:cubicBezTo>
                <a:lnTo>
                  <a:pt x="580" y="8"/>
                </a:lnTo>
                <a:cubicBezTo>
                  <a:pt x="572" y="0"/>
                  <a:pt x="558" y="1"/>
                  <a:pt x="551" y="1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22"/>
          <p:cNvSpPr>
            <a:spLocks noChangeArrowheads="1"/>
          </p:cNvSpPr>
          <p:nvPr/>
        </p:nvSpPr>
        <p:spPr bwMode="auto">
          <a:xfrm>
            <a:off x="9094804" y="7521378"/>
            <a:ext cx="1111750" cy="1263830"/>
          </a:xfrm>
          <a:custGeom>
            <a:avLst/>
            <a:gdLst>
              <a:gd name="T0" fmla="*/ 728 w 936"/>
              <a:gd name="T1" fmla="*/ 900 h 1062"/>
              <a:gd name="T2" fmla="*/ 625 w 936"/>
              <a:gd name="T3" fmla="*/ 916 h 1062"/>
              <a:gd name="T4" fmla="*/ 583 w 936"/>
              <a:gd name="T5" fmla="*/ 920 h 1062"/>
              <a:gd name="T6" fmla="*/ 583 w 936"/>
              <a:gd name="T7" fmla="*/ 920 h 1062"/>
              <a:gd name="T8" fmla="*/ 547 w 936"/>
              <a:gd name="T9" fmla="*/ 923 h 1062"/>
              <a:gd name="T10" fmla="*/ 540 w 936"/>
              <a:gd name="T11" fmla="*/ 924 h 1062"/>
              <a:gd name="T12" fmla="*/ 510 w 936"/>
              <a:gd name="T13" fmla="*/ 926 h 1062"/>
              <a:gd name="T14" fmla="*/ 503 w 936"/>
              <a:gd name="T15" fmla="*/ 926 h 1062"/>
              <a:gd name="T16" fmla="*/ 432 w 936"/>
              <a:gd name="T17" fmla="*/ 926 h 1062"/>
              <a:gd name="T18" fmla="*/ 426 w 936"/>
              <a:gd name="T19" fmla="*/ 926 h 1062"/>
              <a:gd name="T20" fmla="*/ 395 w 936"/>
              <a:gd name="T21" fmla="*/ 924 h 1062"/>
              <a:gd name="T22" fmla="*/ 388 w 936"/>
              <a:gd name="T23" fmla="*/ 923 h 1062"/>
              <a:gd name="T24" fmla="*/ 353 w 936"/>
              <a:gd name="T25" fmla="*/ 920 h 1062"/>
              <a:gd name="T26" fmla="*/ 351 w 936"/>
              <a:gd name="T27" fmla="*/ 920 h 1062"/>
              <a:gd name="T28" fmla="*/ 310 w 936"/>
              <a:gd name="T29" fmla="*/ 916 h 1062"/>
              <a:gd name="T30" fmla="*/ 207 w 936"/>
              <a:gd name="T31" fmla="*/ 900 h 1062"/>
              <a:gd name="T32" fmla="*/ 59 w 936"/>
              <a:gd name="T33" fmla="*/ 874 h 1062"/>
              <a:gd name="T34" fmla="*/ 175 w 936"/>
              <a:gd name="T35" fmla="*/ 386 h 1062"/>
              <a:gd name="T36" fmla="*/ 323 w 936"/>
              <a:gd name="T37" fmla="*/ 166 h 1062"/>
              <a:gd name="T38" fmla="*/ 391 w 936"/>
              <a:gd name="T39" fmla="*/ 144 h 1062"/>
              <a:gd name="T40" fmla="*/ 391 w 936"/>
              <a:gd name="T41" fmla="*/ 143 h 1062"/>
              <a:gd name="T42" fmla="*/ 538 w 936"/>
              <a:gd name="T43" fmla="*/ 142 h 1062"/>
              <a:gd name="T44" fmla="*/ 538 w 936"/>
              <a:gd name="T45" fmla="*/ 142 h 1062"/>
              <a:gd name="T46" fmla="*/ 612 w 936"/>
              <a:gd name="T47" fmla="*/ 166 h 1062"/>
              <a:gd name="T48" fmla="*/ 754 w 936"/>
              <a:gd name="T49" fmla="*/ 386 h 1062"/>
              <a:gd name="T50" fmla="*/ 754 w 936"/>
              <a:gd name="T51" fmla="*/ 559 h 1062"/>
              <a:gd name="T52" fmla="*/ 728 w 936"/>
              <a:gd name="T53" fmla="*/ 900 h 1062"/>
              <a:gd name="T54" fmla="*/ 468 w 936"/>
              <a:gd name="T55" fmla="*/ 1022 h 1062"/>
              <a:gd name="T56" fmla="*/ 344 w 936"/>
              <a:gd name="T57" fmla="*/ 958 h 1062"/>
              <a:gd name="T58" fmla="*/ 467 w 936"/>
              <a:gd name="T59" fmla="*/ 965 h 1062"/>
              <a:gd name="T60" fmla="*/ 591 w 936"/>
              <a:gd name="T61" fmla="*/ 958 h 1062"/>
              <a:gd name="T62" fmla="*/ 406 w 936"/>
              <a:gd name="T63" fmla="*/ 96 h 1062"/>
              <a:gd name="T64" fmla="*/ 464 w 936"/>
              <a:gd name="T65" fmla="*/ 38 h 1062"/>
              <a:gd name="T66" fmla="*/ 522 w 936"/>
              <a:gd name="T67" fmla="*/ 96 h 1062"/>
              <a:gd name="T68" fmla="*/ 522 w 936"/>
              <a:gd name="T69" fmla="*/ 100 h 1062"/>
              <a:gd name="T70" fmla="*/ 406 w 936"/>
              <a:gd name="T71" fmla="*/ 96 h 1062"/>
              <a:gd name="T72" fmla="*/ 928 w 936"/>
              <a:gd name="T73" fmla="*/ 874 h 1062"/>
              <a:gd name="T74" fmla="*/ 793 w 936"/>
              <a:gd name="T75" fmla="*/ 386 h 1062"/>
              <a:gd name="T76" fmla="*/ 628 w 936"/>
              <a:gd name="T77" fmla="*/ 131 h 1062"/>
              <a:gd name="T78" fmla="*/ 561 w 936"/>
              <a:gd name="T79" fmla="*/ 107 h 1062"/>
              <a:gd name="T80" fmla="*/ 561 w 936"/>
              <a:gd name="T81" fmla="*/ 96 h 1062"/>
              <a:gd name="T82" fmla="*/ 464 w 936"/>
              <a:gd name="T83" fmla="*/ 0 h 1062"/>
              <a:gd name="T84" fmla="*/ 368 w 936"/>
              <a:gd name="T85" fmla="*/ 109 h 1062"/>
              <a:gd name="T86" fmla="*/ 307 w 936"/>
              <a:gd name="T87" fmla="*/ 131 h 1062"/>
              <a:gd name="T88" fmla="*/ 136 w 936"/>
              <a:gd name="T89" fmla="*/ 386 h 1062"/>
              <a:gd name="T90" fmla="*/ 136 w 936"/>
              <a:gd name="T91" fmla="*/ 559 h 1062"/>
              <a:gd name="T92" fmla="*/ 7 w 936"/>
              <a:gd name="T93" fmla="*/ 874 h 1062"/>
              <a:gd name="T94" fmla="*/ 2 w 936"/>
              <a:gd name="T95" fmla="*/ 893 h 1062"/>
              <a:gd name="T96" fmla="*/ 201 w 936"/>
              <a:gd name="T97" fmla="*/ 938 h 1062"/>
              <a:gd name="T98" fmla="*/ 295 w 936"/>
              <a:gd name="T99" fmla="*/ 953 h 1062"/>
              <a:gd name="T100" fmla="*/ 468 w 936"/>
              <a:gd name="T101" fmla="*/ 1061 h 1062"/>
              <a:gd name="T102" fmla="*/ 640 w 936"/>
              <a:gd name="T103" fmla="*/ 953 h 1062"/>
              <a:gd name="T104" fmla="*/ 734 w 936"/>
              <a:gd name="T105" fmla="*/ 938 h 1062"/>
              <a:gd name="T106" fmla="*/ 918 w 936"/>
              <a:gd name="T107" fmla="*/ 906 h 1062"/>
              <a:gd name="T108" fmla="*/ 933 w 936"/>
              <a:gd name="T109" fmla="*/ 893 h 1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36" h="1062">
                <a:moveTo>
                  <a:pt x="728" y="900"/>
                </a:moveTo>
                <a:lnTo>
                  <a:pt x="728" y="900"/>
                </a:lnTo>
                <a:cubicBezTo>
                  <a:pt x="691" y="906"/>
                  <a:pt x="657" y="912"/>
                  <a:pt x="625" y="916"/>
                </a:cubicBezTo>
                <a:lnTo>
                  <a:pt x="625" y="916"/>
                </a:lnTo>
                <a:lnTo>
                  <a:pt x="625" y="916"/>
                </a:lnTo>
                <a:cubicBezTo>
                  <a:pt x="611" y="917"/>
                  <a:pt x="597" y="919"/>
                  <a:pt x="583" y="920"/>
                </a:cubicBezTo>
                <a:lnTo>
                  <a:pt x="583" y="920"/>
                </a:lnTo>
                <a:lnTo>
                  <a:pt x="583" y="920"/>
                </a:lnTo>
                <a:cubicBezTo>
                  <a:pt x="571" y="921"/>
                  <a:pt x="559" y="922"/>
                  <a:pt x="547" y="923"/>
                </a:cubicBezTo>
                <a:lnTo>
                  <a:pt x="547" y="923"/>
                </a:lnTo>
                <a:cubicBezTo>
                  <a:pt x="545" y="924"/>
                  <a:pt x="542" y="924"/>
                  <a:pt x="540" y="924"/>
                </a:cubicBezTo>
                <a:lnTo>
                  <a:pt x="540" y="924"/>
                </a:lnTo>
                <a:cubicBezTo>
                  <a:pt x="530" y="925"/>
                  <a:pt x="520" y="925"/>
                  <a:pt x="510" y="926"/>
                </a:cubicBezTo>
                <a:lnTo>
                  <a:pt x="510" y="926"/>
                </a:lnTo>
                <a:cubicBezTo>
                  <a:pt x="508" y="926"/>
                  <a:pt x="506" y="926"/>
                  <a:pt x="503" y="926"/>
                </a:cubicBezTo>
                <a:lnTo>
                  <a:pt x="503" y="926"/>
                </a:lnTo>
                <a:cubicBezTo>
                  <a:pt x="479" y="926"/>
                  <a:pt x="455" y="926"/>
                  <a:pt x="432" y="926"/>
                </a:cubicBezTo>
                <a:lnTo>
                  <a:pt x="432" y="926"/>
                </a:lnTo>
                <a:cubicBezTo>
                  <a:pt x="430" y="926"/>
                  <a:pt x="427" y="926"/>
                  <a:pt x="426" y="926"/>
                </a:cubicBezTo>
                <a:lnTo>
                  <a:pt x="426" y="926"/>
                </a:lnTo>
                <a:cubicBezTo>
                  <a:pt x="415" y="925"/>
                  <a:pt x="406" y="925"/>
                  <a:pt x="395" y="924"/>
                </a:cubicBezTo>
                <a:lnTo>
                  <a:pt x="395" y="924"/>
                </a:lnTo>
                <a:cubicBezTo>
                  <a:pt x="393" y="924"/>
                  <a:pt x="390" y="924"/>
                  <a:pt x="388" y="923"/>
                </a:cubicBezTo>
                <a:lnTo>
                  <a:pt x="388" y="923"/>
                </a:lnTo>
                <a:cubicBezTo>
                  <a:pt x="376" y="922"/>
                  <a:pt x="364" y="921"/>
                  <a:pt x="353" y="920"/>
                </a:cubicBezTo>
                <a:lnTo>
                  <a:pt x="353" y="920"/>
                </a:lnTo>
                <a:cubicBezTo>
                  <a:pt x="352" y="920"/>
                  <a:pt x="351" y="920"/>
                  <a:pt x="351" y="920"/>
                </a:cubicBezTo>
                <a:lnTo>
                  <a:pt x="351" y="920"/>
                </a:lnTo>
                <a:cubicBezTo>
                  <a:pt x="338" y="919"/>
                  <a:pt x="325" y="917"/>
                  <a:pt x="311" y="916"/>
                </a:cubicBezTo>
                <a:lnTo>
                  <a:pt x="310" y="916"/>
                </a:lnTo>
                <a:lnTo>
                  <a:pt x="310" y="916"/>
                </a:lnTo>
                <a:cubicBezTo>
                  <a:pt x="278" y="912"/>
                  <a:pt x="244" y="906"/>
                  <a:pt x="207" y="900"/>
                </a:cubicBezTo>
                <a:lnTo>
                  <a:pt x="59" y="874"/>
                </a:lnTo>
                <a:lnTo>
                  <a:pt x="59" y="874"/>
                </a:lnTo>
                <a:cubicBezTo>
                  <a:pt x="136" y="787"/>
                  <a:pt x="175" y="681"/>
                  <a:pt x="175" y="559"/>
                </a:cubicBezTo>
                <a:lnTo>
                  <a:pt x="175" y="386"/>
                </a:lnTo>
                <a:lnTo>
                  <a:pt x="175" y="386"/>
                </a:lnTo>
                <a:cubicBezTo>
                  <a:pt x="176" y="281"/>
                  <a:pt x="249" y="200"/>
                  <a:pt x="323" y="166"/>
                </a:cubicBezTo>
                <a:lnTo>
                  <a:pt x="323" y="166"/>
                </a:lnTo>
                <a:cubicBezTo>
                  <a:pt x="345" y="156"/>
                  <a:pt x="368" y="148"/>
                  <a:pt x="391" y="144"/>
                </a:cubicBezTo>
                <a:lnTo>
                  <a:pt x="391" y="144"/>
                </a:lnTo>
                <a:cubicBezTo>
                  <a:pt x="391" y="144"/>
                  <a:pt x="391" y="144"/>
                  <a:pt x="391" y="143"/>
                </a:cubicBezTo>
                <a:lnTo>
                  <a:pt x="391" y="143"/>
                </a:lnTo>
                <a:cubicBezTo>
                  <a:pt x="438" y="133"/>
                  <a:pt x="489" y="132"/>
                  <a:pt x="538" y="142"/>
                </a:cubicBezTo>
                <a:lnTo>
                  <a:pt x="538" y="142"/>
                </a:lnTo>
                <a:lnTo>
                  <a:pt x="538" y="142"/>
                </a:lnTo>
                <a:lnTo>
                  <a:pt x="538" y="142"/>
                </a:lnTo>
                <a:cubicBezTo>
                  <a:pt x="563" y="147"/>
                  <a:pt x="588" y="155"/>
                  <a:pt x="612" y="166"/>
                </a:cubicBezTo>
                <a:lnTo>
                  <a:pt x="612" y="166"/>
                </a:lnTo>
                <a:cubicBezTo>
                  <a:pt x="683" y="198"/>
                  <a:pt x="755" y="279"/>
                  <a:pt x="754" y="386"/>
                </a:cubicBezTo>
                <a:lnTo>
                  <a:pt x="754" y="559"/>
                </a:lnTo>
                <a:lnTo>
                  <a:pt x="754" y="559"/>
                </a:lnTo>
                <a:cubicBezTo>
                  <a:pt x="754" y="675"/>
                  <a:pt x="796" y="784"/>
                  <a:pt x="876" y="874"/>
                </a:cubicBezTo>
                <a:lnTo>
                  <a:pt x="728" y="900"/>
                </a:lnTo>
                <a:close/>
                <a:moveTo>
                  <a:pt x="468" y="1022"/>
                </a:moveTo>
                <a:lnTo>
                  <a:pt x="468" y="1022"/>
                </a:lnTo>
                <a:cubicBezTo>
                  <a:pt x="419" y="1022"/>
                  <a:pt x="373" y="998"/>
                  <a:pt x="344" y="958"/>
                </a:cubicBezTo>
                <a:lnTo>
                  <a:pt x="344" y="958"/>
                </a:lnTo>
                <a:cubicBezTo>
                  <a:pt x="387" y="963"/>
                  <a:pt x="427" y="965"/>
                  <a:pt x="467" y="965"/>
                </a:cubicBezTo>
                <a:lnTo>
                  <a:pt x="467" y="965"/>
                </a:lnTo>
                <a:cubicBezTo>
                  <a:pt x="508" y="965"/>
                  <a:pt x="549" y="963"/>
                  <a:pt x="591" y="958"/>
                </a:cubicBezTo>
                <a:lnTo>
                  <a:pt x="591" y="958"/>
                </a:lnTo>
                <a:cubicBezTo>
                  <a:pt x="562" y="998"/>
                  <a:pt x="517" y="1022"/>
                  <a:pt x="468" y="1022"/>
                </a:cubicBezTo>
                <a:close/>
                <a:moveTo>
                  <a:pt x="406" y="96"/>
                </a:moveTo>
                <a:lnTo>
                  <a:pt x="406" y="96"/>
                </a:lnTo>
                <a:cubicBezTo>
                  <a:pt x="406" y="65"/>
                  <a:pt x="432" y="38"/>
                  <a:pt x="464" y="38"/>
                </a:cubicBezTo>
                <a:lnTo>
                  <a:pt x="464" y="38"/>
                </a:lnTo>
                <a:cubicBezTo>
                  <a:pt x="496" y="38"/>
                  <a:pt x="522" y="65"/>
                  <a:pt x="522" y="96"/>
                </a:cubicBezTo>
                <a:lnTo>
                  <a:pt x="522" y="100"/>
                </a:lnTo>
                <a:lnTo>
                  <a:pt x="522" y="100"/>
                </a:lnTo>
                <a:cubicBezTo>
                  <a:pt x="484" y="94"/>
                  <a:pt x="445" y="94"/>
                  <a:pt x="406" y="101"/>
                </a:cubicBezTo>
                <a:lnTo>
                  <a:pt x="406" y="96"/>
                </a:lnTo>
                <a:close/>
                <a:moveTo>
                  <a:pt x="928" y="874"/>
                </a:moveTo>
                <a:lnTo>
                  <a:pt x="928" y="874"/>
                </a:lnTo>
                <a:cubicBezTo>
                  <a:pt x="838" y="784"/>
                  <a:pt x="793" y="679"/>
                  <a:pt x="793" y="559"/>
                </a:cubicBezTo>
                <a:lnTo>
                  <a:pt x="793" y="386"/>
                </a:lnTo>
                <a:lnTo>
                  <a:pt x="793" y="386"/>
                </a:lnTo>
                <a:cubicBezTo>
                  <a:pt x="793" y="254"/>
                  <a:pt x="705" y="166"/>
                  <a:pt x="628" y="131"/>
                </a:cubicBezTo>
                <a:lnTo>
                  <a:pt x="628" y="131"/>
                </a:lnTo>
                <a:cubicBezTo>
                  <a:pt x="606" y="121"/>
                  <a:pt x="583" y="113"/>
                  <a:pt x="561" y="107"/>
                </a:cubicBezTo>
                <a:lnTo>
                  <a:pt x="561" y="96"/>
                </a:lnTo>
                <a:lnTo>
                  <a:pt x="561" y="96"/>
                </a:lnTo>
                <a:cubicBezTo>
                  <a:pt x="561" y="43"/>
                  <a:pt x="517" y="0"/>
                  <a:pt x="464" y="0"/>
                </a:cubicBezTo>
                <a:lnTo>
                  <a:pt x="464" y="0"/>
                </a:lnTo>
                <a:cubicBezTo>
                  <a:pt x="411" y="0"/>
                  <a:pt x="368" y="43"/>
                  <a:pt x="368" y="96"/>
                </a:cubicBezTo>
                <a:lnTo>
                  <a:pt x="368" y="109"/>
                </a:lnTo>
                <a:lnTo>
                  <a:pt x="368" y="109"/>
                </a:lnTo>
                <a:cubicBezTo>
                  <a:pt x="347" y="115"/>
                  <a:pt x="327" y="122"/>
                  <a:pt x="307" y="131"/>
                </a:cubicBezTo>
                <a:lnTo>
                  <a:pt x="307" y="131"/>
                </a:lnTo>
                <a:cubicBezTo>
                  <a:pt x="223" y="170"/>
                  <a:pt x="137" y="264"/>
                  <a:pt x="136" y="386"/>
                </a:cubicBezTo>
                <a:lnTo>
                  <a:pt x="136" y="559"/>
                </a:lnTo>
                <a:lnTo>
                  <a:pt x="136" y="559"/>
                </a:lnTo>
                <a:cubicBezTo>
                  <a:pt x="136" y="682"/>
                  <a:pt x="93" y="788"/>
                  <a:pt x="7" y="874"/>
                </a:cubicBezTo>
                <a:lnTo>
                  <a:pt x="7" y="874"/>
                </a:lnTo>
                <a:cubicBezTo>
                  <a:pt x="2" y="879"/>
                  <a:pt x="0" y="886"/>
                  <a:pt x="2" y="893"/>
                </a:cubicBezTo>
                <a:lnTo>
                  <a:pt x="2" y="893"/>
                </a:lnTo>
                <a:cubicBezTo>
                  <a:pt x="4" y="900"/>
                  <a:pt x="10" y="905"/>
                  <a:pt x="17" y="906"/>
                </a:cubicBezTo>
                <a:lnTo>
                  <a:pt x="201" y="938"/>
                </a:lnTo>
                <a:lnTo>
                  <a:pt x="201" y="938"/>
                </a:lnTo>
                <a:cubicBezTo>
                  <a:pt x="234" y="944"/>
                  <a:pt x="266" y="949"/>
                  <a:pt x="295" y="953"/>
                </a:cubicBezTo>
                <a:lnTo>
                  <a:pt x="295" y="953"/>
                </a:lnTo>
                <a:cubicBezTo>
                  <a:pt x="330" y="1019"/>
                  <a:pt x="396" y="1061"/>
                  <a:pt x="468" y="1061"/>
                </a:cubicBezTo>
                <a:lnTo>
                  <a:pt x="468" y="1061"/>
                </a:lnTo>
                <a:cubicBezTo>
                  <a:pt x="540" y="1061"/>
                  <a:pt x="606" y="1019"/>
                  <a:pt x="640" y="953"/>
                </a:cubicBezTo>
                <a:lnTo>
                  <a:pt x="640" y="953"/>
                </a:lnTo>
                <a:cubicBezTo>
                  <a:pt x="670" y="948"/>
                  <a:pt x="701" y="944"/>
                  <a:pt x="734" y="938"/>
                </a:cubicBezTo>
                <a:lnTo>
                  <a:pt x="918" y="906"/>
                </a:lnTo>
                <a:lnTo>
                  <a:pt x="918" y="906"/>
                </a:lnTo>
                <a:cubicBezTo>
                  <a:pt x="925" y="905"/>
                  <a:pt x="931" y="900"/>
                  <a:pt x="933" y="893"/>
                </a:cubicBezTo>
                <a:lnTo>
                  <a:pt x="933" y="893"/>
                </a:lnTo>
                <a:cubicBezTo>
                  <a:pt x="935" y="886"/>
                  <a:pt x="933" y="879"/>
                  <a:pt x="928" y="87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23"/>
          <p:cNvSpPr>
            <a:spLocks noChangeArrowheads="1"/>
          </p:cNvSpPr>
          <p:nvPr/>
        </p:nvSpPr>
        <p:spPr bwMode="auto">
          <a:xfrm>
            <a:off x="9372743" y="7741630"/>
            <a:ext cx="440505" cy="262205"/>
          </a:xfrm>
          <a:custGeom>
            <a:avLst/>
            <a:gdLst>
              <a:gd name="T0" fmla="*/ 356 w 371"/>
              <a:gd name="T1" fmla="*/ 34 h 221"/>
              <a:gd name="T2" fmla="*/ 356 w 371"/>
              <a:gd name="T3" fmla="*/ 34 h 221"/>
              <a:gd name="T4" fmla="*/ 115 w 371"/>
              <a:gd name="T5" fmla="*/ 34 h 221"/>
              <a:gd name="T6" fmla="*/ 115 w 371"/>
              <a:gd name="T7" fmla="*/ 34 h 221"/>
              <a:gd name="T8" fmla="*/ 1 w 371"/>
              <a:gd name="T9" fmla="*/ 201 h 221"/>
              <a:gd name="T10" fmla="*/ 1 w 371"/>
              <a:gd name="T11" fmla="*/ 201 h 221"/>
              <a:gd name="T12" fmla="*/ 20 w 371"/>
              <a:gd name="T13" fmla="*/ 220 h 221"/>
              <a:gd name="T14" fmla="*/ 20 w 371"/>
              <a:gd name="T15" fmla="*/ 220 h 221"/>
              <a:gd name="T16" fmla="*/ 20 w 371"/>
              <a:gd name="T17" fmla="*/ 220 h 221"/>
              <a:gd name="T18" fmla="*/ 39 w 371"/>
              <a:gd name="T19" fmla="*/ 201 h 221"/>
              <a:gd name="T20" fmla="*/ 39 w 371"/>
              <a:gd name="T21" fmla="*/ 201 h 221"/>
              <a:gd name="T22" fmla="*/ 131 w 371"/>
              <a:gd name="T23" fmla="*/ 69 h 221"/>
              <a:gd name="T24" fmla="*/ 131 w 371"/>
              <a:gd name="T25" fmla="*/ 69 h 221"/>
              <a:gd name="T26" fmla="*/ 340 w 371"/>
              <a:gd name="T27" fmla="*/ 69 h 221"/>
              <a:gd name="T28" fmla="*/ 340 w 371"/>
              <a:gd name="T29" fmla="*/ 69 h 221"/>
              <a:gd name="T30" fmla="*/ 365 w 371"/>
              <a:gd name="T31" fmla="*/ 59 h 221"/>
              <a:gd name="T32" fmla="*/ 365 w 371"/>
              <a:gd name="T33" fmla="*/ 59 h 221"/>
              <a:gd name="T34" fmla="*/ 356 w 371"/>
              <a:gd name="T35" fmla="*/ 34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71" h="221">
                <a:moveTo>
                  <a:pt x="356" y="34"/>
                </a:moveTo>
                <a:lnTo>
                  <a:pt x="356" y="34"/>
                </a:lnTo>
                <a:cubicBezTo>
                  <a:pt x="281" y="0"/>
                  <a:pt x="190" y="0"/>
                  <a:pt x="115" y="34"/>
                </a:cubicBezTo>
                <a:lnTo>
                  <a:pt x="115" y="34"/>
                </a:lnTo>
                <a:cubicBezTo>
                  <a:pt x="73" y="53"/>
                  <a:pt x="1" y="110"/>
                  <a:pt x="1" y="201"/>
                </a:cubicBezTo>
                <a:lnTo>
                  <a:pt x="1" y="201"/>
                </a:lnTo>
                <a:cubicBezTo>
                  <a:pt x="0" y="211"/>
                  <a:pt x="9" y="220"/>
                  <a:pt x="20" y="220"/>
                </a:cubicBezTo>
                <a:lnTo>
                  <a:pt x="20" y="220"/>
                </a:lnTo>
                <a:lnTo>
                  <a:pt x="20" y="220"/>
                </a:lnTo>
                <a:cubicBezTo>
                  <a:pt x="30" y="220"/>
                  <a:pt x="39" y="212"/>
                  <a:pt x="39" y="201"/>
                </a:cubicBezTo>
                <a:lnTo>
                  <a:pt x="39" y="201"/>
                </a:lnTo>
                <a:cubicBezTo>
                  <a:pt x="39" y="130"/>
                  <a:pt x="98" y="85"/>
                  <a:pt x="131" y="69"/>
                </a:cubicBezTo>
                <a:lnTo>
                  <a:pt x="131" y="69"/>
                </a:lnTo>
                <a:cubicBezTo>
                  <a:pt x="195" y="39"/>
                  <a:pt x="275" y="39"/>
                  <a:pt x="340" y="69"/>
                </a:cubicBezTo>
                <a:lnTo>
                  <a:pt x="340" y="69"/>
                </a:lnTo>
                <a:cubicBezTo>
                  <a:pt x="349" y="73"/>
                  <a:pt x="361" y="69"/>
                  <a:pt x="365" y="59"/>
                </a:cubicBezTo>
                <a:lnTo>
                  <a:pt x="365" y="59"/>
                </a:lnTo>
                <a:cubicBezTo>
                  <a:pt x="370" y="50"/>
                  <a:pt x="365" y="38"/>
                  <a:pt x="356" y="3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24"/>
          <p:cNvSpPr>
            <a:spLocks noChangeArrowheads="1"/>
          </p:cNvSpPr>
          <p:nvPr/>
        </p:nvSpPr>
        <p:spPr bwMode="auto">
          <a:xfrm>
            <a:off x="14186828" y="7489913"/>
            <a:ext cx="1337244" cy="1332002"/>
          </a:xfrm>
          <a:custGeom>
            <a:avLst/>
            <a:gdLst>
              <a:gd name="T0" fmla="*/ 1065 w 1123"/>
              <a:gd name="T1" fmla="*/ 644 h 1122"/>
              <a:gd name="T2" fmla="*/ 884 w 1123"/>
              <a:gd name="T3" fmla="*/ 694 h 1122"/>
              <a:gd name="T4" fmla="*/ 976 w 1123"/>
              <a:gd name="T5" fmla="*/ 857 h 1122"/>
              <a:gd name="T6" fmla="*/ 881 w 1123"/>
              <a:gd name="T7" fmla="*/ 975 h 1122"/>
              <a:gd name="T8" fmla="*/ 784 w 1123"/>
              <a:gd name="T9" fmla="*/ 901 h 1122"/>
              <a:gd name="T10" fmla="*/ 695 w 1123"/>
              <a:gd name="T11" fmla="*/ 883 h 1122"/>
              <a:gd name="T12" fmla="*/ 644 w 1123"/>
              <a:gd name="T13" fmla="*/ 1063 h 1122"/>
              <a:gd name="T14" fmla="*/ 494 w 1123"/>
              <a:gd name="T15" fmla="*/ 1080 h 1122"/>
              <a:gd name="T16" fmla="*/ 478 w 1123"/>
              <a:gd name="T17" fmla="*/ 959 h 1122"/>
              <a:gd name="T18" fmla="*/ 396 w 1123"/>
              <a:gd name="T19" fmla="*/ 876 h 1122"/>
              <a:gd name="T20" fmla="*/ 265 w 1123"/>
              <a:gd name="T21" fmla="*/ 975 h 1122"/>
              <a:gd name="T22" fmla="*/ 147 w 1123"/>
              <a:gd name="T23" fmla="*/ 881 h 1122"/>
              <a:gd name="T24" fmla="*/ 221 w 1123"/>
              <a:gd name="T25" fmla="*/ 783 h 1122"/>
              <a:gd name="T26" fmla="*/ 239 w 1123"/>
              <a:gd name="T27" fmla="*/ 694 h 1122"/>
              <a:gd name="T28" fmla="*/ 58 w 1123"/>
              <a:gd name="T29" fmla="*/ 644 h 1122"/>
              <a:gd name="T30" fmla="*/ 42 w 1123"/>
              <a:gd name="T31" fmla="*/ 493 h 1122"/>
              <a:gd name="T32" fmla="*/ 163 w 1123"/>
              <a:gd name="T33" fmla="*/ 477 h 1122"/>
              <a:gd name="T34" fmla="*/ 221 w 1123"/>
              <a:gd name="T35" fmla="*/ 338 h 1122"/>
              <a:gd name="T36" fmla="*/ 147 w 1123"/>
              <a:gd name="T37" fmla="*/ 241 h 1122"/>
              <a:gd name="T38" fmla="*/ 265 w 1123"/>
              <a:gd name="T39" fmla="*/ 146 h 1122"/>
              <a:gd name="T40" fmla="*/ 428 w 1123"/>
              <a:gd name="T41" fmla="*/ 238 h 1122"/>
              <a:gd name="T42" fmla="*/ 478 w 1123"/>
              <a:gd name="T43" fmla="*/ 57 h 1122"/>
              <a:gd name="T44" fmla="*/ 628 w 1123"/>
              <a:gd name="T45" fmla="*/ 42 h 1122"/>
              <a:gd name="T46" fmla="*/ 644 w 1123"/>
              <a:gd name="T47" fmla="*/ 163 h 1122"/>
              <a:gd name="T48" fmla="*/ 695 w 1123"/>
              <a:gd name="T49" fmla="*/ 238 h 1122"/>
              <a:gd name="T50" fmla="*/ 858 w 1123"/>
              <a:gd name="T51" fmla="*/ 146 h 1122"/>
              <a:gd name="T52" fmla="*/ 976 w 1123"/>
              <a:gd name="T53" fmla="*/ 241 h 1122"/>
              <a:gd name="T54" fmla="*/ 901 w 1123"/>
              <a:gd name="T55" fmla="*/ 338 h 1122"/>
              <a:gd name="T56" fmla="*/ 959 w 1123"/>
              <a:gd name="T57" fmla="*/ 477 h 1122"/>
              <a:gd name="T58" fmla="*/ 1080 w 1123"/>
              <a:gd name="T59" fmla="*/ 493 h 1122"/>
              <a:gd name="T60" fmla="*/ 959 w 1123"/>
              <a:gd name="T61" fmla="*/ 436 h 1122"/>
              <a:gd name="T62" fmla="*/ 922 w 1123"/>
              <a:gd name="T63" fmla="*/ 411 h 1122"/>
              <a:gd name="T64" fmla="*/ 1005 w 1123"/>
              <a:gd name="T65" fmla="*/ 293 h 1122"/>
              <a:gd name="T66" fmla="*/ 1005 w 1123"/>
              <a:gd name="T67" fmla="*/ 211 h 1122"/>
              <a:gd name="T68" fmla="*/ 829 w 1123"/>
              <a:gd name="T69" fmla="*/ 117 h 1122"/>
              <a:gd name="T70" fmla="*/ 711 w 1123"/>
              <a:gd name="T71" fmla="*/ 200 h 1122"/>
              <a:gd name="T72" fmla="*/ 686 w 1123"/>
              <a:gd name="T73" fmla="*/ 57 h 1122"/>
              <a:gd name="T74" fmla="*/ 494 w 1123"/>
              <a:gd name="T75" fmla="*/ 0 h 1122"/>
              <a:gd name="T76" fmla="*/ 437 w 1123"/>
              <a:gd name="T77" fmla="*/ 163 h 1122"/>
              <a:gd name="T78" fmla="*/ 412 w 1123"/>
              <a:gd name="T79" fmla="*/ 200 h 1122"/>
              <a:gd name="T80" fmla="*/ 294 w 1123"/>
              <a:gd name="T81" fmla="*/ 117 h 1122"/>
              <a:gd name="T82" fmla="*/ 118 w 1123"/>
              <a:gd name="T83" fmla="*/ 211 h 1122"/>
              <a:gd name="T84" fmla="*/ 118 w 1123"/>
              <a:gd name="T85" fmla="*/ 293 h 1122"/>
              <a:gd name="T86" fmla="*/ 200 w 1123"/>
              <a:gd name="T87" fmla="*/ 411 h 1122"/>
              <a:gd name="T88" fmla="*/ 58 w 1123"/>
              <a:gd name="T89" fmla="*/ 436 h 1122"/>
              <a:gd name="T90" fmla="*/ 0 w 1123"/>
              <a:gd name="T91" fmla="*/ 627 h 1122"/>
              <a:gd name="T92" fmla="*/ 163 w 1123"/>
              <a:gd name="T93" fmla="*/ 685 h 1122"/>
              <a:gd name="T94" fmla="*/ 200 w 1123"/>
              <a:gd name="T95" fmla="*/ 710 h 1122"/>
              <a:gd name="T96" fmla="*/ 118 w 1123"/>
              <a:gd name="T97" fmla="*/ 828 h 1122"/>
              <a:gd name="T98" fmla="*/ 118 w 1123"/>
              <a:gd name="T99" fmla="*/ 910 h 1122"/>
              <a:gd name="T100" fmla="*/ 294 w 1123"/>
              <a:gd name="T101" fmla="*/ 1004 h 1122"/>
              <a:gd name="T102" fmla="*/ 412 w 1123"/>
              <a:gd name="T103" fmla="*/ 921 h 1122"/>
              <a:gd name="T104" fmla="*/ 437 w 1123"/>
              <a:gd name="T105" fmla="*/ 1063 h 1122"/>
              <a:gd name="T106" fmla="*/ 628 w 1123"/>
              <a:gd name="T107" fmla="*/ 1121 h 1122"/>
              <a:gd name="T108" fmla="*/ 686 w 1123"/>
              <a:gd name="T109" fmla="*/ 959 h 1122"/>
              <a:gd name="T110" fmla="*/ 711 w 1123"/>
              <a:gd name="T111" fmla="*/ 921 h 1122"/>
              <a:gd name="T112" fmla="*/ 829 w 1123"/>
              <a:gd name="T113" fmla="*/ 1004 h 1122"/>
              <a:gd name="T114" fmla="*/ 1005 w 1123"/>
              <a:gd name="T115" fmla="*/ 910 h 1122"/>
              <a:gd name="T116" fmla="*/ 1005 w 1123"/>
              <a:gd name="T117" fmla="*/ 828 h 1122"/>
              <a:gd name="T118" fmla="*/ 922 w 1123"/>
              <a:gd name="T119" fmla="*/ 710 h 1122"/>
              <a:gd name="T120" fmla="*/ 1065 w 1123"/>
              <a:gd name="T121" fmla="*/ 685 h 1122"/>
              <a:gd name="T122" fmla="*/ 1122 w 1123"/>
              <a:gd name="T123" fmla="*/ 493 h 1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3" h="1122">
                <a:moveTo>
                  <a:pt x="1080" y="627"/>
                </a:moveTo>
                <a:lnTo>
                  <a:pt x="1080" y="627"/>
                </a:lnTo>
                <a:cubicBezTo>
                  <a:pt x="1080" y="636"/>
                  <a:pt x="1073" y="644"/>
                  <a:pt x="1065" y="644"/>
                </a:cubicBezTo>
                <a:lnTo>
                  <a:pt x="959" y="644"/>
                </a:lnTo>
                <a:lnTo>
                  <a:pt x="959" y="644"/>
                </a:lnTo>
                <a:cubicBezTo>
                  <a:pt x="926" y="644"/>
                  <a:pt x="897" y="663"/>
                  <a:pt x="884" y="694"/>
                </a:cubicBezTo>
                <a:lnTo>
                  <a:pt x="884" y="694"/>
                </a:lnTo>
                <a:cubicBezTo>
                  <a:pt x="871" y="725"/>
                  <a:pt x="877" y="759"/>
                  <a:pt x="901" y="783"/>
                </a:cubicBezTo>
                <a:lnTo>
                  <a:pt x="976" y="857"/>
                </a:lnTo>
                <a:lnTo>
                  <a:pt x="976" y="857"/>
                </a:lnTo>
                <a:cubicBezTo>
                  <a:pt x="982" y="864"/>
                  <a:pt x="982" y="874"/>
                  <a:pt x="976" y="881"/>
                </a:cubicBezTo>
                <a:lnTo>
                  <a:pt x="881" y="975"/>
                </a:lnTo>
                <a:lnTo>
                  <a:pt x="881" y="975"/>
                </a:lnTo>
                <a:cubicBezTo>
                  <a:pt x="875" y="981"/>
                  <a:pt x="865" y="981"/>
                  <a:pt x="858" y="975"/>
                </a:cubicBezTo>
                <a:lnTo>
                  <a:pt x="784" y="901"/>
                </a:lnTo>
                <a:lnTo>
                  <a:pt x="784" y="901"/>
                </a:lnTo>
                <a:cubicBezTo>
                  <a:pt x="760" y="877"/>
                  <a:pt x="726" y="870"/>
                  <a:pt x="695" y="883"/>
                </a:cubicBezTo>
                <a:lnTo>
                  <a:pt x="695" y="883"/>
                </a:lnTo>
                <a:cubicBezTo>
                  <a:pt x="664" y="896"/>
                  <a:pt x="644" y="925"/>
                  <a:pt x="644" y="959"/>
                </a:cubicBezTo>
                <a:lnTo>
                  <a:pt x="644" y="1063"/>
                </a:lnTo>
                <a:lnTo>
                  <a:pt x="644" y="1063"/>
                </a:lnTo>
                <a:cubicBezTo>
                  <a:pt x="644" y="1072"/>
                  <a:pt x="637" y="1080"/>
                  <a:pt x="628" y="1080"/>
                </a:cubicBezTo>
                <a:lnTo>
                  <a:pt x="494" y="1080"/>
                </a:lnTo>
                <a:lnTo>
                  <a:pt x="494" y="1080"/>
                </a:lnTo>
                <a:cubicBezTo>
                  <a:pt x="485" y="1080"/>
                  <a:pt x="478" y="1072"/>
                  <a:pt x="478" y="1063"/>
                </a:cubicBezTo>
                <a:lnTo>
                  <a:pt x="478" y="959"/>
                </a:lnTo>
                <a:lnTo>
                  <a:pt x="478" y="959"/>
                </a:lnTo>
                <a:cubicBezTo>
                  <a:pt x="478" y="925"/>
                  <a:pt x="459" y="896"/>
                  <a:pt x="428" y="883"/>
                </a:cubicBezTo>
                <a:lnTo>
                  <a:pt x="428" y="883"/>
                </a:lnTo>
                <a:cubicBezTo>
                  <a:pt x="418" y="879"/>
                  <a:pt x="407" y="876"/>
                  <a:pt x="396" y="876"/>
                </a:cubicBezTo>
                <a:lnTo>
                  <a:pt x="396" y="876"/>
                </a:lnTo>
                <a:cubicBezTo>
                  <a:pt x="375" y="876"/>
                  <a:pt x="355" y="885"/>
                  <a:pt x="339" y="901"/>
                </a:cubicBezTo>
                <a:lnTo>
                  <a:pt x="265" y="975"/>
                </a:lnTo>
                <a:lnTo>
                  <a:pt x="265" y="975"/>
                </a:lnTo>
                <a:cubicBezTo>
                  <a:pt x="258" y="981"/>
                  <a:pt x="248" y="981"/>
                  <a:pt x="241" y="975"/>
                </a:cubicBezTo>
                <a:lnTo>
                  <a:pt x="147" y="881"/>
                </a:lnTo>
                <a:lnTo>
                  <a:pt x="147" y="881"/>
                </a:lnTo>
                <a:cubicBezTo>
                  <a:pt x="140" y="874"/>
                  <a:pt x="140" y="864"/>
                  <a:pt x="147" y="857"/>
                </a:cubicBezTo>
                <a:lnTo>
                  <a:pt x="221" y="783"/>
                </a:lnTo>
                <a:lnTo>
                  <a:pt x="221" y="783"/>
                </a:lnTo>
                <a:cubicBezTo>
                  <a:pt x="245" y="759"/>
                  <a:pt x="252" y="725"/>
                  <a:pt x="239" y="694"/>
                </a:cubicBezTo>
                <a:lnTo>
                  <a:pt x="239" y="694"/>
                </a:lnTo>
                <a:cubicBezTo>
                  <a:pt x="226" y="663"/>
                  <a:pt x="197" y="644"/>
                  <a:pt x="163" y="644"/>
                </a:cubicBezTo>
                <a:lnTo>
                  <a:pt x="58" y="644"/>
                </a:lnTo>
                <a:lnTo>
                  <a:pt x="58" y="644"/>
                </a:lnTo>
                <a:cubicBezTo>
                  <a:pt x="49" y="644"/>
                  <a:pt x="42" y="636"/>
                  <a:pt x="42" y="627"/>
                </a:cubicBezTo>
                <a:lnTo>
                  <a:pt x="42" y="493"/>
                </a:lnTo>
                <a:lnTo>
                  <a:pt x="42" y="493"/>
                </a:lnTo>
                <a:cubicBezTo>
                  <a:pt x="42" y="485"/>
                  <a:pt x="49" y="477"/>
                  <a:pt x="58" y="477"/>
                </a:cubicBezTo>
                <a:lnTo>
                  <a:pt x="163" y="477"/>
                </a:lnTo>
                <a:lnTo>
                  <a:pt x="163" y="477"/>
                </a:lnTo>
                <a:cubicBezTo>
                  <a:pt x="197" y="477"/>
                  <a:pt x="226" y="458"/>
                  <a:pt x="239" y="427"/>
                </a:cubicBezTo>
                <a:lnTo>
                  <a:pt x="239" y="427"/>
                </a:lnTo>
                <a:cubicBezTo>
                  <a:pt x="252" y="395"/>
                  <a:pt x="245" y="361"/>
                  <a:pt x="221" y="338"/>
                </a:cubicBezTo>
                <a:lnTo>
                  <a:pt x="147" y="263"/>
                </a:lnTo>
                <a:lnTo>
                  <a:pt x="147" y="263"/>
                </a:lnTo>
                <a:cubicBezTo>
                  <a:pt x="140" y="257"/>
                  <a:pt x="140" y="247"/>
                  <a:pt x="147" y="241"/>
                </a:cubicBezTo>
                <a:lnTo>
                  <a:pt x="241" y="146"/>
                </a:lnTo>
                <a:lnTo>
                  <a:pt x="241" y="146"/>
                </a:lnTo>
                <a:cubicBezTo>
                  <a:pt x="248" y="140"/>
                  <a:pt x="258" y="140"/>
                  <a:pt x="265" y="146"/>
                </a:cubicBezTo>
                <a:lnTo>
                  <a:pt x="339" y="220"/>
                </a:lnTo>
                <a:lnTo>
                  <a:pt x="339" y="220"/>
                </a:lnTo>
                <a:cubicBezTo>
                  <a:pt x="362" y="244"/>
                  <a:pt x="397" y="251"/>
                  <a:pt x="428" y="238"/>
                </a:cubicBezTo>
                <a:lnTo>
                  <a:pt x="428" y="238"/>
                </a:lnTo>
                <a:cubicBezTo>
                  <a:pt x="459" y="225"/>
                  <a:pt x="478" y="196"/>
                  <a:pt x="478" y="163"/>
                </a:cubicBezTo>
                <a:lnTo>
                  <a:pt x="478" y="57"/>
                </a:lnTo>
                <a:lnTo>
                  <a:pt x="478" y="57"/>
                </a:lnTo>
                <a:cubicBezTo>
                  <a:pt x="478" y="49"/>
                  <a:pt x="485" y="42"/>
                  <a:pt x="494" y="42"/>
                </a:cubicBezTo>
                <a:lnTo>
                  <a:pt x="628" y="42"/>
                </a:lnTo>
                <a:lnTo>
                  <a:pt x="628" y="42"/>
                </a:lnTo>
                <a:cubicBezTo>
                  <a:pt x="637" y="42"/>
                  <a:pt x="644" y="49"/>
                  <a:pt x="644" y="57"/>
                </a:cubicBezTo>
                <a:lnTo>
                  <a:pt x="644" y="163"/>
                </a:lnTo>
                <a:lnTo>
                  <a:pt x="644" y="163"/>
                </a:lnTo>
                <a:cubicBezTo>
                  <a:pt x="644" y="196"/>
                  <a:pt x="664" y="225"/>
                  <a:pt x="695" y="238"/>
                </a:cubicBezTo>
                <a:lnTo>
                  <a:pt x="695" y="238"/>
                </a:lnTo>
                <a:cubicBezTo>
                  <a:pt x="726" y="251"/>
                  <a:pt x="760" y="244"/>
                  <a:pt x="784" y="221"/>
                </a:cubicBezTo>
                <a:lnTo>
                  <a:pt x="858" y="146"/>
                </a:lnTo>
                <a:lnTo>
                  <a:pt x="858" y="146"/>
                </a:lnTo>
                <a:cubicBezTo>
                  <a:pt x="865" y="140"/>
                  <a:pt x="875" y="140"/>
                  <a:pt x="881" y="146"/>
                </a:cubicBezTo>
                <a:lnTo>
                  <a:pt x="976" y="241"/>
                </a:lnTo>
                <a:lnTo>
                  <a:pt x="976" y="241"/>
                </a:lnTo>
                <a:cubicBezTo>
                  <a:pt x="982" y="247"/>
                  <a:pt x="982" y="257"/>
                  <a:pt x="976" y="263"/>
                </a:cubicBezTo>
                <a:lnTo>
                  <a:pt x="901" y="338"/>
                </a:lnTo>
                <a:lnTo>
                  <a:pt x="901" y="338"/>
                </a:lnTo>
                <a:cubicBezTo>
                  <a:pt x="878" y="361"/>
                  <a:pt x="871" y="395"/>
                  <a:pt x="884" y="427"/>
                </a:cubicBezTo>
                <a:lnTo>
                  <a:pt x="884" y="427"/>
                </a:lnTo>
                <a:cubicBezTo>
                  <a:pt x="897" y="458"/>
                  <a:pt x="926" y="477"/>
                  <a:pt x="959" y="477"/>
                </a:cubicBezTo>
                <a:lnTo>
                  <a:pt x="1065" y="477"/>
                </a:lnTo>
                <a:lnTo>
                  <a:pt x="1065" y="477"/>
                </a:lnTo>
                <a:cubicBezTo>
                  <a:pt x="1073" y="477"/>
                  <a:pt x="1080" y="485"/>
                  <a:pt x="1080" y="493"/>
                </a:cubicBezTo>
                <a:lnTo>
                  <a:pt x="1080" y="627"/>
                </a:lnTo>
                <a:close/>
                <a:moveTo>
                  <a:pt x="1065" y="436"/>
                </a:moveTo>
                <a:lnTo>
                  <a:pt x="959" y="436"/>
                </a:lnTo>
                <a:lnTo>
                  <a:pt x="959" y="436"/>
                </a:lnTo>
                <a:cubicBezTo>
                  <a:pt x="942" y="436"/>
                  <a:pt x="929" y="427"/>
                  <a:pt x="922" y="411"/>
                </a:cubicBezTo>
                <a:lnTo>
                  <a:pt x="922" y="411"/>
                </a:lnTo>
                <a:cubicBezTo>
                  <a:pt x="916" y="395"/>
                  <a:pt x="919" y="379"/>
                  <a:pt x="931" y="367"/>
                </a:cubicBezTo>
                <a:lnTo>
                  <a:pt x="1005" y="293"/>
                </a:lnTo>
                <a:lnTo>
                  <a:pt x="1005" y="293"/>
                </a:lnTo>
                <a:cubicBezTo>
                  <a:pt x="1016" y="282"/>
                  <a:pt x="1022" y="268"/>
                  <a:pt x="1022" y="252"/>
                </a:cubicBezTo>
                <a:lnTo>
                  <a:pt x="1022" y="252"/>
                </a:lnTo>
                <a:cubicBezTo>
                  <a:pt x="1022" y="237"/>
                  <a:pt x="1016" y="222"/>
                  <a:pt x="1005" y="211"/>
                </a:cubicBezTo>
                <a:lnTo>
                  <a:pt x="911" y="117"/>
                </a:lnTo>
                <a:lnTo>
                  <a:pt x="911" y="117"/>
                </a:lnTo>
                <a:cubicBezTo>
                  <a:pt x="888" y="95"/>
                  <a:pt x="850" y="95"/>
                  <a:pt x="829" y="117"/>
                </a:cubicBezTo>
                <a:lnTo>
                  <a:pt x="754" y="191"/>
                </a:lnTo>
                <a:lnTo>
                  <a:pt x="754" y="191"/>
                </a:lnTo>
                <a:cubicBezTo>
                  <a:pt x="743" y="203"/>
                  <a:pt x="726" y="206"/>
                  <a:pt x="711" y="200"/>
                </a:cubicBezTo>
                <a:lnTo>
                  <a:pt x="711" y="200"/>
                </a:lnTo>
                <a:cubicBezTo>
                  <a:pt x="695" y="193"/>
                  <a:pt x="686" y="179"/>
                  <a:pt x="686" y="163"/>
                </a:cubicBezTo>
                <a:lnTo>
                  <a:pt x="686" y="57"/>
                </a:lnTo>
                <a:lnTo>
                  <a:pt x="686" y="57"/>
                </a:lnTo>
                <a:cubicBezTo>
                  <a:pt x="686" y="26"/>
                  <a:pt x="660" y="0"/>
                  <a:pt x="628" y="0"/>
                </a:cubicBezTo>
                <a:lnTo>
                  <a:pt x="494" y="0"/>
                </a:lnTo>
                <a:lnTo>
                  <a:pt x="494" y="0"/>
                </a:lnTo>
                <a:cubicBezTo>
                  <a:pt x="463" y="0"/>
                  <a:pt x="437" y="26"/>
                  <a:pt x="437" y="57"/>
                </a:cubicBezTo>
                <a:lnTo>
                  <a:pt x="437" y="163"/>
                </a:lnTo>
                <a:lnTo>
                  <a:pt x="437" y="163"/>
                </a:lnTo>
                <a:cubicBezTo>
                  <a:pt x="437" y="179"/>
                  <a:pt x="427" y="193"/>
                  <a:pt x="412" y="200"/>
                </a:cubicBezTo>
                <a:lnTo>
                  <a:pt x="412" y="200"/>
                </a:lnTo>
                <a:cubicBezTo>
                  <a:pt x="396" y="206"/>
                  <a:pt x="379" y="203"/>
                  <a:pt x="368" y="191"/>
                </a:cubicBezTo>
                <a:lnTo>
                  <a:pt x="294" y="117"/>
                </a:lnTo>
                <a:lnTo>
                  <a:pt x="294" y="117"/>
                </a:lnTo>
                <a:cubicBezTo>
                  <a:pt x="272" y="95"/>
                  <a:pt x="234" y="95"/>
                  <a:pt x="212" y="117"/>
                </a:cubicBezTo>
                <a:lnTo>
                  <a:pt x="118" y="211"/>
                </a:lnTo>
                <a:lnTo>
                  <a:pt x="118" y="211"/>
                </a:lnTo>
                <a:cubicBezTo>
                  <a:pt x="107" y="222"/>
                  <a:pt x="101" y="237"/>
                  <a:pt x="101" y="252"/>
                </a:cubicBezTo>
                <a:lnTo>
                  <a:pt x="101" y="252"/>
                </a:lnTo>
                <a:cubicBezTo>
                  <a:pt x="101" y="268"/>
                  <a:pt x="107" y="282"/>
                  <a:pt x="118" y="293"/>
                </a:cubicBezTo>
                <a:lnTo>
                  <a:pt x="192" y="367"/>
                </a:lnTo>
                <a:lnTo>
                  <a:pt x="192" y="367"/>
                </a:lnTo>
                <a:cubicBezTo>
                  <a:pt x="203" y="379"/>
                  <a:pt x="207" y="395"/>
                  <a:pt x="200" y="411"/>
                </a:cubicBezTo>
                <a:lnTo>
                  <a:pt x="200" y="411"/>
                </a:lnTo>
                <a:cubicBezTo>
                  <a:pt x="194" y="427"/>
                  <a:pt x="180" y="436"/>
                  <a:pt x="163" y="436"/>
                </a:cubicBezTo>
                <a:lnTo>
                  <a:pt x="58" y="436"/>
                </a:lnTo>
                <a:lnTo>
                  <a:pt x="58" y="436"/>
                </a:lnTo>
                <a:cubicBezTo>
                  <a:pt x="27" y="436"/>
                  <a:pt x="0" y="462"/>
                  <a:pt x="0" y="493"/>
                </a:cubicBezTo>
                <a:lnTo>
                  <a:pt x="0" y="627"/>
                </a:lnTo>
                <a:lnTo>
                  <a:pt x="0" y="627"/>
                </a:lnTo>
                <a:cubicBezTo>
                  <a:pt x="0" y="659"/>
                  <a:pt x="27" y="685"/>
                  <a:pt x="58" y="685"/>
                </a:cubicBezTo>
                <a:lnTo>
                  <a:pt x="163" y="685"/>
                </a:lnTo>
                <a:lnTo>
                  <a:pt x="163" y="685"/>
                </a:lnTo>
                <a:cubicBezTo>
                  <a:pt x="180" y="685"/>
                  <a:pt x="194" y="694"/>
                  <a:pt x="200" y="710"/>
                </a:cubicBezTo>
                <a:lnTo>
                  <a:pt x="200" y="710"/>
                </a:lnTo>
                <a:cubicBezTo>
                  <a:pt x="207" y="726"/>
                  <a:pt x="203" y="742"/>
                  <a:pt x="192" y="754"/>
                </a:cubicBezTo>
                <a:lnTo>
                  <a:pt x="118" y="828"/>
                </a:lnTo>
                <a:lnTo>
                  <a:pt x="118" y="828"/>
                </a:lnTo>
                <a:cubicBezTo>
                  <a:pt x="107" y="839"/>
                  <a:pt x="101" y="854"/>
                  <a:pt x="101" y="869"/>
                </a:cubicBezTo>
                <a:lnTo>
                  <a:pt x="101" y="869"/>
                </a:lnTo>
                <a:cubicBezTo>
                  <a:pt x="101" y="884"/>
                  <a:pt x="107" y="899"/>
                  <a:pt x="118" y="910"/>
                </a:cubicBezTo>
                <a:lnTo>
                  <a:pt x="212" y="1004"/>
                </a:lnTo>
                <a:lnTo>
                  <a:pt x="212" y="1004"/>
                </a:lnTo>
                <a:cubicBezTo>
                  <a:pt x="234" y="1026"/>
                  <a:pt x="272" y="1026"/>
                  <a:pt x="294" y="1004"/>
                </a:cubicBezTo>
                <a:lnTo>
                  <a:pt x="368" y="930"/>
                </a:lnTo>
                <a:lnTo>
                  <a:pt x="368" y="930"/>
                </a:lnTo>
                <a:cubicBezTo>
                  <a:pt x="379" y="918"/>
                  <a:pt x="396" y="915"/>
                  <a:pt x="412" y="921"/>
                </a:cubicBezTo>
                <a:lnTo>
                  <a:pt x="412" y="921"/>
                </a:lnTo>
                <a:cubicBezTo>
                  <a:pt x="427" y="928"/>
                  <a:pt x="437" y="942"/>
                  <a:pt x="437" y="959"/>
                </a:cubicBezTo>
                <a:lnTo>
                  <a:pt x="437" y="1063"/>
                </a:lnTo>
                <a:lnTo>
                  <a:pt x="437" y="1063"/>
                </a:lnTo>
                <a:cubicBezTo>
                  <a:pt x="437" y="1095"/>
                  <a:pt x="463" y="1121"/>
                  <a:pt x="494" y="1121"/>
                </a:cubicBezTo>
                <a:lnTo>
                  <a:pt x="628" y="1121"/>
                </a:lnTo>
                <a:lnTo>
                  <a:pt x="628" y="1121"/>
                </a:lnTo>
                <a:cubicBezTo>
                  <a:pt x="660" y="1121"/>
                  <a:pt x="686" y="1095"/>
                  <a:pt x="686" y="1063"/>
                </a:cubicBezTo>
                <a:lnTo>
                  <a:pt x="686" y="959"/>
                </a:lnTo>
                <a:lnTo>
                  <a:pt x="686" y="959"/>
                </a:lnTo>
                <a:cubicBezTo>
                  <a:pt x="686" y="942"/>
                  <a:pt x="695" y="928"/>
                  <a:pt x="711" y="921"/>
                </a:cubicBezTo>
                <a:lnTo>
                  <a:pt x="711" y="921"/>
                </a:lnTo>
                <a:cubicBezTo>
                  <a:pt x="726" y="915"/>
                  <a:pt x="743" y="918"/>
                  <a:pt x="754" y="930"/>
                </a:cubicBezTo>
                <a:lnTo>
                  <a:pt x="829" y="1004"/>
                </a:lnTo>
                <a:lnTo>
                  <a:pt x="829" y="1004"/>
                </a:lnTo>
                <a:cubicBezTo>
                  <a:pt x="850" y="1026"/>
                  <a:pt x="888" y="1026"/>
                  <a:pt x="911" y="1004"/>
                </a:cubicBezTo>
                <a:lnTo>
                  <a:pt x="1005" y="910"/>
                </a:lnTo>
                <a:lnTo>
                  <a:pt x="1005" y="910"/>
                </a:lnTo>
                <a:cubicBezTo>
                  <a:pt x="1016" y="899"/>
                  <a:pt x="1022" y="884"/>
                  <a:pt x="1022" y="869"/>
                </a:cubicBezTo>
                <a:lnTo>
                  <a:pt x="1022" y="869"/>
                </a:lnTo>
                <a:cubicBezTo>
                  <a:pt x="1022" y="854"/>
                  <a:pt x="1016" y="839"/>
                  <a:pt x="1005" y="828"/>
                </a:cubicBezTo>
                <a:lnTo>
                  <a:pt x="931" y="754"/>
                </a:lnTo>
                <a:lnTo>
                  <a:pt x="931" y="754"/>
                </a:lnTo>
                <a:cubicBezTo>
                  <a:pt x="919" y="742"/>
                  <a:pt x="916" y="726"/>
                  <a:pt x="922" y="710"/>
                </a:cubicBezTo>
                <a:lnTo>
                  <a:pt x="922" y="710"/>
                </a:lnTo>
                <a:cubicBezTo>
                  <a:pt x="929" y="694"/>
                  <a:pt x="942" y="685"/>
                  <a:pt x="959" y="685"/>
                </a:cubicBezTo>
                <a:lnTo>
                  <a:pt x="1065" y="685"/>
                </a:lnTo>
                <a:lnTo>
                  <a:pt x="1065" y="685"/>
                </a:lnTo>
                <a:cubicBezTo>
                  <a:pt x="1096" y="685"/>
                  <a:pt x="1122" y="659"/>
                  <a:pt x="1122" y="627"/>
                </a:cubicBezTo>
                <a:lnTo>
                  <a:pt x="1122" y="493"/>
                </a:lnTo>
                <a:lnTo>
                  <a:pt x="1122" y="493"/>
                </a:lnTo>
                <a:cubicBezTo>
                  <a:pt x="1122" y="462"/>
                  <a:pt x="1096" y="436"/>
                  <a:pt x="1065" y="43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Freeform 25"/>
          <p:cNvSpPr>
            <a:spLocks noChangeArrowheads="1"/>
          </p:cNvSpPr>
          <p:nvPr/>
        </p:nvSpPr>
        <p:spPr bwMode="auto">
          <a:xfrm>
            <a:off x="14632575" y="7930418"/>
            <a:ext cx="445750" cy="445750"/>
          </a:xfrm>
          <a:custGeom>
            <a:avLst/>
            <a:gdLst>
              <a:gd name="T0" fmla="*/ 187 w 375"/>
              <a:gd name="T1" fmla="*/ 332 h 375"/>
              <a:gd name="T2" fmla="*/ 187 w 375"/>
              <a:gd name="T3" fmla="*/ 332 h 375"/>
              <a:gd name="T4" fmla="*/ 42 w 375"/>
              <a:gd name="T5" fmla="*/ 188 h 375"/>
              <a:gd name="T6" fmla="*/ 42 w 375"/>
              <a:gd name="T7" fmla="*/ 188 h 375"/>
              <a:gd name="T8" fmla="*/ 187 w 375"/>
              <a:gd name="T9" fmla="*/ 42 h 375"/>
              <a:gd name="T10" fmla="*/ 187 w 375"/>
              <a:gd name="T11" fmla="*/ 42 h 375"/>
              <a:gd name="T12" fmla="*/ 333 w 375"/>
              <a:gd name="T13" fmla="*/ 188 h 375"/>
              <a:gd name="T14" fmla="*/ 333 w 375"/>
              <a:gd name="T15" fmla="*/ 188 h 375"/>
              <a:gd name="T16" fmla="*/ 187 w 375"/>
              <a:gd name="T17" fmla="*/ 332 h 375"/>
              <a:gd name="T18" fmla="*/ 187 w 375"/>
              <a:gd name="T19" fmla="*/ 0 h 375"/>
              <a:gd name="T20" fmla="*/ 187 w 375"/>
              <a:gd name="T21" fmla="*/ 0 h 375"/>
              <a:gd name="T22" fmla="*/ 0 w 375"/>
              <a:gd name="T23" fmla="*/ 188 h 375"/>
              <a:gd name="T24" fmla="*/ 0 w 375"/>
              <a:gd name="T25" fmla="*/ 188 h 375"/>
              <a:gd name="T26" fmla="*/ 187 w 375"/>
              <a:gd name="T27" fmla="*/ 374 h 375"/>
              <a:gd name="T28" fmla="*/ 187 w 375"/>
              <a:gd name="T29" fmla="*/ 374 h 375"/>
              <a:gd name="T30" fmla="*/ 374 w 375"/>
              <a:gd name="T31" fmla="*/ 188 h 375"/>
              <a:gd name="T32" fmla="*/ 374 w 375"/>
              <a:gd name="T33" fmla="*/ 188 h 375"/>
              <a:gd name="T34" fmla="*/ 187 w 375"/>
              <a:gd name="T35" fmla="*/ 0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75" h="375">
                <a:moveTo>
                  <a:pt x="187" y="332"/>
                </a:moveTo>
                <a:lnTo>
                  <a:pt x="187" y="332"/>
                </a:lnTo>
                <a:cubicBezTo>
                  <a:pt x="107" y="332"/>
                  <a:pt x="42" y="268"/>
                  <a:pt x="42" y="188"/>
                </a:cubicBezTo>
                <a:lnTo>
                  <a:pt x="42" y="188"/>
                </a:lnTo>
                <a:cubicBezTo>
                  <a:pt x="42" y="107"/>
                  <a:pt x="107" y="42"/>
                  <a:pt x="187" y="42"/>
                </a:cubicBezTo>
                <a:lnTo>
                  <a:pt x="187" y="42"/>
                </a:lnTo>
                <a:cubicBezTo>
                  <a:pt x="267" y="42"/>
                  <a:pt x="333" y="107"/>
                  <a:pt x="333" y="188"/>
                </a:cubicBezTo>
                <a:lnTo>
                  <a:pt x="333" y="188"/>
                </a:lnTo>
                <a:cubicBezTo>
                  <a:pt x="333" y="268"/>
                  <a:pt x="267" y="332"/>
                  <a:pt x="187" y="332"/>
                </a:cubicBezTo>
                <a:close/>
                <a:moveTo>
                  <a:pt x="187" y="0"/>
                </a:moveTo>
                <a:lnTo>
                  <a:pt x="187" y="0"/>
                </a:lnTo>
                <a:cubicBezTo>
                  <a:pt x="85" y="0"/>
                  <a:pt x="0" y="84"/>
                  <a:pt x="0" y="188"/>
                </a:cubicBezTo>
                <a:lnTo>
                  <a:pt x="0" y="188"/>
                </a:lnTo>
                <a:cubicBezTo>
                  <a:pt x="0" y="290"/>
                  <a:pt x="85" y="374"/>
                  <a:pt x="187" y="374"/>
                </a:cubicBezTo>
                <a:lnTo>
                  <a:pt x="187" y="374"/>
                </a:lnTo>
                <a:cubicBezTo>
                  <a:pt x="291" y="374"/>
                  <a:pt x="374" y="290"/>
                  <a:pt x="374" y="188"/>
                </a:cubicBezTo>
                <a:lnTo>
                  <a:pt x="374" y="188"/>
                </a:lnTo>
                <a:cubicBezTo>
                  <a:pt x="374" y="84"/>
                  <a:pt x="291" y="0"/>
                  <a:pt x="18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Freeform 26"/>
          <p:cNvSpPr>
            <a:spLocks noChangeArrowheads="1"/>
          </p:cNvSpPr>
          <p:nvPr/>
        </p:nvSpPr>
        <p:spPr bwMode="auto">
          <a:xfrm>
            <a:off x="19514836" y="7516136"/>
            <a:ext cx="1043575" cy="1279561"/>
          </a:xfrm>
          <a:custGeom>
            <a:avLst/>
            <a:gdLst>
              <a:gd name="T0" fmla="*/ 836 w 877"/>
              <a:gd name="T1" fmla="*/ 931 h 1076"/>
              <a:gd name="T2" fmla="*/ 836 w 877"/>
              <a:gd name="T3" fmla="*/ 931 h 1076"/>
              <a:gd name="T4" fmla="*/ 732 w 877"/>
              <a:gd name="T5" fmla="*/ 1036 h 1076"/>
              <a:gd name="T6" fmla="*/ 143 w 877"/>
              <a:gd name="T7" fmla="*/ 1036 h 1076"/>
              <a:gd name="T8" fmla="*/ 143 w 877"/>
              <a:gd name="T9" fmla="*/ 1036 h 1076"/>
              <a:gd name="T10" fmla="*/ 39 w 877"/>
              <a:gd name="T11" fmla="*/ 931 h 1076"/>
              <a:gd name="T12" fmla="*/ 39 w 877"/>
              <a:gd name="T13" fmla="*/ 542 h 1076"/>
              <a:gd name="T14" fmla="*/ 39 w 877"/>
              <a:gd name="T15" fmla="*/ 542 h 1076"/>
              <a:gd name="T16" fmla="*/ 143 w 877"/>
              <a:gd name="T17" fmla="*/ 438 h 1076"/>
              <a:gd name="T18" fmla="*/ 732 w 877"/>
              <a:gd name="T19" fmla="*/ 438 h 1076"/>
              <a:gd name="T20" fmla="*/ 732 w 877"/>
              <a:gd name="T21" fmla="*/ 438 h 1076"/>
              <a:gd name="T22" fmla="*/ 836 w 877"/>
              <a:gd name="T23" fmla="*/ 542 h 1076"/>
              <a:gd name="T24" fmla="*/ 836 w 877"/>
              <a:gd name="T25" fmla="*/ 931 h 1076"/>
              <a:gd name="T26" fmla="*/ 159 w 877"/>
              <a:gd name="T27" fmla="*/ 289 h 1076"/>
              <a:gd name="T28" fmla="*/ 159 w 877"/>
              <a:gd name="T29" fmla="*/ 289 h 1076"/>
              <a:gd name="T30" fmla="*/ 437 w 877"/>
              <a:gd name="T31" fmla="*/ 40 h 1076"/>
              <a:gd name="T32" fmla="*/ 437 w 877"/>
              <a:gd name="T33" fmla="*/ 40 h 1076"/>
              <a:gd name="T34" fmla="*/ 717 w 877"/>
              <a:gd name="T35" fmla="*/ 289 h 1076"/>
              <a:gd name="T36" fmla="*/ 717 w 877"/>
              <a:gd name="T37" fmla="*/ 398 h 1076"/>
              <a:gd name="T38" fmla="*/ 159 w 877"/>
              <a:gd name="T39" fmla="*/ 398 h 1076"/>
              <a:gd name="T40" fmla="*/ 159 w 877"/>
              <a:gd name="T41" fmla="*/ 289 h 1076"/>
              <a:gd name="T42" fmla="*/ 756 w 877"/>
              <a:gd name="T43" fmla="*/ 401 h 1076"/>
              <a:gd name="T44" fmla="*/ 756 w 877"/>
              <a:gd name="T45" fmla="*/ 289 h 1076"/>
              <a:gd name="T46" fmla="*/ 756 w 877"/>
              <a:gd name="T47" fmla="*/ 289 h 1076"/>
              <a:gd name="T48" fmla="*/ 437 w 877"/>
              <a:gd name="T49" fmla="*/ 0 h 1076"/>
              <a:gd name="T50" fmla="*/ 437 w 877"/>
              <a:gd name="T51" fmla="*/ 0 h 1076"/>
              <a:gd name="T52" fmla="*/ 119 w 877"/>
              <a:gd name="T53" fmla="*/ 289 h 1076"/>
              <a:gd name="T54" fmla="*/ 119 w 877"/>
              <a:gd name="T55" fmla="*/ 401 h 1076"/>
              <a:gd name="T56" fmla="*/ 119 w 877"/>
              <a:gd name="T57" fmla="*/ 401 h 1076"/>
              <a:gd name="T58" fmla="*/ 0 w 877"/>
              <a:gd name="T59" fmla="*/ 542 h 1076"/>
              <a:gd name="T60" fmla="*/ 0 w 877"/>
              <a:gd name="T61" fmla="*/ 931 h 1076"/>
              <a:gd name="T62" fmla="*/ 0 w 877"/>
              <a:gd name="T63" fmla="*/ 931 h 1076"/>
              <a:gd name="T64" fmla="*/ 143 w 877"/>
              <a:gd name="T65" fmla="*/ 1075 h 1076"/>
              <a:gd name="T66" fmla="*/ 732 w 877"/>
              <a:gd name="T67" fmla="*/ 1075 h 1076"/>
              <a:gd name="T68" fmla="*/ 732 w 877"/>
              <a:gd name="T69" fmla="*/ 1075 h 1076"/>
              <a:gd name="T70" fmla="*/ 876 w 877"/>
              <a:gd name="T71" fmla="*/ 931 h 1076"/>
              <a:gd name="T72" fmla="*/ 876 w 877"/>
              <a:gd name="T73" fmla="*/ 542 h 1076"/>
              <a:gd name="T74" fmla="*/ 876 w 877"/>
              <a:gd name="T75" fmla="*/ 542 h 1076"/>
              <a:gd name="T76" fmla="*/ 756 w 877"/>
              <a:gd name="T77" fmla="*/ 401 h 1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77" h="1076">
                <a:moveTo>
                  <a:pt x="836" y="931"/>
                </a:moveTo>
                <a:lnTo>
                  <a:pt x="836" y="931"/>
                </a:lnTo>
                <a:cubicBezTo>
                  <a:pt x="836" y="988"/>
                  <a:pt x="789" y="1036"/>
                  <a:pt x="732" y="1036"/>
                </a:cubicBezTo>
                <a:lnTo>
                  <a:pt x="143" y="1036"/>
                </a:lnTo>
                <a:lnTo>
                  <a:pt x="143" y="1036"/>
                </a:lnTo>
                <a:cubicBezTo>
                  <a:pt x="86" y="1036"/>
                  <a:pt x="39" y="988"/>
                  <a:pt x="39" y="931"/>
                </a:cubicBezTo>
                <a:lnTo>
                  <a:pt x="39" y="542"/>
                </a:lnTo>
                <a:lnTo>
                  <a:pt x="39" y="542"/>
                </a:lnTo>
                <a:cubicBezTo>
                  <a:pt x="39" y="484"/>
                  <a:pt x="86" y="438"/>
                  <a:pt x="143" y="438"/>
                </a:cubicBezTo>
                <a:lnTo>
                  <a:pt x="732" y="438"/>
                </a:lnTo>
                <a:lnTo>
                  <a:pt x="732" y="438"/>
                </a:lnTo>
                <a:cubicBezTo>
                  <a:pt x="789" y="438"/>
                  <a:pt x="836" y="484"/>
                  <a:pt x="836" y="542"/>
                </a:cubicBezTo>
                <a:lnTo>
                  <a:pt x="836" y="931"/>
                </a:lnTo>
                <a:close/>
                <a:moveTo>
                  <a:pt x="159" y="289"/>
                </a:moveTo>
                <a:lnTo>
                  <a:pt x="159" y="289"/>
                </a:lnTo>
                <a:cubicBezTo>
                  <a:pt x="159" y="152"/>
                  <a:pt x="284" y="40"/>
                  <a:pt x="437" y="40"/>
                </a:cubicBezTo>
                <a:lnTo>
                  <a:pt x="437" y="40"/>
                </a:lnTo>
                <a:cubicBezTo>
                  <a:pt x="591" y="40"/>
                  <a:pt x="717" y="152"/>
                  <a:pt x="717" y="289"/>
                </a:cubicBezTo>
                <a:lnTo>
                  <a:pt x="717" y="398"/>
                </a:lnTo>
                <a:lnTo>
                  <a:pt x="159" y="398"/>
                </a:lnTo>
                <a:lnTo>
                  <a:pt x="159" y="289"/>
                </a:lnTo>
                <a:close/>
                <a:moveTo>
                  <a:pt x="756" y="401"/>
                </a:moveTo>
                <a:lnTo>
                  <a:pt x="756" y="289"/>
                </a:lnTo>
                <a:lnTo>
                  <a:pt x="756" y="289"/>
                </a:lnTo>
                <a:cubicBezTo>
                  <a:pt x="756" y="130"/>
                  <a:pt x="613" y="0"/>
                  <a:pt x="437" y="0"/>
                </a:cubicBezTo>
                <a:lnTo>
                  <a:pt x="437" y="0"/>
                </a:lnTo>
                <a:cubicBezTo>
                  <a:pt x="262" y="0"/>
                  <a:pt x="119" y="130"/>
                  <a:pt x="119" y="289"/>
                </a:cubicBezTo>
                <a:lnTo>
                  <a:pt x="119" y="401"/>
                </a:lnTo>
                <a:lnTo>
                  <a:pt x="119" y="401"/>
                </a:lnTo>
                <a:cubicBezTo>
                  <a:pt x="51" y="412"/>
                  <a:pt x="0" y="471"/>
                  <a:pt x="0" y="542"/>
                </a:cubicBezTo>
                <a:lnTo>
                  <a:pt x="0" y="931"/>
                </a:lnTo>
                <a:lnTo>
                  <a:pt x="0" y="931"/>
                </a:lnTo>
                <a:cubicBezTo>
                  <a:pt x="0" y="1010"/>
                  <a:pt x="64" y="1075"/>
                  <a:pt x="143" y="1075"/>
                </a:cubicBezTo>
                <a:lnTo>
                  <a:pt x="732" y="1075"/>
                </a:lnTo>
                <a:lnTo>
                  <a:pt x="732" y="1075"/>
                </a:lnTo>
                <a:cubicBezTo>
                  <a:pt x="811" y="1075"/>
                  <a:pt x="876" y="1010"/>
                  <a:pt x="876" y="931"/>
                </a:cubicBezTo>
                <a:lnTo>
                  <a:pt x="876" y="542"/>
                </a:lnTo>
                <a:lnTo>
                  <a:pt x="876" y="542"/>
                </a:lnTo>
                <a:cubicBezTo>
                  <a:pt x="876" y="471"/>
                  <a:pt x="823" y="412"/>
                  <a:pt x="756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Freeform 27"/>
          <p:cNvSpPr>
            <a:spLocks noChangeArrowheads="1"/>
          </p:cNvSpPr>
          <p:nvPr/>
        </p:nvSpPr>
        <p:spPr bwMode="auto">
          <a:xfrm>
            <a:off x="19939606" y="8176892"/>
            <a:ext cx="188788" cy="330377"/>
          </a:xfrm>
          <a:custGeom>
            <a:avLst/>
            <a:gdLst>
              <a:gd name="T0" fmla="*/ 119 w 160"/>
              <a:gd name="T1" fmla="*/ 199 h 280"/>
              <a:gd name="T2" fmla="*/ 119 w 160"/>
              <a:gd name="T3" fmla="*/ 199 h 280"/>
              <a:gd name="T4" fmla="*/ 79 w 160"/>
              <a:gd name="T5" fmla="*/ 239 h 280"/>
              <a:gd name="T6" fmla="*/ 79 w 160"/>
              <a:gd name="T7" fmla="*/ 239 h 280"/>
              <a:gd name="T8" fmla="*/ 40 w 160"/>
              <a:gd name="T9" fmla="*/ 199 h 280"/>
              <a:gd name="T10" fmla="*/ 40 w 160"/>
              <a:gd name="T11" fmla="*/ 80 h 280"/>
              <a:gd name="T12" fmla="*/ 40 w 160"/>
              <a:gd name="T13" fmla="*/ 80 h 280"/>
              <a:gd name="T14" fmla="*/ 79 w 160"/>
              <a:gd name="T15" fmla="*/ 40 h 280"/>
              <a:gd name="T16" fmla="*/ 79 w 160"/>
              <a:gd name="T17" fmla="*/ 40 h 280"/>
              <a:gd name="T18" fmla="*/ 119 w 160"/>
              <a:gd name="T19" fmla="*/ 80 h 280"/>
              <a:gd name="T20" fmla="*/ 119 w 160"/>
              <a:gd name="T21" fmla="*/ 199 h 280"/>
              <a:gd name="T22" fmla="*/ 79 w 160"/>
              <a:gd name="T23" fmla="*/ 0 h 280"/>
              <a:gd name="T24" fmla="*/ 79 w 160"/>
              <a:gd name="T25" fmla="*/ 0 h 280"/>
              <a:gd name="T26" fmla="*/ 0 w 160"/>
              <a:gd name="T27" fmla="*/ 80 h 280"/>
              <a:gd name="T28" fmla="*/ 0 w 160"/>
              <a:gd name="T29" fmla="*/ 199 h 280"/>
              <a:gd name="T30" fmla="*/ 0 w 160"/>
              <a:gd name="T31" fmla="*/ 199 h 280"/>
              <a:gd name="T32" fmla="*/ 79 w 160"/>
              <a:gd name="T33" fmla="*/ 279 h 280"/>
              <a:gd name="T34" fmla="*/ 79 w 160"/>
              <a:gd name="T35" fmla="*/ 279 h 280"/>
              <a:gd name="T36" fmla="*/ 159 w 160"/>
              <a:gd name="T37" fmla="*/ 199 h 280"/>
              <a:gd name="T38" fmla="*/ 159 w 160"/>
              <a:gd name="T39" fmla="*/ 80 h 280"/>
              <a:gd name="T40" fmla="*/ 159 w 160"/>
              <a:gd name="T41" fmla="*/ 80 h 280"/>
              <a:gd name="T42" fmla="*/ 79 w 160"/>
              <a:gd name="T43" fmla="*/ 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0" h="280">
                <a:moveTo>
                  <a:pt x="119" y="199"/>
                </a:moveTo>
                <a:lnTo>
                  <a:pt x="119" y="199"/>
                </a:lnTo>
                <a:cubicBezTo>
                  <a:pt x="119" y="222"/>
                  <a:pt x="102" y="239"/>
                  <a:pt x="79" y="239"/>
                </a:cubicBezTo>
                <a:lnTo>
                  <a:pt x="79" y="239"/>
                </a:lnTo>
                <a:cubicBezTo>
                  <a:pt x="58" y="239"/>
                  <a:pt x="40" y="222"/>
                  <a:pt x="40" y="199"/>
                </a:cubicBezTo>
                <a:lnTo>
                  <a:pt x="40" y="80"/>
                </a:lnTo>
                <a:lnTo>
                  <a:pt x="40" y="80"/>
                </a:lnTo>
                <a:cubicBezTo>
                  <a:pt x="40" y="58"/>
                  <a:pt x="58" y="40"/>
                  <a:pt x="79" y="40"/>
                </a:cubicBezTo>
                <a:lnTo>
                  <a:pt x="79" y="40"/>
                </a:lnTo>
                <a:cubicBezTo>
                  <a:pt x="102" y="40"/>
                  <a:pt x="119" y="58"/>
                  <a:pt x="119" y="80"/>
                </a:cubicBezTo>
                <a:lnTo>
                  <a:pt x="119" y="199"/>
                </a:lnTo>
                <a:close/>
                <a:moveTo>
                  <a:pt x="79" y="0"/>
                </a:moveTo>
                <a:lnTo>
                  <a:pt x="79" y="0"/>
                </a:lnTo>
                <a:cubicBezTo>
                  <a:pt x="36" y="0"/>
                  <a:pt x="0" y="36"/>
                  <a:pt x="0" y="80"/>
                </a:cubicBezTo>
                <a:lnTo>
                  <a:pt x="0" y="199"/>
                </a:lnTo>
                <a:lnTo>
                  <a:pt x="0" y="199"/>
                </a:lnTo>
                <a:cubicBezTo>
                  <a:pt x="0" y="244"/>
                  <a:pt x="36" y="279"/>
                  <a:pt x="79" y="279"/>
                </a:cubicBezTo>
                <a:lnTo>
                  <a:pt x="79" y="279"/>
                </a:lnTo>
                <a:cubicBezTo>
                  <a:pt x="124" y="279"/>
                  <a:pt x="159" y="244"/>
                  <a:pt x="159" y="199"/>
                </a:cubicBezTo>
                <a:lnTo>
                  <a:pt x="159" y="80"/>
                </a:lnTo>
                <a:lnTo>
                  <a:pt x="159" y="80"/>
                </a:lnTo>
                <a:cubicBezTo>
                  <a:pt x="159" y="36"/>
                  <a:pt x="124" y="0"/>
                  <a:pt x="7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Freeform 28"/>
          <p:cNvSpPr>
            <a:spLocks noChangeArrowheads="1"/>
          </p:cNvSpPr>
          <p:nvPr/>
        </p:nvSpPr>
        <p:spPr bwMode="auto">
          <a:xfrm>
            <a:off x="4485240" y="4936037"/>
            <a:ext cx="5242" cy="2186789"/>
          </a:xfrm>
          <a:custGeom>
            <a:avLst/>
            <a:gdLst>
              <a:gd name="T0" fmla="*/ 0 w 1"/>
              <a:gd name="T1" fmla="*/ 1836 h 1837"/>
              <a:gd name="T2" fmla="*/ 0 w 1"/>
              <a:gd name="T3" fmla="*/ 0 h 1837"/>
              <a:gd name="T4" fmla="*/ 0 w 1"/>
              <a:gd name="T5" fmla="*/ 1836 h 18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37">
                <a:moveTo>
                  <a:pt x="0" y="1836"/>
                </a:moveTo>
                <a:lnTo>
                  <a:pt x="0" y="0"/>
                </a:lnTo>
                <a:lnTo>
                  <a:pt x="0" y="183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84F6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29"/>
          <p:cNvSpPr>
            <a:spLocks noChangeShapeType="1"/>
          </p:cNvSpPr>
          <p:nvPr/>
        </p:nvSpPr>
        <p:spPr bwMode="auto">
          <a:xfrm flipV="1">
            <a:off x="4485240" y="4930792"/>
            <a:ext cx="5242" cy="2192035"/>
          </a:xfrm>
          <a:prstGeom prst="line">
            <a:avLst/>
          </a:prstGeom>
          <a:noFill/>
          <a:ln w="403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Freeform 30"/>
          <p:cNvSpPr>
            <a:spLocks noChangeArrowheads="1"/>
          </p:cNvSpPr>
          <p:nvPr/>
        </p:nvSpPr>
        <p:spPr bwMode="auto">
          <a:xfrm>
            <a:off x="9650679" y="9241444"/>
            <a:ext cx="5246" cy="2186792"/>
          </a:xfrm>
          <a:custGeom>
            <a:avLst/>
            <a:gdLst>
              <a:gd name="T0" fmla="*/ 0 w 1"/>
              <a:gd name="T1" fmla="*/ 1837 h 1838"/>
              <a:gd name="T2" fmla="*/ 0 w 1"/>
              <a:gd name="T3" fmla="*/ 0 h 1838"/>
              <a:gd name="T4" fmla="*/ 0 w 1"/>
              <a:gd name="T5" fmla="*/ 1837 h 1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38">
                <a:moveTo>
                  <a:pt x="0" y="1837"/>
                </a:moveTo>
                <a:lnTo>
                  <a:pt x="0" y="0"/>
                </a:lnTo>
                <a:lnTo>
                  <a:pt x="0" y="183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513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31"/>
          <p:cNvSpPr>
            <a:spLocks noChangeShapeType="1"/>
          </p:cNvSpPr>
          <p:nvPr/>
        </p:nvSpPr>
        <p:spPr bwMode="auto">
          <a:xfrm flipV="1">
            <a:off x="9650679" y="9236201"/>
            <a:ext cx="5246" cy="2197277"/>
          </a:xfrm>
          <a:prstGeom prst="line">
            <a:avLst/>
          </a:prstGeom>
          <a:noFill/>
          <a:ln w="4032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Freeform 32"/>
          <p:cNvSpPr>
            <a:spLocks noChangeArrowheads="1"/>
          </p:cNvSpPr>
          <p:nvPr/>
        </p:nvSpPr>
        <p:spPr bwMode="auto">
          <a:xfrm>
            <a:off x="20034000" y="9241444"/>
            <a:ext cx="5246" cy="2186792"/>
          </a:xfrm>
          <a:custGeom>
            <a:avLst/>
            <a:gdLst>
              <a:gd name="T0" fmla="*/ 0 w 1"/>
              <a:gd name="T1" fmla="*/ 1837 h 1838"/>
              <a:gd name="T2" fmla="*/ 0 w 1"/>
              <a:gd name="T3" fmla="*/ 0 h 1838"/>
              <a:gd name="T4" fmla="*/ 0 w 1"/>
              <a:gd name="T5" fmla="*/ 1837 h 1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38">
                <a:moveTo>
                  <a:pt x="0" y="1837"/>
                </a:moveTo>
                <a:lnTo>
                  <a:pt x="0" y="0"/>
                </a:lnTo>
                <a:lnTo>
                  <a:pt x="0" y="183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43808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33"/>
          <p:cNvSpPr>
            <a:spLocks noChangeShapeType="1"/>
          </p:cNvSpPr>
          <p:nvPr/>
        </p:nvSpPr>
        <p:spPr bwMode="auto">
          <a:xfrm flipV="1">
            <a:off x="20034000" y="9236201"/>
            <a:ext cx="5246" cy="2197277"/>
          </a:xfrm>
          <a:prstGeom prst="line">
            <a:avLst/>
          </a:prstGeom>
          <a:noFill/>
          <a:ln w="4032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Freeform 34"/>
          <p:cNvSpPr>
            <a:spLocks noChangeArrowheads="1"/>
          </p:cNvSpPr>
          <p:nvPr/>
        </p:nvSpPr>
        <p:spPr bwMode="auto">
          <a:xfrm>
            <a:off x="14858073" y="4936037"/>
            <a:ext cx="5242" cy="2186789"/>
          </a:xfrm>
          <a:custGeom>
            <a:avLst/>
            <a:gdLst>
              <a:gd name="T0" fmla="*/ 0 w 1"/>
              <a:gd name="T1" fmla="*/ 1836 h 1837"/>
              <a:gd name="T2" fmla="*/ 0 w 1"/>
              <a:gd name="T3" fmla="*/ 0 h 1837"/>
              <a:gd name="T4" fmla="*/ 0 w 1"/>
              <a:gd name="T5" fmla="*/ 1836 h 18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37">
                <a:moveTo>
                  <a:pt x="0" y="1836"/>
                </a:moveTo>
                <a:lnTo>
                  <a:pt x="0" y="0"/>
                </a:lnTo>
                <a:lnTo>
                  <a:pt x="0" y="183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84F6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35"/>
          <p:cNvSpPr>
            <a:spLocks noChangeShapeType="1"/>
          </p:cNvSpPr>
          <p:nvPr/>
        </p:nvSpPr>
        <p:spPr bwMode="auto">
          <a:xfrm flipV="1">
            <a:off x="14858073" y="4930792"/>
            <a:ext cx="5242" cy="2192035"/>
          </a:xfrm>
          <a:prstGeom prst="line">
            <a:avLst/>
          </a:prstGeom>
          <a:noFill/>
          <a:ln w="4032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Freeform 36"/>
          <p:cNvSpPr>
            <a:spLocks noChangeArrowheads="1"/>
          </p:cNvSpPr>
          <p:nvPr/>
        </p:nvSpPr>
        <p:spPr bwMode="auto">
          <a:xfrm>
            <a:off x="2193566" y="4584681"/>
            <a:ext cx="4583345" cy="1232366"/>
          </a:xfrm>
          <a:custGeom>
            <a:avLst/>
            <a:gdLst>
              <a:gd name="T0" fmla="*/ 3853 w 3854"/>
              <a:gd name="T1" fmla="*/ 1035 h 1036"/>
              <a:gd name="T2" fmla="*/ 0 w 3854"/>
              <a:gd name="T3" fmla="*/ 1035 h 1036"/>
              <a:gd name="T4" fmla="*/ 0 w 3854"/>
              <a:gd name="T5" fmla="*/ 0 h 1036"/>
              <a:gd name="T6" fmla="*/ 3853 w 3854"/>
              <a:gd name="T7" fmla="*/ 0 h 1036"/>
              <a:gd name="T8" fmla="*/ 3853 w 3854"/>
              <a:gd name="T9" fmla="*/ 1035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4" h="1036">
                <a:moveTo>
                  <a:pt x="3853" y="1035"/>
                </a:moveTo>
                <a:lnTo>
                  <a:pt x="0" y="1035"/>
                </a:lnTo>
                <a:lnTo>
                  <a:pt x="0" y="0"/>
                </a:lnTo>
                <a:lnTo>
                  <a:pt x="3853" y="0"/>
                </a:lnTo>
                <a:lnTo>
                  <a:pt x="3853" y="103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Freeform 37"/>
          <p:cNvSpPr>
            <a:spLocks noChangeArrowheads="1"/>
          </p:cNvSpPr>
          <p:nvPr/>
        </p:nvSpPr>
        <p:spPr bwMode="auto">
          <a:xfrm>
            <a:off x="12566399" y="4584681"/>
            <a:ext cx="4583345" cy="1232366"/>
          </a:xfrm>
          <a:custGeom>
            <a:avLst/>
            <a:gdLst>
              <a:gd name="T0" fmla="*/ 3853 w 3854"/>
              <a:gd name="T1" fmla="*/ 1035 h 1036"/>
              <a:gd name="T2" fmla="*/ 0 w 3854"/>
              <a:gd name="T3" fmla="*/ 1035 h 1036"/>
              <a:gd name="T4" fmla="*/ 0 w 3854"/>
              <a:gd name="T5" fmla="*/ 0 h 1036"/>
              <a:gd name="T6" fmla="*/ 3853 w 3854"/>
              <a:gd name="T7" fmla="*/ 0 h 1036"/>
              <a:gd name="T8" fmla="*/ 3853 w 3854"/>
              <a:gd name="T9" fmla="*/ 1035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4" h="1036">
                <a:moveTo>
                  <a:pt x="3853" y="1035"/>
                </a:moveTo>
                <a:lnTo>
                  <a:pt x="0" y="1035"/>
                </a:lnTo>
                <a:lnTo>
                  <a:pt x="0" y="0"/>
                </a:lnTo>
                <a:lnTo>
                  <a:pt x="3853" y="0"/>
                </a:lnTo>
                <a:lnTo>
                  <a:pt x="3853" y="103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Freeform 38"/>
          <p:cNvSpPr>
            <a:spLocks noChangeArrowheads="1"/>
          </p:cNvSpPr>
          <p:nvPr/>
        </p:nvSpPr>
        <p:spPr bwMode="auto">
          <a:xfrm>
            <a:off x="7369496" y="10809432"/>
            <a:ext cx="4583345" cy="1232362"/>
          </a:xfrm>
          <a:custGeom>
            <a:avLst/>
            <a:gdLst>
              <a:gd name="T0" fmla="*/ 3853 w 3854"/>
              <a:gd name="T1" fmla="*/ 1035 h 1036"/>
              <a:gd name="T2" fmla="*/ 0 w 3854"/>
              <a:gd name="T3" fmla="*/ 1035 h 1036"/>
              <a:gd name="T4" fmla="*/ 0 w 3854"/>
              <a:gd name="T5" fmla="*/ 0 h 1036"/>
              <a:gd name="T6" fmla="*/ 3853 w 3854"/>
              <a:gd name="T7" fmla="*/ 0 h 1036"/>
              <a:gd name="T8" fmla="*/ 3853 w 3854"/>
              <a:gd name="T9" fmla="*/ 1035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4" h="1036">
                <a:moveTo>
                  <a:pt x="3853" y="1035"/>
                </a:moveTo>
                <a:lnTo>
                  <a:pt x="0" y="1035"/>
                </a:lnTo>
                <a:lnTo>
                  <a:pt x="0" y="0"/>
                </a:lnTo>
                <a:lnTo>
                  <a:pt x="3853" y="0"/>
                </a:lnTo>
                <a:lnTo>
                  <a:pt x="3853" y="103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Freeform 39"/>
          <p:cNvSpPr>
            <a:spLocks noChangeArrowheads="1"/>
          </p:cNvSpPr>
          <p:nvPr/>
        </p:nvSpPr>
        <p:spPr bwMode="auto">
          <a:xfrm>
            <a:off x="17742329" y="10809432"/>
            <a:ext cx="4583345" cy="1232362"/>
          </a:xfrm>
          <a:custGeom>
            <a:avLst/>
            <a:gdLst>
              <a:gd name="T0" fmla="*/ 3853 w 3854"/>
              <a:gd name="T1" fmla="*/ 1035 h 1036"/>
              <a:gd name="T2" fmla="*/ 0 w 3854"/>
              <a:gd name="T3" fmla="*/ 1035 h 1036"/>
              <a:gd name="T4" fmla="*/ 0 w 3854"/>
              <a:gd name="T5" fmla="*/ 0 h 1036"/>
              <a:gd name="T6" fmla="*/ 3853 w 3854"/>
              <a:gd name="T7" fmla="*/ 0 h 1036"/>
              <a:gd name="T8" fmla="*/ 3853 w 3854"/>
              <a:gd name="T9" fmla="*/ 1035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4" h="1036">
                <a:moveTo>
                  <a:pt x="3853" y="1035"/>
                </a:moveTo>
                <a:lnTo>
                  <a:pt x="0" y="1035"/>
                </a:lnTo>
                <a:lnTo>
                  <a:pt x="0" y="0"/>
                </a:lnTo>
                <a:lnTo>
                  <a:pt x="3853" y="0"/>
                </a:lnTo>
                <a:lnTo>
                  <a:pt x="3853" y="103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" name="CuadroTexto 218"/>
          <p:cNvSpPr txBox="1"/>
          <p:nvPr/>
        </p:nvSpPr>
        <p:spPr>
          <a:xfrm>
            <a:off x="2193566" y="4634000"/>
            <a:ext cx="46244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20" name="CuadroTexto 219"/>
          <p:cNvSpPr txBox="1"/>
          <p:nvPr/>
        </p:nvSpPr>
        <p:spPr>
          <a:xfrm>
            <a:off x="7407010" y="10870681"/>
            <a:ext cx="46244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21" name="CuadroTexto 220"/>
          <p:cNvSpPr txBox="1"/>
          <p:nvPr/>
        </p:nvSpPr>
        <p:spPr>
          <a:xfrm>
            <a:off x="12566399" y="4631271"/>
            <a:ext cx="46244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22" name="CuadroTexto 221"/>
          <p:cNvSpPr txBox="1"/>
          <p:nvPr/>
        </p:nvSpPr>
        <p:spPr>
          <a:xfrm>
            <a:off x="17820989" y="10870681"/>
            <a:ext cx="46244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23" name="CuadroTexto 222"/>
          <p:cNvSpPr txBox="1"/>
          <p:nvPr/>
        </p:nvSpPr>
        <p:spPr>
          <a:xfrm>
            <a:off x="6574147" y="1516821"/>
            <a:ext cx="1122935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Roadmap Diagram</a:t>
            </a:r>
          </a:p>
        </p:txBody>
      </p:sp>
    </p:spTree>
    <p:extLst>
      <p:ext uri="{BB962C8B-B14F-4D97-AF65-F5344CB8AC3E}">
        <p14:creationId xmlns:p14="http://schemas.microsoft.com/office/powerpoint/2010/main" val="1590200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 1"/>
          <p:cNvSpPr>
            <a:spLocks noChangeArrowheads="1"/>
          </p:cNvSpPr>
          <p:nvPr/>
        </p:nvSpPr>
        <p:spPr bwMode="auto">
          <a:xfrm>
            <a:off x="-520350" y="5747644"/>
            <a:ext cx="25418351" cy="3956808"/>
          </a:xfrm>
          <a:custGeom>
            <a:avLst/>
            <a:gdLst>
              <a:gd name="T0" fmla="*/ 0 w 21047"/>
              <a:gd name="T1" fmla="*/ 3275 h 3276"/>
              <a:gd name="T2" fmla="*/ 0 w 21047"/>
              <a:gd name="T3" fmla="*/ 3275 h 3276"/>
              <a:gd name="T4" fmla="*/ 7400 w 21047"/>
              <a:gd name="T5" fmla="*/ 1210 h 3276"/>
              <a:gd name="T6" fmla="*/ 7400 w 21047"/>
              <a:gd name="T7" fmla="*/ 1210 h 3276"/>
              <a:gd name="T8" fmla="*/ 12300 w 21047"/>
              <a:gd name="T9" fmla="*/ 2826 h 3276"/>
              <a:gd name="T10" fmla="*/ 12300 w 21047"/>
              <a:gd name="T11" fmla="*/ 2826 h 3276"/>
              <a:gd name="T12" fmla="*/ 21046 w 21047"/>
              <a:gd name="T13" fmla="*/ 0 h 3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047" h="3276">
                <a:moveTo>
                  <a:pt x="0" y="3275"/>
                </a:moveTo>
                <a:lnTo>
                  <a:pt x="0" y="3275"/>
                </a:lnTo>
                <a:cubicBezTo>
                  <a:pt x="1791" y="2104"/>
                  <a:pt x="4446" y="808"/>
                  <a:pt x="7400" y="1210"/>
                </a:cubicBezTo>
                <a:lnTo>
                  <a:pt x="7400" y="1210"/>
                </a:lnTo>
                <a:cubicBezTo>
                  <a:pt x="9534" y="1502"/>
                  <a:pt x="10330" y="2477"/>
                  <a:pt x="12300" y="2826"/>
                </a:cubicBezTo>
                <a:lnTo>
                  <a:pt x="12300" y="2826"/>
                </a:lnTo>
                <a:cubicBezTo>
                  <a:pt x="14185" y="3160"/>
                  <a:pt x="17032" y="2903"/>
                  <a:pt x="21046" y="0"/>
                </a:cubicBezTo>
              </a:path>
            </a:pathLst>
          </a:custGeom>
          <a:noFill/>
          <a:ln w="1270000" cap="flat">
            <a:solidFill>
              <a:srgbClr val="797979">
                <a:alpha val="25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Freeform 2"/>
          <p:cNvSpPr>
            <a:spLocks noChangeArrowheads="1"/>
          </p:cNvSpPr>
          <p:nvPr/>
        </p:nvSpPr>
        <p:spPr bwMode="auto">
          <a:xfrm>
            <a:off x="225212" y="6179007"/>
            <a:ext cx="23852670" cy="3371005"/>
          </a:xfrm>
          <a:custGeom>
            <a:avLst/>
            <a:gdLst>
              <a:gd name="T0" fmla="*/ 0 w 19750"/>
              <a:gd name="T1" fmla="*/ 2430 h 2791"/>
              <a:gd name="T2" fmla="*/ 0 w 19750"/>
              <a:gd name="T3" fmla="*/ 2430 h 2791"/>
              <a:gd name="T4" fmla="*/ 6608 w 19750"/>
              <a:gd name="T5" fmla="*/ 854 h 2791"/>
              <a:gd name="T6" fmla="*/ 6608 w 19750"/>
              <a:gd name="T7" fmla="*/ 854 h 2791"/>
              <a:gd name="T8" fmla="*/ 11509 w 19750"/>
              <a:gd name="T9" fmla="*/ 2470 h 2791"/>
              <a:gd name="T10" fmla="*/ 11509 w 19750"/>
              <a:gd name="T11" fmla="*/ 2470 h 2791"/>
              <a:gd name="T12" fmla="*/ 19749 w 19750"/>
              <a:gd name="T13" fmla="*/ 0 h 2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750" h="2791">
                <a:moveTo>
                  <a:pt x="0" y="2430"/>
                </a:moveTo>
                <a:lnTo>
                  <a:pt x="0" y="2430"/>
                </a:lnTo>
                <a:cubicBezTo>
                  <a:pt x="1740" y="1422"/>
                  <a:pt x="4063" y="508"/>
                  <a:pt x="6608" y="854"/>
                </a:cubicBezTo>
                <a:lnTo>
                  <a:pt x="6608" y="854"/>
                </a:lnTo>
                <a:cubicBezTo>
                  <a:pt x="8743" y="1146"/>
                  <a:pt x="9539" y="2121"/>
                  <a:pt x="11509" y="2470"/>
                </a:cubicBezTo>
                <a:lnTo>
                  <a:pt x="11509" y="2470"/>
                </a:lnTo>
                <a:cubicBezTo>
                  <a:pt x="13313" y="2790"/>
                  <a:pt x="16000" y="2567"/>
                  <a:pt x="19749" y="0"/>
                </a:cubicBezTo>
              </a:path>
            </a:pathLst>
          </a:custGeom>
          <a:noFill/>
          <a:ln w="38100" cap="flat">
            <a:solidFill>
              <a:srgbClr val="FFFF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Freeform 4"/>
          <p:cNvSpPr>
            <a:spLocks noChangeArrowheads="1"/>
          </p:cNvSpPr>
          <p:nvPr/>
        </p:nvSpPr>
        <p:spPr bwMode="auto">
          <a:xfrm>
            <a:off x="2360714" y="5981963"/>
            <a:ext cx="3008879" cy="3008879"/>
          </a:xfrm>
          <a:custGeom>
            <a:avLst/>
            <a:gdLst>
              <a:gd name="T0" fmla="*/ 0 w 2491"/>
              <a:gd name="T1" fmla="*/ 1243 h 2490"/>
              <a:gd name="T2" fmla="*/ 0 w 2491"/>
              <a:gd name="T3" fmla="*/ 1243 h 2490"/>
              <a:gd name="T4" fmla="*/ 1245 w 2491"/>
              <a:gd name="T5" fmla="*/ 2489 h 2490"/>
              <a:gd name="T6" fmla="*/ 1245 w 2491"/>
              <a:gd name="T7" fmla="*/ 2489 h 2490"/>
              <a:gd name="T8" fmla="*/ 2490 w 2491"/>
              <a:gd name="T9" fmla="*/ 1243 h 2490"/>
              <a:gd name="T10" fmla="*/ 2490 w 2491"/>
              <a:gd name="T11" fmla="*/ 1243 h 2490"/>
              <a:gd name="T12" fmla="*/ 1245 w 2491"/>
              <a:gd name="T13" fmla="*/ 0 h 2490"/>
              <a:gd name="T14" fmla="*/ 1245 w 2491"/>
              <a:gd name="T15" fmla="*/ 0 h 2490"/>
              <a:gd name="T16" fmla="*/ 0 w 2491"/>
              <a:gd name="T17" fmla="*/ 1243 h 2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91" h="2490">
                <a:moveTo>
                  <a:pt x="0" y="1243"/>
                </a:moveTo>
                <a:lnTo>
                  <a:pt x="0" y="1243"/>
                </a:lnTo>
                <a:cubicBezTo>
                  <a:pt x="0" y="1931"/>
                  <a:pt x="557" y="2489"/>
                  <a:pt x="1245" y="2489"/>
                </a:cubicBezTo>
                <a:lnTo>
                  <a:pt x="1245" y="2489"/>
                </a:lnTo>
                <a:cubicBezTo>
                  <a:pt x="1933" y="2489"/>
                  <a:pt x="2490" y="1931"/>
                  <a:pt x="2490" y="1243"/>
                </a:cubicBezTo>
                <a:lnTo>
                  <a:pt x="2490" y="1243"/>
                </a:lnTo>
                <a:cubicBezTo>
                  <a:pt x="2490" y="557"/>
                  <a:pt x="1933" y="0"/>
                  <a:pt x="1245" y="0"/>
                </a:cubicBezTo>
                <a:lnTo>
                  <a:pt x="1245" y="0"/>
                </a:lnTo>
                <a:cubicBezTo>
                  <a:pt x="557" y="0"/>
                  <a:pt x="0" y="557"/>
                  <a:pt x="0" y="124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Freeform 8"/>
          <p:cNvSpPr>
            <a:spLocks noChangeArrowheads="1"/>
          </p:cNvSpPr>
          <p:nvPr/>
        </p:nvSpPr>
        <p:spPr bwMode="auto">
          <a:xfrm>
            <a:off x="7712789" y="5646462"/>
            <a:ext cx="3008875" cy="3003551"/>
          </a:xfrm>
          <a:custGeom>
            <a:avLst/>
            <a:gdLst>
              <a:gd name="T0" fmla="*/ 0 w 2491"/>
              <a:gd name="T1" fmla="*/ 1244 h 2489"/>
              <a:gd name="T2" fmla="*/ 0 w 2491"/>
              <a:gd name="T3" fmla="*/ 1244 h 2489"/>
              <a:gd name="T4" fmla="*/ 1246 w 2491"/>
              <a:gd name="T5" fmla="*/ 2488 h 2489"/>
              <a:gd name="T6" fmla="*/ 1246 w 2491"/>
              <a:gd name="T7" fmla="*/ 2488 h 2489"/>
              <a:gd name="T8" fmla="*/ 2490 w 2491"/>
              <a:gd name="T9" fmla="*/ 1244 h 2489"/>
              <a:gd name="T10" fmla="*/ 2490 w 2491"/>
              <a:gd name="T11" fmla="*/ 1244 h 2489"/>
              <a:gd name="T12" fmla="*/ 1246 w 2491"/>
              <a:gd name="T13" fmla="*/ 0 h 2489"/>
              <a:gd name="T14" fmla="*/ 1246 w 2491"/>
              <a:gd name="T15" fmla="*/ 0 h 2489"/>
              <a:gd name="T16" fmla="*/ 0 w 2491"/>
              <a:gd name="T17" fmla="*/ 1244 h 2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91" h="2489">
                <a:moveTo>
                  <a:pt x="0" y="1244"/>
                </a:moveTo>
                <a:lnTo>
                  <a:pt x="0" y="1244"/>
                </a:lnTo>
                <a:cubicBezTo>
                  <a:pt x="0" y="1931"/>
                  <a:pt x="557" y="2488"/>
                  <a:pt x="1246" y="2488"/>
                </a:cubicBezTo>
                <a:lnTo>
                  <a:pt x="1246" y="2488"/>
                </a:lnTo>
                <a:cubicBezTo>
                  <a:pt x="1933" y="2488"/>
                  <a:pt x="2490" y="1931"/>
                  <a:pt x="2490" y="1244"/>
                </a:cubicBezTo>
                <a:lnTo>
                  <a:pt x="2490" y="1244"/>
                </a:lnTo>
                <a:cubicBezTo>
                  <a:pt x="2490" y="557"/>
                  <a:pt x="1933" y="0"/>
                  <a:pt x="1246" y="0"/>
                </a:cubicBezTo>
                <a:lnTo>
                  <a:pt x="1246" y="0"/>
                </a:lnTo>
                <a:cubicBezTo>
                  <a:pt x="557" y="0"/>
                  <a:pt x="0" y="557"/>
                  <a:pt x="0" y="124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Freeform 12"/>
          <p:cNvSpPr>
            <a:spLocks noChangeArrowheads="1"/>
          </p:cNvSpPr>
          <p:nvPr/>
        </p:nvSpPr>
        <p:spPr bwMode="auto">
          <a:xfrm>
            <a:off x="13022257" y="7718059"/>
            <a:ext cx="3008879" cy="3008879"/>
          </a:xfrm>
          <a:custGeom>
            <a:avLst/>
            <a:gdLst>
              <a:gd name="T0" fmla="*/ 0 w 2492"/>
              <a:gd name="T1" fmla="*/ 1245 h 2491"/>
              <a:gd name="T2" fmla="*/ 0 w 2492"/>
              <a:gd name="T3" fmla="*/ 1245 h 2491"/>
              <a:gd name="T4" fmla="*/ 1245 w 2492"/>
              <a:gd name="T5" fmla="*/ 2490 h 2491"/>
              <a:gd name="T6" fmla="*/ 1245 w 2492"/>
              <a:gd name="T7" fmla="*/ 2490 h 2491"/>
              <a:gd name="T8" fmla="*/ 2491 w 2492"/>
              <a:gd name="T9" fmla="*/ 1245 h 2491"/>
              <a:gd name="T10" fmla="*/ 2491 w 2492"/>
              <a:gd name="T11" fmla="*/ 1245 h 2491"/>
              <a:gd name="T12" fmla="*/ 1245 w 2492"/>
              <a:gd name="T13" fmla="*/ 0 h 2491"/>
              <a:gd name="T14" fmla="*/ 1245 w 2492"/>
              <a:gd name="T15" fmla="*/ 0 h 2491"/>
              <a:gd name="T16" fmla="*/ 0 w 2492"/>
              <a:gd name="T17" fmla="*/ 1245 h 2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92" h="2491">
                <a:moveTo>
                  <a:pt x="0" y="1245"/>
                </a:moveTo>
                <a:lnTo>
                  <a:pt x="0" y="1245"/>
                </a:lnTo>
                <a:cubicBezTo>
                  <a:pt x="0" y="1933"/>
                  <a:pt x="558" y="2490"/>
                  <a:pt x="1245" y="2490"/>
                </a:cubicBezTo>
                <a:lnTo>
                  <a:pt x="1245" y="2490"/>
                </a:lnTo>
                <a:cubicBezTo>
                  <a:pt x="1933" y="2490"/>
                  <a:pt x="2491" y="1933"/>
                  <a:pt x="2491" y="1245"/>
                </a:cubicBezTo>
                <a:lnTo>
                  <a:pt x="2491" y="1245"/>
                </a:lnTo>
                <a:cubicBezTo>
                  <a:pt x="2491" y="558"/>
                  <a:pt x="1933" y="0"/>
                  <a:pt x="1245" y="0"/>
                </a:cubicBezTo>
                <a:lnTo>
                  <a:pt x="1245" y="0"/>
                </a:lnTo>
                <a:cubicBezTo>
                  <a:pt x="558" y="0"/>
                  <a:pt x="0" y="558"/>
                  <a:pt x="0" y="124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Freeform 16"/>
          <p:cNvSpPr>
            <a:spLocks noChangeArrowheads="1"/>
          </p:cNvSpPr>
          <p:nvPr/>
        </p:nvSpPr>
        <p:spPr bwMode="auto">
          <a:xfrm>
            <a:off x="18789716" y="6786107"/>
            <a:ext cx="3008875" cy="3008875"/>
          </a:xfrm>
          <a:custGeom>
            <a:avLst/>
            <a:gdLst>
              <a:gd name="T0" fmla="*/ 0 w 2490"/>
              <a:gd name="T1" fmla="*/ 1244 h 2490"/>
              <a:gd name="T2" fmla="*/ 0 w 2490"/>
              <a:gd name="T3" fmla="*/ 1244 h 2490"/>
              <a:gd name="T4" fmla="*/ 1245 w 2490"/>
              <a:gd name="T5" fmla="*/ 2489 h 2490"/>
              <a:gd name="T6" fmla="*/ 1245 w 2490"/>
              <a:gd name="T7" fmla="*/ 2489 h 2490"/>
              <a:gd name="T8" fmla="*/ 2489 w 2490"/>
              <a:gd name="T9" fmla="*/ 1244 h 2490"/>
              <a:gd name="T10" fmla="*/ 2489 w 2490"/>
              <a:gd name="T11" fmla="*/ 1244 h 2490"/>
              <a:gd name="T12" fmla="*/ 1245 w 2490"/>
              <a:gd name="T13" fmla="*/ 0 h 2490"/>
              <a:gd name="T14" fmla="*/ 1245 w 2490"/>
              <a:gd name="T15" fmla="*/ 0 h 2490"/>
              <a:gd name="T16" fmla="*/ 0 w 2490"/>
              <a:gd name="T17" fmla="*/ 1244 h 2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90" h="2490">
                <a:moveTo>
                  <a:pt x="0" y="1244"/>
                </a:moveTo>
                <a:lnTo>
                  <a:pt x="0" y="1244"/>
                </a:lnTo>
                <a:cubicBezTo>
                  <a:pt x="0" y="1932"/>
                  <a:pt x="557" y="2489"/>
                  <a:pt x="1245" y="2489"/>
                </a:cubicBezTo>
                <a:lnTo>
                  <a:pt x="1245" y="2489"/>
                </a:lnTo>
                <a:cubicBezTo>
                  <a:pt x="1932" y="2489"/>
                  <a:pt x="2489" y="1932"/>
                  <a:pt x="2489" y="1244"/>
                </a:cubicBezTo>
                <a:lnTo>
                  <a:pt x="2489" y="1244"/>
                </a:lnTo>
                <a:cubicBezTo>
                  <a:pt x="2489" y="556"/>
                  <a:pt x="1932" y="0"/>
                  <a:pt x="1245" y="0"/>
                </a:cubicBezTo>
                <a:lnTo>
                  <a:pt x="1245" y="0"/>
                </a:lnTo>
                <a:cubicBezTo>
                  <a:pt x="557" y="0"/>
                  <a:pt x="0" y="556"/>
                  <a:pt x="0" y="124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8" name="CuadroTexto 237"/>
          <p:cNvSpPr txBox="1"/>
          <p:nvPr/>
        </p:nvSpPr>
        <p:spPr>
          <a:xfrm>
            <a:off x="6904980" y="4023811"/>
            <a:ext cx="4624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39" name="CuadroTexto 238"/>
          <p:cNvSpPr txBox="1"/>
          <p:nvPr/>
        </p:nvSpPr>
        <p:spPr>
          <a:xfrm>
            <a:off x="17981907" y="5084276"/>
            <a:ext cx="4624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40" name="CuadroTexto 239"/>
          <p:cNvSpPr txBox="1"/>
          <p:nvPr/>
        </p:nvSpPr>
        <p:spPr>
          <a:xfrm>
            <a:off x="12214450" y="11089064"/>
            <a:ext cx="4624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41" name="CuadroTexto 240"/>
          <p:cNvSpPr txBox="1"/>
          <p:nvPr/>
        </p:nvSpPr>
        <p:spPr>
          <a:xfrm>
            <a:off x="1552907" y="9643492"/>
            <a:ext cx="4624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42" name="CuadroTexto 241"/>
          <p:cNvSpPr txBox="1"/>
          <p:nvPr/>
        </p:nvSpPr>
        <p:spPr>
          <a:xfrm>
            <a:off x="2709430" y="6220349"/>
            <a:ext cx="24160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01</a:t>
            </a:r>
            <a:endParaRPr lang="en-US" sz="15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43" name="CuadroTexto 242"/>
          <p:cNvSpPr txBox="1"/>
          <p:nvPr/>
        </p:nvSpPr>
        <p:spPr>
          <a:xfrm>
            <a:off x="8041569" y="5887508"/>
            <a:ext cx="24160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02</a:t>
            </a:r>
            <a:endParaRPr lang="en-US" sz="15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44" name="CuadroTexto 243"/>
          <p:cNvSpPr txBox="1"/>
          <p:nvPr/>
        </p:nvSpPr>
        <p:spPr>
          <a:xfrm>
            <a:off x="13335220" y="7996101"/>
            <a:ext cx="24160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03</a:t>
            </a:r>
            <a:endParaRPr lang="en-US" sz="15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45" name="CuadroTexto 244"/>
          <p:cNvSpPr txBox="1"/>
          <p:nvPr/>
        </p:nvSpPr>
        <p:spPr>
          <a:xfrm>
            <a:off x="19116609" y="7086223"/>
            <a:ext cx="24160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04</a:t>
            </a:r>
          </a:p>
        </p:txBody>
      </p:sp>
      <p:sp>
        <p:nvSpPr>
          <p:cNvPr id="17" name="CuadroTexto 222">
            <a:extLst>
              <a:ext uri="{FF2B5EF4-FFF2-40B4-BE49-F238E27FC236}">
                <a16:creationId xmlns:a16="http://schemas.microsoft.com/office/drawing/2014/main" id="{DAB5A539-74E3-AA48-92B6-83694FB99F36}"/>
              </a:ext>
            </a:extLst>
          </p:cNvPr>
          <p:cNvSpPr txBox="1"/>
          <p:nvPr/>
        </p:nvSpPr>
        <p:spPr>
          <a:xfrm>
            <a:off x="6574147" y="1516821"/>
            <a:ext cx="1122935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Roadmap Diagram</a:t>
            </a:r>
          </a:p>
        </p:txBody>
      </p:sp>
    </p:spTree>
    <p:extLst>
      <p:ext uri="{BB962C8B-B14F-4D97-AF65-F5344CB8AC3E}">
        <p14:creationId xmlns:p14="http://schemas.microsoft.com/office/powerpoint/2010/main" val="11396497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"/>
          <p:cNvSpPr>
            <a:spLocks noChangeArrowheads="1"/>
          </p:cNvSpPr>
          <p:nvPr/>
        </p:nvSpPr>
        <p:spPr bwMode="auto">
          <a:xfrm>
            <a:off x="3447053" y="7093628"/>
            <a:ext cx="17483547" cy="3560888"/>
          </a:xfrm>
          <a:custGeom>
            <a:avLst/>
            <a:gdLst>
              <a:gd name="T0" fmla="*/ 0 w 14898"/>
              <a:gd name="T1" fmla="*/ 0 h 3035"/>
              <a:gd name="T2" fmla="*/ 0 w 14898"/>
              <a:gd name="T3" fmla="*/ 3034 h 3035"/>
              <a:gd name="T4" fmla="*/ 2841 w 14898"/>
              <a:gd name="T5" fmla="*/ 3034 h 3035"/>
              <a:gd name="T6" fmla="*/ 2841 w 14898"/>
              <a:gd name="T7" fmla="*/ 597 h 3035"/>
              <a:gd name="T8" fmla="*/ 6036 w 14898"/>
              <a:gd name="T9" fmla="*/ 597 h 3035"/>
              <a:gd name="T10" fmla="*/ 6036 w 14898"/>
              <a:gd name="T11" fmla="*/ 3034 h 3035"/>
              <a:gd name="T12" fmla="*/ 8981 w 14898"/>
              <a:gd name="T13" fmla="*/ 3034 h 3035"/>
              <a:gd name="T14" fmla="*/ 8981 w 14898"/>
              <a:gd name="T15" fmla="*/ 597 h 3035"/>
              <a:gd name="T16" fmla="*/ 11872 w 14898"/>
              <a:gd name="T17" fmla="*/ 597 h 3035"/>
              <a:gd name="T18" fmla="*/ 11872 w 14898"/>
              <a:gd name="T19" fmla="*/ 3034 h 3035"/>
              <a:gd name="T20" fmla="*/ 14897 w 14898"/>
              <a:gd name="T21" fmla="*/ 3034 h 3035"/>
              <a:gd name="T22" fmla="*/ 14897 w 14898"/>
              <a:gd name="T23" fmla="*/ 0 h 30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898" h="3035">
                <a:moveTo>
                  <a:pt x="0" y="0"/>
                </a:moveTo>
                <a:lnTo>
                  <a:pt x="0" y="3034"/>
                </a:lnTo>
                <a:lnTo>
                  <a:pt x="2841" y="3034"/>
                </a:lnTo>
                <a:lnTo>
                  <a:pt x="2841" y="597"/>
                </a:lnTo>
                <a:lnTo>
                  <a:pt x="6036" y="597"/>
                </a:lnTo>
                <a:lnTo>
                  <a:pt x="6036" y="3034"/>
                </a:lnTo>
                <a:lnTo>
                  <a:pt x="8981" y="3034"/>
                </a:lnTo>
                <a:lnTo>
                  <a:pt x="8981" y="597"/>
                </a:lnTo>
                <a:lnTo>
                  <a:pt x="11872" y="597"/>
                </a:lnTo>
                <a:lnTo>
                  <a:pt x="11872" y="3034"/>
                </a:lnTo>
                <a:lnTo>
                  <a:pt x="14897" y="3034"/>
                </a:lnTo>
                <a:lnTo>
                  <a:pt x="14897" y="0"/>
                </a:lnTo>
              </a:path>
            </a:pathLst>
          </a:custGeom>
          <a:noFill/>
          <a:ln w="889000" cap="flat">
            <a:solidFill>
              <a:srgbClr val="797979">
                <a:alpha val="25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2"/>
          <p:cNvSpPr>
            <a:spLocks noChangeArrowheads="1"/>
          </p:cNvSpPr>
          <p:nvPr/>
        </p:nvSpPr>
        <p:spPr bwMode="auto">
          <a:xfrm>
            <a:off x="3447053" y="7191968"/>
            <a:ext cx="17483547" cy="3560888"/>
          </a:xfrm>
          <a:custGeom>
            <a:avLst/>
            <a:gdLst>
              <a:gd name="T0" fmla="*/ 0 w 14898"/>
              <a:gd name="T1" fmla="*/ 0 h 3036"/>
              <a:gd name="T2" fmla="*/ 0 w 14898"/>
              <a:gd name="T3" fmla="*/ 3035 h 3036"/>
              <a:gd name="T4" fmla="*/ 2841 w 14898"/>
              <a:gd name="T5" fmla="*/ 3035 h 3036"/>
              <a:gd name="T6" fmla="*/ 2841 w 14898"/>
              <a:gd name="T7" fmla="*/ 598 h 3036"/>
              <a:gd name="T8" fmla="*/ 6036 w 14898"/>
              <a:gd name="T9" fmla="*/ 598 h 3036"/>
              <a:gd name="T10" fmla="*/ 6036 w 14898"/>
              <a:gd name="T11" fmla="*/ 3035 h 3036"/>
              <a:gd name="T12" fmla="*/ 8981 w 14898"/>
              <a:gd name="T13" fmla="*/ 3035 h 3036"/>
              <a:gd name="T14" fmla="*/ 8981 w 14898"/>
              <a:gd name="T15" fmla="*/ 598 h 3036"/>
              <a:gd name="T16" fmla="*/ 11872 w 14898"/>
              <a:gd name="T17" fmla="*/ 598 h 3036"/>
              <a:gd name="T18" fmla="*/ 11872 w 14898"/>
              <a:gd name="T19" fmla="*/ 3035 h 3036"/>
              <a:gd name="T20" fmla="*/ 14897 w 14898"/>
              <a:gd name="T21" fmla="*/ 3035 h 3036"/>
              <a:gd name="T22" fmla="*/ 14897 w 14898"/>
              <a:gd name="T23" fmla="*/ 0 h 3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898" h="3036">
                <a:moveTo>
                  <a:pt x="0" y="0"/>
                </a:moveTo>
                <a:lnTo>
                  <a:pt x="0" y="3035"/>
                </a:lnTo>
                <a:lnTo>
                  <a:pt x="2841" y="3035"/>
                </a:lnTo>
                <a:lnTo>
                  <a:pt x="2841" y="598"/>
                </a:lnTo>
                <a:lnTo>
                  <a:pt x="6036" y="598"/>
                </a:lnTo>
                <a:lnTo>
                  <a:pt x="6036" y="3035"/>
                </a:lnTo>
                <a:lnTo>
                  <a:pt x="8981" y="3035"/>
                </a:lnTo>
                <a:lnTo>
                  <a:pt x="8981" y="598"/>
                </a:lnTo>
                <a:lnTo>
                  <a:pt x="11872" y="598"/>
                </a:lnTo>
                <a:lnTo>
                  <a:pt x="11872" y="3035"/>
                </a:lnTo>
                <a:lnTo>
                  <a:pt x="14897" y="3035"/>
                </a:lnTo>
                <a:lnTo>
                  <a:pt x="14897" y="0"/>
                </a:lnTo>
              </a:path>
            </a:pathLst>
          </a:custGeom>
          <a:noFill/>
          <a:ln w="50800" cap="flat">
            <a:solidFill>
              <a:srgbClr val="FFFF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Freeform 12"/>
          <p:cNvSpPr>
            <a:spLocks noChangeArrowheads="1"/>
          </p:cNvSpPr>
          <p:nvPr/>
        </p:nvSpPr>
        <p:spPr bwMode="auto">
          <a:xfrm>
            <a:off x="2820791" y="5727240"/>
            <a:ext cx="1257699" cy="1257699"/>
          </a:xfrm>
          <a:custGeom>
            <a:avLst/>
            <a:gdLst>
              <a:gd name="T0" fmla="*/ 0 w 1073"/>
              <a:gd name="T1" fmla="*/ 536 h 1073"/>
              <a:gd name="T2" fmla="*/ 0 w 1073"/>
              <a:gd name="T3" fmla="*/ 536 h 1073"/>
              <a:gd name="T4" fmla="*/ 536 w 1073"/>
              <a:gd name="T5" fmla="*/ 1072 h 1073"/>
              <a:gd name="T6" fmla="*/ 536 w 1073"/>
              <a:gd name="T7" fmla="*/ 1072 h 1073"/>
              <a:gd name="T8" fmla="*/ 1072 w 1073"/>
              <a:gd name="T9" fmla="*/ 536 h 1073"/>
              <a:gd name="T10" fmla="*/ 1072 w 1073"/>
              <a:gd name="T11" fmla="*/ 536 h 1073"/>
              <a:gd name="T12" fmla="*/ 536 w 1073"/>
              <a:gd name="T13" fmla="*/ 0 h 1073"/>
              <a:gd name="T14" fmla="*/ 536 w 1073"/>
              <a:gd name="T15" fmla="*/ 0 h 1073"/>
              <a:gd name="T16" fmla="*/ 0 w 1073"/>
              <a:gd name="T17" fmla="*/ 536 h 1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73" h="1073">
                <a:moveTo>
                  <a:pt x="0" y="536"/>
                </a:moveTo>
                <a:lnTo>
                  <a:pt x="0" y="536"/>
                </a:lnTo>
                <a:cubicBezTo>
                  <a:pt x="0" y="832"/>
                  <a:pt x="240" y="1072"/>
                  <a:pt x="536" y="1072"/>
                </a:cubicBezTo>
                <a:lnTo>
                  <a:pt x="536" y="1072"/>
                </a:lnTo>
                <a:cubicBezTo>
                  <a:pt x="832" y="1072"/>
                  <a:pt x="1072" y="832"/>
                  <a:pt x="1072" y="536"/>
                </a:cubicBezTo>
                <a:lnTo>
                  <a:pt x="1072" y="536"/>
                </a:lnTo>
                <a:cubicBezTo>
                  <a:pt x="1072" y="240"/>
                  <a:pt x="832" y="0"/>
                  <a:pt x="536" y="0"/>
                </a:cubicBezTo>
                <a:lnTo>
                  <a:pt x="536" y="0"/>
                </a:lnTo>
                <a:cubicBezTo>
                  <a:pt x="240" y="0"/>
                  <a:pt x="0" y="240"/>
                  <a:pt x="0" y="53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14"/>
          <p:cNvSpPr>
            <a:spLocks noChangeArrowheads="1"/>
          </p:cNvSpPr>
          <p:nvPr/>
        </p:nvSpPr>
        <p:spPr bwMode="auto">
          <a:xfrm>
            <a:off x="8058609" y="5830755"/>
            <a:ext cx="1257699" cy="1262873"/>
          </a:xfrm>
          <a:custGeom>
            <a:avLst/>
            <a:gdLst>
              <a:gd name="T0" fmla="*/ 0 w 1073"/>
              <a:gd name="T1" fmla="*/ 537 h 1074"/>
              <a:gd name="T2" fmla="*/ 0 w 1073"/>
              <a:gd name="T3" fmla="*/ 537 h 1074"/>
              <a:gd name="T4" fmla="*/ 536 w 1073"/>
              <a:gd name="T5" fmla="*/ 1073 h 1074"/>
              <a:gd name="T6" fmla="*/ 536 w 1073"/>
              <a:gd name="T7" fmla="*/ 1073 h 1074"/>
              <a:gd name="T8" fmla="*/ 1072 w 1073"/>
              <a:gd name="T9" fmla="*/ 537 h 1074"/>
              <a:gd name="T10" fmla="*/ 1072 w 1073"/>
              <a:gd name="T11" fmla="*/ 537 h 1074"/>
              <a:gd name="T12" fmla="*/ 536 w 1073"/>
              <a:gd name="T13" fmla="*/ 0 h 1074"/>
              <a:gd name="T14" fmla="*/ 536 w 1073"/>
              <a:gd name="T15" fmla="*/ 0 h 1074"/>
              <a:gd name="T16" fmla="*/ 0 w 1073"/>
              <a:gd name="T17" fmla="*/ 537 h 1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73" h="1074">
                <a:moveTo>
                  <a:pt x="0" y="537"/>
                </a:moveTo>
                <a:lnTo>
                  <a:pt x="0" y="537"/>
                </a:lnTo>
                <a:cubicBezTo>
                  <a:pt x="0" y="833"/>
                  <a:pt x="240" y="1073"/>
                  <a:pt x="536" y="1073"/>
                </a:cubicBezTo>
                <a:lnTo>
                  <a:pt x="536" y="1073"/>
                </a:lnTo>
                <a:cubicBezTo>
                  <a:pt x="832" y="1073"/>
                  <a:pt x="1072" y="833"/>
                  <a:pt x="1072" y="537"/>
                </a:cubicBezTo>
                <a:lnTo>
                  <a:pt x="1072" y="537"/>
                </a:lnTo>
                <a:cubicBezTo>
                  <a:pt x="1072" y="240"/>
                  <a:pt x="832" y="0"/>
                  <a:pt x="536" y="0"/>
                </a:cubicBezTo>
                <a:lnTo>
                  <a:pt x="536" y="0"/>
                </a:lnTo>
                <a:cubicBezTo>
                  <a:pt x="240" y="0"/>
                  <a:pt x="0" y="240"/>
                  <a:pt x="0" y="53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Freeform 16"/>
          <p:cNvSpPr>
            <a:spLocks noChangeArrowheads="1"/>
          </p:cNvSpPr>
          <p:nvPr/>
        </p:nvSpPr>
        <p:spPr bwMode="auto">
          <a:xfrm>
            <a:off x="15092400" y="5830755"/>
            <a:ext cx="1257696" cy="1262873"/>
          </a:xfrm>
          <a:custGeom>
            <a:avLst/>
            <a:gdLst>
              <a:gd name="T0" fmla="*/ 0 w 1073"/>
              <a:gd name="T1" fmla="*/ 537 h 1074"/>
              <a:gd name="T2" fmla="*/ 0 w 1073"/>
              <a:gd name="T3" fmla="*/ 537 h 1074"/>
              <a:gd name="T4" fmla="*/ 536 w 1073"/>
              <a:gd name="T5" fmla="*/ 1073 h 1074"/>
              <a:gd name="T6" fmla="*/ 536 w 1073"/>
              <a:gd name="T7" fmla="*/ 1073 h 1074"/>
              <a:gd name="T8" fmla="*/ 1072 w 1073"/>
              <a:gd name="T9" fmla="*/ 537 h 1074"/>
              <a:gd name="T10" fmla="*/ 1072 w 1073"/>
              <a:gd name="T11" fmla="*/ 537 h 1074"/>
              <a:gd name="T12" fmla="*/ 536 w 1073"/>
              <a:gd name="T13" fmla="*/ 0 h 1074"/>
              <a:gd name="T14" fmla="*/ 536 w 1073"/>
              <a:gd name="T15" fmla="*/ 0 h 1074"/>
              <a:gd name="T16" fmla="*/ 0 w 1073"/>
              <a:gd name="T17" fmla="*/ 537 h 1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73" h="1074">
                <a:moveTo>
                  <a:pt x="0" y="537"/>
                </a:moveTo>
                <a:lnTo>
                  <a:pt x="0" y="537"/>
                </a:lnTo>
                <a:cubicBezTo>
                  <a:pt x="0" y="833"/>
                  <a:pt x="240" y="1073"/>
                  <a:pt x="536" y="1073"/>
                </a:cubicBezTo>
                <a:lnTo>
                  <a:pt x="536" y="1073"/>
                </a:lnTo>
                <a:cubicBezTo>
                  <a:pt x="832" y="1073"/>
                  <a:pt x="1072" y="833"/>
                  <a:pt x="1072" y="537"/>
                </a:cubicBezTo>
                <a:lnTo>
                  <a:pt x="1072" y="537"/>
                </a:lnTo>
                <a:cubicBezTo>
                  <a:pt x="1072" y="240"/>
                  <a:pt x="832" y="0"/>
                  <a:pt x="536" y="0"/>
                </a:cubicBezTo>
                <a:lnTo>
                  <a:pt x="536" y="0"/>
                </a:lnTo>
                <a:cubicBezTo>
                  <a:pt x="240" y="0"/>
                  <a:pt x="0" y="240"/>
                  <a:pt x="0" y="53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18"/>
          <p:cNvSpPr>
            <a:spLocks noChangeArrowheads="1"/>
          </p:cNvSpPr>
          <p:nvPr/>
        </p:nvSpPr>
        <p:spPr bwMode="auto">
          <a:xfrm>
            <a:off x="20304338" y="5711715"/>
            <a:ext cx="1257699" cy="1257696"/>
          </a:xfrm>
          <a:custGeom>
            <a:avLst/>
            <a:gdLst>
              <a:gd name="T0" fmla="*/ 0 w 1073"/>
              <a:gd name="T1" fmla="*/ 535 h 1073"/>
              <a:gd name="T2" fmla="*/ 0 w 1073"/>
              <a:gd name="T3" fmla="*/ 535 h 1073"/>
              <a:gd name="T4" fmla="*/ 536 w 1073"/>
              <a:gd name="T5" fmla="*/ 1072 h 1073"/>
              <a:gd name="T6" fmla="*/ 536 w 1073"/>
              <a:gd name="T7" fmla="*/ 1072 h 1073"/>
              <a:gd name="T8" fmla="*/ 1072 w 1073"/>
              <a:gd name="T9" fmla="*/ 535 h 1073"/>
              <a:gd name="T10" fmla="*/ 1072 w 1073"/>
              <a:gd name="T11" fmla="*/ 535 h 1073"/>
              <a:gd name="T12" fmla="*/ 536 w 1073"/>
              <a:gd name="T13" fmla="*/ 0 h 1073"/>
              <a:gd name="T14" fmla="*/ 536 w 1073"/>
              <a:gd name="T15" fmla="*/ 0 h 1073"/>
              <a:gd name="T16" fmla="*/ 0 w 1073"/>
              <a:gd name="T17" fmla="*/ 535 h 1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73" h="1073">
                <a:moveTo>
                  <a:pt x="0" y="535"/>
                </a:moveTo>
                <a:lnTo>
                  <a:pt x="0" y="535"/>
                </a:lnTo>
                <a:cubicBezTo>
                  <a:pt x="0" y="832"/>
                  <a:pt x="240" y="1072"/>
                  <a:pt x="536" y="1072"/>
                </a:cubicBezTo>
                <a:lnTo>
                  <a:pt x="536" y="1072"/>
                </a:lnTo>
                <a:cubicBezTo>
                  <a:pt x="832" y="1072"/>
                  <a:pt x="1072" y="832"/>
                  <a:pt x="1072" y="535"/>
                </a:cubicBezTo>
                <a:lnTo>
                  <a:pt x="1072" y="535"/>
                </a:lnTo>
                <a:cubicBezTo>
                  <a:pt x="1072" y="240"/>
                  <a:pt x="832" y="0"/>
                  <a:pt x="536" y="0"/>
                </a:cubicBezTo>
                <a:lnTo>
                  <a:pt x="536" y="0"/>
                </a:lnTo>
                <a:cubicBezTo>
                  <a:pt x="240" y="0"/>
                  <a:pt x="0" y="240"/>
                  <a:pt x="0" y="53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CuadroTexto 216"/>
          <p:cNvSpPr txBox="1"/>
          <p:nvPr/>
        </p:nvSpPr>
        <p:spPr>
          <a:xfrm>
            <a:off x="1888541" y="11455724"/>
            <a:ext cx="30652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>
                <a:latin typeface="Lato" charset="0"/>
                <a:ea typeface="Lato" charset="0"/>
                <a:cs typeface="Lato" charset="0"/>
              </a:rPr>
              <a:t>Title One</a:t>
            </a:r>
            <a:endParaRPr lang="en-US" sz="54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18" name="CuadroTexto 217"/>
          <p:cNvSpPr txBox="1"/>
          <p:nvPr/>
        </p:nvSpPr>
        <p:spPr>
          <a:xfrm>
            <a:off x="6900463" y="11455724"/>
            <a:ext cx="31133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54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19" name="CuadroTexto 218"/>
          <p:cNvSpPr txBox="1"/>
          <p:nvPr/>
        </p:nvSpPr>
        <p:spPr>
          <a:xfrm>
            <a:off x="13985380" y="11455724"/>
            <a:ext cx="3549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54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20" name="CuadroTexto 219"/>
          <p:cNvSpPr txBox="1"/>
          <p:nvPr/>
        </p:nvSpPr>
        <p:spPr>
          <a:xfrm>
            <a:off x="19312777" y="11455724"/>
            <a:ext cx="31838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221" name="CuadroTexto 220"/>
          <p:cNvSpPr txBox="1"/>
          <p:nvPr/>
        </p:nvSpPr>
        <p:spPr>
          <a:xfrm>
            <a:off x="3118070" y="5670306"/>
            <a:ext cx="7200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222" name="CuadroTexto 221"/>
          <p:cNvSpPr txBox="1"/>
          <p:nvPr/>
        </p:nvSpPr>
        <p:spPr>
          <a:xfrm>
            <a:off x="8368654" y="5766584"/>
            <a:ext cx="7200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  <a:endParaRPr lang="en-US" sz="72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23" name="CuadroTexto 222"/>
          <p:cNvSpPr txBox="1"/>
          <p:nvPr/>
        </p:nvSpPr>
        <p:spPr>
          <a:xfrm>
            <a:off x="15421533" y="5805095"/>
            <a:ext cx="7200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  <a:endParaRPr lang="en-US" sz="72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24" name="CuadroTexto 223"/>
          <p:cNvSpPr txBox="1"/>
          <p:nvPr/>
        </p:nvSpPr>
        <p:spPr>
          <a:xfrm>
            <a:off x="20585335" y="5664698"/>
            <a:ext cx="7200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4</a:t>
            </a:r>
            <a:endParaRPr lang="en-US" sz="72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25" name="CuadroTexto 224"/>
          <p:cNvSpPr txBox="1"/>
          <p:nvPr/>
        </p:nvSpPr>
        <p:spPr>
          <a:xfrm>
            <a:off x="1134807" y="4069373"/>
            <a:ext cx="4624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26" name="CuadroTexto 225"/>
          <p:cNvSpPr txBox="1"/>
          <p:nvPr/>
        </p:nvSpPr>
        <p:spPr>
          <a:xfrm>
            <a:off x="6416442" y="4095944"/>
            <a:ext cx="4624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27" name="CuadroTexto 226"/>
          <p:cNvSpPr txBox="1"/>
          <p:nvPr/>
        </p:nvSpPr>
        <p:spPr>
          <a:xfrm>
            <a:off x="13409002" y="4095944"/>
            <a:ext cx="4624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28" name="CuadroTexto 227"/>
          <p:cNvSpPr txBox="1"/>
          <p:nvPr/>
        </p:nvSpPr>
        <p:spPr>
          <a:xfrm>
            <a:off x="18633123" y="4063765"/>
            <a:ext cx="4624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1" name="CuadroTexto 222">
            <a:extLst>
              <a:ext uri="{FF2B5EF4-FFF2-40B4-BE49-F238E27FC236}">
                <a16:creationId xmlns:a16="http://schemas.microsoft.com/office/drawing/2014/main" id="{66DF3A0D-07D1-084B-AC41-3E41D260EB6A}"/>
              </a:ext>
            </a:extLst>
          </p:cNvPr>
          <p:cNvSpPr txBox="1"/>
          <p:nvPr/>
        </p:nvSpPr>
        <p:spPr>
          <a:xfrm>
            <a:off x="6574147" y="1516821"/>
            <a:ext cx="1122935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Roadmap Diagram</a:t>
            </a:r>
          </a:p>
        </p:txBody>
      </p:sp>
    </p:spTree>
    <p:extLst>
      <p:ext uri="{BB962C8B-B14F-4D97-AF65-F5344CB8AC3E}">
        <p14:creationId xmlns:p14="http://schemas.microsoft.com/office/powerpoint/2010/main" val="14177694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10"/>
          <p:cNvSpPr>
            <a:spLocks noChangeArrowheads="1"/>
          </p:cNvSpPr>
          <p:nvPr/>
        </p:nvSpPr>
        <p:spPr bwMode="auto">
          <a:xfrm>
            <a:off x="1804679" y="7294355"/>
            <a:ext cx="20768292" cy="3258854"/>
          </a:xfrm>
          <a:custGeom>
            <a:avLst/>
            <a:gdLst>
              <a:gd name="T0" fmla="*/ 0 w 16582"/>
              <a:gd name="T1" fmla="*/ 2600 h 2601"/>
              <a:gd name="T2" fmla="*/ 2763 w 16582"/>
              <a:gd name="T3" fmla="*/ 0 h 2601"/>
              <a:gd name="T4" fmla="*/ 5528 w 16582"/>
              <a:gd name="T5" fmla="*/ 2600 h 2601"/>
              <a:gd name="T6" fmla="*/ 8292 w 16582"/>
              <a:gd name="T7" fmla="*/ 0 h 2601"/>
              <a:gd name="T8" fmla="*/ 11053 w 16582"/>
              <a:gd name="T9" fmla="*/ 2600 h 2601"/>
              <a:gd name="T10" fmla="*/ 13818 w 16582"/>
              <a:gd name="T11" fmla="*/ 0 h 2601"/>
              <a:gd name="T12" fmla="*/ 16581 w 16582"/>
              <a:gd name="T13" fmla="*/ 2600 h 2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582" h="2601">
                <a:moveTo>
                  <a:pt x="0" y="2600"/>
                </a:moveTo>
                <a:lnTo>
                  <a:pt x="2763" y="0"/>
                </a:lnTo>
                <a:lnTo>
                  <a:pt x="5528" y="2600"/>
                </a:lnTo>
                <a:lnTo>
                  <a:pt x="8292" y="0"/>
                </a:lnTo>
                <a:lnTo>
                  <a:pt x="11053" y="2600"/>
                </a:lnTo>
                <a:lnTo>
                  <a:pt x="13818" y="0"/>
                </a:lnTo>
                <a:lnTo>
                  <a:pt x="16581" y="2600"/>
                </a:lnTo>
              </a:path>
            </a:pathLst>
          </a:custGeom>
          <a:noFill/>
          <a:ln w="635000" cap="flat">
            <a:solidFill>
              <a:srgbClr val="797979">
                <a:alpha val="25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Freeform 11"/>
          <p:cNvSpPr>
            <a:spLocks noChangeArrowheads="1"/>
          </p:cNvSpPr>
          <p:nvPr/>
        </p:nvSpPr>
        <p:spPr bwMode="auto">
          <a:xfrm>
            <a:off x="4207392" y="6233847"/>
            <a:ext cx="2115495" cy="2115495"/>
          </a:xfrm>
          <a:custGeom>
            <a:avLst/>
            <a:gdLst>
              <a:gd name="T0" fmla="*/ 0 w 1690"/>
              <a:gd name="T1" fmla="*/ 845 h 1690"/>
              <a:gd name="T2" fmla="*/ 0 w 1690"/>
              <a:gd name="T3" fmla="*/ 845 h 1690"/>
              <a:gd name="T4" fmla="*/ 844 w 1690"/>
              <a:gd name="T5" fmla="*/ 1689 h 1690"/>
              <a:gd name="T6" fmla="*/ 844 w 1690"/>
              <a:gd name="T7" fmla="*/ 1689 h 1690"/>
              <a:gd name="T8" fmla="*/ 1689 w 1690"/>
              <a:gd name="T9" fmla="*/ 845 h 1690"/>
              <a:gd name="T10" fmla="*/ 1689 w 1690"/>
              <a:gd name="T11" fmla="*/ 845 h 1690"/>
              <a:gd name="T12" fmla="*/ 844 w 1690"/>
              <a:gd name="T13" fmla="*/ 0 h 1690"/>
              <a:gd name="T14" fmla="*/ 844 w 1690"/>
              <a:gd name="T15" fmla="*/ 0 h 1690"/>
              <a:gd name="T16" fmla="*/ 0 w 1690"/>
              <a:gd name="T17" fmla="*/ 845 h 1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90" h="1690">
                <a:moveTo>
                  <a:pt x="0" y="845"/>
                </a:moveTo>
                <a:lnTo>
                  <a:pt x="0" y="845"/>
                </a:lnTo>
                <a:cubicBezTo>
                  <a:pt x="0" y="1311"/>
                  <a:pt x="378" y="1689"/>
                  <a:pt x="844" y="1689"/>
                </a:cubicBezTo>
                <a:lnTo>
                  <a:pt x="844" y="1689"/>
                </a:lnTo>
                <a:cubicBezTo>
                  <a:pt x="1311" y="1689"/>
                  <a:pt x="1689" y="1311"/>
                  <a:pt x="1689" y="845"/>
                </a:cubicBezTo>
                <a:lnTo>
                  <a:pt x="1689" y="845"/>
                </a:lnTo>
                <a:cubicBezTo>
                  <a:pt x="1689" y="379"/>
                  <a:pt x="1311" y="0"/>
                  <a:pt x="844" y="0"/>
                </a:cubicBezTo>
                <a:lnTo>
                  <a:pt x="844" y="0"/>
                </a:lnTo>
                <a:cubicBezTo>
                  <a:pt x="378" y="0"/>
                  <a:pt x="0" y="379"/>
                  <a:pt x="0" y="84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12"/>
          <p:cNvSpPr>
            <a:spLocks noChangeArrowheads="1"/>
          </p:cNvSpPr>
          <p:nvPr/>
        </p:nvSpPr>
        <p:spPr bwMode="auto">
          <a:xfrm>
            <a:off x="7670617" y="9487179"/>
            <a:ext cx="2115492" cy="2115492"/>
          </a:xfrm>
          <a:custGeom>
            <a:avLst/>
            <a:gdLst>
              <a:gd name="T0" fmla="*/ 0 w 1691"/>
              <a:gd name="T1" fmla="*/ 846 h 1691"/>
              <a:gd name="T2" fmla="*/ 0 w 1691"/>
              <a:gd name="T3" fmla="*/ 846 h 1691"/>
              <a:gd name="T4" fmla="*/ 845 w 1691"/>
              <a:gd name="T5" fmla="*/ 1690 h 1691"/>
              <a:gd name="T6" fmla="*/ 845 w 1691"/>
              <a:gd name="T7" fmla="*/ 1690 h 1691"/>
              <a:gd name="T8" fmla="*/ 1690 w 1691"/>
              <a:gd name="T9" fmla="*/ 846 h 1691"/>
              <a:gd name="T10" fmla="*/ 1690 w 1691"/>
              <a:gd name="T11" fmla="*/ 846 h 1691"/>
              <a:gd name="T12" fmla="*/ 845 w 1691"/>
              <a:gd name="T13" fmla="*/ 0 h 1691"/>
              <a:gd name="T14" fmla="*/ 845 w 1691"/>
              <a:gd name="T15" fmla="*/ 0 h 1691"/>
              <a:gd name="T16" fmla="*/ 0 w 1691"/>
              <a:gd name="T17" fmla="*/ 846 h 1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91" h="1691">
                <a:moveTo>
                  <a:pt x="0" y="846"/>
                </a:moveTo>
                <a:lnTo>
                  <a:pt x="0" y="846"/>
                </a:lnTo>
                <a:cubicBezTo>
                  <a:pt x="0" y="1312"/>
                  <a:pt x="378" y="1690"/>
                  <a:pt x="845" y="1690"/>
                </a:cubicBezTo>
                <a:lnTo>
                  <a:pt x="845" y="1690"/>
                </a:lnTo>
                <a:cubicBezTo>
                  <a:pt x="1312" y="1690"/>
                  <a:pt x="1690" y="1312"/>
                  <a:pt x="1690" y="846"/>
                </a:cubicBezTo>
                <a:lnTo>
                  <a:pt x="1690" y="846"/>
                </a:lnTo>
                <a:cubicBezTo>
                  <a:pt x="1690" y="379"/>
                  <a:pt x="1312" y="0"/>
                  <a:pt x="845" y="0"/>
                </a:cubicBezTo>
                <a:lnTo>
                  <a:pt x="845" y="0"/>
                </a:lnTo>
                <a:cubicBezTo>
                  <a:pt x="378" y="0"/>
                  <a:pt x="0" y="379"/>
                  <a:pt x="0" y="84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13"/>
          <p:cNvSpPr>
            <a:spLocks noChangeArrowheads="1"/>
          </p:cNvSpPr>
          <p:nvPr/>
        </p:nvSpPr>
        <p:spPr bwMode="auto">
          <a:xfrm>
            <a:off x="11133838" y="6233847"/>
            <a:ext cx="2115495" cy="2115495"/>
          </a:xfrm>
          <a:custGeom>
            <a:avLst/>
            <a:gdLst>
              <a:gd name="T0" fmla="*/ 0 w 1690"/>
              <a:gd name="T1" fmla="*/ 845 h 1690"/>
              <a:gd name="T2" fmla="*/ 0 w 1690"/>
              <a:gd name="T3" fmla="*/ 845 h 1690"/>
              <a:gd name="T4" fmla="*/ 845 w 1690"/>
              <a:gd name="T5" fmla="*/ 1689 h 1690"/>
              <a:gd name="T6" fmla="*/ 845 w 1690"/>
              <a:gd name="T7" fmla="*/ 1689 h 1690"/>
              <a:gd name="T8" fmla="*/ 1689 w 1690"/>
              <a:gd name="T9" fmla="*/ 845 h 1690"/>
              <a:gd name="T10" fmla="*/ 1689 w 1690"/>
              <a:gd name="T11" fmla="*/ 845 h 1690"/>
              <a:gd name="T12" fmla="*/ 845 w 1690"/>
              <a:gd name="T13" fmla="*/ 0 h 1690"/>
              <a:gd name="T14" fmla="*/ 845 w 1690"/>
              <a:gd name="T15" fmla="*/ 0 h 1690"/>
              <a:gd name="T16" fmla="*/ 0 w 1690"/>
              <a:gd name="T17" fmla="*/ 845 h 1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90" h="1690">
                <a:moveTo>
                  <a:pt x="0" y="845"/>
                </a:moveTo>
                <a:lnTo>
                  <a:pt x="0" y="845"/>
                </a:lnTo>
                <a:cubicBezTo>
                  <a:pt x="0" y="1311"/>
                  <a:pt x="378" y="1689"/>
                  <a:pt x="845" y="1689"/>
                </a:cubicBezTo>
                <a:lnTo>
                  <a:pt x="845" y="1689"/>
                </a:lnTo>
                <a:cubicBezTo>
                  <a:pt x="1310" y="1689"/>
                  <a:pt x="1689" y="1311"/>
                  <a:pt x="1689" y="845"/>
                </a:cubicBezTo>
                <a:lnTo>
                  <a:pt x="1689" y="845"/>
                </a:lnTo>
                <a:cubicBezTo>
                  <a:pt x="1689" y="379"/>
                  <a:pt x="1310" y="0"/>
                  <a:pt x="845" y="0"/>
                </a:cubicBezTo>
                <a:lnTo>
                  <a:pt x="845" y="0"/>
                </a:lnTo>
                <a:cubicBezTo>
                  <a:pt x="378" y="0"/>
                  <a:pt x="0" y="379"/>
                  <a:pt x="0" y="84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14"/>
          <p:cNvSpPr>
            <a:spLocks noChangeArrowheads="1"/>
          </p:cNvSpPr>
          <p:nvPr/>
        </p:nvSpPr>
        <p:spPr bwMode="auto">
          <a:xfrm>
            <a:off x="14586016" y="9487179"/>
            <a:ext cx="2115492" cy="2115492"/>
          </a:xfrm>
          <a:custGeom>
            <a:avLst/>
            <a:gdLst>
              <a:gd name="T0" fmla="*/ 0 w 1691"/>
              <a:gd name="T1" fmla="*/ 846 h 1691"/>
              <a:gd name="T2" fmla="*/ 0 w 1691"/>
              <a:gd name="T3" fmla="*/ 846 h 1691"/>
              <a:gd name="T4" fmla="*/ 845 w 1691"/>
              <a:gd name="T5" fmla="*/ 1690 h 1691"/>
              <a:gd name="T6" fmla="*/ 845 w 1691"/>
              <a:gd name="T7" fmla="*/ 1690 h 1691"/>
              <a:gd name="T8" fmla="*/ 1690 w 1691"/>
              <a:gd name="T9" fmla="*/ 846 h 1691"/>
              <a:gd name="T10" fmla="*/ 1690 w 1691"/>
              <a:gd name="T11" fmla="*/ 846 h 1691"/>
              <a:gd name="T12" fmla="*/ 845 w 1691"/>
              <a:gd name="T13" fmla="*/ 0 h 1691"/>
              <a:gd name="T14" fmla="*/ 845 w 1691"/>
              <a:gd name="T15" fmla="*/ 0 h 1691"/>
              <a:gd name="T16" fmla="*/ 0 w 1691"/>
              <a:gd name="T17" fmla="*/ 846 h 1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91" h="1691">
                <a:moveTo>
                  <a:pt x="0" y="846"/>
                </a:moveTo>
                <a:lnTo>
                  <a:pt x="0" y="846"/>
                </a:lnTo>
                <a:cubicBezTo>
                  <a:pt x="0" y="1312"/>
                  <a:pt x="378" y="1690"/>
                  <a:pt x="845" y="1690"/>
                </a:cubicBezTo>
                <a:lnTo>
                  <a:pt x="845" y="1690"/>
                </a:lnTo>
                <a:cubicBezTo>
                  <a:pt x="1311" y="1690"/>
                  <a:pt x="1690" y="1312"/>
                  <a:pt x="1690" y="846"/>
                </a:cubicBezTo>
                <a:lnTo>
                  <a:pt x="1690" y="846"/>
                </a:lnTo>
                <a:cubicBezTo>
                  <a:pt x="1690" y="379"/>
                  <a:pt x="1311" y="0"/>
                  <a:pt x="845" y="0"/>
                </a:cubicBezTo>
                <a:lnTo>
                  <a:pt x="845" y="0"/>
                </a:lnTo>
                <a:cubicBezTo>
                  <a:pt x="378" y="0"/>
                  <a:pt x="0" y="379"/>
                  <a:pt x="0" y="84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15"/>
          <p:cNvSpPr>
            <a:spLocks noChangeArrowheads="1"/>
          </p:cNvSpPr>
          <p:nvPr/>
        </p:nvSpPr>
        <p:spPr bwMode="auto">
          <a:xfrm>
            <a:off x="18049238" y="6233847"/>
            <a:ext cx="2115495" cy="2115495"/>
          </a:xfrm>
          <a:custGeom>
            <a:avLst/>
            <a:gdLst>
              <a:gd name="T0" fmla="*/ 0 w 1691"/>
              <a:gd name="T1" fmla="*/ 845 h 1690"/>
              <a:gd name="T2" fmla="*/ 0 w 1691"/>
              <a:gd name="T3" fmla="*/ 845 h 1690"/>
              <a:gd name="T4" fmla="*/ 845 w 1691"/>
              <a:gd name="T5" fmla="*/ 1689 h 1690"/>
              <a:gd name="T6" fmla="*/ 845 w 1691"/>
              <a:gd name="T7" fmla="*/ 1689 h 1690"/>
              <a:gd name="T8" fmla="*/ 1690 w 1691"/>
              <a:gd name="T9" fmla="*/ 845 h 1690"/>
              <a:gd name="T10" fmla="*/ 1690 w 1691"/>
              <a:gd name="T11" fmla="*/ 845 h 1690"/>
              <a:gd name="T12" fmla="*/ 845 w 1691"/>
              <a:gd name="T13" fmla="*/ 0 h 1690"/>
              <a:gd name="T14" fmla="*/ 845 w 1691"/>
              <a:gd name="T15" fmla="*/ 0 h 1690"/>
              <a:gd name="T16" fmla="*/ 0 w 1691"/>
              <a:gd name="T17" fmla="*/ 845 h 1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91" h="1690">
                <a:moveTo>
                  <a:pt x="0" y="845"/>
                </a:moveTo>
                <a:lnTo>
                  <a:pt x="0" y="845"/>
                </a:lnTo>
                <a:cubicBezTo>
                  <a:pt x="0" y="1311"/>
                  <a:pt x="379" y="1689"/>
                  <a:pt x="845" y="1689"/>
                </a:cubicBezTo>
                <a:lnTo>
                  <a:pt x="845" y="1689"/>
                </a:lnTo>
                <a:cubicBezTo>
                  <a:pt x="1312" y="1689"/>
                  <a:pt x="1690" y="1311"/>
                  <a:pt x="1690" y="845"/>
                </a:cubicBezTo>
                <a:lnTo>
                  <a:pt x="1690" y="845"/>
                </a:lnTo>
                <a:cubicBezTo>
                  <a:pt x="1690" y="379"/>
                  <a:pt x="1312" y="0"/>
                  <a:pt x="845" y="0"/>
                </a:cubicBezTo>
                <a:lnTo>
                  <a:pt x="845" y="0"/>
                </a:lnTo>
                <a:cubicBezTo>
                  <a:pt x="379" y="0"/>
                  <a:pt x="0" y="379"/>
                  <a:pt x="0" y="84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4" name="CuadroTexto 383"/>
          <p:cNvSpPr txBox="1"/>
          <p:nvPr/>
        </p:nvSpPr>
        <p:spPr>
          <a:xfrm>
            <a:off x="2391683" y="3219188"/>
            <a:ext cx="195942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</a:t>
            </a:r>
          </a:p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take into account supply costs, seasonal discounts, and prices used by competitors.</a:t>
            </a:r>
          </a:p>
        </p:txBody>
      </p:sp>
      <p:sp>
        <p:nvSpPr>
          <p:cNvPr id="386" name="CuadroTexto 385"/>
          <p:cNvSpPr txBox="1"/>
          <p:nvPr/>
        </p:nvSpPr>
        <p:spPr>
          <a:xfrm>
            <a:off x="4752054" y="6245300"/>
            <a:ext cx="104067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  <a:endParaRPr lang="en-US" sz="115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87" name="CuadroTexto 386"/>
          <p:cNvSpPr txBox="1"/>
          <p:nvPr/>
        </p:nvSpPr>
        <p:spPr>
          <a:xfrm>
            <a:off x="8239533" y="9517557"/>
            <a:ext cx="104067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  <a:endParaRPr lang="en-US" sz="115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88" name="CuadroTexto 387"/>
          <p:cNvSpPr txBox="1"/>
          <p:nvPr/>
        </p:nvSpPr>
        <p:spPr>
          <a:xfrm>
            <a:off x="11708280" y="6287723"/>
            <a:ext cx="104067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  <a:endParaRPr lang="en-US" sz="115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89" name="CuadroTexto 388"/>
          <p:cNvSpPr txBox="1"/>
          <p:nvPr/>
        </p:nvSpPr>
        <p:spPr>
          <a:xfrm>
            <a:off x="15141227" y="9553142"/>
            <a:ext cx="104067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4</a:t>
            </a:r>
            <a:endParaRPr lang="en-US" sz="115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90" name="CuadroTexto 389"/>
          <p:cNvSpPr txBox="1"/>
          <p:nvPr/>
        </p:nvSpPr>
        <p:spPr>
          <a:xfrm>
            <a:off x="18631025" y="6287723"/>
            <a:ext cx="104067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5</a:t>
            </a:r>
            <a:endParaRPr lang="en-US" sz="115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91" name="CuadroTexto 390"/>
          <p:cNvSpPr txBox="1"/>
          <p:nvPr/>
        </p:nvSpPr>
        <p:spPr>
          <a:xfrm>
            <a:off x="3705800" y="9167856"/>
            <a:ext cx="31186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</a:t>
            </a:r>
          </a:p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 good or service being offered.</a:t>
            </a:r>
          </a:p>
        </p:txBody>
      </p:sp>
      <p:sp>
        <p:nvSpPr>
          <p:cNvPr id="392" name="CuadroTexto 391"/>
          <p:cNvSpPr txBox="1"/>
          <p:nvPr/>
        </p:nvSpPr>
        <p:spPr>
          <a:xfrm>
            <a:off x="10626724" y="9156403"/>
            <a:ext cx="31186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</a:t>
            </a:r>
          </a:p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 good or service being offered.</a:t>
            </a:r>
          </a:p>
        </p:txBody>
      </p:sp>
      <p:sp>
        <p:nvSpPr>
          <p:cNvPr id="393" name="CuadroTexto 392"/>
          <p:cNvSpPr txBox="1"/>
          <p:nvPr/>
        </p:nvSpPr>
        <p:spPr>
          <a:xfrm>
            <a:off x="17592021" y="9167856"/>
            <a:ext cx="31186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</a:t>
            </a:r>
          </a:p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 good or service being offered.</a:t>
            </a:r>
          </a:p>
        </p:txBody>
      </p:sp>
      <p:sp>
        <p:nvSpPr>
          <p:cNvPr id="394" name="CuadroTexto 393"/>
          <p:cNvSpPr txBox="1"/>
          <p:nvPr/>
        </p:nvSpPr>
        <p:spPr>
          <a:xfrm>
            <a:off x="14143996" y="6972037"/>
            <a:ext cx="31186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</a:t>
            </a:r>
          </a:p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 good or service being offered.</a:t>
            </a:r>
          </a:p>
        </p:txBody>
      </p:sp>
      <p:sp>
        <p:nvSpPr>
          <p:cNvPr id="395" name="CuadroTexto 394"/>
          <p:cNvSpPr txBox="1"/>
          <p:nvPr/>
        </p:nvSpPr>
        <p:spPr>
          <a:xfrm>
            <a:off x="7163501" y="7089776"/>
            <a:ext cx="31186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</a:t>
            </a:r>
          </a:p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 good or service being offered.</a:t>
            </a:r>
          </a:p>
        </p:txBody>
      </p:sp>
      <p:sp>
        <p:nvSpPr>
          <p:cNvPr id="20" name="CuadroTexto 222">
            <a:extLst>
              <a:ext uri="{FF2B5EF4-FFF2-40B4-BE49-F238E27FC236}">
                <a16:creationId xmlns:a16="http://schemas.microsoft.com/office/drawing/2014/main" id="{0228067A-0AA7-A44D-981E-C0A31398D72E}"/>
              </a:ext>
            </a:extLst>
          </p:cNvPr>
          <p:cNvSpPr txBox="1"/>
          <p:nvPr/>
        </p:nvSpPr>
        <p:spPr>
          <a:xfrm>
            <a:off x="6574147" y="1516821"/>
            <a:ext cx="1122935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Roadmap Diagram</a:t>
            </a:r>
          </a:p>
        </p:txBody>
      </p:sp>
    </p:spTree>
    <p:extLst>
      <p:ext uri="{BB962C8B-B14F-4D97-AF65-F5344CB8AC3E}">
        <p14:creationId xmlns:p14="http://schemas.microsoft.com/office/powerpoint/2010/main" val="14540645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INF - 29 Light">
      <a:dk1>
        <a:srgbClr val="999999"/>
      </a:dk1>
      <a:lt1>
        <a:srgbClr val="FFFFFF"/>
      </a:lt1>
      <a:dk2>
        <a:srgbClr val="364556"/>
      </a:dk2>
      <a:lt2>
        <a:srgbClr val="FFFFFF"/>
      </a:lt2>
      <a:accent1>
        <a:srgbClr val="31364C"/>
      </a:accent1>
      <a:accent2>
        <a:srgbClr val="C41162"/>
      </a:accent2>
      <a:accent3>
        <a:srgbClr val="FE444F"/>
      </a:accent3>
      <a:accent4>
        <a:srgbClr val="FEBF46"/>
      </a:accent4>
      <a:accent5>
        <a:srgbClr val="06ABC0"/>
      </a:accent5>
      <a:accent6>
        <a:srgbClr val="31364C"/>
      </a:accent6>
      <a:hlink>
        <a:srgbClr val="9FD368"/>
      </a:hlink>
      <a:folHlink>
        <a:srgbClr val="B26B0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87038</TotalTime>
  <Words>513</Words>
  <Application>Microsoft Macintosh PowerPoint</Application>
  <PresentationFormat>Custom</PresentationFormat>
  <Paragraphs>135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Lato</vt:lpstr>
      <vt:lpstr>Lato Light</vt:lpstr>
      <vt:lpstr>Montserrat Light</vt:lpstr>
      <vt:lpstr>Montserrat Semi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15766</cp:revision>
  <dcterms:created xsi:type="dcterms:W3CDTF">2014-11-12T21:47:38Z</dcterms:created>
  <dcterms:modified xsi:type="dcterms:W3CDTF">2019-06-06T19:05:12Z</dcterms:modified>
  <cp:category/>
</cp:coreProperties>
</file>