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27" r:id="rId2"/>
    <p:sldId id="328" r:id="rId3"/>
    <p:sldId id="329" r:id="rId4"/>
    <p:sldId id="330" r:id="rId5"/>
    <p:sldId id="331" r:id="rId6"/>
    <p:sldId id="332" r:id="rId7"/>
    <p:sldId id="333" r:id="rId8"/>
    <p:sldId id="334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97979"/>
    <a:srgbClr val="626162"/>
    <a:srgbClr val="EFF1F8"/>
    <a:srgbClr val="F2F2F2"/>
    <a:srgbClr val="373737"/>
    <a:srgbClr val="445469"/>
    <a:srgbClr val="000000"/>
    <a:srgbClr val="5A5A66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9" autoAdjust="0"/>
    <p:restoredTop sz="96327" autoAdjust="0"/>
  </p:normalViewPr>
  <p:slideViewPr>
    <p:cSldViewPr snapToGrid="0" snapToObjects="1">
      <p:cViewPr varScale="1">
        <p:scale>
          <a:sx n="64" d="100"/>
          <a:sy n="64" d="100"/>
        </p:scale>
        <p:origin x="424" y="1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895FEF-D504-6F4C-A911-DEE6D31C0ADB}" type="slidenum">
              <a:rPr lang="es-MX" altLang="es-ES_tradnl"/>
              <a:pPr/>
              <a:t>1</a:t>
            </a:fld>
            <a:endParaRPr lang="es-MX" altLang="es-ES_tradnl"/>
          </a:p>
        </p:txBody>
      </p:sp>
      <p:sp>
        <p:nvSpPr>
          <p:cNvPr id="1331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203185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EE04BE-0D8F-8B44-9B3D-43D403BC8B0C}" type="slidenum">
              <a:rPr lang="es-MX" altLang="es-ES_tradnl"/>
              <a:pPr/>
              <a:t>2</a:t>
            </a:fld>
            <a:endParaRPr lang="es-MX" altLang="es-ES_tradnl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415202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8A38AE-E21F-FB48-BF72-8820F4233B71}" type="slidenum">
              <a:rPr lang="es-MX" altLang="es-ES_tradnl"/>
              <a:pPr/>
              <a:t>3</a:t>
            </a:fld>
            <a:endParaRPr lang="es-MX" altLang="es-ES_tradnl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473910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DCBC32-9704-8E4C-AEAB-6E351D2DC5D8}" type="slidenum">
              <a:rPr lang="es-MX" altLang="es-ES_tradnl"/>
              <a:pPr/>
              <a:t>4</a:t>
            </a:fld>
            <a:endParaRPr lang="es-MX" altLang="es-ES_tradnl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115993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8D2771-B5B0-354E-BB5C-EA1380F65DE8}" type="slidenum">
              <a:rPr lang="es-MX" altLang="es-ES_tradnl"/>
              <a:pPr/>
              <a:t>5</a:t>
            </a:fld>
            <a:endParaRPr lang="es-MX" altLang="es-ES_tradnl"/>
          </a:p>
        </p:txBody>
      </p:sp>
      <p:sp>
        <p:nvSpPr>
          <p:cNvPr id="174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74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333496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71557E3-EAC0-354E-8B4A-428B879E24F2}" type="slidenum">
              <a:rPr lang="es-MX" altLang="es-ES_tradnl"/>
              <a:pPr/>
              <a:t>6</a:t>
            </a:fld>
            <a:endParaRPr lang="es-MX" altLang="es-ES_tradnl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469007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89EF662-C55D-1E42-BD13-21FAA029CE0D}" type="slidenum">
              <a:rPr lang="es-MX" altLang="es-ES_tradnl"/>
              <a:pPr/>
              <a:t>7</a:t>
            </a:fld>
            <a:endParaRPr lang="es-MX" altLang="es-ES_tradnl"/>
          </a:p>
        </p:txBody>
      </p:sp>
      <p:sp>
        <p:nvSpPr>
          <p:cNvPr id="1945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945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802301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0994D0-BCFF-1D49-BD65-971B4291745E}" type="slidenum">
              <a:rPr lang="es-MX" altLang="es-ES_tradnl"/>
              <a:pPr/>
              <a:t>8</a:t>
            </a:fld>
            <a:endParaRPr lang="es-MX" altLang="es-ES_tradnl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343990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285" y="547700"/>
            <a:ext cx="21933117" cy="2284880"/>
          </a:xfrm>
        </p:spPr>
        <p:txBody>
          <a:bodyPr/>
          <a:lstStyle/>
          <a:p>
            <a:r>
              <a:rPr lang="es-ES"/>
              <a:t>Clic para editar título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0"/>
          </p:nvPr>
        </p:nvSpPr>
        <p:spPr>
          <a:xfrm>
            <a:off x="1218285" y="12496278"/>
            <a:ext cx="5673388" cy="940833"/>
          </a:xfrm>
        </p:spPr>
        <p:txBody>
          <a:bodyPr/>
          <a:lstStyle>
            <a:lvl1pPr>
              <a:defRPr/>
            </a:lvl1pPr>
          </a:lstStyle>
          <a:p>
            <a:endParaRPr lang="es-MX" alt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idx="11"/>
          </p:nvPr>
        </p:nvSpPr>
        <p:spPr>
          <a:xfrm>
            <a:off x="8336893" y="12496278"/>
            <a:ext cx="7723769" cy="940833"/>
          </a:xfrm>
        </p:spPr>
        <p:txBody>
          <a:bodyPr/>
          <a:lstStyle>
            <a:lvl1pPr>
              <a:defRPr/>
            </a:lvl1pPr>
          </a:lstStyle>
          <a:p>
            <a:endParaRPr lang="es-MX" alt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>
          <a:xfrm>
            <a:off x="17478014" y="12496278"/>
            <a:ext cx="5673388" cy="940833"/>
          </a:xfrm>
        </p:spPr>
        <p:txBody>
          <a:bodyPr/>
          <a:lstStyle>
            <a:lvl1pPr>
              <a:defRPr/>
            </a:lvl1pPr>
          </a:lstStyle>
          <a:p>
            <a:fld id="{445DBE95-6B94-FC4E-B043-24C0846949FF}" type="slidenum">
              <a:rPr lang="es-MX" altLang="es-ES_tradnl"/>
              <a:pPr/>
              <a:t>‹#›</a:t>
            </a:fld>
            <a:endParaRPr lang="es-MX" altLang="es-ES_tradnl"/>
          </a:p>
        </p:txBody>
      </p:sp>
    </p:spTree>
    <p:extLst>
      <p:ext uri="{BB962C8B-B14F-4D97-AF65-F5344CB8AC3E}">
        <p14:creationId xmlns:p14="http://schemas.microsoft.com/office/powerpoint/2010/main" val="35454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4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adroTexto 388"/>
          <p:cNvSpPr txBox="1"/>
          <p:nvPr/>
        </p:nvSpPr>
        <p:spPr>
          <a:xfrm>
            <a:off x="1214375" y="3155986"/>
            <a:ext cx="21948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</a:t>
            </a:r>
          </a:p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take into account supply costs, seasonal discounts, and prices used by competitors.</a:t>
            </a:r>
          </a:p>
        </p:txBody>
      </p:sp>
      <p:sp>
        <p:nvSpPr>
          <p:cNvPr id="390" name="CuadroTexto 389"/>
          <p:cNvSpPr txBox="1"/>
          <p:nvPr/>
        </p:nvSpPr>
        <p:spPr>
          <a:xfrm>
            <a:off x="5736580" y="1286223"/>
            <a:ext cx="1290449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Roadmap Infographic</a:t>
            </a:r>
          </a:p>
        </p:txBody>
      </p:sp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2329972" y="7965809"/>
            <a:ext cx="19563423" cy="1727999"/>
          </a:xfrm>
          <a:custGeom>
            <a:avLst/>
            <a:gdLst>
              <a:gd name="T0" fmla="*/ 0 w 19570"/>
              <a:gd name="T1" fmla="*/ 1729 h 1730"/>
              <a:gd name="T2" fmla="*/ 19569 w 19570"/>
              <a:gd name="T3" fmla="*/ 1729 h 1730"/>
              <a:gd name="T4" fmla="*/ 19569 w 19570"/>
              <a:gd name="T5" fmla="*/ 0 h 1730"/>
              <a:gd name="T6" fmla="*/ 0 w 19570"/>
              <a:gd name="T7" fmla="*/ 0 h 1730"/>
              <a:gd name="T8" fmla="*/ 0 w 19570"/>
              <a:gd name="T9" fmla="*/ 1729 h 1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1730">
                <a:moveTo>
                  <a:pt x="0" y="1729"/>
                </a:moveTo>
                <a:lnTo>
                  <a:pt x="19569" y="1729"/>
                </a:lnTo>
                <a:lnTo>
                  <a:pt x="19569" y="0"/>
                </a:lnTo>
                <a:lnTo>
                  <a:pt x="0" y="0"/>
                </a:lnTo>
                <a:lnTo>
                  <a:pt x="0" y="1729"/>
                </a:lnTo>
              </a:path>
            </a:pathLst>
          </a:custGeom>
          <a:solidFill>
            <a:srgbClr val="797979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2"/>
          <p:cNvSpPr>
            <a:spLocks noChangeShapeType="1"/>
          </p:cNvSpPr>
          <p:nvPr/>
        </p:nvSpPr>
        <p:spPr bwMode="auto">
          <a:xfrm>
            <a:off x="2484256" y="8794544"/>
            <a:ext cx="19563423" cy="4410"/>
          </a:xfrm>
          <a:prstGeom prst="line">
            <a:avLst/>
          </a:prstGeom>
          <a:noFill/>
          <a:ln w="57150" cap="flat">
            <a:solidFill>
              <a:schemeClr val="bg2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3"/>
          <p:cNvSpPr>
            <a:spLocks noChangeArrowheads="1"/>
          </p:cNvSpPr>
          <p:nvPr/>
        </p:nvSpPr>
        <p:spPr bwMode="auto">
          <a:xfrm>
            <a:off x="3493727" y="6506709"/>
            <a:ext cx="1335672" cy="1335672"/>
          </a:xfrm>
          <a:custGeom>
            <a:avLst/>
            <a:gdLst>
              <a:gd name="T0" fmla="*/ 0 w 1338"/>
              <a:gd name="T1" fmla="*/ 668 h 1336"/>
              <a:gd name="T2" fmla="*/ 0 w 1338"/>
              <a:gd name="T3" fmla="*/ 668 h 1336"/>
              <a:gd name="T4" fmla="*/ 669 w 1338"/>
              <a:gd name="T5" fmla="*/ 1335 h 1336"/>
              <a:gd name="T6" fmla="*/ 669 w 1338"/>
              <a:gd name="T7" fmla="*/ 1335 h 1336"/>
              <a:gd name="T8" fmla="*/ 1337 w 1338"/>
              <a:gd name="T9" fmla="*/ 668 h 1336"/>
              <a:gd name="T10" fmla="*/ 1337 w 1338"/>
              <a:gd name="T11" fmla="*/ 668 h 1336"/>
              <a:gd name="T12" fmla="*/ 669 w 1338"/>
              <a:gd name="T13" fmla="*/ 0 h 1336"/>
              <a:gd name="T14" fmla="*/ 669 w 1338"/>
              <a:gd name="T15" fmla="*/ 0 h 1336"/>
              <a:gd name="T16" fmla="*/ 0 w 1338"/>
              <a:gd name="T17" fmla="*/ 668 h 1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38" h="1336">
                <a:moveTo>
                  <a:pt x="0" y="668"/>
                </a:moveTo>
                <a:lnTo>
                  <a:pt x="0" y="668"/>
                </a:lnTo>
                <a:cubicBezTo>
                  <a:pt x="0" y="1036"/>
                  <a:pt x="299" y="1335"/>
                  <a:pt x="669" y="1335"/>
                </a:cubicBezTo>
                <a:lnTo>
                  <a:pt x="669" y="1335"/>
                </a:lnTo>
                <a:cubicBezTo>
                  <a:pt x="1037" y="1335"/>
                  <a:pt x="1337" y="1036"/>
                  <a:pt x="1337" y="668"/>
                </a:cubicBezTo>
                <a:lnTo>
                  <a:pt x="1337" y="668"/>
                </a:lnTo>
                <a:cubicBezTo>
                  <a:pt x="1337" y="299"/>
                  <a:pt x="1037" y="0"/>
                  <a:pt x="669" y="0"/>
                </a:cubicBezTo>
                <a:lnTo>
                  <a:pt x="669" y="0"/>
                </a:lnTo>
                <a:cubicBezTo>
                  <a:pt x="299" y="0"/>
                  <a:pt x="0" y="299"/>
                  <a:pt x="0" y="66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4"/>
          <p:cNvSpPr>
            <a:spLocks noChangeArrowheads="1"/>
          </p:cNvSpPr>
          <p:nvPr/>
        </p:nvSpPr>
        <p:spPr bwMode="auto">
          <a:xfrm>
            <a:off x="7394949" y="9865728"/>
            <a:ext cx="1335674" cy="1335672"/>
          </a:xfrm>
          <a:custGeom>
            <a:avLst/>
            <a:gdLst>
              <a:gd name="T0" fmla="*/ 0 w 1337"/>
              <a:gd name="T1" fmla="*/ 668 h 1337"/>
              <a:gd name="T2" fmla="*/ 0 w 1337"/>
              <a:gd name="T3" fmla="*/ 668 h 1337"/>
              <a:gd name="T4" fmla="*/ 668 w 1337"/>
              <a:gd name="T5" fmla="*/ 1336 h 1337"/>
              <a:gd name="T6" fmla="*/ 668 w 1337"/>
              <a:gd name="T7" fmla="*/ 1336 h 1337"/>
              <a:gd name="T8" fmla="*/ 1336 w 1337"/>
              <a:gd name="T9" fmla="*/ 668 h 1337"/>
              <a:gd name="T10" fmla="*/ 1336 w 1337"/>
              <a:gd name="T11" fmla="*/ 668 h 1337"/>
              <a:gd name="T12" fmla="*/ 668 w 1337"/>
              <a:gd name="T13" fmla="*/ 0 h 1337"/>
              <a:gd name="T14" fmla="*/ 668 w 1337"/>
              <a:gd name="T15" fmla="*/ 0 h 1337"/>
              <a:gd name="T16" fmla="*/ 0 w 1337"/>
              <a:gd name="T17" fmla="*/ 668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37" h="1337">
                <a:moveTo>
                  <a:pt x="0" y="668"/>
                </a:moveTo>
                <a:lnTo>
                  <a:pt x="0" y="668"/>
                </a:lnTo>
                <a:cubicBezTo>
                  <a:pt x="0" y="1037"/>
                  <a:pt x="299" y="1336"/>
                  <a:pt x="668" y="1336"/>
                </a:cubicBezTo>
                <a:lnTo>
                  <a:pt x="668" y="1336"/>
                </a:lnTo>
                <a:cubicBezTo>
                  <a:pt x="1037" y="1336"/>
                  <a:pt x="1336" y="1037"/>
                  <a:pt x="1336" y="668"/>
                </a:cubicBezTo>
                <a:lnTo>
                  <a:pt x="1336" y="668"/>
                </a:lnTo>
                <a:cubicBezTo>
                  <a:pt x="1336" y="299"/>
                  <a:pt x="1037" y="0"/>
                  <a:pt x="668" y="0"/>
                </a:cubicBezTo>
                <a:lnTo>
                  <a:pt x="668" y="0"/>
                </a:lnTo>
                <a:cubicBezTo>
                  <a:pt x="299" y="0"/>
                  <a:pt x="0" y="299"/>
                  <a:pt x="0" y="66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5"/>
          <p:cNvSpPr>
            <a:spLocks noChangeArrowheads="1"/>
          </p:cNvSpPr>
          <p:nvPr/>
        </p:nvSpPr>
        <p:spPr bwMode="auto">
          <a:xfrm>
            <a:off x="11252092" y="6506709"/>
            <a:ext cx="1335672" cy="1335672"/>
          </a:xfrm>
          <a:custGeom>
            <a:avLst/>
            <a:gdLst>
              <a:gd name="T0" fmla="*/ 0 w 1336"/>
              <a:gd name="T1" fmla="*/ 668 h 1336"/>
              <a:gd name="T2" fmla="*/ 0 w 1336"/>
              <a:gd name="T3" fmla="*/ 668 h 1336"/>
              <a:gd name="T4" fmla="*/ 668 w 1336"/>
              <a:gd name="T5" fmla="*/ 1335 h 1336"/>
              <a:gd name="T6" fmla="*/ 668 w 1336"/>
              <a:gd name="T7" fmla="*/ 1335 h 1336"/>
              <a:gd name="T8" fmla="*/ 1335 w 1336"/>
              <a:gd name="T9" fmla="*/ 668 h 1336"/>
              <a:gd name="T10" fmla="*/ 1335 w 1336"/>
              <a:gd name="T11" fmla="*/ 668 h 1336"/>
              <a:gd name="T12" fmla="*/ 668 w 1336"/>
              <a:gd name="T13" fmla="*/ 0 h 1336"/>
              <a:gd name="T14" fmla="*/ 668 w 1336"/>
              <a:gd name="T15" fmla="*/ 0 h 1336"/>
              <a:gd name="T16" fmla="*/ 0 w 1336"/>
              <a:gd name="T17" fmla="*/ 668 h 1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36" h="1336">
                <a:moveTo>
                  <a:pt x="0" y="668"/>
                </a:moveTo>
                <a:lnTo>
                  <a:pt x="0" y="668"/>
                </a:lnTo>
                <a:cubicBezTo>
                  <a:pt x="0" y="1036"/>
                  <a:pt x="299" y="1335"/>
                  <a:pt x="668" y="1335"/>
                </a:cubicBezTo>
                <a:lnTo>
                  <a:pt x="668" y="1335"/>
                </a:lnTo>
                <a:cubicBezTo>
                  <a:pt x="1036" y="1335"/>
                  <a:pt x="1335" y="1036"/>
                  <a:pt x="1335" y="668"/>
                </a:cubicBezTo>
                <a:lnTo>
                  <a:pt x="1335" y="668"/>
                </a:lnTo>
                <a:cubicBezTo>
                  <a:pt x="1335" y="299"/>
                  <a:pt x="1036" y="0"/>
                  <a:pt x="668" y="0"/>
                </a:cubicBezTo>
                <a:lnTo>
                  <a:pt x="668" y="0"/>
                </a:lnTo>
                <a:cubicBezTo>
                  <a:pt x="299" y="0"/>
                  <a:pt x="0" y="299"/>
                  <a:pt x="0" y="66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6"/>
          <p:cNvSpPr>
            <a:spLocks noChangeArrowheads="1"/>
          </p:cNvSpPr>
          <p:nvPr/>
        </p:nvSpPr>
        <p:spPr bwMode="auto">
          <a:xfrm>
            <a:off x="15096009" y="9865728"/>
            <a:ext cx="1335672" cy="1335672"/>
          </a:xfrm>
          <a:custGeom>
            <a:avLst/>
            <a:gdLst>
              <a:gd name="T0" fmla="*/ 0 w 1338"/>
              <a:gd name="T1" fmla="*/ 668 h 1337"/>
              <a:gd name="T2" fmla="*/ 0 w 1338"/>
              <a:gd name="T3" fmla="*/ 668 h 1337"/>
              <a:gd name="T4" fmla="*/ 668 w 1338"/>
              <a:gd name="T5" fmla="*/ 1336 h 1337"/>
              <a:gd name="T6" fmla="*/ 668 w 1338"/>
              <a:gd name="T7" fmla="*/ 1336 h 1337"/>
              <a:gd name="T8" fmla="*/ 1337 w 1338"/>
              <a:gd name="T9" fmla="*/ 668 h 1337"/>
              <a:gd name="T10" fmla="*/ 1337 w 1338"/>
              <a:gd name="T11" fmla="*/ 668 h 1337"/>
              <a:gd name="T12" fmla="*/ 668 w 1338"/>
              <a:gd name="T13" fmla="*/ 0 h 1337"/>
              <a:gd name="T14" fmla="*/ 668 w 1338"/>
              <a:gd name="T15" fmla="*/ 0 h 1337"/>
              <a:gd name="T16" fmla="*/ 0 w 1338"/>
              <a:gd name="T17" fmla="*/ 668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38" h="1337">
                <a:moveTo>
                  <a:pt x="0" y="668"/>
                </a:moveTo>
                <a:lnTo>
                  <a:pt x="0" y="668"/>
                </a:lnTo>
                <a:cubicBezTo>
                  <a:pt x="0" y="1037"/>
                  <a:pt x="299" y="1336"/>
                  <a:pt x="668" y="1336"/>
                </a:cubicBezTo>
                <a:lnTo>
                  <a:pt x="668" y="1336"/>
                </a:lnTo>
                <a:cubicBezTo>
                  <a:pt x="1037" y="1336"/>
                  <a:pt x="1337" y="1037"/>
                  <a:pt x="1337" y="668"/>
                </a:cubicBezTo>
                <a:lnTo>
                  <a:pt x="1337" y="668"/>
                </a:lnTo>
                <a:cubicBezTo>
                  <a:pt x="1337" y="299"/>
                  <a:pt x="1037" y="0"/>
                  <a:pt x="668" y="0"/>
                </a:cubicBezTo>
                <a:lnTo>
                  <a:pt x="668" y="0"/>
                </a:lnTo>
                <a:cubicBezTo>
                  <a:pt x="299" y="0"/>
                  <a:pt x="0" y="299"/>
                  <a:pt x="0" y="66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7"/>
          <p:cNvSpPr>
            <a:spLocks noChangeArrowheads="1"/>
          </p:cNvSpPr>
          <p:nvPr/>
        </p:nvSpPr>
        <p:spPr bwMode="auto">
          <a:xfrm>
            <a:off x="18961966" y="6506709"/>
            <a:ext cx="1335674" cy="1335672"/>
          </a:xfrm>
          <a:custGeom>
            <a:avLst/>
            <a:gdLst>
              <a:gd name="T0" fmla="*/ 0 w 1337"/>
              <a:gd name="T1" fmla="*/ 668 h 1336"/>
              <a:gd name="T2" fmla="*/ 0 w 1337"/>
              <a:gd name="T3" fmla="*/ 668 h 1336"/>
              <a:gd name="T4" fmla="*/ 668 w 1337"/>
              <a:gd name="T5" fmla="*/ 1335 h 1336"/>
              <a:gd name="T6" fmla="*/ 668 w 1337"/>
              <a:gd name="T7" fmla="*/ 1335 h 1336"/>
              <a:gd name="T8" fmla="*/ 1336 w 1337"/>
              <a:gd name="T9" fmla="*/ 668 h 1336"/>
              <a:gd name="T10" fmla="*/ 1336 w 1337"/>
              <a:gd name="T11" fmla="*/ 668 h 1336"/>
              <a:gd name="T12" fmla="*/ 668 w 1337"/>
              <a:gd name="T13" fmla="*/ 0 h 1336"/>
              <a:gd name="T14" fmla="*/ 668 w 1337"/>
              <a:gd name="T15" fmla="*/ 0 h 1336"/>
              <a:gd name="T16" fmla="*/ 0 w 1337"/>
              <a:gd name="T17" fmla="*/ 668 h 1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37" h="1336">
                <a:moveTo>
                  <a:pt x="0" y="668"/>
                </a:moveTo>
                <a:lnTo>
                  <a:pt x="0" y="668"/>
                </a:lnTo>
                <a:cubicBezTo>
                  <a:pt x="0" y="1036"/>
                  <a:pt x="299" y="1335"/>
                  <a:pt x="668" y="1335"/>
                </a:cubicBezTo>
                <a:lnTo>
                  <a:pt x="668" y="1335"/>
                </a:lnTo>
                <a:cubicBezTo>
                  <a:pt x="1037" y="1335"/>
                  <a:pt x="1336" y="1036"/>
                  <a:pt x="1336" y="668"/>
                </a:cubicBezTo>
                <a:lnTo>
                  <a:pt x="1336" y="668"/>
                </a:lnTo>
                <a:cubicBezTo>
                  <a:pt x="1336" y="299"/>
                  <a:pt x="1037" y="0"/>
                  <a:pt x="668" y="0"/>
                </a:cubicBezTo>
                <a:lnTo>
                  <a:pt x="668" y="0"/>
                </a:lnTo>
                <a:cubicBezTo>
                  <a:pt x="299" y="0"/>
                  <a:pt x="0" y="299"/>
                  <a:pt x="0" y="66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8"/>
          <p:cNvSpPr>
            <a:spLocks noChangeArrowheads="1"/>
          </p:cNvSpPr>
          <p:nvPr/>
        </p:nvSpPr>
        <p:spPr bwMode="auto">
          <a:xfrm>
            <a:off x="3277725" y="8591768"/>
            <a:ext cx="1772081" cy="405551"/>
          </a:xfrm>
          <a:custGeom>
            <a:avLst/>
            <a:gdLst>
              <a:gd name="T0" fmla="*/ 1572 w 1774"/>
              <a:gd name="T1" fmla="*/ 403 h 404"/>
              <a:gd name="T2" fmla="*/ 201 w 1774"/>
              <a:gd name="T3" fmla="*/ 403 h 404"/>
              <a:gd name="T4" fmla="*/ 201 w 1774"/>
              <a:gd name="T5" fmla="*/ 403 h 404"/>
              <a:gd name="T6" fmla="*/ 0 w 1774"/>
              <a:gd name="T7" fmla="*/ 202 h 404"/>
              <a:gd name="T8" fmla="*/ 0 w 1774"/>
              <a:gd name="T9" fmla="*/ 202 h 404"/>
              <a:gd name="T10" fmla="*/ 201 w 1774"/>
              <a:gd name="T11" fmla="*/ 0 h 404"/>
              <a:gd name="T12" fmla="*/ 1572 w 1774"/>
              <a:gd name="T13" fmla="*/ 0 h 404"/>
              <a:gd name="T14" fmla="*/ 1572 w 1774"/>
              <a:gd name="T15" fmla="*/ 0 h 404"/>
              <a:gd name="T16" fmla="*/ 1773 w 1774"/>
              <a:gd name="T17" fmla="*/ 202 h 404"/>
              <a:gd name="T18" fmla="*/ 1773 w 1774"/>
              <a:gd name="T19" fmla="*/ 202 h 404"/>
              <a:gd name="T20" fmla="*/ 1572 w 1774"/>
              <a:gd name="T21" fmla="*/ 403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4" h="404">
                <a:moveTo>
                  <a:pt x="1572" y="403"/>
                </a:moveTo>
                <a:lnTo>
                  <a:pt x="201" y="403"/>
                </a:lnTo>
                <a:lnTo>
                  <a:pt x="201" y="403"/>
                </a:lnTo>
                <a:cubicBezTo>
                  <a:pt x="90" y="403"/>
                  <a:pt x="0" y="312"/>
                  <a:pt x="0" y="202"/>
                </a:cubicBezTo>
                <a:lnTo>
                  <a:pt x="0" y="202"/>
                </a:lnTo>
                <a:cubicBezTo>
                  <a:pt x="0" y="91"/>
                  <a:pt x="90" y="0"/>
                  <a:pt x="201" y="0"/>
                </a:cubicBezTo>
                <a:lnTo>
                  <a:pt x="1572" y="0"/>
                </a:lnTo>
                <a:lnTo>
                  <a:pt x="1572" y="0"/>
                </a:lnTo>
                <a:cubicBezTo>
                  <a:pt x="1683" y="0"/>
                  <a:pt x="1773" y="91"/>
                  <a:pt x="1773" y="202"/>
                </a:cubicBezTo>
                <a:lnTo>
                  <a:pt x="1773" y="202"/>
                </a:lnTo>
                <a:cubicBezTo>
                  <a:pt x="1773" y="312"/>
                  <a:pt x="1683" y="403"/>
                  <a:pt x="1572" y="40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9"/>
          <p:cNvSpPr>
            <a:spLocks noChangeArrowheads="1"/>
          </p:cNvSpPr>
          <p:nvPr/>
        </p:nvSpPr>
        <p:spPr bwMode="auto">
          <a:xfrm>
            <a:off x="7143685" y="8591768"/>
            <a:ext cx="1776488" cy="405551"/>
          </a:xfrm>
          <a:custGeom>
            <a:avLst/>
            <a:gdLst>
              <a:gd name="T0" fmla="*/ 1572 w 1775"/>
              <a:gd name="T1" fmla="*/ 403 h 404"/>
              <a:gd name="T2" fmla="*/ 202 w 1775"/>
              <a:gd name="T3" fmla="*/ 403 h 404"/>
              <a:gd name="T4" fmla="*/ 202 w 1775"/>
              <a:gd name="T5" fmla="*/ 403 h 404"/>
              <a:gd name="T6" fmla="*/ 0 w 1775"/>
              <a:gd name="T7" fmla="*/ 202 h 404"/>
              <a:gd name="T8" fmla="*/ 0 w 1775"/>
              <a:gd name="T9" fmla="*/ 202 h 404"/>
              <a:gd name="T10" fmla="*/ 202 w 1775"/>
              <a:gd name="T11" fmla="*/ 0 h 404"/>
              <a:gd name="T12" fmla="*/ 1572 w 1775"/>
              <a:gd name="T13" fmla="*/ 0 h 404"/>
              <a:gd name="T14" fmla="*/ 1572 w 1775"/>
              <a:gd name="T15" fmla="*/ 0 h 404"/>
              <a:gd name="T16" fmla="*/ 1774 w 1775"/>
              <a:gd name="T17" fmla="*/ 202 h 404"/>
              <a:gd name="T18" fmla="*/ 1774 w 1775"/>
              <a:gd name="T19" fmla="*/ 202 h 404"/>
              <a:gd name="T20" fmla="*/ 1572 w 1775"/>
              <a:gd name="T21" fmla="*/ 403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404">
                <a:moveTo>
                  <a:pt x="1572" y="403"/>
                </a:moveTo>
                <a:lnTo>
                  <a:pt x="202" y="403"/>
                </a:lnTo>
                <a:lnTo>
                  <a:pt x="202" y="403"/>
                </a:lnTo>
                <a:cubicBezTo>
                  <a:pt x="91" y="403"/>
                  <a:pt x="0" y="312"/>
                  <a:pt x="0" y="202"/>
                </a:cubicBezTo>
                <a:lnTo>
                  <a:pt x="0" y="202"/>
                </a:lnTo>
                <a:cubicBezTo>
                  <a:pt x="0" y="91"/>
                  <a:pt x="91" y="0"/>
                  <a:pt x="202" y="0"/>
                </a:cubicBezTo>
                <a:lnTo>
                  <a:pt x="1572" y="0"/>
                </a:lnTo>
                <a:lnTo>
                  <a:pt x="1572" y="0"/>
                </a:lnTo>
                <a:cubicBezTo>
                  <a:pt x="1684" y="0"/>
                  <a:pt x="1774" y="91"/>
                  <a:pt x="1774" y="202"/>
                </a:cubicBezTo>
                <a:lnTo>
                  <a:pt x="1774" y="202"/>
                </a:lnTo>
                <a:cubicBezTo>
                  <a:pt x="1774" y="312"/>
                  <a:pt x="1684" y="403"/>
                  <a:pt x="1572" y="40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10"/>
          <p:cNvSpPr>
            <a:spLocks noChangeArrowheads="1"/>
          </p:cNvSpPr>
          <p:nvPr/>
        </p:nvSpPr>
        <p:spPr bwMode="auto">
          <a:xfrm>
            <a:off x="11009641" y="8591768"/>
            <a:ext cx="1772081" cy="405551"/>
          </a:xfrm>
          <a:custGeom>
            <a:avLst/>
            <a:gdLst>
              <a:gd name="T0" fmla="*/ 1571 w 1773"/>
              <a:gd name="T1" fmla="*/ 403 h 404"/>
              <a:gd name="T2" fmla="*/ 201 w 1773"/>
              <a:gd name="T3" fmla="*/ 403 h 404"/>
              <a:gd name="T4" fmla="*/ 201 w 1773"/>
              <a:gd name="T5" fmla="*/ 403 h 404"/>
              <a:gd name="T6" fmla="*/ 0 w 1773"/>
              <a:gd name="T7" fmla="*/ 202 h 404"/>
              <a:gd name="T8" fmla="*/ 0 w 1773"/>
              <a:gd name="T9" fmla="*/ 202 h 404"/>
              <a:gd name="T10" fmla="*/ 201 w 1773"/>
              <a:gd name="T11" fmla="*/ 0 h 404"/>
              <a:gd name="T12" fmla="*/ 1571 w 1773"/>
              <a:gd name="T13" fmla="*/ 0 h 404"/>
              <a:gd name="T14" fmla="*/ 1571 w 1773"/>
              <a:gd name="T15" fmla="*/ 0 h 404"/>
              <a:gd name="T16" fmla="*/ 1772 w 1773"/>
              <a:gd name="T17" fmla="*/ 202 h 404"/>
              <a:gd name="T18" fmla="*/ 1772 w 1773"/>
              <a:gd name="T19" fmla="*/ 202 h 404"/>
              <a:gd name="T20" fmla="*/ 1571 w 1773"/>
              <a:gd name="T21" fmla="*/ 403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3" h="404">
                <a:moveTo>
                  <a:pt x="1571" y="403"/>
                </a:moveTo>
                <a:lnTo>
                  <a:pt x="201" y="403"/>
                </a:lnTo>
                <a:lnTo>
                  <a:pt x="201" y="403"/>
                </a:lnTo>
                <a:cubicBezTo>
                  <a:pt x="90" y="403"/>
                  <a:pt x="0" y="312"/>
                  <a:pt x="0" y="202"/>
                </a:cubicBezTo>
                <a:lnTo>
                  <a:pt x="0" y="202"/>
                </a:lnTo>
                <a:cubicBezTo>
                  <a:pt x="0" y="91"/>
                  <a:pt x="90" y="0"/>
                  <a:pt x="201" y="0"/>
                </a:cubicBezTo>
                <a:lnTo>
                  <a:pt x="1571" y="0"/>
                </a:lnTo>
                <a:lnTo>
                  <a:pt x="1571" y="0"/>
                </a:lnTo>
                <a:cubicBezTo>
                  <a:pt x="1682" y="0"/>
                  <a:pt x="1772" y="91"/>
                  <a:pt x="1772" y="202"/>
                </a:cubicBezTo>
                <a:lnTo>
                  <a:pt x="1772" y="202"/>
                </a:lnTo>
                <a:cubicBezTo>
                  <a:pt x="1772" y="312"/>
                  <a:pt x="1682" y="403"/>
                  <a:pt x="1571" y="40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11"/>
          <p:cNvSpPr>
            <a:spLocks noChangeArrowheads="1"/>
          </p:cNvSpPr>
          <p:nvPr/>
        </p:nvSpPr>
        <p:spPr bwMode="auto">
          <a:xfrm>
            <a:off x="14875601" y="8591768"/>
            <a:ext cx="1776488" cy="405551"/>
          </a:xfrm>
          <a:custGeom>
            <a:avLst/>
            <a:gdLst>
              <a:gd name="T0" fmla="*/ 1573 w 1775"/>
              <a:gd name="T1" fmla="*/ 403 h 404"/>
              <a:gd name="T2" fmla="*/ 202 w 1775"/>
              <a:gd name="T3" fmla="*/ 403 h 404"/>
              <a:gd name="T4" fmla="*/ 202 w 1775"/>
              <a:gd name="T5" fmla="*/ 403 h 404"/>
              <a:gd name="T6" fmla="*/ 0 w 1775"/>
              <a:gd name="T7" fmla="*/ 202 h 404"/>
              <a:gd name="T8" fmla="*/ 0 w 1775"/>
              <a:gd name="T9" fmla="*/ 202 h 404"/>
              <a:gd name="T10" fmla="*/ 202 w 1775"/>
              <a:gd name="T11" fmla="*/ 0 h 404"/>
              <a:gd name="T12" fmla="*/ 1573 w 1775"/>
              <a:gd name="T13" fmla="*/ 0 h 404"/>
              <a:gd name="T14" fmla="*/ 1573 w 1775"/>
              <a:gd name="T15" fmla="*/ 0 h 404"/>
              <a:gd name="T16" fmla="*/ 1774 w 1775"/>
              <a:gd name="T17" fmla="*/ 202 h 404"/>
              <a:gd name="T18" fmla="*/ 1774 w 1775"/>
              <a:gd name="T19" fmla="*/ 202 h 404"/>
              <a:gd name="T20" fmla="*/ 1573 w 1775"/>
              <a:gd name="T21" fmla="*/ 403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404">
                <a:moveTo>
                  <a:pt x="1573" y="403"/>
                </a:moveTo>
                <a:lnTo>
                  <a:pt x="202" y="403"/>
                </a:lnTo>
                <a:lnTo>
                  <a:pt x="202" y="403"/>
                </a:lnTo>
                <a:cubicBezTo>
                  <a:pt x="91" y="403"/>
                  <a:pt x="0" y="312"/>
                  <a:pt x="0" y="202"/>
                </a:cubicBezTo>
                <a:lnTo>
                  <a:pt x="0" y="202"/>
                </a:lnTo>
                <a:cubicBezTo>
                  <a:pt x="0" y="91"/>
                  <a:pt x="91" y="0"/>
                  <a:pt x="202" y="0"/>
                </a:cubicBezTo>
                <a:lnTo>
                  <a:pt x="1573" y="0"/>
                </a:lnTo>
                <a:lnTo>
                  <a:pt x="1573" y="0"/>
                </a:lnTo>
                <a:cubicBezTo>
                  <a:pt x="1683" y="0"/>
                  <a:pt x="1774" y="91"/>
                  <a:pt x="1774" y="202"/>
                </a:cubicBezTo>
                <a:lnTo>
                  <a:pt x="1774" y="202"/>
                </a:lnTo>
                <a:cubicBezTo>
                  <a:pt x="1774" y="312"/>
                  <a:pt x="1683" y="403"/>
                  <a:pt x="1573" y="40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12"/>
          <p:cNvSpPr>
            <a:spLocks noChangeArrowheads="1"/>
          </p:cNvSpPr>
          <p:nvPr/>
        </p:nvSpPr>
        <p:spPr bwMode="auto">
          <a:xfrm>
            <a:off x="18745967" y="8591768"/>
            <a:ext cx="1776488" cy="405551"/>
          </a:xfrm>
          <a:custGeom>
            <a:avLst/>
            <a:gdLst>
              <a:gd name="T0" fmla="*/ 1572 w 1775"/>
              <a:gd name="T1" fmla="*/ 403 h 404"/>
              <a:gd name="T2" fmla="*/ 201 w 1775"/>
              <a:gd name="T3" fmla="*/ 403 h 404"/>
              <a:gd name="T4" fmla="*/ 201 w 1775"/>
              <a:gd name="T5" fmla="*/ 403 h 404"/>
              <a:gd name="T6" fmla="*/ 0 w 1775"/>
              <a:gd name="T7" fmla="*/ 202 h 404"/>
              <a:gd name="T8" fmla="*/ 0 w 1775"/>
              <a:gd name="T9" fmla="*/ 202 h 404"/>
              <a:gd name="T10" fmla="*/ 201 w 1775"/>
              <a:gd name="T11" fmla="*/ 0 h 404"/>
              <a:gd name="T12" fmla="*/ 1572 w 1775"/>
              <a:gd name="T13" fmla="*/ 0 h 404"/>
              <a:gd name="T14" fmla="*/ 1572 w 1775"/>
              <a:gd name="T15" fmla="*/ 0 h 404"/>
              <a:gd name="T16" fmla="*/ 1774 w 1775"/>
              <a:gd name="T17" fmla="*/ 202 h 404"/>
              <a:gd name="T18" fmla="*/ 1774 w 1775"/>
              <a:gd name="T19" fmla="*/ 202 h 404"/>
              <a:gd name="T20" fmla="*/ 1572 w 1775"/>
              <a:gd name="T21" fmla="*/ 403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404">
                <a:moveTo>
                  <a:pt x="1572" y="403"/>
                </a:moveTo>
                <a:lnTo>
                  <a:pt x="201" y="403"/>
                </a:lnTo>
                <a:lnTo>
                  <a:pt x="201" y="403"/>
                </a:lnTo>
                <a:cubicBezTo>
                  <a:pt x="91" y="403"/>
                  <a:pt x="0" y="312"/>
                  <a:pt x="0" y="202"/>
                </a:cubicBezTo>
                <a:lnTo>
                  <a:pt x="0" y="202"/>
                </a:lnTo>
                <a:cubicBezTo>
                  <a:pt x="0" y="91"/>
                  <a:pt x="91" y="0"/>
                  <a:pt x="201" y="0"/>
                </a:cubicBezTo>
                <a:lnTo>
                  <a:pt x="1572" y="0"/>
                </a:lnTo>
                <a:lnTo>
                  <a:pt x="1572" y="0"/>
                </a:lnTo>
                <a:cubicBezTo>
                  <a:pt x="1683" y="0"/>
                  <a:pt x="1774" y="91"/>
                  <a:pt x="1774" y="202"/>
                </a:cubicBezTo>
                <a:lnTo>
                  <a:pt x="1774" y="202"/>
                </a:lnTo>
                <a:cubicBezTo>
                  <a:pt x="1774" y="312"/>
                  <a:pt x="1683" y="403"/>
                  <a:pt x="1572" y="40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" name="CuadroTexto 285"/>
          <p:cNvSpPr txBox="1"/>
          <p:nvPr/>
        </p:nvSpPr>
        <p:spPr>
          <a:xfrm>
            <a:off x="2484256" y="9971524"/>
            <a:ext cx="3106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87" name="CuadroTexto 286"/>
          <p:cNvSpPr txBox="1"/>
          <p:nvPr/>
        </p:nvSpPr>
        <p:spPr>
          <a:xfrm>
            <a:off x="6509301" y="6827186"/>
            <a:ext cx="3106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88" name="CuadroTexto 287"/>
          <p:cNvSpPr txBox="1"/>
          <p:nvPr/>
        </p:nvSpPr>
        <p:spPr>
          <a:xfrm>
            <a:off x="10294501" y="9992775"/>
            <a:ext cx="3106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89" name="CuadroTexto 288"/>
          <p:cNvSpPr txBox="1"/>
          <p:nvPr/>
        </p:nvSpPr>
        <p:spPr>
          <a:xfrm>
            <a:off x="14221380" y="6865917"/>
            <a:ext cx="3106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90" name="CuadroTexto 289"/>
          <p:cNvSpPr txBox="1"/>
          <p:nvPr/>
        </p:nvSpPr>
        <p:spPr>
          <a:xfrm>
            <a:off x="18076318" y="9962703"/>
            <a:ext cx="3106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91" name="CuadroTexto 290"/>
          <p:cNvSpPr txBox="1"/>
          <p:nvPr/>
        </p:nvSpPr>
        <p:spPr>
          <a:xfrm>
            <a:off x="3727227" y="6739507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en-US" sz="4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92" name="CuadroTexto 291"/>
          <p:cNvSpPr txBox="1"/>
          <p:nvPr/>
        </p:nvSpPr>
        <p:spPr>
          <a:xfrm>
            <a:off x="7612983" y="10107044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en-US" sz="4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93" name="CuadroTexto 292"/>
          <p:cNvSpPr txBox="1"/>
          <p:nvPr/>
        </p:nvSpPr>
        <p:spPr>
          <a:xfrm>
            <a:off x="11485115" y="6740513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en-US" sz="4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94" name="CuadroTexto 293"/>
          <p:cNvSpPr txBox="1"/>
          <p:nvPr/>
        </p:nvSpPr>
        <p:spPr>
          <a:xfrm>
            <a:off x="15314042" y="10107043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04</a:t>
            </a:r>
          </a:p>
        </p:txBody>
      </p:sp>
      <p:sp>
        <p:nvSpPr>
          <p:cNvPr id="295" name="CuadroTexto 294"/>
          <p:cNvSpPr txBox="1"/>
          <p:nvPr/>
        </p:nvSpPr>
        <p:spPr>
          <a:xfrm>
            <a:off x="19180000" y="6759046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05</a:t>
            </a:r>
          </a:p>
        </p:txBody>
      </p:sp>
      <p:sp>
        <p:nvSpPr>
          <p:cNvPr id="296" name="CuadroTexto 295"/>
          <p:cNvSpPr txBox="1"/>
          <p:nvPr/>
        </p:nvSpPr>
        <p:spPr>
          <a:xfrm>
            <a:off x="3480614" y="8556143"/>
            <a:ext cx="1465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2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97" name="CuadroTexto 296"/>
          <p:cNvSpPr txBox="1"/>
          <p:nvPr/>
        </p:nvSpPr>
        <p:spPr>
          <a:xfrm>
            <a:off x="7319633" y="8556142"/>
            <a:ext cx="1486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98" name="CuadroTexto 297"/>
          <p:cNvSpPr txBox="1"/>
          <p:nvPr/>
        </p:nvSpPr>
        <p:spPr>
          <a:xfrm>
            <a:off x="11078992" y="8554368"/>
            <a:ext cx="1681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99" name="CuadroTexto 298"/>
          <p:cNvSpPr txBox="1"/>
          <p:nvPr/>
        </p:nvSpPr>
        <p:spPr>
          <a:xfrm>
            <a:off x="15016264" y="8551835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2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00" name="CuadroTexto 299"/>
          <p:cNvSpPr txBox="1"/>
          <p:nvPr/>
        </p:nvSpPr>
        <p:spPr>
          <a:xfrm>
            <a:off x="18925270" y="8547529"/>
            <a:ext cx="1459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2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2464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1"/>
          <p:cNvSpPr>
            <a:spLocks noChangeArrowheads="1"/>
          </p:cNvSpPr>
          <p:nvPr/>
        </p:nvSpPr>
        <p:spPr bwMode="auto">
          <a:xfrm>
            <a:off x="7217874" y="6549410"/>
            <a:ext cx="6301003" cy="6301000"/>
          </a:xfrm>
          <a:custGeom>
            <a:avLst/>
            <a:gdLst>
              <a:gd name="T0" fmla="*/ 0 w 5807"/>
              <a:gd name="T1" fmla="*/ 2903 h 5808"/>
              <a:gd name="T2" fmla="*/ 0 w 5807"/>
              <a:gd name="T3" fmla="*/ 2903 h 5808"/>
              <a:gd name="T4" fmla="*/ 2904 w 5807"/>
              <a:gd name="T5" fmla="*/ 5807 h 5808"/>
              <a:gd name="T6" fmla="*/ 2904 w 5807"/>
              <a:gd name="T7" fmla="*/ 5807 h 5808"/>
              <a:gd name="T8" fmla="*/ 5806 w 5807"/>
              <a:gd name="T9" fmla="*/ 2903 h 5808"/>
              <a:gd name="T10" fmla="*/ 5806 w 5807"/>
              <a:gd name="T11" fmla="*/ 2903 h 5808"/>
              <a:gd name="T12" fmla="*/ 2904 w 5807"/>
              <a:gd name="T13" fmla="*/ 0 h 5808"/>
              <a:gd name="T14" fmla="*/ 2904 w 5807"/>
              <a:gd name="T15" fmla="*/ 0 h 5808"/>
              <a:gd name="T16" fmla="*/ 0 w 5807"/>
              <a:gd name="T17" fmla="*/ 2903 h 5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07" h="5808">
                <a:moveTo>
                  <a:pt x="0" y="2903"/>
                </a:moveTo>
                <a:lnTo>
                  <a:pt x="0" y="2903"/>
                </a:lnTo>
                <a:cubicBezTo>
                  <a:pt x="0" y="4507"/>
                  <a:pt x="1300" y="5807"/>
                  <a:pt x="2904" y="5807"/>
                </a:cubicBezTo>
                <a:lnTo>
                  <a:pt x="2904" y="5807"/>
                </a:lnTo>
                <a:cubicBezTo>
                  <a:pt x="4506" y="5807"/>
                  <a:pt x="5806" y="4507"/>
                  <a:pt x="5806" y="2903"/>
                </a:cubicBezTo>
                <a:lnTo>
                  <a:pt x="5806" y="2903"/>
                </a:lnTo>
                <a:cubicBezTo>
                  <a:pt x="5806" y="1299"/>
                  <a:pt x="4506" y="0"/>
                  <a:pt x="2904" y="0"/>
                </a:cubicBezTo>
                <a:lnTo>
                  <a:pt x="2904" y="0"/>
                </a:lnTo>
                <a:cubicBezTo>
                  <a:pt x="1300" y="0"/>
                  <a:pt x="0" y="1299"/>
                  <a:pt x="0" y="2903"/>
                </a:cubicBezTo>
              </a:path>
            </a:pathLst>
          </a:custGeom>
          <a:solidFill>
            <a:srgbClr val="797979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2"/>
          <p:cNvSpPr>
            <a:spLocks noChangeArrowheads="1"/>
          </p:cNvSpPr>
          <p:nvPr/>
        </p:nvSpPr>
        <p:spPr bwMode="auto">
          <a:xfrm>
            <a:off x="8366120" y="7697656"/>
            <a:ext cx="3999724" cy="4004507"/>
          </a:xfrm>
          <a:custGeom>
            <a:avLst/>
            <a:gdLst>
              <a:gd name="T0" fmla="*/ 0 w 3688"/>
              <a:gd name="T1" fmla="*/ 1844 h 3689"/>
              <a:gd name="T2" fmla="*/ 0 w 3688"/>
              <a:gd name="T3" fmla="*/ 1844 h 3689"/>
              <a:gd name="T4" fmla="*/ 1845 w 3688"/>
              <a:gd name="T5" fmla="*/ 3688 h 3689"/>
              <a:gd name="T6" fmla="*/ 1845 w 3688"/>
              <a:gd name="T7" fmla="*/ 3688 h 3689"/>
              <a:gd name="T8" fmla="*/ 3687 w 3688"/>
              <a:gd name="T9" fmla="*/ 1844 h 3689"/>
              <a:gd name="T10" fmla="*/ 3687 w 3688"/>
              <a:gd name="T11" fmla="*/ 1844 h 3689"/>
              <a:gd name="T12" fmla="*/ 1845 w 3688"/>
              <a:gd name="T13" fmla="*/ 0 h 3689"/>
              <a:gd name="T14" fmla="*/ 1845 w 3688"/>
              <a:gd name="T15" fmla="*/ 0 h 3689"/>
              <a:gd name="T16" fmla="*/ 0 w 3688"/>
              <a:gd name="T17" fmla="*/ 1844 h 3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88" h="3689">
                <a:moveTo>
                  <a:pt x="0" y="1844"/>
                </a:moveTo>
                <a:lnTo>
                  <a:pt x="0" y="1844"/>
                </a:lnTo>
                <a:cubicBezTo>
                  <a:pt x="0" y="2862"/>
                  <a:pt x="826" y="3688"/>
                  <a:pt x="1845" y="3688"/>
                </a:cubicBezTo>
                <a:lnTo>
                  <a:pt x="1845" y="3688"/>
                </a:lnTo>
                <a:cubicBezTo>
                  <a:pt x="2863" y="3688"/>
                  <a:pt x="3687" y="2862"/>
                  <a:pt x="3687" y="1844"/>
                </a:cubicBezTo>
                <a:lnTo>
                  <a:pt x="3687" y="1844"/>
                </a:lnTo>
                <a:cubicBezTo>
                  <a:pt x="3687" y="825"/>
                  <a:pt x="2863" y="0"/>
                  <a:pt x="1845" y="0"/>
                </a:cubicBezTo>
                <a:lnTo>
                  <a:pt x="1845" y="0"/>
                </a:lnTo>
                <a:cubicBezTo>
                  <a:pt x="826" y="0"/>
                  <a:pt x="0" y="825"/>
                  <a:pt x="0" y="18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3"/>
          <p:cNvSpPr>
            <a:spLocks noChangeArrowheads="1"/>
          </p:cNvSpPr>
          <p:nvPr/>
        </p:nvSpPr>
        <p:spPr bwMode="auto">
          <a:xfrm>
            <a:off x="7777646" y="7109179"/>
            <a:ext cx="5181460" cy="5186246"/>
          </a:xfrm>
          <a:custGeom>
            <a:avLst/>
            <a:gdLst>
              <a:gd name="T0" fmla="*/ 0 w 4777"/>
              <a:gd name="T1" fmla="*/ 2389 h 4778"/>
              <a:gd name="T2" fmla="*/ 0 w 4777"/>
              <a:gd name="T3" fmla="*/ 2389 h 4778"/>
              <a:gd name="T4" fmla="*/ 2389 w 4777"/>
              <a:gd name="T5" fmla="*/ 4777 h 4778"/>
              <a:gd name="T6" fmla="*/ 2389 w 4777"/>
              <a:gd name="T7" fmla="*/ 4777 h 4778"/>
              <a:gd name="T8" fmla="*/ 4776 w 4777"/>
              <a:gd name="T9" fmla="*/ 2389 h 4778"/>
              <a:gd name="T10" fmla="*/ 4776 w 4777"/>
              <a:gd name="T11" fmla="*/ 2389 h 4778"/>
              <a:gd name="T12" fmla="*/ 2389 w 4777"/>
              <a:gd name="T13" fmla="*/ 0 h 4778"/>
              <a:gd name="T14" fmla="*/ 2389 w 4777"/>
              <a:gd name="T15" fmla="*/ 0 h 4778"/>
              <a:gd name="T16" fmla="*/ 0 w 4777"/>
              <a:gd name="T17" fmla="*/ 2389 h 4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77" h="4778">
                <a:moveTo>
                  <a:pt x="0" y="2389"/>
                </a:moveTo>
                <a:lnTo>
                  <a:pt x="0" y="2389"/>
                </a:lnTo>
                <a:cubicBezTo>
                  <a:pt x="0" y="3708"/>
                  <a:pt x="1069" y="4777"/>
                  <a:pt x="2389" y="4777"/>
                </a:cubicBezTo>
                <a:lnTo>
                  <a:pt x="2389" y="4777"/>
                </a:lnTo>
                <a:cubicBezTo>
                  <a:pt x="3707" y="4777"/>
                  <a:pt x="4776" y="3708"/>
                  <a:pt x="4776" y="2389"/>
                </a:cubicBezTo>
                <a:lnTo>
                  <a:pt x="4776" y="2389"/>
                </a:lnTo>
                <a:cubicBezTo>
                  <a:pt x="4776" y="1070"/>
                  <a:pt x="3707" y="0"/>
                  <a:pt x="2389" y="0"/>
                </a:cubicBezTo>
                <a:lnTo>
                  <a:pt x="2389" y="0"/>
                </a:lnTo>
                <a:cubicBezTo>
                  <a:pt x="1069" y="0"/>
                  <a:pt x="0" y="1070"/>
                  <a:pt x="0" y="2389"/>
                </a:cubicBezTo>
              </a:path>
            </a:pathLst>
          </a:custGeom>
          <a:noFill/>
          <a:ln w="57150" cap="flat">
            <a:solidFill>
              <a:schemeClr val="bg2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4"/>
          <p:cNvSpPr>
            <a:spLocks noChangeArrowheads="1"/>
          </p:cNvSpPr>
          <p:nvPr/>
        </p:nvSpPr>
        <p:spPr bwMode="auto">
          <a:xfrm>
            <a:off x="13021304" y="9027708"/>
            <a:ext cx="9061576" cy="1344404"/>
          </a:xfrm>
          <a:custGeom>
            <a:avLst/>
            <a:gdLst>
              <a:gd name="T0" fmla="*/ 8350 w 8351"/>
              <a:gd name="T1" fmla="*/ 1239 h 1240"/>
              <a:gd name="T2" fmla="*/ 0 w 8351"/>
              <a:gd name="T3" fmla="*/ 1239 h 1240"/>
              <a:gd name="T4" fmla="*/ 0 w 8351"/>
              <a:gd name="T5" fmla="*/ 0 h 1240"/>
              <a:gd name="T6" fmla="*/ 8350 w 8351"/>
              <a:gd name="T7" fmla="*/ 0 h 1240"/>
              <a:gd name="T8" fmla="*/ 8350 w 8351"/>
              <a:gd name="T9" fmla="*/ 1239 h 1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51" h="1240">
                <a:moveTo>
                  <a:pt x="8350" y="1239"/>
                </a:moveTo>
                <a:lnTo>
                  <a:pt x="0" y="1239"/>
                </a:lnTo>
                <a:lnTo>
                  <a:pt x="0" y="0"/>
                </a:lnTo>
                <a:lnTo>
                  <a:pt x="8350" y="0"/>
                </a:lnTo>
                <a:lnTo>
                  <a:pt x="8350" y="1239"/>
                </a:lnTo>
              </a:path>
            </a:pathLst>
          </a:custGeom>
          <a:solidFill>
            <a:srgbClr val="797979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5"/>
          <p:cNvSpPr>
            <a:spLocks noChangeArrowheads="1"/>
          </p:cNvSpPr>
          <p:nvPr/>
        </p:nvSpPr>
        <p:spPr bwMode="auto">
          <a:xfrm>
            <a:off x="9791859" y="865591"/>
            <a:ext cx="1344406" cy="6104843"/>
          </a:xfrm>
          <a:custGeom>
            <a:avLst/>
            <a:gdLst>
              <a:gd name="T0" fmla="*/ 0 w 1240"/>
              <a:gd name="T1" fmla="*/ 0 h 5625"/>
              <a:gd name="T2" fmla="*/ 1239 w 1240"/>
              <a:gd name="T3" fmla="*/ 0 h 5625"/>
              <a:gd name="T4" fmla="*/ 1239 w 1240"/>
              <a:gd name="T5" fmla="*/ 5624 h 5625"/>
              <a:gd name="T6" fmla="*/ 0 w 1240"/>
              <a:gd name="T7" fmla="*/ 5624 h 5625"/>
              <a:gd name="T8" fmla="*/ 0 w 1240"/>
              <a:gd name="T9" fmla="*/ 0 h 5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0" h="5625">
                <a:moveTo>
                  <a:pt x="0" y="0"/>
                </a:moveTo>
                <a:lnTo>
                  <a:pt x="1239" y="0"/>
                </a:lnTo>
                <a:lnTo>
                  <a:pt x="1239" y="5624"/>
                </a:lnTo>
                <a:lnTo>
                  <a:pt x="0" y="5624"/>
                </a:lnTo>
                <a:lnTo>
                  <a:pt x="0" y="0"/>
                </a:lnTo>
              </a:path>
            </a:pathLst>
          </a:custGeom>
          <a:solidFill>
            <a:srgbClr val="797979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6"/>
          <p:cNvSpPr>
            <a:spLocks noChangeShapeType="1"/>
          </p:cNvSpPr>
          <p:nvPr/>
        </p:nvSpPr>
        <p:spPr bwMode="auto">
          <a:xfrm>
            <a:off x="10466456" y="865591"/>
            <a:ext cx="4783" cy="5903900"/>
          </a:xfrm>
          <a:prstGeom prst="line">
            <a:avLst/>
          </a:prstGeom>
          <a:noFill/>
          <a:ln w="57150" cap="flat">
            <a:solidFill>
              <a:schemeClr val="bg2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7"/>
          <p:cNvSpPr>
            <a:spLocks noChangeShapeType="1"/>
          </p:cNvSpPr>
          <p:nvPr/>
        </p:nvSpPr>
        <p:spPr bwMode="auto">
          <a:xfrm>
            <a:off x="13829859" y="9711870"/>
            <a:ext cx="8559220" cy="4786"/>
          </a:xfrm>
          <a:prstGeom prst="line">
            <a:avLst/>
          </a:prstGeom>
          <a:noFill/>
          <a:ln w="57150" cap="flat">
            <a:solidFill>
              <a:schemeClr val="bg2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8"/>
          <p:cNvSpPr>
            <a:spLocks noChangeShapeType="1"/>
          </p:cNvSpPr>
          <p:nvPr/>
        </p:nvSpPr>
        <p:spPr bwMode="auto">
          <a:xfrm>
            <a:off x="6505006" y="4147662"/>
            <a:ext cx="2813203" cy="4783"/>
          </a:xfrm>
          <a:prstGeom prst="line">
            <a:avLst/>
          </a:prstGeom>
          <a:noFill/>
          <a:ln w="11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9"/>
          <p:cNvSpPr>
            <a:spLocks noChangeShapeType="1"/>
          </p:cNvSpPr>
          <p:nvPr/>
        </p:nvSpPr>
        <p:spPr bwMode="auto">
          <a:xfrm>
            <a:off x="14423119" y="6295838"/>
            <a:ext cx="4786" cy="2334767"/>
          </a:xfrm>
          <a:prstGeom prst="line">
            <a:avLst/>
          </a:prstGeom>
          <a:noFill/>
          <a:ln w="11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10"/>
          <p:cNvSpPr>
            <a:spLocks noChangeShapeType="1"/>
          </p:cNvSpPr>
          <p:nvPr/>
        </p:nvSpPr>
        <p:spPr bwMode="auto">
          <a:xfrm>
            <a:off x="20159568" y="6238425"/>
            <a:ext cx="4783" cy="2334767"/>
          </a:xfrm>
          <a:prstGeom prst="line">
            <a:avLst/>
          </a:prstGeom>
          <a:noFill/>
          <a:ln w="11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11"/>
          <p:cNvSpPr>
            <a:spLocks noChangeShapeType="1"/>
          </p:cNvSpPr>
          <p:nvPr/>
        </p:nvSpPr>
        <p:spPr bwMode="auto">
          <a:xfrm>
            <a:off x="17413345" y="5267202"/>
            <a:ext cx="4783" cy="3368189"/>
          </a:xfrm>
          <a:prstGeom prst="line">
            <a:avLst/>
          </a:prstGeom>
          <a:noFill/>
          <a:ln w="11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>
            <a:off x="4983580" y="5783913"/>
            <a:ext cx="4329844" cy="4783"/>
          </a:xfrm>
          <a:prstGeom prst="line">
            <a:avLst/>
          </a:prstGeom>
          <a:noFill/>
          <a:ln w="11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Freeform 57"/>
          <p:cNvSpPr>
            <a:spLocks noChangeArrowheads="1"/>
          </p:cNvSpPr>
          <p:nvPr/>
        </p:nvSpPr>
        <p:spPr bwMode="auto">
          <a:xfrm>
            <a:off x="10102844" y="3764913"/>
            <a:ext cx="770280" cy="770280"/>
          </a:xfrm>
          <a:custGeom>
            <a:avLst/>
            <a:gdLst>
              <a:gd name="T0" fmla="*/ 0 w 712"/>
              <a:gd name="T1" fmla="*/ 355 h 711"/>
              <a:gd name="T2" fmla="*/ 0 w 712"/>
              <a:gd name="T3" fmla="*/ 355 h 711"/>
              <a:gd name="T4" fmla="*/ 355 w 712"/>
              <a:gd name="T5" fmla="*/ 710 h 711"/>
              <a:gd name="T6" fmla="*/ 355 w 712"/>
              <a:gd name="T7" fmla="*/ 710 h 711"/>
              <a:gd name="T8" fmla="*/ 711 w 712"/>
              <a:gd name="T9" fmla="*/ 355 h 711"/>
              <a:gd name="T10" fmla="*/ 711 w 712"/>
              <a:gd name="T11" fmla="*/ 355 h 711"/>
              <a:gd name="T12" fmla="*/ 355 w 712"/>
              <a:gd name="T13" fmla="*/ 0 h 711"/>
              <a:gd name="T14" fmla="*/ 355 w 712"/>
              <a:gd name="T15" fmla="*/ 0 h 711"/>
              <a:gd name="T16" fmla="*/ 0 w 712"/>
              <a:gd name="T17" fmla="*/ 355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2" h="711">
                <a:moveTo>
                  <a:pt x="0" y="355"/>
                </a:moveTo>
                <a:lnTo>
                  <a:pt x="0" y="355"/>
                </a:lnTo>
                <a:cubicBezTo>
                  <a:pt x="0" y="551"/>
                  <a:pt x="159" y="710"/>
                  <a:pt x="355" y="710"/>
                </a:cubicBezTo>
                <a:lnTo>
                  <a:pt x="355" y="710"/>
                </a:lnTo>
                <a:cubicBezTo>
                  <a:pt x="551" y="710"/>
                  <a:pt x="711" y="551"/>
                  <a:pt x="711" y="355"/>
                </a:cubicBezTo>
                <a:lnTo>
                  <a:pt x="711" y="355"/>
                </a:lnTo>
                <a:cubicBezTo>
                  <a:pt x="711" y="159"/>
                  <a:pt x="551" y="0"/>
                  <a:pt x="355" y="0"/>
                </a:cubicBezTo>
                <a:lnTo>
                  <a:pt x="355" y="0"/>
                </a:lnTo>
                <a:cubicBezTo>
                  <a:pt x="159" y="0"/>
                  <a:pt x="0" y="159"/>
                  <a:pt x="0" y="35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Freeform 59"/>
          <p:cNvSpPr>
            <a:spLocks noChangeArrowheads="1"/>
          </p:cNvSpPr>
          <p:nvPr/>
        </p:nvSpPr>
        <p:spPr bwMode="auto">
          <a:xfrm>
            <a:off x="10078921" y="5396378"/>
            <a:ext cx="770283" cy="770283"/>
          </a:xfrm>
          <a:custGeom>
            <a:avLst/>
            <a:gdLst>
              <a:gd name="T0" fmla="*/ 0 w 712"/>
              <a:gd name="T1" fmla="*/ 355 h 712"/>
              <a:gd name="T2" fmla="*/ 0 w 712"/>
              <a:gd name="T3" fmla="*/ 355 h 712"/>
              <a:gd name="T4" fmla="*/ 355 w 712"/>
              <a:gd name="T5" fmla="*/ 711 h 712"/>
              <a:gd name="T6" fmla="*/ 355 w 712"/>
              <a:gd name="T7" fmla="*/ 711 h 712"/>
              <a:gd name="T8" fmla="*/ 711 w 712"/>
              <a:gd name="T9" fmla="*/ 355 h 712"/>
              <a:gd name="T10" fmla="*/ 711 w 712"/>
              <a:gd name="T11" fmla="*/ 355 h 712"/>
              <a:gd name="T12" fmla="*/ 355 w 712"/>
              <a:gd name="T13" fmla="*/ 0 h 712"/>
              <a:gd name="T14" fmla="*/ 355 w 712"/>
              <a:gd name="T15" fmla="*/ 0 h 712"/>
              <a:gd name="T16" fmla="*/ 0 w 712"/>
              <a:gd name="T17" fmla="*/ 355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2" h="712">
                <a:moveTo>
                  <a:pt x="0" y="355"/>
                </a:moveTo>
                <a:lnTo>
                  <a:pt x="0" y="355"/>
                </a:lnTo>
                <a:cubicBezTo>
                  <a:pt x="0" y="552"/>
                  <a:pt x="159" y="711"/>
                  <a:pt x="355" y="711"/>
                </a:cubicBezTo>
                <a:lnTo>
                  <a:pt x="355" y="711"/>
                </a:lnTo>
                <a:cubicBezTo>
                  <a:pt x="552" y="711"/>
                  <a:pt x="711" y="552"/>
                  <a:pt x="711" y="355"/>
                </a:cubicBezTo>
                <a:lnTo>
                  <a:pt x="711" y="355"/>
                </a:lnTo>
                <a:cubicBezTo>
                  <a:pt x="711" y="159"/>
                  <a:pt x="552" y="0"/>
                  <a:pt x="355" y="0"/>
                </a:cubicBezTo>
                <a:lnTo>
                  <a:pt x="355" y="0"/>
                </a:lnTo>
                <a:cubicBezTo>
                  <a:pt x="159" y="0"/>
                  <a:pt x="0" y="159"/>
                  <a:pt x="0" y="35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Freeform 61"/>
          <p:cNvSpPr>
            <a:spLocks noChangeArrowheads="1"/>
          </p:cNvSpPr>
          <p:nvPr/>
        </p:nvSpPr>
        <p:spPr bwMode="auto">
          <a:xfrm>
            <a:off x="14040371" y="9329121"/>
            <a:ext cx="770283" cy="770283"/>
          </a:xfrm>
          <a:custGeom>
            <a:avLst/>
            <a:gdLst>
              <a:gd name="T0" fmla="*/ 0 w 711"/>
              <a:gd name="T1" fmla="*/ 355 h 712"/>
              <a:gd name="T2" fmla="*/ 0 w 711"/>
              <a:gd name="T3" fmla="*/ 355 h 712"/>
              <a:gd name="T4" fmla="*/ 355 w 711"/>
              <a:gd name="T5" fmla="*/ 711 h 712"/>
              <a:gd name="T6" fmla="*/ 355 w 711"/>
              <a:gd name="T7" fmla="*/ 711 h 712"/>
              <a:gd name="T8" fmla="*/ 710 w 711"/>
              <a:gd name="T9" fmla="*/ 355 h 712"/>
              <a:gd name="T10" fmla="*/ 710 w 711"/>
              <a:gd name="T11" fmla="*/ 355 h 712"/>
              <a:gd name="T12" fmla="*/ 355 w 711"/>
              <a:gd name="T13" fmla="*/ 0 h 712"/>
              <a:gd name="T14" fmla="*/ 355 w 711"/>
              <a:gd name="T15" fmla="*/ 0 h 712"/>
              <a:gd name="T16" fmla="*/ 0 w 711"/>
              <a:gd name="T17" fmla="*/ 355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1" h="712">
                <a:moveTo>
                  <a:pt x="0" y="355"/>
                </a:moveTo>
                <a:lnTo>
                  <a:pt x="0" y="355"/>
                </a:lnTo>
                <a:cubicBezTo>
                  <a:pt x="0" y="551"/>
                  <a:pt x="159" y="711"/>
                  <a:pt x="355" y="711"/>
                </a:cubicBezTo>
                <a:lnTo>
                  <a:pt x="355" y="711"/>
                </a:lnTo>
                <a:cubicBezTo>
                  <a:pt x="551" y="711"/>
                  <a:pt x="710" y="551"/>
                  <a:pt x="710" y="355"/>
                </a:cubicBezTo>
                <a:lnTo>
                  <a:pt x="710" y="355"/>
                </a:lnTo>
                <a:cubicBezTo>
                  <a:pt x="710" y="159"/>
                  <a:pt x="551" y="0"/>
                  <a:pt x="355" y="0"/>
                </a:cubicBezTo>
                <a:lnTo>
                  <a:pt x="355" y="0"/>
                </a:lnTo>
                <a:cubicBezTo>
                  <a:pt x="159" y="0"/>
                  <a:pt x="0" y="159"/>
                  <a:pt x="0" y="35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Freeform 63"/>
          <p:cNvSpPr>
            <a:spLocks noChangeArrowheads="1"/>
          </p:cNvSpPr>
          <p:nvPr/>
        </p:nvSpPr>
        <p:spPr bwMode="auto">
          <a:xfrm>
            <a:off x="17025811" y="9314770"/>
            <a:ext cx="770283" cy="770280"/>
          </a:xfrm>
          <a:custGeom>
            <a:avLst/>
            <a:gdLst>
              <a:gd name="T0" fmla="*/ 0 w 712"/>
              <a:gd name="T1" fmla="*/ 355 h 712"/>
              <a:gd name="T2" fmla="*/ 0 w 712"/>
              <a:gd name="T3" fmla="*/ 355 h 712"/>
              <a:gd name="T4" fmla="*/ 356 w 712"/>
              <a:gd name="T5" fmla="*/ 711 h 712"/>
              <a:gd name="T6" fmla="*/ 356 w 712"/>
              <a:gd name="T7" fmla="*/ 711 h 712"/>
              <a:gd name="T8" fmla="*/ 711 w 712"/>
              <a:gd name="T9" fmla="*/ 355 h 712"/>
              <a:gd name="T10" fmla="*/ 711 w 712"/>
              <a:gd name="T11" fmla="*/ 355 h 712"/>
              <a:gd name="T12" fmla="*/ 356 w 712"/>
              <a:gd name="T13" fmla="*/ 0 h 712"/>
              <a:gd name="T14" fmla="*/ 356 w 712"/>
              <a:gd name="T15" fmla="*/ 0 h 712"/>
              <a:gd name="T16" fmla="*/ 0 w 712"/>
              <a:gd name="T17" fmla="*/ 355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2" h="712">
                <a:moveTo>
                  <a:pt x="0" y="355"/>
                </a:moveTo>
                <a:lnTo>
                  <a:pt x="0" y="355"/>
                </a:lnTo>
                <a:cubicBezTo>
                  <a:pt x="0" y="551"/>
                  <a:pt x="159" y="711"/>
                  <a:pt x="356" y="711"/>
                </a:cubicBezTo>
                <a:lnTo>
                  <a:pt x="356" y="711"/>
                </a:lnTo>
                <a:cubicBezTo>
                  <a:pt x="551" y="711"/>
                  <a:pt x="711" y="551"/>
                  <a:pt x="711" y="355"/>
                </a:cubicBezTo>
                <a:lnTo>
                  <a:pt x="711" y="355"/>
                </a:lnTo>
                <a:cubicBezTo>
                  <a:pt x="711" y="159"/>
                  <a:pt x="551" y="0"/>
                  <a:pt x="356" y="0"/>
                </a:cubicBezTo>
                <a:lnTo>
                  <a:pt x="356" y="0"/>
                </a:lnTo>
                <a:cubicBezTo>
                  <a:pt x="159" y="0"/>
                  <a:pt x="0" y="159"/>
                  <a:pt x="0" y="355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Freeform 65"/>
          <p:cNvSpPr>
            <a:spLocks noChangeArrowheads="1"/>
          </p:cNvSpPr>
          <p:nvPr/>
        </p:nvSpPr>
        <p:spPr bwMode="auto">
          <a:xfrm>
            <a:off x="19772033" y="9314770"/>
            <a:ext cx="770283" cy="770280"/>
          </a:xfrm>
          <a:custGeom>
            <a:avLst/>
            <a:gdLst>
              <a:gd name="T0" fmla="*/ 0 w 711"/>
              <a:gd name="T1" fmla="*/ 355 h 712"/>
              <a:gd name="T2" fmla="*/ 0 w 711"/>
              <a:gd name="T3" fmla="*/ 355 h 712"/>
              <a:gd name="T4" fmla="*/ 355 w 711"/>
              <a:gd name="T5" fmla="*/ 711 h 712"/>
              <a:gd name="T6" fmla="*/ 355 w 711"/>
              <a:gd name="T7" fmla="*/ 711 h 712"/>
              <a:gd name="T8" fmla="*/ 710 w 711"/>
              <a:gd name="T9" fmla="*/ 355 h 712"/>
              <a:gd name="T10" fmla="*/ 710 w 711"/>
              <a:gd name="T11" fmla="*/ 355 h 712"/>
              <a:gd name="T12" fmla="*/ 355 w 711"/>
              <a:gd name="T13" fmla="*/ 0 h 712"/>
              <a:gd name="T14" fmla="*/ 355 w 711"/>
              <a:gd name="T15" fmla="*/ 0 h 712"/>
              <a:gd name="T16" fmla="*/ 0 w 711"/>
              <a:gd name="T17" fmla="*/ 355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1" h="712">
                <a:moveTo>
                  <a:pt x="0" y="355"/>
                </a:moveTo>
                <a:lnTo>
                  <a:pt x="0" y="355"/>
                </a:lnTo>
                <a:cubicBezTo>
                  <a:pt x="0" y="551"/>
                  <a:pt x="159" y="711"/>
                  <a:pt x="355" y="711"/>
                </a:cubicBezTo>
                <a:lnTo>
                  <a:pt x="355" y="711"/>
                </a:lnTo>
                <a:cubicBezTo>
                  <a:pt x="551" y="711"/>
                  <a:pt x="710" y="551"/>
                  <a:pt x="710" y="355"/>
                </a:cubicBezTo>
                <a:lnTo>
                  <a:pt x="710" y="355"/>
                </a:lnTo>
                <a:cubicBezTo>
                  <a:pt x="710" y="159"/>
                  <a:pt x="551" y="0"/>
                  <a:pt x="355" y="0"/>
                </a:cubicBezTo>
                <a:lnTo>
                  <a:pt x="355" y="0"/>
                </a:lnTo>
                <a:cubicBezTo>
                  <a:pt x="159" y="0"/>
                  <a:pt x="0" y="159"/>
                  <a:pt x="0" y="35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CuadroTexto 122"/>
          <p:cNvSpPr txBox="1"/>
          <p:nvPr/>
        </p:nvSpPr>
        <p:spPr>
          <a:xfrm>
            <a:off x="3339359" y="3720578"/>
            <a:ext cx="25298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124" name="CuadroTexto 123"/>
          <p:cNvSpPr txBox="1"/>
          <p:nvPr/>
        </p:nvSpPr>
        <p:spPr>
          <a:xfrm>
            <a:off x="2071806" y="5382043"/>
            <a:ext cx="25683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125" name="CuadroTexto 124"/>
          <p:cNvSpPr txBox="1"/>
          <p:nvPr/>
        </p:nvSpPr>
        <p:spPr>
          <a:xfrm>
            <a:off x="12934274" y="5335023"/>
            <a:ext cx="29241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126" name="CuadroTexto 125"/>
          <p:cNvSpPr txBox="1"/>
          <p:nvPr/>
        </p:nvSpPr>
        <p:spPr>
          <a:xfrm>
            <a:off x="15937657" y="4306387"/>
            <a:ext cx="2626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127" name="CuadroTexto 126"/>
          <p:cNvSpPr txBox="1"/>
          <p:nvPr/>
        </p:nvSpPr>
        <p:spPr>
          <a:xfrm>
            <a:off x="18897167" y="5277609"/>
            <a:ext cx="25154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  <p:sp>
        <p:nvSpPr>
          <p:cNvPr id="128" name="CuadroTexto 127"/>
          <p:cNvSpPr txBox="1"/>
          <p:nvPr/>
        </p:nvSpPr>
        <p:spPr>
          <a:xfrm>
            <a:off x="10141432" y="3824496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9" name="CuadroTexto 128"/>
          <p:cNvSpPr txBox="1"/>
          <p:nvPr/>
        </p:nvSpPr>
        <p:spPr>
          <a:xfrm>
            <a:off x="10117560" y="5443597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</a:p>
        </p:txBody>
      </p:sp>
      <p:sp>
        <p:nvSpPr>
          <p:cNvPr id="130" name="CuadroTexto 129"/>
          <p:cNvSpPr txBox="1"/>
          <p:nvPr/>
        </p:nvSpPr>
        <p:spPr>
          <a:xfrm>
            <a:off x="14078649" y="9376743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</a:p>
        </p:txBody>
      </p:sp>
      <p:sp>
        <p:nvSpPr>
          <p:cNvPr id="131" name="CuadroTexto 130"/>
          <p:cNvSpPr txBox="1"/>
          <p:nvPr/>
        </p:nvSpPr>
        <p:spPr>
          <a:xfrm>
            <a:off x="17058093" y="9365167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04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32" name="CuadroTexto 131"/>
          <p:cNvSpPr txBox="1"/>
          <p:nvPr/>
        </p:nvSpPr>
        <p:spPr>
          <a:xfrm>
            <a:off x="19806423" y="9376742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05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33" name="CuadroTexto 132"/>
          <p:cNvSpPr txBox="1"/>
          <p:nvPr/>
        </p:nvSpPr>
        <p:spPr>
          <a:xfrm>
            <a:off x="12690130" y="1104825"/>
            <a:ext cx="693330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Roadmap</a:t>
            </a:r>
          </a:p>
          <a:p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Infographic</a:t>
            </a:r>
          </a:p>
        </p:txBody>
      </p:sp>
    </p:spTree>
    <p:extLst>
      <p:ext uri="{BB962C8B-B14F-4D97-AF65-F5344CB8AC3E}">
        <p14:creationId xmlns:p14="http://schemas.microsoft.com/office/powerpoint/2010/main" val="12327119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2"/>
          <p:cNvSpPr>
            <a:spLocks noChangeArrowheads="1"/>
          </p:cNvSpPr>
          <p:nvPr/>
        </p:nvSpPr>
        <p:spPr bwMode="auto">
          <a:xfrm>
            <a:off x="-628651" y="3896787"/>
            <a:ext cx="26552621" cy="10986287"/>
          </a:xfrm>
          <a:custGeom>
            <a:avLst/>
            <a:gdLst>
              <a:gd name="T0" fmla="*/ 0 w 20067"/>
              <a:gd name="T1" fmla="*/ 649 h 8304"/>
              <a:gd name="T2" fmla="*/ 0 w 20067"/>
              <a:gd name="T3" fmla="*/ 649 h 8304"/>
              <a:gd name="T4" fmla="*/ 4396 w 20067"/>
              <a:gd name="T5" fmla="*/ 689 h 8304"/>
              <a:gd name="T6" fmla="*/ 4396 w 20067"/>
              <a:gd name="T7" fmla="*/ 689 h 8304"/>
              <a:gd name="T8" fmla="*/ 9036 w 20067"/>
              <a:gd name="T9" fmla="*/ 5272 h 8304"/>
              <a:gd name="T10" fmla="*/ 9036 w 20067"/>
              <a:gd name="T11" fmla="*/ 5272 h 8304"/>
              <a:gd name="T12" fmla="*/ 16118 w 20067"/>
              <a:gd name="T13" fmla="*/ 4794 h 8304"/>
              <a:gd name="T14" fmla="*/ 16118 w 20067"/>
              <a:gd name="T15" fmla="*/ 4794 h 8304"/>
              <a:gd name="T16" fmla="*/ 20066 w 20067"/>
              <a:gd name="T17" fmla="*/ 8303 h 8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067" h="8304">
                <a:moveTo>
                  <a:pt x="0" y="649"/>
                </a:moveTo>
                <a:lnTo>
                  <a:pt x="0" y="649"/>
                </a:lnTo>
                <a:cubicBezTo>
                  <a:pt x="1095" y="319"/>
                  <a:pt x="2785" y="0"/>
                  <a:pt x="4396" y="689"/>
                </a:cubicBezTo>
                <a:lnTo>
                  <a:pt x="4396" y="689"/>
                </a:lnTo>
                <a:cubicBezTo>
                  <a:pt x="6975" y="1791"/>
                  <a:pt x="6702" y="4338"/>
                  <a:pt x="9036" y="5272"/>
                </a:cubicBezTo>
                <a:lnTo>
                  <a:pt x="9036" y="5272"/>
                </a:lnTo>
                <a:cubicBezTo>
                  <a:pt x="11509" y="6262"/>
                  <a:pt x="13242" y="3974"/>
                  <a:pt x="16118" y="4794"/>
                </a:cubicBezTo>
                <a:lnTo>
                  <a:pt x="16118" y="4794"/>
                </a:lnTo>
                <a:cubicBezTo>
                  <a:pt x="18089" y="5357"/>
                  <a:pt x="19333" y="7020"/>
                  <a:pt x="20066" y="8303"/>
                </a:cubicBezTo>
              </a:path>
            </a:pathLst>
          </a:custGeom>
          <a:noFill/>
          <a:ln w="733680" cap="flat">
            <a:solidFill>
              <a:srgbClr val="79797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3"/>
          <p:cNvSpPr>
            <a:spLocks noChangeArrowheads="1"/>
          </p:cNvSpPr>
          <p:nvPr/>
        </p:nvSpPr>
        <p:spPr bwMode="auto">
          <a:xfrm>
            <a:off x="-628651" y="3896787"/>
            <a:ext cx="26552621" cy="10986287"/>
          </a:xfrm>
          <a:custGeom>
            <a:avLst/>
            <a:gdLst>
              <a:gd name="T0" fmla="*/ 0 w 20067"/>
              <a:gd name="T1" fmla="*/ 649 h 8304"/>
              <a:gd name="T2" fmla="*/ 0 w 20067"/>
              <a:gd name="T3" fmla="*/ 649 h 8304"/>
              <a:gd name="T4" fmla="*/ 4396 w 20067"/>
              <a:gd name="T5" fmla="*/ 689 h 8304"/>
              <a:gd name="T6" fmla="*/ 4396 w 20067"/>
              <a:gd name="T7" fmla="*/ 689 h 8304"/>
              <a:gd name="T8" fmla="*/ 9036 w 20067"/>
              <a:gd name="T9" fmla="*/ 5272 h 8304"/>
              <a:gd name="T10" fmla="*/ 9036 w 20067"/>
              <a:gd name="T11" fmla="*/ 5272 h 8304"/>
              <a:gd name="T12" fmla="*/ 16118 w 20067"/>
              <a:gd name="T13" fmla="*/ 4794 h 8304"/>
              <a:gd name="T14" fmla="*/ 16118 w 20067"/>
              <a:gd name="T15" fmla="*/ 4794 h 8304"/>
              <a:gd name="T16" fmla="*/ 20066 w 20067"/>
              <a:gd name="T17" fmla="*/ 8303 h 8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067" h="8304">
                <a:moveTo>
                  <a:pt x="0" y="649"/>
                </a:moveTo>
                <a:lnTo>
                  <a:pt x="0" y="649"/>
                </a:lnTo>
                <a:cubicBezTo>
                  <a:pt x="1095" y="319"/>
                  <a:pt x="2785" y="0"/>
                  <a:pt x="4396" y="689"/>
                </a:cubicBezTo>
                <a:lnTo>
                  <a:pt x="4396" y="689"/>
                </a:lnTo>
                <a:cubicBezTo>
                  <a:pt x="6975" y="1791"/>
                  <a:pt x="6702" y="4338"/>
                  <a:pt x="9036" y="5272"/>
                </a:cubicBezTo>
                <a:lnTo>
                  <a:pt x="9036" y="5272"/>
                </a:lnTo>
                <a:cubicBezTo>
                  <a:pt x="11509" y="6262"/>
                  <a:pt x="13242" y="3974"/>
                  <a:pt x="16118" y="4794"/>
                </a:cubicBezTo>
                <a:lnTo>
                  <a:pt x="16118" y="4794"/>
                </a:lnTo>
                <a:cubicBezTo>
                  <a:pt x="18089" y="5357"/>
                  <a:pt x="19333" y="7020"/>
                  <a:pt x="20066" y="8303"/>
                </a:cubicBezTo>
              </a:path>
            </a:pathLst>
          </a:custGeom>
          <a:noFill/>
          <a:ln w="21960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4"/>
          <p:cNvSpPr>
            <a:spLocks noChangeArrowheads="1"/>
          </p:cNvSpPr>
          <p:nvPr/>
        </p:nvSpPr>
        <p:spPr bwMode="auto">
          <a:xfrm>
            <a:off x="2661983" y="495300"/>
            <a:ext cx="3710715" cy="2613837"/>
          </a:xfrm>
          <a:custGeom>
            <a:avLst/>
            <a:gdLst>
              <a:gd name="T0" fmla="*/ 2284 w 2803"/>
              <a:gd name="T1" fmla="*/ 0 h 1975"/>
              <a:gd name="T2" fmla="*/ 920 w 2803"/>
              <a:gd name="T3" fmla="*/ 0 h 1975"/>
              <a:gd name="T4" fmla="*/ 920 w 2803"/>
              <a:gd name="T5" fmla="*/ 0 h 1975"/>
              <a:gd name="T6" fmla="*/ 401 w 2803"/>
              <a:gd name="T7" fmla="*/ 518 h 1975"/>
              <a:gd name="T8" fmla="*/ 401 w 2803"/>
              <a:gd name="T9" fmla="*/ 1012 h 1975"/>
              <a:gd name="T10" fmla="*/ 401 w 2803"/>
              <a:gd name="T11" fmla="*/ 1012 h 1975"/>
              <a:gd name="T12" fmla="*/ 407 w 2803"/>
              <a:gd name="T13" fmla="*/ 1087 h 1975"/>
              <a:gd name="T14" fmla="*/ 406 w 2803"/>
              <a:gd name="T15" fmla="*/ 1087 h 1975"/>
              <a:gd name="T16" fmla="*/ 406 w 2803"/>
              <a:gd name="T17" fmla="*/ 1087 h 1975"/>
              <a:gd name="T18" fmla="*/ 370 w 2803"/>
              <a:gd name="T19" fmla="*/ 1251 h 1975"/>
              <a:gd name="T20" fmla="*/ 370 w 2803"/>
              <a:gd name="T21" fmla="*/ 1251 h 1975"/>
              <a:gd name="T22" fmla="*/ 0 w 2803"/>
              <a:gd name="T23" fmla="*/ 1974 h 1975"/>
              <a:gd name="T24" fmla="*/ 0 w 2803"/>
              <a:gd name="T25" fmla="*/ 1974 h 1975"/>
              <a:gd name="T26" fmla="*/ 795 w 2803"/>
              <a:gd name="T27" fmla="*/ 1623 h 1975"/>
              <a:gd name="T28" fmla="*/ 795 w 2803"/>
              <a:gd name="T29" fmla="*/ 1623 h 1975"/>
              <a:gd name="T30" fmla="*/ 957 w 2803"/>
              <a:gd name="T31" fmla="*/ 1531 h 1975"/>
              <a:gd name="T32" fmla="*/ 2284 w 2803"/>
              <a:gd name="T33" fmla="*/ 1531 h 1975"/>
              <a:gd name="T34" fmla="*/ 2284 w 2803"/>
              <a:gd name="T35" fmla="*/ 1531 h 1975"/>
              <a:gd name="T36" fmla="*/ 2802 w 2803"/>
              <a:gd name="T37" fmla="*/ 1012 h 1975"/>
              <a:gd name="T38" fmla="*/ 2802 w 2803"/>
              <a:gd name="T39" fmla="*/ 518 h 1975"/>
              <a:gd name="T40" fmla="*/ 2802 w 2803"/>
              <a:gd name="T41" fmla="*/ 518 h 1975"/>
              <a:gd name="T42" fmla="*/ 2284 w 2803"/>
              <a:gd name="T43" fmla="*/ 0 h 1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03" h="1975">
                <a:moveTo>
                  <a:pt x="2284" y="0"/>
                </a:moveTo>
                <a:lnTo>
                  <a:pt x="920" y="0"/>
                </a:lnTo>
                <a:lnTo>
                  <a:pt x="920" y="0"/>
                </a:lnTo>
                <a:cubicBezTo>
                  <a:pt x="635" y="0"/>
                  <a:pt x="401" y="233"/>
                  <a:pt x="401" y="518"/>
                </a:cubicBezTo>
                <a:lnTo>
                  <a:pt x="401" y="1012"/>
                </a:lnTo>
                <a:lnTo>
                  <a:pt x="401" y="1012"/>
                </a:lnTo>
                <a:cubicBezTo>
                  <a:pt x="401" y="1038"/>
                  <a:pt x="404" y="1063"/>
                  <a:pt x="407" y="1087"/>
                </a:cubicBezTo>
                <a:lnTo>
                  <a:pt x="406" y="1087"/>
                </a:lnTo>
                <a:lnTo>
                  <a:pt x="406" y="1087"/>
                </a:lnTo>
                <a:cubicBezTo>
                  <a:pt x="397" y="1140"/>
                  <a:pt x="385" y="1195"/>
                  <a:pt x="370" y="1251"/>
                </a:cubicBezTo>
                <a:lnTo>
                  <a:pt x="370" y="1251"/>
                </a:lnTo>
                <a:cubicBezTo>
                  <a:pt x="287" y="1560"/>
                  <a:pt x="138" y="1801"/>
                  <a:pt x="0" y="1974"/>
                </a:cubicBezTo>
                <a:lnTo>
                  <a:pt x="0" y="1974"/>
                </a:lnTo>
                <a:cubicBezTo>
                  <a:pt x="235" y="1894"/>
                  <a:pt x="506" y="1782"/>
                  <a:pt x="795" y="1623"/>
                </a:cubicBezTo>
                <a:lnTo>
                  <a:pt x="795" y="1623"/>
                </a:lnTo>
                <a:cubicBezTo>
                  <a:pt x="851" y="1593"/>
                  <a:pt x="905" y="1562"/>
                  <a:pt x="957" y="1531"/>
                </a:cubicBezTo>
                <a:lnTo>
                  <a:pt x="2284" y="1531"/>
                </a:lnTo>
                <a:lnTo>
                  <a:pt x="2284" y="1531"/>
                </a:lnTo>
                <a:cubicBezTo>
                  <a:pt x="2569" y="1531"/>
                  <a:pt x="2802" y="1297"/>
                  <a:pt x="2802" y="1012"/>
                </a:cubicBezTo>
                <a:lnTo>
                  <a:pt x="2802" y="518"/>
                </a:lnTo>
                <a:lnTo>
                  <a:pt x="2802" y="518"/>
                </a:lnTo>
                <a:cubicBezTo>
                  <a:pt x="2802" y="233"/>
                  <a:pt x="2569" y="0"/>
                  <a:pt x="228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5"/>
          <p:cNvSpPr>
            <a:spLocks noChangeArrowheads="1"/>
          </p:cNvSpPr>
          <p:nvPr/>
        </p:nvSpPr>
        <p:spPr bwMode="auto">
          <a:xfrm>
            <a:off x="9791691" y="5641292"/>
            <a:ext cx="3704883" cy="2613837"/>
          </a:xfrm>
          <a:custGeom>
            <a:avLst/>
            <a:gdLst>
              <a:gd name="T0" fmla="*/ 2284 w 2802"/>
              <a:gd name="T1" fmla="*/ 0 h 1975"/>
              <a:gd name="T2" fmla="*/ 919 w 2802"/>
              <a:gd name="T3" fmla="*/ 0 h 1975"/>
              <a:gd name="T4" fmla="*/ 919 w 2802"/>
              <a:gd name="T5" fmla="*/ 0 h 1975"/>
              <a:gd name="T6" fmla="*/ 402 w 2802"/>
              <a:gd name="T7" fmla="*/ 519 h 1975"/>
              <a:gd name="T8" fmla="*/ 402 w 2802"/>
              <a:gd name="T9" fmla="*/ 1012 h 1975"/>
              <a:gd name="T10" fmla="*/ 402 w 2802"/>
              <a:gd name="T11" fmla="*/ 1012 h 1975"/>
              <a:gd name="T12" fmla="*/ 407 w 2802"/>
              <a:gd name="T13" fmla="*/ 1086 h 1975"/>
              <a:gd name="T14" fmla="*/ 407 w 2802"/>
              <a:gd name="T15" fmla="*/ 1086 h 1975"/>
              <a:gd name="T16" fmla="*/ 406 w 2802"/>
              <a:gd name="T17" fmla="*/ 1086 h 1975"/>
              <a:gd name="T18" fmla="*/ 406 w 2802"/>
              <a:gd name="T19" fmla="*/ 1086 h 1975"/>
              <a:gd name="T20" fmla="*/ 370 w 2802"/>
              <a:gd name="T21" fmla="*/ 1251 h 1975"/>
              <a:gd name="T22" fmla="*/ 370 w 2802"/>
              <a:gd name="T23" fmla="*/ 1251 h 1975"/>
              <a:gd name="T24" fmla="*/ 0 w 2802"/>
              <a:gd name="T25" fmla="*/ 1974 h 1975"/>
              <a:gd name="T26" fmla="*/ 0 w 2802"/>
              <a:gd name="T27" fmla="*/ 1974 h 1975"/>
              <a:gd name="T28" fmla="*/ 795 w 2802"/>
              <a:gd name="T29" fmla="*/ 1623 h 1975"/>
              <a:gd name="T30" fmla="*/ 795 w 2802"/>
              <a:gd name="T31" fmla="*/ 1623 h 1975"/>
              <a:gd name="T32" fmla="*/ 957 w 2802"/>
              <a:gd name="T33" fmla="*/ 1530 h 1975"/>
              <a:gd name="T34" fmla="*/ 2284 w 2802"/>
              <a:gd name="T35" fmla="*/ 1530 h 1975"/>
              <a:gd name="T36" fmla="*/ 2284 w 2802"/>
              <a:gd name="T37" fmla="*/ 1530 h 1975"/>
              <a:gd name="T38" fmla="*/ 2801 w 2802"/>
              <a:gd name="T39" fmla="*/ 1012 h 1975"/>
              <a:gd name="T40" fmla="*/ 2801 w 2802"/>
              <a:gd name="T41" fmla="*/ 519 h 1975"/>
              <a:gd name="T42" fmla="*/ 2801 w 2802"/>
              <a:gd name="T43" fmla="*/ 519 h 1975"/>
              <a:gd name="T44" fmla="*/ 2284 w 2802"/>
              <a:gd name="T45" fmla="*/ 0 h 1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02" h="1975">
                <a:moveTo>
                  <a:pt x="2284" y="0"/>
                </a:moveTo>
                <a:lnTo>
                  <a:pt x="919" y="0"/>
                </a:lnTo>
                <a:lnTo>
                  <a:pt x="919" y="0"/>
                </a:lnTo>
                <a:cubicBezTo>
                  <a:pt x="634" y="0"/>
                  <a:pt x="402" y="234"/>
                  <a:pt x="402" y="519"/>
                </a:cubicBezTo>
                <a:lnTo>
                  <a:pt x="402" y="1012"/>
                </a:lnTo>
                <a:lnTo>
                  <a:pt x="402" y="1012"/>
                </a:lnTo>
                <a:cubicBezTo>
                  <a:pt x="402" y="1037"/>
                  <a:pt x="403" y="1062"/>
                  <a:pt x="407" y="1086"/>
                </a:cubicBezTo>
                <a:lnTo>
                  <a:pt x="407" y="1086"/>
                </a:lnTo>
                <a:lnTo>
                  <a:pt x="406" y="1086"/>
                </a:lnTo>
                <a:lnTo>
                  <a:pt x="406" y="1086"/>
                </a:lnTo>
                <a:cubicBezTo>
                  <a:pt x="397" y="1139"/>
                  <a:pt x="385" y="1195"/>
                  <a:pt x="370" y="1251"/>
                </a:cubicBezTo>
                <a:lnTo>
                  <a:pt x="370" y="1251"/>
                </a:lnTo>
                <a:cubicBezTo>
                  <a:pt x="288" y="1560"/>
                  <a:pt x="138" y="1801"/>
                  <a:pt x="0" y="1974"/>
                </a:cubicBezTo>
                <a:lnTo>
                  <a:pt x="0" y="1974"/>
                </a:lnTo>
                <a:cubicBezTo>
                  <a:pt x="235" y="1894"/>
                  <a:pt x="507" y="1782"/>
                  <a:pt x="795" y="1623"/>
                </a:cubicBezTo>
                <a:lnTo>
                  <a:pt x="795" y="1623"/>
                </a:lnTo>
                <a:cubicBezTo>
                  <a:pt x="851" y="1592"/>
                  <a:pt x="905" y="1561"/>
                  <a:pt x="957" y="1530"/>
                </a:cubicBezTo>
                <a:lnTo>
                  <a:pt x="2284" y="1530"/>
                </a:lnTo>
                <a:lnTo>
                  <a:pt x="2284" y="1530"/>
                </a:lnTo>
                <a:cubicBezTo>
                  <a:pt x="2568" y="1530"/>
                  <a:pt x="2801" y="1297"/>
                  <a:pt x="2801" y="1012"/>
                </a:cubicBezTo>
                <a:lnTo>
                  <a:pt x="2801" y="519"/>
                </a:lnTo>
                <a:lnTo>
                  <a:pt x="2801" y="519"/>
                </a:lnTo>
                <a:cubicBezTo>
                  <a:pt x="2801" y="234"/>
                  <a:pt x="2568" y="0"/>
                  <a:pt x="2284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6"/>
          <p:cNvSpPr>
            <a:spLocks noChangeArrowheads="1"/>
          </p:cNvSpPr>
          <p:nvPr/>
        </p:nvSpPr>
        <p:spPr bwMode="auto">
          <a:xfrm>
            <a:off x="20147856" y="6411441"/>
            <a:ext cx="3710715" cy="2613837"/>
          </a:xfrm>
          <a:custGeom>
            <a:avLst/>
            <a:gdLst>
              <a:gd name="T0" fmla="*/ 2284 w 2803"/>
              <a:gd name="T1" fmla="*/ 0 h 1974"/>
              <a:gd name="T2" fmla="*/ 919 w 2803"/>
              <a:gd name="T3" fmla="*/ 0 h 1974"/>
              <a:gd name="T4" fmla="*/ 919 w 2803"/>
              <a:gd name="T5" fmla="*/ 0 h 1974"/>
              <a:gd name="T6" fmla="*/ 401 w 2803"/>
              <a:gd name="T7" fmla="*/ 517 h 1974"/>
              <a:gd name="T8" fmla="*/ 401 w 2803"/>
              <a:gd name="T9" fmla="*/ 1011 h 1974"/>
              <a:gd name="T10" fmla="*/ 401 w 2803"/>
              <a:gd name="T11" fmla="*/ 1011 h 1974"/>
              <a:gd name="T12" fmla="*/ 407 w 2803"/>
              <a:gd name="T13" fmla="*/ 1085 h 1974"/>
              <a:gd name="T14" fmla="*/ 406 w 2803"/>
              <a:gd name="T15" fmla="*/ 1085 h 1974"/>
              <a:gd name="T16" fmla="*/ 406 w 2803"/>
              <a:gd name="T17" fmla="*/ 1085 h 1974"/>
              <a:gd name="T18" fmla="*/ 370 w 2803"/>
              <a:gd name="T19" fmla="*/ 1250 h 1974"/>
              <a:gd name="T20" fmla="*/ 370 w 2803"/>
              <a:gd name="T21" fmla="*/ 1250 h 1974"/>
              <a:gd name="T22" fmla="*/ 0 w 2803"/>
              <a:gd name="T23" fmla="*/ 1973 h 1974"/>
              <a:gd name="T24" fmla="*/ 0 w 2803"/>
              <a:gd name="T25" fmla="*/ 1973 h 1974"/>
              <a:gd name="T26" fmla="*/ 795 w 2803"/>
              <a:gd name="T27" fmla="*/ 1623 h 1974"/>
              <a:gd name="T28" fmla="*/ 795 w 2803"/>
              <a:gd name="T29" fmla="*/ 1623 h 1974"/>
              <a:gd name="T30" fmla="*/ 957 w 2803"/>
              <a:gd name="T31" fmla="*/ 1530 h 1974"/>
              <a:gd name="T32" fmla="*/ 2284 w 2803"/>
              <a:gd name="T33" fmla="*/ 1530 h 1974"/>
              <a:gd name="T34" fmla="*/ 2284 w 2803"/>
              <a:gd name="T35" fmla="*/ 1530 h 1974"/>
              <a:gd name="T36" fmla="*/ 2802 w 2803"/>
              <a:gd name="T37" fmla="*/ 1011 h 1974"/>
              <a:gd name="T38" fmla="*/ 2802 w 2803"/>
              <a:gd name="T39" fmla="*/ 517 h 1974"/>
              <a:gd name="T40" fmla="*/ 2802 w 2803"/>
              <a:gd name="T41" fmla="*/ 517 h 1974"/>
              <a:gd name="T42" fmla="*/ 2284 w 2803"/>
              <a:gd name="T43" fmla="*/ 0 h 1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03" h="1974">
                <a:moveTo>
                  <a:pt x="2284" y="0"/>
                </a:moveTo>
                <a:lnTo>
                  <a:pt x="919" y="0"/>
                </a:lnTo>
                <a:lnTo>
                  <a:pt x="919" y="0"/>
                </a:lnTo>
                <a:cubicBezTo>
                  <a:pt x="634" y="0"/>
                  <a:pt x="401" y="232"/>
                  <a:pt x="401" y="517"/>
                </a:cubicBezTo>
                <a:lnTo>
                  <a:pt x="401" y="1011"/>
                </a:lnTo>
                <a:lnTo>
                  <a:pt x="401" y="1011"/>
                </a:lnTo>
                <a:cubicBezTo>
                  <a:pt x="401" y="1037"/>
                  <a:pt x="403" y="1062"/>
                  <a:pt x="407" y="1085"/>
                </a:cubicBezTo>
                <a:lnTo>
                  <a:pt x="406" y="1085"/>
                </a:lnTo>
                <a:lnTo>
                  <a:pt x="406" y="1085"/>
                </a:lnTo>
                <a:cubicBezTo>
                  <a:pt x="397" y="1139"/>
                  <a:pt x="385" y="1194"/>
                  <a:pt x="370" y="1250"/>
                </a:cubicBezTo>
                <a:lnTo>
                  <a:pt x="370" y="1250"/>
                </a:lnTo>
                <a:cubicBezTo>
                  <a:pt x="287" y="1560"/>
                  <a:pt x="138" y="1801"/>
                  <a:pt x="0" y="1973"/>
                </a:cubicBezTo>
                <a:lnTo>
                  <a:pt x="0" y="1973"/>
                </a:lnTo>
                <a:cubicBezTo>
                  <a:pt x="235" y="1893"/>
                  <a:pt x="506" y="1781"/>
                  <a:pt x="795" y="1623"/>
                </a:cubicBezTo>
                <a:lnTo>
                  <a:pt x="795" y="1623"/>
                </a:lnTo>
                <a:cubicBezTo>
                  <a:pt x="851" y="1591"/>
                  <a:pt x="905" y="1561"/>
                  <a:pt x="957" y="1530"/>
                </a:cubicBezTo>
                <a:lnTo>
                  <a:pt x="2284" y="1530"/>
                </a:lnTo>
                <a:lnTo>
                  <a:pt x="2284" y="1530"/>
                </a:lnTo>
                <a:cubicBezTo>
                  <a:pt x="2569" y="1530"/>
                  <a:pt x="2802" y="1296"/>
                  <a:pt x="2802" y="1011"/>
                </a:cubicBezTo>
                <a:lnTo>
                  <a:pt x="2802" y="517"/>
                </a:lnTo>
                <a:lnTo>
                  <a:pt x="2802" y="517"/>
                </a:lnTo>
                <a:cubicBezTo>
                  <a:pt x="2802" y="232"/>
                  <a:pt x="2569" y="0"/>
                  <a:pt x="228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CuadroTexto 196"/>
          <p:cNvSpPr txBox="1"/>
          <p:nvPr/>
        </p:nvSpPr>
        <p:spPr>
          <a:xfrm>
            <a:off x="3838167" y="805653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198" name="CuadroTexto 197"/>
          <p:cNvSpPr txBox="1"/>
          <p:nvPr/>
        </p:nvSpPr>
        <p:spPr>
          <a:xfrm>
            <a:off x="3516708" y="1400969"/>
            <a:ext cx="24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sz="18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sz="1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</a:t>
            </a:r>
            <a:r>
              <a:rPr lang="en-US" sz="18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</a:t>
            </a:r>
            <a:r>
              <a:rPr lang="en-US" sz="1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offered.</a:t>
            </a:r>
          </a:p>
        </p:txBody>
      </p:sp>
      <p:sp>
        <p:nvSpPr>
          <p:cNvPr id="199" name="CuadroTexto 198"/>
          <p:cNvSpPr txBox="1"/>
          <p:nvPr/>
        </p:nvSpPr>
        <p:spPr>
          <a:xfrm>
            <a:off x="10988332" y="5907203"/>
            <a:ext cx="1920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200" name="CuadroTexto 199"/>
          <p:cNvSpPr txBox="1"/>
          <p:nvPr/>
        </p:nvSpPr>
        <p:spPr>
          <a:xfrm>
            <a:off x="10681300" y="6502519"/>
            <a:ext cx="24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sz="18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sz="1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</a:t>
            </a:r>
            <a:r>
              <a:rPr lang="en-US" sz="18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</a:t>
            </a:r>
            <a:r>
              <a:rPr lang="en-US" sz="1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offered.</a:t>
            </a:r>
          </a:p>
        </p:txBody>
      </p:sp>
      <p:sp>
        <p:nvSpPr>
          <p:cNvPr id="201" name="CuadroTexto 200"/>
          <p:cNvSpPr txBox="1"/>
          <p:nvPr/>
        </p:nvSpPr>
        <p:spPr>
          <a:xfrm>
            <a:off x="21215555" y="6713857"/>
            <a:ext cx="2178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202" name="CuadroTexto 201"/>
          <p:cNvSpPr txBox="1"/>
          <p:nvPr/>
        </p:nvSpPr>
        <p:spPr>
          <a:xfrm>
            <a:off x="21104064" y="7309173"/>
            <a:ext cx="24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sz="18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sz="1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</a:t>
            </a:r>
            <a:r>
              <a:rPr lang="en-US" sz="18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</a:t>
            </a:r>
            <a:r>
              <a:rPr lang="en-US" sz="1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offered.</a:t>
            </a:r>
          </a:p>
        </p:txBody>
      </p:sp>
      <p:sp>
        <p:nvSpPr>
          <p:cNvPr id="14" name="CuadroTexto 132">
            <a:extLst>
              <a:ext uri="{FF2B5EF4-FFF2-40B4-BE49-F238E27FC236}">
                <a16:creationId xmlns:a16="http://schemas.microsoft.com/office/drawing/2014/main" id="{B91890A0-AC67-3141-9499-7B8C6E75C88B}"/>
              </a:ext>
            </a:extLst>
          </p:cNvPr>
          <p:cNvSpPr txBox="1"/>
          <p:nvPr/>
        </p:nvSpPr>
        <p:spPr>
          <a:xfrm>
            <a:off x="1218566" y="9583807"/>
            <a:ext cx="693330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Roadmap</a:t>
            </a:r>
          </a:p>
          <a:p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Infographic</a:t>
            </a:r>
          </a:p>
        </p:txBody>
      </p:sp>
    </p:spTree>
    <p:extLst>
      <p:ext uri="{BB962C8B-B14F-4D97-AF65-F5344CB8AC3E}">
        <p14:creationId xmlns:p14="http://schemas.microsoft.com/office/powerpoint/2010/main" val="19308085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2"/>
          <p:cNvSpPr>
            <a:spLocks noChangeArrowheads="1"/>
          </p:cNvSpPr>
          <p:nvPr/>
        </p:nvSpPr>
        <p:spPr bwMode="auto">
          <a:xfrm>
            <a:off x="6849330" y="-40230"/>
            <a:ext cx="15548656" cy="13796460"/>
          </a:xfrm>
          <a:custGeom>
            <a:avLst/>
            <a:gdLst>
              <a:gd name="T0" fmla="*/ 7030 w 12406"/>
              <a:gd name="T1" fmla="*/ 0 h 11008"/>
              <a:gd name="T2" fmla="*/ 7030 w 12406"/>
              <a:gd name="T3" fmla="*/ 2228 h 11008"/>
              <a:gd name="T4" fmla="*/ 7030 w 12406"/>
              <a:gd name="T5" fmla="*/ 2228 h 11008"/>
              <a:gd name="T6" fmla="*/ 6156 w 12406"/>
              <a:gd name="T7" fmla="*/ 3102 h 11008"/>
              <a:gd name="T8" fmla="*/ 784 w 12406"/>
              <a:gd name="T9" fmla="*/ 3102 h 11008"/>
              <a:gd name="T10" fmla="*/ 784 w 12406"/>
              <a:gd name="T11" fmla="*/ 3102 h 11008"/>
              <a:gd name="T12" fmla="*/ 0 w 12406"/>
              <a:gd name="T13" fmla="*/ 3886 h 11008"/>
              <a:gd name="T14" fmla="*/ 0 w 12406"/>
              <a:gd name="T15" fmla="*/ 4548 h 11008"/>
              <a:gd name="T16" fmla="*/ 0 w 12406"/>
              <a:gd name="T17" fmla="*/ 4548 h 11008"/>
              <a:gd name="T18" fmla="*/ 784 w 12406"/>
              <a:gd name="T19" fmla="*/ 5332 h 11008"/>
              <a:gd name="T20" fmla="*/ 11621 w 12406"/>
              <a:gd name="T21" fmla="*/ 5332 h 11008"/>
              <a:gd name="T22" fmla="*/ 11621 w 12406"/>
              <a:gd name="T23" fmla="*/ 5332 h 11008"/>
              <a:gd name="T24" fmla="*/ 12405 w 12406"/>
              <a:gd name="T25" fmla="*/ 6115 h 11008"/>
              <a:gd name="T26" fmla="*/ 12405 w 12406"/>
              <a:gd name="T27" fmla="*/ 6876 h 11008"/>
              <a:gd name="T28" fmla="*/ 12405 w 12406"/>
              <a:gd name="T29" fmla="*/ 6876 h 11008"/>
              <a:gd name="T30" fmla="*/ 11621 w 12406"/>
              <a:gd name="T31" fmla="*/ 7660 h 11008"/>
              <a:gd name="T32" fmla="*/ 9092 w 12406"/>
              <a:gd name="T33" fmla="*/ 7660 h 11008"/>
              <a:gd name="T34" fmla="*/ 9092 w 12406"/>
              <a:gd name="T35" fmla="*/ 7660 h 11008"/>
              <a:gd name="T36" fmla="*/ 8308 w 12406"/>
              <a:gd name="T37" fmla="*/ 8444 h 11008"/>
              <a:gd name="T38" fmla="*/ 8308 w 12406"/>
              <a:gd name="T39" fmla="*/ 11007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406" h="11008">
                <a:moveTo>
                  <a:pt x="7030" y="0"/>
                </a:moveTo>
                <a:lnTo>
                  <a:pt x="7030" y="2228"/>
                </a:lnTo>
                <a:lnTo>
                  <a:pt x="7030" y="2228"/>
                </a:lnTo>
                <a:cubicBezTo>
                  <a:pt x="7030" y="2711"/>
                  <a:pt x="6638" y="3102"/>
                  <a:pt x="6156" y="3102"/>
                </a:cubicBezTo>
                <a:lnTo>
                  <a:pt x="784" y="3102"/>
                </a:lnTo>
                <a:lnTo>
                  <a:pt x="784" y="3102"/>
                </a:lnTo>
                <a:cubicBezTo>
                  <a:pt x="351" y="3102"/>
                  <a:pt x="0" y="3453"/>
                  <a:pt x="0" y="3886"/>
                </a:cubicBezTo>
                <a:lnTo>
                  <a:pt x="0" y="4548"/>
                </a:lnTo>
                <a:lnTo>
                  <a:pt x="0" y="4548"/>
                </a:lnTo>
                <a:cubicBezTo>
                  <a:pt x="0" y="4981"/>
                  <a:pt x="351" y="5332"/>
                  <a:pt x="784" y="5332"/>
                </a:cubicBezTo>
                <a:lnTo>
                  <a:pt x="11621" y="5332"/>
                </a:lnTo>
                <a:lnTo>
                  <a:pt x="11621" y="5332"/>
                </a:lnTo>
                <a:cubicBezTo>
                  <a:pt x="12054" y="5332"/>
                  <a:pt x="12405" y="5682"/>
                  <a:pt x="12405" y="6115"/>
                </a:cubicBezTo>
                <a:lnTo>
                  <a:pt x="12405" y="6876"/>
                </a:lnTo>
                <a:lnTo>
                  <a:pt x="12405" y="6876"/>
                </a:lnTo>
                <a:cubicBezTo>
                  <a:pt x="12405" y="7309"/>
                  <a:pt x="12054" y="7660"/>
                  <a:pt x="11621" y="7660"/>
                </a:cubicBezTo>
                <a:lnTo>
                  <a:pt x="9092" y="7660"/>
                </a:lnTo>
                <a:lnTo>
                  <a:pt x="9092" y="7660"/>
                </a:lnTo>
                <a:cubicBezTo>
                  <a:pt x="8659" y="7660"/>
                  <a:pt x="8308" y="8011"/>
                  <a:pt x="8308" y="8444"/>
                </a:cubicBezTo>
                <a:lnTo>
                  <a:pt x="8308" y="11007"/>
                </a:lnTo>
              </a:path>
            </a:pathLst>
          </a:custGeom>
          <a:noFill/>
          <a:ln w="1143000" cap="flat">
            <a:solidFill>
              <a:srgbClr val="79797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"/>
          <p:cNvSpPr>
            <a:spLocks noChangeArrowheads="1"/>
          </p:cNvSpPr>
          <p:nvPr/>
        </p:nvSpPr>
        <p:spPr bwMode="auto">
          <a:xfrm>
            <a:off x="6849330" y="-40230"/>
            <a:ext cx="15548656" cy="13796460"/>
          </a:xfrm>
          <a:custGeom>
            <a:avLst/>
            <a:gdLst>
              <a:gd name="T0" fmla="*/ 7030 w 12406"/>
              <a:gd name="T1" fmla="*/ 0 h 11008"/>
              <a:gd name="T2" fmla="*/ 7030 w 12406"/>
              <a:gd name="T3" fmla="*/ 2228 h 11008"/>
              <a:gd name="T4" fmla="*/ 7030 w 12406"/>
              <a:gd name="T5" fmla="*/ 2228 h 11008"/>
              <a:gd name="T6" fmla="*/ 6156 w 12406"/>
              <a:gd name="T7" fmla="*/ 3102 h 11008"/>
              <a:gd name="T8" fmla="*/ 784 w 12406"/>
              <a:gd name="T9" fmla="*/ 3102 h 11008"/>
              <a:gd name="T10" fmla="*/ 784 w 12406"/>
              <a:gd name="T11" fmla="*/ 3102 h 11008"/>
              <a:gd name="T12" fmla="*/ 0 w 12406"/>
              <a:gd name="T13" fmla="*/ 3886 h 11008"/>
              <a:gd name="T14" fmla="*/ 0 w 12406"/>
              <a:gd name="T15" fmla="*/ 4548 h 11008"/>
              <a:gd name="T16" fmla="*/ 0 w 12406"/>
              <a:gd name="T17" fmla="*/ 4548 h 11008"/>
              <a:gd name="T18" fmla="*/ 784 w 12406"/>
              <a:gd name="T19" fmla="*/ 5332 h 11008"/>
              <a:gd name="T20" fmla="*/ 11621 w 12406"/>
              <a:gd name="T21" fmla="*/ 5332 h 11008"/>
              <a:gd name="T22" fmla="*/ 11621 w 12406"/>
              <a:gd name="T23" fmla="*/ 5332 h 11008"/>
              <a:gd name="T24" fmla="*/ 12405 w 12406"/>
              <a:gd name="T25" fmla="*/ 6115 h 11008"/>
              <a:gd name="T26" fmla="*/ 12405 w 12406"/>
              <a:gd name="T27" fmla="*/ 6876 h 11008"/>
              <a:gd name="T28" fmla="*/ 12405 w 12406"/>
              <a:gd name="T29" fmla="*/ 6876 h 11008"/>
              <a:gd name="T30" fmla="*/ 11621 w 12406"/>
              <a:gd name="T31" fmla="*/ 7660 h 11008"/>
              <a:gd name="T32" fmla="*/ 9092 w 12406"/>
              <a:gd name="T33" fmla="*/ 7660 h 11008"/>
              <a:gd name="T34" fmla="*/ 9092 w 12406"/>
              <a:gd name="T35" fmla="*/ 7660 h 11008"/>
              <a:gd name="T36" fmla="*/ 8308 w 12406"/>
              <a:gd name="T37" fmla="*/ 8444 h 11008"/>
              <a:gd name="T38" fmla="*/ 8308 w 12406"/>
              <a:gd name="T39" fmla="*/ 11007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406" h="11008">
                <a:moveTo>
                  <a:pt x="7030" y="0"/>
                </a:moveTo>
                <a:lnTo>
                  <a:pt x="7030" y="2228"/>
                </a:lnTo>
                <a:lnTo>
                  <a:pt x="7030" y="2228"/>
                </a:lnTo>
                <a:cubicBezTo>
                  <a:pt x="7030" y="2711"/>
                  <a:pt x="6638" y="3102"/>
                  <a:pt x="6156" y="3102"/>
                </a:cubicBezTo>
                <a:lnTo>
                  <a:pt x="784" y="3102"/>
                </a:lnTo>
                <a:lnTo>
                  <a:pt x="784" y="3102"/>
                </a:lnTo>
                <a:cubicBezTo>
                  <a:pt x="351" y="3102"/>
                  <a:pt x="0" y="3453"/>
                  <a:pt x="0" y="3886"/>
                </a:cubicBezTo>
                <a:lnTo>
                  <a:pt x="0" y="4548"/>
                </a:lnTo>
                <a:lnTo>
                  <a:pt x="0" y="4548"/>
                </a:lnTo>
                <a:cubicBezTo>
                  <a:pt x="0" y="4981"/>
                  <a:pt x="351" y="5332"/>
                  <a:pt x="784" y="5332"/>
                </a:cubicBezTo>
                <a:lnTo>
                  <a:pt x="11621" y="5332"/>
                </a:lnTo>
                <a:lnTo>
                  <a:pt x="11621" y="5332"/>
                </a:lnTo>
                <a:cubicBezTo>
                  <a:pt x="12054" y="5332"/>
                  <a:pt x="12405" y="5682"/>
                  <a:pt x="12405" y="6115"/>
                </a:cubicBezTo>
                <a:lnTo>
                  <a:pt x="12405" y="6876"/>
                </a:lnTo>
                <a:lnTo>
                  <a:pt x="12405" y="6876"/>
                </a:lnTo>
                <a:cubicBezTo>
                  <a:pt x="12405" y="7309"/>
                  <a:pt x="12054" y="7660"/>
                  <a:pt x="11621" y="7660"/>
                </a:cubicBezTo>
                <a:lnTo>
                  <a:pt x="9092" y="7660"/>
                </a:lnTo>
                <a:lnTo>
                  <a:pt x="9092" y="7660"/>
                </a:lnTo>
                <a:cubicBezTo>
                  <a:pt x="8659" y="7660"/>
                  <a:pt x="8308" y="8011"/>
                  <a:pt x="8308" y="8444"/>
                </a:cubicBezTo>
                <a:lnTo>
                  <a:pt x="8308" y="11007"/>
                </a:lnTo>
              </a:path>
            </a:pathLst>
          </a:custGeom>
          <a:noFill/>
          <a:ln w="7620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Freeform 4"/>
          <p:cNvSpPr>
            <a:spLocks noChangeArrowheads="1"/>
          </p:cNvSpPr>
          <p:nvPr/>
        </p:nvSpPr>
        <p:spPr bwMode="auto">
          <a:xfrm>
            <a:off x="12581275" y="1059730"/>
            <a:ext cx="4432997" cy="1520041"/>
          </a:xfrm>
          <a:custGeom>
            <a:avLst/>
            <a:gdLst>
              <a:gd name="T0" fmla="*/ 3534 w 3535"/>
              <a:gd name="T1" fmla="*/ 1212 h 1213"/>
              <a:gd name="T2" fmla="*/ 0 w 3535"/>
              <a:gd name="T3" fmla="*/ 1212 h 1213"/>
              <a:gd name="T4" fmla="*/ 0 w 3535"/>
              <a:gd name="T5" fmla="*/ 0 h 1213"/>
              <a:gd name="T6" fmla="*/ 3534 w 3535"/>
              <a:gd name="T7" fmla="*/ 0 h 1213"/>
              <a:gd name="T8" fmla="*/ 3534 w 3535"/>
              <a:gd name="T9" fmla="*/ 1212 h 1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5" h="1213">
                <a:moveTo>
                  <a:pt x="3534" y="1212"/>
                </a:moveTo>
                <a:lnTo>
                  <a:pt x="0" y="1212"/>
                </a:lnTo>
                <a:lnTo>
                  <a:pt x="0" y="0"/>
                </a:lnTo>
                <a:lnTo>
                  <a:pt x="3534" y="0"/>
                </a:lnTo>
                <a:lnTo>
                  <a:pt x="3534" y="121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6"/>
          <p:cNvSpPr>
            <a:spLocks noChangeArrowheads="1"/>
          </p:cNvSpPr>
          <p:nvPr/>
        </p:nvSpPr>
        <p:spPr bwMode="auto">
          <a:xfrm>
            <a:off x="14134480" y="11119649"/>
            <a:ext cx="4432997" cy="1520041"/>
          </a:xfrm>
          <a:custGeom>
            <a:avLst/>
            <a:gdLst>
              <a:gd name="T0" fmla="*/ 3534 w 3535"/>
              <a:gd name="T1" fmla="*/ 1212 h 1213"/>
              <a:gd name="T2" fmla="*/ 0 w 3535"/>
              <a:gd name="T3" fmla="*/ 1212 h 1213"/>
              <a:gd name="T4" fmla="*/ 0 w 3535"/>
              <a:gd name="T5" fmla="*/ 0 h 1213"/>
              <a:gd name="T6" fmla="*/ 3534 w 3535"/>
              <a:gd name="T7" fmla="*/ 0 h 1213"/>
              <a:gd name="T8" fmla="*/ 3534 w 3535"/>
              <a:gd name="T9" fmla="*/ 1212 h 1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5" h="1213">
                <a:moveTo>
                  <a:pt x="3534" y="1212"/>
                </a:moveTo>
                <a:lnTo>
                  <a:pt x="0" y="1212"/>
                </a:lnTo>
                <a:lnTo>
                  <a:pt x="0" y="0"/>
                </a:lnTo>
                <a:lnTo>
                  <a:pt x="3534" y="0"/>
                </a:lnTo>
                <a:lnTo>
                  <a:pt x="3534" y="121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8"/>
          <p:cNvSpPr>
            <a:spLocks noChangeArrowheads="1"/>
          </p:cNvSpPr>
          <p:nvPr/>
        </p:nvSpPr>
        <p:spPr bwMode="auto">
          <a:xfrm>
            <a:off x="18771994" y="3718421"/>
            <a:ext cx="1520041" cy="4427471"/>
          </a:xfrm>
          <a:custGeom>
            <a:avLst/>
            <a:gdLst>
              <a:gd name="T0" fmla="*/ 0 w 1213"/>
              <a:gd name="T1" fmla="*/ 0 h 3533"/>
              <a:gd name="T2" fmla="*/ 1212 w 1213"/>
              <a:gd name="T3" fmla="*/ 0 h 3533"/>
              <a:gd name="T4" fmla="*/ 1212 w 1213"/>
              <a:gd name="T5" fmla="*/ 3532 h 3533"/>
              <a:gd name="T6" fmla="*/ 0 w 1213"/>
              <a:gd name="T7" fmla="*/ 3532 h 3533"/>
              <a:gd name="T8" fmla="*/ 0 w 1213"/>
              <a:gd name="T9" fmla="*/ 0 h 3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3" h="3533">
                <a:moveTo>
                  <a:pt x="0" y="0"/>
                </a:moveTo>
                <a:lnTo>
                  <a:pt x="1212" y="0"/>
                </a:lnTo>
                <a:lnTo>
                  <a:pt x="1212" y="3532"/>
                </a:lnTo>
                <a:lnTo>
                  <a:pt x="0" y="3532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10"/>
          <p:cNvSpPr>
            <a:spLocks noChangeArrowheads="1"/>
          </p:cNvSpPr>
          <p:nvPr/>
        </p:nvSpPr>
        <p:spPr bwMode="auto">
          <a:xfrm>
            <a:off x="5832283" y="4199309"/>
            <a:ext cx="2034093" cy="2034093"/>
          </a:xfrm>
          <a:custGeom>
            <a:avLst/>
            <a:gdLst>
              <a:gd name="T0" fmla="*/ 0 w 1621"/>
              <a:gd name="T1" fmla="*/ 810 h 1621"/>
              <a:gd name="T2" fmla="*/ 0 w 1621"/>
              <a:gd name="T3" fmla="*/ 810 h 1621"/>
              <a:gd name="T4" fmla="*/ 810 w 1621"/>
              <a:gd name="T5" fmla="*/ 1620 h 1621"/>
              <a:gd name="T6" fmla="*/ 810 w 1621"/>
              <a:gd name="T7" fmla="*/ 1620 h 1621"/>
              <a:gd name="T8" fmla="*/ 1620 w 1621"/>
              <a:gd name="T9" fmla="*/ 810 h 1621"/>
              <a:gd name="T10" fmla="*/ 1620 w 1621"/>
              <a:gd name="T11" fmla="*/ 810 h 1621"/>
              <a:gd name="T12" fmla="*/ 810 w 1621"/>
              <a:gd name="T13" fmla="*/ 0 h 1621"/>
              <a:gd name="T14" fmla="*/ 810 w 1621"/>
              <a:gd name="T15" fmla="*/ 0 h 1621"/>
              <a:gd name="T16" fmla="*/ 0 w 1621"/>
              <a:gd name="T17" fmla="*/ 810 h 1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21" h="1621">
                <a:moveTo>
                  <a:pt x="0" y="810"/>
                </a:moveTo>
                <a:lnTo>
                  <a:pt x="0" y="810"/>
                </a:lnTo>
                <a:cubicBezTo>
                  <a:pt x="0" y="1258"/>
                  <a:pt x="363" y="1620"/>
                  <a:pt x="810" y="1620"/>
                </a:cubicBezTo>
                <a:lnTo>
                  <a:pt x="810" y="1620"/>
                </a:lnTo>
                <a:cubicBezTo>
                  <a:pt x="1257" y="1620"/>
                  <a:pt x="1620" y="1258"/>
                  <a:pt x="1620" y="810"/>
                </a:cubicBezTo>
                <a:lnTo>
                  <a:pt x="1620" y="810"/>
                </a:lnTo>
                <a:cubicBezTo>
                  <a:pt x="1620" y="363"/>
                  <a:pt x="1257" y="0"/>
                  <a:pt x="810" y="0"/>
                </a:cubicBezTo>
                <a:lnTo>
                  <a:pt x="810" y="0"/>
                </a:lnTo>
                <a:cubicBezTo>
                  <a:pt x="363" y="0"/>
                  <a:pt x="0" y="363"/>
                  <a:pt x="0" y="81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12"/>
          <p:cNvSpPr>
            <a:spLocks noChangeArrowheads="1"/>
          </p:cNvSpPr>
          <p:nvPr/>
        </p:nvSpPr>
        <p:spPr bwMode="auto">
          <a:xfrm>
            <a:off x="13813889" y="5575637"/>
            <a:ext cx="2028568" cy="2028568"/>
          </a:xfrm>
          <a:custGeom>
            <a:avLst/>
            <a:gdLst>
              <a:gd name="T0" fmla="*/ 0 w 1620"/>
              <a:gd name="T1" fmla="*/ 810 h 1620"/>
              <a:gd name="T2" fmla="*/ 0 w 1620"/>
              <a:gd name="T3" fmla="*/ 810 h 1620"/>
              <a:gd name="T4" fmla="*/ 809 w 1620"/>
              <a:gd name="T5" fmla="*/ 1619 h 1620"/>
              <a:gd name="T6" fmla="*/ 809 w 1620"/>
              <a:gd name="T7" fmla="*/ 1619 h 1620"/>
              <a:gd name="T8" fmla="*/ 1619 w 1620"/>
              <a:gd name="T9" fmla="*/ 810 h 1620"/>
              <a:gd name="T10" fmla="*/ 1619 w 1620"/>
              <a:gd name="T11" fmla="*/ 810 h 1620"/>
              <a:gd name="T12" fmla="*/ 809 w 1620"/>
              <a:gd name="T13" fmla="*/ 0 h 1620"/>
              <a:gd name="T14" fmla="*/ 809 w 1620"/>
              <a:gd name="T15" fmla="*/ 0 h 1620"/>
              <a:gd name="T16" fmla="*/ 0 w 1620"/>
              <a:gd name="T17" fmla="*/ 810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20" h="1620">
                <a:moveTo>
                  <a:pt x="0" y="810"/>
                </a:moveTo>
                <a:lnTo>
                  <a:pt x="0" y="810"/>
                </a:lnTo>
                <a:cubicBezTo>
                  <a:pt x="0" y="1256"/>
                  <a:pt x="362" y="1619"/>
                  <a:pt x="809" y="1619"/>
                </a:cubicBezTo>
                <a:lnTo>
                  <a:pt x="809" y="1619"/>
                </a:lnTo>
                <a:cubicBezTo>
                  <a:pt x="1256" y="1619"/>
                  <a:pt x="1619" y="1256"/>
                  <a:pt x="1619" y="810"/>
                </a:cubicBezTo>
                <a:lnTo>
                  <a:pt x="1619" y="810"/>
                </a:lnTo>
                <a:cubicBezTo>
                  <a:pt x="1619" y="363"/>
                  <a:pt x="1256" y="0"/>
                  <a:pt x="809" y="0"/>
                </a:cubicBezTo>
                <a:lnTo>
                  <a:pt x="809" y="0"/>
                </a:lnTo>
                <a:cubicBezTo>
                  <a:pt x="362" y="0"/>
                  <a:pt x="0" y="363"/>
                  <a:pt x="0" y="81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14"/>
          <p:cNvSpPr>
            <a:spLocks noChangeArrowheads="1"/>
          </p:cNvSpPr>
          <p:nvPr/>
        </p:nvSpPr>
        <p:spPr bwMode="auto">
          <a:xfrm>
            <a:off x="21005075" y="8250912"/>
            <a:ext cx="2034093" cy="2034093"/>
          </a:xfrm>
          <a:custGeom>
            <a:avLst/>
            <a:gdLst>
              <a:gd name="T0" fmla="*/ 0 w 1621"/>
              <a:gd name="T1" fmla="*/ 810 h 1621"/>
              <a:gd name="T2" fmla="*/ 0 w 1621"/>
              <a:gd name="T3" fmla="*/ 810 h 1621"/>
              <a:gd name="T4" fmla="*/ 809 w 1621"/>
              <a:gd name="T5" fmla="*/ 1620 h 1621"/>
              <a:gd name="T6" fmla="*/ 809 w 1621"/>
              <a:gd name="T7" fmla="*/ 1620 h 1621"/>
              <a:gd name="T8" fmla="*/ 1620 w 1621"/>
              <a:gd name="T9" fmla="*/ 810 h 1621"/>
              <a:gd name="T10" fmla="*/ 1620 w 1621"/>
              <a:gd name="T11" fmla="*/ 810 h 1621"/>
              <a:gd name="T12" fmla="*/ 809 w 1621"/>
              <a:gd name="T13" fmla="*/ 0 h 1621"/>
              <a:gd name="T14" fmla="*/ 809 w 1621"/>
              <a:gd name="T15" fmla="*/ 0 h 1621"/>
              <a:gd name="T16" fmla="*/ 0 w 1621"/>
              <a:gd name="T17" fmla="*/ 810 h 1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21" h="1621">
                <a:moveTo>
                  <a:pt x="0" y="810"/>
                </a:moveTo>
                <a:lnTo>
                  <a:pt x="0" y="810"/>
                </a:lnTo>
                <a:cubicBezTo>
                  <a:pt x="0" y="1257"/>
                  <a:pt x="362" y="1620"/>
                  <a:pt x="809" y="1620"/>
                </a:cubicBezTo>
                <a:lnTo>
                  <a:pt x="809" y="1620"/>
                </a:lnTo>
                <a:cubicBezTo>
                  <a:pt x="1257" y="1620"/>
                  <a:pt x="1620" y="1257"/>
                  <a:pt x="1620" y="810"/>
                </a:cubicBezTo>
                <a:lnTo>
                  <a:pt x="1620" y="810"/>
                </a:lnTo>
                <a:cubicBezTo>
                  <a:pt x="1620" y="363"/>
                  <a:pt x="1257" y="0"/>
                  <a:pt x="809" y="0"/>
                </a:cubicBezTo>
                <a:lnTo>
                  <a:pt x="809" y="0"/>
                </a:lnTo>
                <a:cubicBezTo>
                  <a:pt x="362" y="0"/>
                  <a:pt x="0" y="363"/>
                  <a:pt x="0" y="81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7" name="CuadroTexto 346"/>
          <p:cNvSpPr txBox="1"/>
          <p:nvPr/>
        </p:nvSpPr>
        <p:spPr>
          <a:xfrm>
            <a:off x="6064002" y="4326340"/>
            <a:ext cx="16722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en-US" sz="10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48" name="CuadroTexto 347"/>
          <p:cNvSpPr txBox="1"/>
          <p:nvPr/>
        </p:nvSpPr>
        <p:spPr>
          <a:xfrm>
            <a:off x="14042846" y="5713785"/>
            <a:ext cx="16722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en-US" sz="10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49" name="CuadroTexto 348"/>
          <p:cNvSpPr txBox="1"/>
          <p:nvPr/>
        </p:nvSpPr>
        <p:spPr>
          <a:xfrm>
            <a:off x="21211394" y="8430305"/>
            <a:ext cx="16722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en-US" sz="10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50" name="CuadroTexto 349"/>
          <p:cNvSpPr txBox="1"/>
          <p:nvPr/>
        </p:nvSpPr>
        <p:spPr>
          <a:xfrm>
            <a:off x="12858047" y="1311918"/>
            <a:ext cx="40418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3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51" name="CuadroTexto 350"/>
          <p:cNvSpPr txBox="1"/>
          <p:nvPr/>
        </p:nvSpPr>
        <p:spPr>
          <a:xfrm>
            <a:off x="14395244" y="11347123"/>
            <a:ext cx="40418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3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52" name="CuadroTexto 351"/>
          <p:cNvSpPr txBox="1"/>
          <p:nvPr/>
        </p:nvSpPr>
        <p:spPr>
          <a:xfrm rot="16200000">
            <a:off x="17522992" y="5424324"/>
            <a:ext cx="40418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3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54" name="CuadroTexto 353"/>
          <p:cNvSpPr txBox="1"/>
          <p:nvPr/>
        </p:nvSpPr>
        <p:spPr>
          <a:xfrm>
            <a:off x="1119870" y="10805812"/>
            <a:ext cx="121389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18" name="CuadroTexto 132">
            <a:extLst>
              <a:ext uri="{FF2B5EF4-FFF2-40B4-BE49-F238E27FC236}">
                <a16:creationId xmlns:a16="http://schemas.microsoft.com/office/drawing/2014/main" id="{D3FE30DB-BAAC-EC47-AECA-4B2F026860A4}"/>
              </a:ext>
            </a:extLst>
          </p:cNvPr>
          <p:cNvSpPr txBox="1"/>
          <p:nvPr/>
        </p:nvSpPr>
        <p:spPr>
          <a:xfrm>
            <a:off x="1093876" y="7713443"/>
            <a:ext cx="693330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Roadmap</a:t>
            </a:r>
          </a:p>
          <a:p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Infographic</a:t>
            </a:r>
          </a:p>
        </p:txBody>
      </p:sp>
    </p:spTree>
    <p:extLst>
      <p:ext uri="{BB962C8B-B14F-4D97-AF65-F5344CB8AC3E}">
        <p14:creationId xmlns:p14="http://schemas.microsoft.com/office/powerpoint/2010/main" val="21365615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"/>
          <p:cNvSpPr>
            <a:spLocks noChangeShapeType="1"/>
          </p:cNvSpPr>
          <p:nvPr/>
        </p:nvSpPr>
        <p:spPr bwMode="auto">
          <a:xfrm>
            <a:off x="12556931" y="1493542"/>
            <a:ext cx="6178709" cy="5455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"/>
          <p:cNvSpPr>
            <a:spLocks noChangeShapeType="1"/>
          </p:cNvSpPr>
          <p:nvPr/>
        </p:nvSpPr>
        <p:spPr bwMode="auto">
          <a:xfrm>
            <a:off x="12556931" y="7077832"/>
            <a:ext cx="6178709" cy="5455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"/>
          <p:cNvSpPr>
            <a:spLocks noChangeShapeType="1"/>
          </p:cNvSpPr>
          <p:nvPr/>
        </p:nvSpPr>
        <p:spPr bwMode="auto">
          <a:xfrm>
            <a:off x="4540422" y="10857045"/>
            <a:ext cx="5033494" cy="5452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>
            <a:off x="5631103" y="4007565"/>
            <a:ext cx="6178709" cy="5452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6"/>
          <p:cNvSpPr>
            <a:spLocks noChangeArrowheads="1"/>
          </p:cNvSpPr>
          <p:nvPr/>
        </p:nvSpPr>
        <p:spPr bwMode="auto">
          <a:xfrm>
            <a:off x="5985573" y="0"/>
            <a:ext cx="12302888" cy="13716000"/>
          </a:xfrm>
          <a:custGeom>
            <a:avLst/>
            <a:gdLst>
              <a:gd name="T0" fmla="*/ 3312 w 9950"/>
              <a:gd name="T1" fmla="*/ 0 h 10801"/>
              <a:gd name="T2" fmla="*/ 0 w 9950"/>
              <a:gd name="T3" fmla="*/ 10800 h 10801"/>
              <a:gd name="T4" fmla="*/ 9949 w 9950"/>
              <a:gd name="T5" fmla="*/ 10800 h 10801"/>
              <a:gd name="T6" fmla="*/ 6801 w 9950"/>
              <a:gd name="T7" fmla="*/ 0 h 10801"/>
              <a:gd name="T8" fmla="*/ 3312 w 9950"/>
              <a:gd name="T9" fmla="*/ 0 h 10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50" h="10801">
                <a:moveTo>
                  <a:pt x="3312" y="0"/>
                </a:moveTo>
                <a:lnTo>
                  <a:pt x="0" y="10800"/>
                </a:lnTo>
                <a:lnTo>
                  <a:pt x="9949" y="10800"/>
                </a:lnTo>
                <a:lnTo>
                  <a:pt x="6801" y="0"/>
                </a:lnTo>
                <a:lnTo>
                  <a:pt x="3312" y="0"/>
                </a:lnTo>
              </a:path>
            </a:pathLst>
          </a:custGeom>
          <a:solidFill>
            <a:srgbClr val="797979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8"/>
          <p:cNvSpPr>
            <a:spLocks noChangeArrowheads="1"/>
          </p:cNvSpPr>
          <p:nvPr/>
        </p:nvSpPr>
        <p:spPr bwMode="auto">
          <a:xfrm>
            <a:off x="10348299" y="9068327"/>
            <a:ext cx="3577436" cy="3582887"/>
          </a:xfrm>
          <a:custGeom>
            <a:avLst/>
            <a:gdLst>
              <a:gd name="T0" fmla="*/ 0 w 2894"/>
              <a:gd name="T1" fmla="*/ 1447 h 2896"/>
              <a:gd name="T2" fmla="*/ 0 w 2894"/>
              <a:gd name="T3" fmla="*/ 1447 h 2896"/>
              <a:gd name="T4" fmla="*/ 1446 w 2894"/>
              <a:gd name="T5" fmla="*/ 2895 h 2896"/>
              <a:gd name="T6" fmla="*/ 1446 w 2894"/>
              <a:gd name="T7" fmla="*/ 2895 h 2896"/>
              <a:gd name="T8" fmla="*/ 2893 w 2894"/>
              <a:gd name="T9" fmla="*/ 1447 h 2896"/>
              <a:gd name="T10" fmla="*/ 2893 w 2894"/>
              <a:gd name="T11" fmla="*/ 1447 h 2896"/>
              <a:gd name="T12" fmla="*/ 1446 w 2894"/>
              <a:gd name="T13" fmla="*/ 0 h 2896"/>
              <a:gd name="T14" fmla="*/ 1446 w 2894"/>
              <a:gd name="T15" fmla="*/ 0 h 2896"/>
              <a:gd name="T16" fmla="*/ 0 w 2894"/>
              <a:gd name="T17" fmla="*/ 1447 h 2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94" h="2896">
                <a:moveTo>
                  <a:pt x="0" y="1447"/>
                </a:moveTo>
                <a:lnTo>
                  <a:pt x="0" y="1447"/>
                </a:lnTo>
                <a:cubicBezTo>
                  <a:pt x="0" y="2246"/>
                  <a:pt x="648" y="2895"/>
                  <a:pt x="1446" y="2895"/>
                </a:cubicBezTo>
                <a:lnTo>
                  <a:pt x="1446" y="2895"/>
                </a:lnTo>
                <a:cubicBezTo>
                  <a:pt x="2246" y="2895"/>
                  <a:pt x="2893" y="2246"/>
                  <a:pt x="2893" y="1447"/>
                </a:cubicBezTo>
                <a:lnTo>
                  <a:pt x="2893" y="1447"/>
                </a:lnTo>
                <a:cubicBezTo>
                  <a:pt x="2893" y="648"/>
                  <a:pt x="2246" y="0"/>
                  <a:pt x="1446" y="0"/>
                </a:cubicBezTo>
                <a:lnTo>
                  <a:pt x="1446" y="0"/>
                </a:lnTo>
                <a:cubicBezTo>
                  <a:pt x="648" y="0"/>
                  <a:pt x="0" y="648"/>
                  <a:pt x="0" y="144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11"/>
          <p:cNvSpPr>
            <a:spLocks noChangeArrowheads="1"/>
          </p:cNvSpPr>
          <p:nvPr/>
        </p:nvSpPr>
        <p:spPr bwMode="auto">
          <a:xfrm>
            <a:off x="10828199" y="5698121"/>
            <a:ext cx="2764880" cy="2764876"/>
          </a:xfrm>
          <a:custGeom>
            <a:avLst/>
            <a:gdLst>
              <a:gd name="T0" fmla="*/ 0 w 2234"/>
              <a:gd name="T1" fmla="*/ 1116 h 2234"/>
              <a:gd name="T2" fmla="*/ 0 w 2234"/>
              <a:gd name="T3" fmla="*/ 1116 h 2234"/>
              <a:gd name="T4" fmla="*/ 1116 w 2234"/>
              <a:gd name="T5" fmla="*/ 2233 h 2234"/>
              <a:gd name="T6" fmla="*/ 1116 w 2234"/>
              <a:gd name="T7" fmla="*/ 2233 h 2234"/>
              <a:gd name="T8" fmla="*/ 2233 w 2234"/>
              <a:gd name="T9" fmla="*/ 1116 h 2234"/>
              <a:gd name="T10" fmla="*/ 2233 w 2234"/>
              <a:gd name="T11" fmla="*/ 1116 h 2234"/>
              <a:gd name="T12" fmla="*/ 1116 w 2234"/>
              <a:gd name="T13" fmla="*/ 0 h 2234"/>
              <a:gd name="T14" fmla="*/ 1116 w 2234"/>
              <a:gd name="T15" fmla="*/ 0 h 2234"/>
              <a:gd name="T16" fmla="*/ 0 w 2234"/>
              <a:gd name="T17" fmla="*/ 1116 h 2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4" h="2234">
                <a:moveTo>
                  <a:pt x="0" y="1116"/>
                </a:moveTo>
                <a:lnTo>
                  <a:pt x="0" y="1116"/>
                </a:lnTo>
                <a:cubicBezTo>
                  <a:pt x="0" y="1732"/>
                  <a:pt x="501" y="2233"/>
                  <a:pt x="1116" y="2233"/>
                </a:cubicBezTo>
                <a:lnTo>
                  <a:pt x="1116" y="2233"/>
                </a:lnTo>
                <a:cubicBezTo>
                  <a:pt x="1733" y="2233"/>
                  <a:pt x="2233" y="1732"/>
                  <a:pt x="2233" y="1116"/>
                </a:cubicBezTo>
                <a:lnTo>
                  <a:pt x="2233" y="1116"/>
                </a:lnTo>
                <a:cubicBezTo>
                  <a:pt x="2233" y="500"/>
                  <a:pt x="1733" y="0"/>
                  <a:pt x="1116" y="0"/>
                </a:cubicBezTo>
                <a:lnTo>
                  <a:pt x="1116" y="0"/>
                </a:lnTo>
                <a:cubicBezTo>
                  <a:pt x="501" y="0"/>
                  <a:pt x="0" y="500"/>
                  <a:pt x="0" y="111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14"/>
          <p:cNvSpPr>
            <a:spLocks noChangeArrowheads="1"/>
          </p:cNvSpPr>
          <p:nvPr/>
        </p:nvSpPr>
        <p:spPr bwMode="auto">
          <a:xfrm>
            <a:off x="11111777" y="2905976"/>
            <a:ext cx="2203177" cy="2208628"/>
          </a:xfrm>
          <a:custGeom>
            <a:avLst/>
            <a:gdLst>
              <a:gd name="T0" fmla="*/ 0 w 1783"/>
              <a:gd name="T1" fmla="*/ 891 h 1784"/>
              <a:gd name="T2" fmla="*/ 0 w 1783"/>
              <a:gd name="T3" fmla="*/ 891 h 1784"/>
              <a:gd name="T4" fmla="*/ 890 w 1783"/>
              <a:gd name="T5" fmla="*/ 1783 h 1784"/>
              <a:gd name="T6" fmla="*/ 890 w 1783"/>
              <a:gd name="T7" fmla="*/ 1783 h 1784"/>
              <a:gd name="T8" fmla="*/ 1782 w 1783"/>
              <a:gd name="T9" fmla="*/ 891 h 1784"/>
              <a:gd name="T10" fmla="*/ 1782 w 1783"/>
              <a:gd name="T11" fmla="*/ 891 h 1784"/>
              <a:gd name="T12" fmla="*/ 890 w 1783"/>
              <a:gd name="T13" fmla="*/ 0 h 1784"/>
              <a:gd name="T14" fmla="*/ 890 w 1783"/>
              <a:gd name="T15" fmla="*/ 0 h 1784"/>
              <a:gd name="T16" fmla="*/ 0 w 1783"/>
              <a:gd name="T17" fmla="*/ 891 h 1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3" h="1784">
                <a:moveTo>
                  <a:pt x="0" y="891"/>
                </a:moveTo>
                <a:lnTo>
                  <a:pt x="0" y="891"/>
                </a:lnTo>
                <a:cubicBezTo>
                  <a:pt x="0" y="1383"/>
                  <a:pt x="399" y="1783"/>
                  <a:pt x="890" y="1783"/>
                </a:cubicBezTo>
                <a:lnTo>
                  <a:pt x="890" y="1783"/>
                </a:lnTo>
                <a:cubicBezTo>
                  <a:pt x="1383" y="1783"/>
                  <a:pt x="1782" y="1383"/>
                  <a:pt x="1782" y="891"/>
                </a:cubicBezTo>
                <a:lnTo>
                  <a:pt x="1782" y="891"/>
                </a:lnTo>
                <a:cubicBezTo>
                  <a:pt x="1782" y="399"/>
                  <a:pt x="1383" y="0"/>
                  <a:pt x="890" y="0"/>
                </a:cubicBezTo>
                <a:lnTo>
                  <a:pt x="890" y="0"/>
                </a:lnTo>
                <a:cubicBezTo>
                  <a:pt x="399" y="0"/>
                  <a:pt x="0" y="399"/>
                  <a:pt x="0" y="89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17"/>
          <p:cNvSpPr>
            <a:spLocks noChangeArrowheads="1"/>
          </p:cNvSpPr>
          <p:nvPr/>
        </p:nvSpPr>
        <p:spPr bwMode="auto">
          <a:xfrm>
            <a:off x="11406261" y="686438"/>
            <a:ext cx="1614209" cy="1619664"/>
          </a:xfrm>
          <a:custGeom>
            <a:avLst/>
            <a:gdLst>
              <a:gd name="T0" fmla="*/ 0 w 1307"/>
              <a:gd name="T1" fmla="*/ 654 h 1308"/>
              <a:gd name="T2" fmla="*/ 0 w 1307"/>
              <a:gd name="T3" fmla="*/ 654 h 1308"/>
              <a:gd name="T4" fmla="*/ 652 w 1307"/>
              <a:gd name="T5" fmla="*/ 1307 h 1308"/>
              <a:gd name="T6" fmla="*/ 652 w 1307"/>
              <a:gd name="T7" fmla="*/ 1307 h 1308"/>
              <a:gd name="T8" fmla="*/ 1306 w 1307"/>
              <a:gd name="T9" fmla="*/ 654 h 1308"/>
              <a:gd name="T10" fmla="*/ 1306 w 1307"/>
              <a:gd name="T11" fmla="*/ 654 h 1308"/>
              <a:gd name="T12" fmla="*/ 652 w 1307"/>
              <a:gd name="T13" fmla="*/ 0 h 1308"/>
              <a:gd name="T14" fmla="*/ 652 w 1307"/>
              <a:gd name="T15" fmla="*/ 0 h 1308"/>
              <a:gd name="T16" fmla="*/ 0 w 1307"/>
              <a:gd name="T17" fmla="*/ 654 h 1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7" h="1308">
                <a:moveTo>
                  <a:pt x="0" y="654"/>
                </a:moveTo>
                <a:lnTo>
                  <a:pt x="0" y="654"/>
                </a:lnTo>
                <a:cubicBezTo>
                  <a:pt x="0" y="1015"/>
                  <a:pt x="292" y="1307"/>
                  <a:pt x="652" y="1307"/>
                </a:cubicBezTo>
                <a:lnTo>
                  <a:pt x="652" y="1307"/>
                </a:lnTo>
                <a:cubicBezTo>
                  <a:pt x="1014" y="1307"/>
                  <a:pt x="1306" y="1015"/>
                  <a:pt x="1306" y="654"/>
                </a:cubicBezTo>
                <a:lnTo>
                  <a:pt x="1306" y="654"/>
                </a:lnTo>
                <a:cubicBezTo>
                  <a:pt x="1306" y="293"/>
                  <a:pt x="1014" y="0"/>
                  <a:pt x="652" y="0"/>
                </a:cubicBezTo>
                <a:lnTo>
                  <a:pt x="652" y="0"/>
                </a:lnTo>
                <a:cubicBezTo>
                  <a:pt x="292" y="0"/>
                  <a:pt x="0" y="293"/>
                  <a:pt x="0" y="65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CuadroTexto 192"/>
          <p:cNvSpPr txBox="1"/>
          <p:nvPr/>
        </p:nvSpPr>
        <p:spPr>
          <a:xfrm>
            <a:off x="2390143" y="2793244"/>
            <a:ext cx="29241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194" name="CuadroTexto 193"/>
          <p:cNvSpPr txBox="1"/>
          <p:nvPr/>
        </p:nvSpPr>
        <p:spPr>
          <a:xfrm>
            <a:off x="2122644" y="3502860"/>
            <a:ext cx="3110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195" name="CuadroTexto 194"/>
          <p:cNvSpPr txBox="1"/>
          <p:nvPr/>
        </p:nvSpPr>
        <p:spPr>
          <a:xfrm>
            <a:off x="1622155" y="9819638"/>
            <a:ext cx="25298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201" name="CuadroTexto 200"/>
          <p:cNvSpPr txBox="1"/>
          <p:nvPr/>
        </p:nvSpPr>
        <p:spPr>
          <a:xfrm>
            <a:off x="1013109" y="10529254"/>
            <a:ext cx="3110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 being offered.</a:t>
            </a:r>
          </a:p>
        </p:txBody>
      </p:sp>
      <p:sp>
        <p:nvSpPr>
          <p:cNvPr id="204" name="CuadroTexto 203"/>
          <p:cNvSpPr txBox="1"/>
          <p:nvPr/>
        </p:nvSpPr>
        <p:spPr>
          <a:xfrm>
            <a:off x="19055647" y="624182"/>
            <a:ext cx="2626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205" name="CuadroTexto 204"/>
          <p:cNvSpPr txBox="1"/>
          <p:nvPr/>
        </p:nvSpPr>
        <p:spPr>
          <a:xfrm>
            <a:off x="19043328" y="1333798"/>
            <a:ext cx="3110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06" name="CuadroTexto 205"/>
          <p:cNvSpPr txBox="1"/>
          <p:nvPr/>
        </p:nvSpPr>
        <p:spPr>
          <a:xfrm>
            <a:off x="19093439" y="5858945"/>
            <a:ext cx="25683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207" name="CuadroTexto 206"/>
          <p:cNvSpPr txBox="1"/>
          <p:nvPr/>
        </p:nvSpPr>
        <p:spPr>
          <a:xfrm>
            <a:off x="19081120" y="6568561"/>
            <a:ext cx="3110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08" name="CuadroTexto 207"/>
          <p:cNvSpPr txBox="1"/>
          <p:nvPr/>
        </p:nvSpPr>
        <p:spPr>
          <a:xfrm>
            <a:off x="11344857" y="9076124"/>
            <a:ext cx="1731564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  <a:endParaRPr lang="en-US" sz="20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9" name="CuadroTexto 208"/>
          <p:cNvSpPr txBox="1"/>
          <p:nvPr/>
        </p:nvSpPr>
        <p:spPr>
          <a:xfrm>
            <a:off x="11506577" y="5563712"/>
            <a:ext cx="1471878" cy="2754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210" name="CuadroTexto 209"/>
          <p:cNvSpPr txBox="1"/>
          <p:nvPr/>
        </p:nvSpPr>
        <p:spPr>
          <a:xfrm>
            <a:off x="11626761" y="2811573"/>
            <a:ext cx="12554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  <a:endParaRPr lang="en-US" sz="1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11" name="CuadroTexto 210"/>
          <p:cNvSpPr txBox="1"/>
          <p:nvPr/>
        </p:nvSpPr>
        <p:spPr>
          <a:xfrm>
            <a:off x="11671869" y="452048"/>
            <a:ext cx="107753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  <a:endParaRPr lang="en-US" sz="12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672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"/>
          <p:cNvSpPr>
            <a:spLocks noChangeArrowheads="1"/>
          </p:cNvSpPr>
          <p:nvPr/>
        </p:nvSpPr>
        <p:spPr bwMode="auto">
          <a:xfrm>
            <a:off x="0" y="8416468"/>
            <a:ext cx="24463671" cy="3687740"/>
          </a:xfrm>
          <a:custGeom>
            <a:avLst/>
            <a:gdLst>
              <a:gd name="T0" fmla="*/ 0 w 19570"/>
              <a:gd name="T1" fmla="*/ 2951 h 2952"/>
              <a:gd name="T2" fmla="*/ 6274 w 19570"/>
              <a:gd name="T3" fmla="*/ 2951 h 2952"/>
              <a:gd name="T4" fmla="*/ 6274 w 19570"/>
              <a:gd name="T5" fmla="*/ 0 h 2952"/>
              <a:gd name="T6" fmla="*/ 12483 w 19570"/>
              <a:gd name="T7" fmla="*/ 0 h 2952"/>
              <a:gd name="T8" fmla="*/ 12483 w 19570"/>
              <a:gd name="T9" fmla="*/ 2255 h 2952"/>
              <a:gd name="T10" fmla="*/ 19569 w 19570"/>
              <a:gd name="T11" fmla="*/ 2255 h 2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570" h="2952">
                <a:moveTo>
                  <a:pt x="0" y="2951"/>
                </a:moveTo>
                <a:lnTo>
                  <a:pt x="6274" y="2951"/>
                </a:lnTo>
                <a:lnTo>
                  <a:pt x="6274" y="0"/>
                </a:lnTo>
                <a:lnTo>
                  <a:pt x="12483" y="0"/>
                </a:lnTo>
                <a:lnTo>
                  <a:pt x="12483" y="2255"/>
                </a:lnTo>
                <a:lnTo>
                  <a:pt x="19569" y="2255"/>
                </a:lnTo>
              </a:path>
            </a:pathLst>
          </a:custGeom>
          <a:noFill/>
          <a:ln w="847725" cap="flat">
            <a:solidFill>
              <a:srgbClr val="79797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2"/>
          <p:cNvSpPr>
            <a:spLocks noChangeArrowheads="1"/>
          </p:cNvSpPr>
          <p:nvPr/>
        </p:nvSpPr>
        <p:spPr bwMode="auto">
          <a:xfrm>
            <a:off x="0" y="8383394"/>
            <a:ext cx="24463671" cy="3693254"/>
          </a:xfrm>
          <a:custGeom>
            <a:avLst/>
            <a:gdLst>
              <a:gd name="T0" fmla="*/ 0 w 19570"/>
              <a:gd name="T1" fmla="*/ 2952 h 2953"/>
              <a:gd name="T2" fmla="*/ 6274 w 19570"/>
              <a:gd name="T3" fmla="*/ 2952 h 2953"/>
              <a:gd name="T4" fmla="*/ 6274 w 19570"/>
              <a:gd name="T5" fmla="*/ 0 h 2953"/>
              <a:gd name="T6" fmla="*/ 12483 w 19570"/>
              <a:gd name="T7" fmla="*/ 0 h 2953"/>
              <a:gd name="T8" fmla="*/ 12483 w 19570"/>
              <a:gd name="T9" fmla="*/ 2256 h 2953"/>
              <a:gd name="T10" fmla="*/ 19569 w 19570"/>
              <a:gd name="T11" fmla="*/ 2256 h 2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570" h="2953">
                <a:moveTo>
                  <a:pt x="0" y="2952"/>
                </a:moveTo>
                <a:lnTo>
                  <a:pt x="6274" y="2952"/>
                </a:lnTo>
                <a:lnTo>
                  <a:pt x="6274" y="0"/>
                </a:lnTo>
                <a:lnTo>
                  <a:pt x="12483" y="0"/>
                </a:lnTo>
                <a:lnTo>
                  <a:pt x="12483" y="2256"/>
                </a:lnTo>
                <a:lnTo>
                  <a:pt x="19569" y="2256"/>
                </a:lnTo>
              </a:path>
            </a:pathLst>
          </a:custGeom>
          <a:noFill/>
          <a:ln w="5715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3"/>
          <p:cNvSpPr>
            <a:spLocks noChangeArrowheads="1"/>
          </p:cNvSpPr>
          <p:nvPr/>
        </p:nvSpPr>
        <p:spPr bwMode="auto">
          <a:xfrm>
            <a:off x="4498052" y="10318217"/>
            <a:ext cx="5514" cy="551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84F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"/>
          <p:cNvSpPr>
            <a:spLocks noChangeArrowheads="1"/>
          </p:cNvSpPr>
          <p:nvPr/>
        </p:nvSpPr>
        <p:spPr bwMode="auto">
          <a:xfrm>
            <a:off x="4498052" y="10318217"/>
            <a:ext cx="11025" cy="5514"/>
          </a:xfrm>
          <a:custGeom>
            <a:avLst/>
            <a:gdLst>
              <a:gd name="T0" fmla="*/ 0 w 7"/>
              <a:gd name="T1" fmla="*/ 0 h 1"/>
              <a:gd name="T2" fmla="*/ 0 w 7"/>
              <a:gd name="T3" fmla="*/ 0 h 1"/>
              <a:gd name="T4" fmla="*/ 6 w 7"/>
              <a:gd name="T5" fmla="*/ 0 h 1"/>
              <a:gd name="T6" fmla="*/ 6 w 7"/>
              <a:gd name="T7" fmla="*/ 0 h 1"/>
              <a:gd name="T8" fmla="*/ 0 w 7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1">
                <a:moveTo>
                  <a:pt x="0" y="0"/>
                </a:moveTo>
                <a:lnTo>
                  <a:pt x="0" y="0"/>
                </a:lnTo>
                <a:cubicBezTo>
                  <a:pt x="2" y="0"/>
                  <a:pt x="4" y="0"/>
                  <a:pt x="6" y="0"/>
                </a:cubicBezTo>
                <a:lnTo>
                  <a:pt x="6" y="0"/>
                </a:lnTo>
                <a:lnTo>
                  <a:pt x="0" y="0"/>
                </a:lnTo>
              </a:path>
            </a:pathLst>
          </a:custGeom>
          <a:solidFill>
            <a:srgbClr val="384F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5"/>
          <p:cNvSpPr>
            <a:spLocks noChangeArrowheads="1"/>
          </p:cNvSpPr>
          <p:nvPr/>
        </p:nvSpPr>
        <p:spPr bwMode="auto">
          <a:xfrm>
            <a:off x="2337223" y="10461537"/>
            <a:ext cx="1333981" cy="1063879"/>
          </a:xfrm>
          <a:custGeom>
            <a:avLst/>
            <a:gdLst>
              <a:gd name="T0" fmla="*/ 0 w 1069"/>
              <a:gd name="T1" fmla="*/ 0 h 849"/>
              <a:gd name="T2" fmla="*/ 0 w 1069"/>
              <a:gd name="T3" fmla="*/ 848 h 849"/>
              <a:gd name="T4" fmla="*/ 146 w 1069"/>
              <a:gd name="T5" fmla="*/ 848 h 849"/>
              <a:gd name="T6" fmla="*/ 146 w 1069"/>
              <a:gd name="T7" fmla="*/ 848 h 849"/>
              <a:gd name="T8" fmla="*/ 310 w 1069"/>
              <a:gd name="T9" fmla="*/ 767 h 849"/>
              <a:gd name="T10" fmla="*/ 310 w 1069"/>
              <a:gd name="T11" fmla="*/ 767 h 849"/>
              <a:gd name="T12" fmla="*/ 473 w 1069"/>
              <a:gd name="T13" fmla="*/ 848 h 849"/>
              <a:gd name="T14" fmla="*/ 1068 w 1069"/>
              <a:gd name="T15" fmla="*/ 848 h 849"/>
              <a:gd name="T16" fmla="*/ 1068 w 1069"/>
              <a:gd name="T17" fmla="*/ 0 h 849"/>
              <a:gd name="T18" fmla="*/ 0 w 1069"/>
              <a:gd name="T19" fmla="*/ 0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9" h="849">
                <a:moveTo>
                  <a:pt x="0" y="0"/>
                </a:moveTo>
                <a:lnTo>
                  <a:pt x="0" y="848"/>
                </a:lnTo>
                <a:lnTo>
                  <a:pt x="146" y="848"/>
                </a:lnTo>
                <a:lnTo>
                  <a:pt x="146" y="848"/>
                </a:lnTo>
                <a:cubicBezTo>
                  <a:pt x="178" y="800"/>
                  <a:pt x="239" y="767"/>
                  <a:pt x="310" y="767"/>
                </a:cubicBezTo>
                <a:lnTo>
                  <a:pt x="310" y="767"/>
                </a:lnTo>
                <a:cubicBezTo>
                  <a:pt x="381" y="767"/>
                  <a:pt x="442" y="800"/>
                  <a:pt x="473" y="848"/>
                </a:cubicBezTo>
                <a:lnTo>
                  <a:pt x="1068" y="848"/>
                </a:lnTo>
                <a:lnTo>
                  <a:pt x="1068" y="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6"/>
          <p:cNvSpPr>
            <a:spLocks noChangeArrowheads="1"/>
          </p:cNvSpPr>
          <p:nvPr/>
        </p:nvSpPr>
        <p:spPr bwMode="auto">
          <a:xfrm>
            <a:off x="3720817" y="10549734"/>
            <a:ext cx="881971" cy="970168"/>
          </a:xfrm>
          <a:custGeom>
            <a:avLst/>
            <a:gdLst>
              <a:gd name="T0" fmla="*/ 607 w 707"/>
              <a:gd name="T1" fmla="*/ 501 h 778"/>
              <a:gd name="T2" fmla="*/ 259 w 707"/>
              <a:gd name="T3" fmla="*/ 99 h 778"/>
              <a:gd name="T4" fmla="*/ 259 w 707"/>
              <a:gd name="T5" fmla="*/ 99 h 778"/>
              <a:gd name="T6" fmla="*/ 0 w 707"/>
              <a:gd name="T7" fmla="*/ 0 h 778"/>
              <a:gd name="T8" fmla="*/ 0 w 707"/>
              <a:gd name="T9" fmla="*/ 777 h 778"/>
              <a:gd name="T10" fmla="*/ 59 w 707"/>
              <a:gd name="T11" fmla="*/ 777 h 778"/>
              <a:gd name="T12" fmla="*/ 59 w 707"/>
              <a:gd name="T13" fmla="*/ 777 h 778"/>
              <a:gd name="T14" fmla="*/ 227 w 707"/>
              <a:gd name="T15" fmla="*/ 696 h 778"/>
              <a:gd name="T16" fmla="*/ 227 w 707"/>
              <a:gd name="T17" fmla="*/ 696 h 778"/>
              <a:gd name="T18" fmla="*/ 394 w 707"/>
              <a:gd name="T19" fmla="*/ 774 h 778"/>
              <a:gd name="T20" fmla="*/ 394 w 707"/>
              <a:gd name="T21" fmla="*/ 774 h 778"/>
              <a:gd name="T22" fmla="*/ 607 w 707"/>
              <a:gd name="T23" fmla="*/ 501 h 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07" h="778">
                <a:moveTo>
                  <a:pt x="607" y="501"/>
                </a:moveTo>
                <a:lnTo>
                  <a:pt x="259" y="99"/>
                </a:lnTo>
                <a:lnTo>
                  <a:pt x="259" y="99"/>
                </a:lnTo>
                <a:cubicBezTo>
                  <a:pt x="203" y="35"/>
                  <a:pt x="102" y="2"/>
                  <a:pt x="0" y="0"/>
                </a:cubicBezTo>
                <a:lnTo>
                  <a:pt x="0" y="777"/>
                </a:lnTo>
                <a:lnTo>
                  <a:pt x="59" y="777"/>
                </a:lnTo>
                <a:lnTo>
                  <a:pt x="59" y="777"/>
                </a:lnTo>
                <a:cubicBezTo>
                  <a:pt x="92" y="729"/>
                  <a:pt x="155" y="696"/>
                  <a:pt x="227" y="696"/>
                </a:cubicBezTo>
                <a:lnTo>
                  <a:pt x="227" y="696"/>
                </a:lnTo>
                <a:cubicBezTo>
                  <a:pt x="299" y="696"/>
                  <a:pt x="361" y="727"/>
                  <a:pt x="394" y="774"/>
                </a:cubicBezTo>
                <a:lnTo>
                  <a:pt x="394" y="774"/>
                </a:lnTo>
                <a:cubicBezTo>
                  <a:pt x="591" y="753"/>
                  <a:pt x="706" y="616"/>
                  <a:pt x="607" y="501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7"/>
          <p:cNvSpPr>
            <a:spLocks noChangeArrowheads="1"/>
          </p:cNvSpPr>
          <p:nvPr/>
        </p:nvSpPr>
        <p:spPr bwMode="auto">
          <a:xfrm>
            <a:off x="3831063" y="10698568"/>
            <a:ext cx="325225" cy="402398"/>
          </a:xfrm>
          <a:custGeom>
            <a:avLst/>
            <a:gdLst>
              <a:gd name="T0" fmla="*/ 221 w 258"/>
              <a:gd name="T1" fmla="*/ 205 h 320"/>
              <a:gd name="T2" fmla="*/ 95 w 258"/>
              <a:gd name="T3" fmla="*/ 40 h 320"/>
              <a:gd name="T4" fmla="*/ 95 w 258"/>
              <a:gd name="T5" fmla="*/ 40 h 320"/>
              <a:gd name="T6" fmla="*/ 0 w 258"/>
              <a:gd name="T7" fmla="*/ 0 h 320"/>
              <a:gd name="T8" fmla="*/ 0 w 258"/>
              <a:gd name="T9" fmla="*/ 319 h 320"/>
              <a:gd name="T10" fmla="*/ 22 w 258"/>
              <a:gd name="T11" fmla="*/ 319 h 320"/>
              <a:gd name="T12" fmla="*/ 78 w 258"/>
              <a:gd name="T13" fmla="*/ 319 h 320"/>
              <a:gd name="T14" fmla="*/ 78 w 258"/>
              <a:gd name="T15" fmla="*/ 319 h 320"/>
              <a:gd name="T16" fmla="*/ 144 w 258"/>
              <a:gd name="T17" fmla="*/ 318 h 320"/>
              <a:gd name="T18" fmla="*/ 144 w 258"/>
              <a:gd name="T19" fmla="*/ 318 h 320"/>
              <a:gd name="T20" fmla="*/ 221 w 258"/>
              <a:gd name="T21" fmla="*/ 205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8" h="320">
                <a:moveTo>
                  <a:pt x="221" y="205"/>
                </a:moveTo>
                <a:lnTo>
                  <a:pt x="95" y="40"/>
                </a:lnTo>
                <a:lnTo>
                  <a:pt x="95" y="40"/>
                </a:lnTo>
                <a:cubicBezTo>
                  <a:pt x="75" y="14"/>
                  <a:pt x="38" y="0"/>
                  <a:pt x="0" y="0"/>
                </a:cubicBezTo>
                <a:lnTo>
                  <a:pt x="0" y="319"/>
                </a:lnTo>
                <a:lnTo>
                  <a:pt x="22" y="319"/>
                </a:lnTo>
                <a:lnTo>
                  <a:pt x="78" y="319"/>
                </a:lnTo>
                <a:lnTo>
                  <a:pt x="78" y="319"/>
                </a:lnTo>
                <a:cubicBezTo>
                  <a:pt x="104" y="319"/>
                  <a:pt x="94" y="319"/>
                  <a:pt x="144" y="318"/>
                </a:cubicBezTo>
                <a:lnTo>
                  <a:pt x="144" y="318"/>
                </a:lnTo>
                <a:cubicBezTo>
                  <a:pt x="216" y="309"/>
                  <a:pt x="257" y="252"/>
                  <a:pt x="221" y="20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8"/>
          <p:cNvSpPr>
            <a:spLocks noChangeArrowheads="1"/>
          </p:cNvSpPr>
          <p:nvPr/>
        </p:nvSpPr>
        <p:spPr bwMode="auto">
          <a:xfrm>
            <a:off x="3781451" y="11442730"/>
            <a:ext cx="446500" cy="446500"/>
          </a:xfrm>
          <a:custGeom>
            <a:avLst/>
            <a:gdLst>
              <a:gd name="T0" fmla="*/ 0 w 357"/>
              <a:gd name="T1" fmla="*/ 178 h 357"/>
              <a:gd name="T2" fmla="*/ 0 w 357"/>
              <a:gd name="T3" fmla="*/ 178 h 357"/>
              <a:gd name="T4" fmla="*/ 178 w 357"/>
              <a:gd name="T5" fmla="*/ 356 h 357"/>
              <a:gd name="T6" fmla="*/ 178 w 357"/>
              <a:gd name="T7" fmla="*/ 356 h 357"/>
              <a:gd name="T8" fmla="*/ 356 w 357"/>
              <a:gd name="T9" fmla="*/ 178 h 357"/>
              <a:gd name="T10" fmla="*/ 356 w 357"/>
              <a:gd name="T11" fmla="*/ 178 h 357"/>
              <a:gd name="T12" fmla="*/ 178 w 357"/>
              <a:gd name="T13" fmla="*/ 0 h 357"/>
              <a:gd name="T14" fmla="*/ 178 w 357"/>
              <a:gd name="T15" fmla="*/ 0 h 357"/>
              <a:gd name="T16" fmla="*/ 0 w 357"/>
              <a:gd name="T17" fmla="*/ 1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7" h="357">
                <a:moveTo>
                  <a:pt x="0" y="178"/>
                </a:moveTo>
                <a:lnTo>
                  <a:pt x="0" y="178"/>
                </a:lnTo>
                <a:cubicBezTo>
                  <a:pt x="0" y="276"/>
                  <a:pt x="80" y="356"/>
                  <a:pt x="178" y="356"/>
                </a:cubicBezTo>
                <a:lnTo>
                  <a:pt x="178" y="356"/>
                </a:lnTo>
                <a:cubicBezTo>
                  <a:pt x="276" y="356"/>
                  <a:pt x="356" y="276"/>
                  <a:pt x="356" y="178"/>
                </a:cubicBezTo>
                <a:lnTo>
                  <a:pt x="356" y="178"/>
                </a:lnTo>
                <a:cubicBezTo>
                  <a:pt x="356" y="80"/>
                  <a:pt x="276" y="0"/>
                  <a:pt x="178" y="0"/>
                </a:cubicBezTo>
                <a:lnTo>
                  <a:pt x="178" y="0"/>
                </a:lnTo>
                <a:cubicBezTo>
                  <a:pt x="80" y="0"/>
                  <a:pt x="0" y="80"/>
                  <a:pt x="0" y="17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9"/>
          <p:cNvSpPr>
            <a:spLocks noChangeArrowheads="1"/>
          </p:cNvSpPr>
          <p:nvPr/>
        </p:nvSpPr>
        <p:spPr bwMode="auto">
          <a:xfrm>
            <a:off x="3897211" y="11558490"/>
            <a:ext cx="220493" cy="226003"/>
          </a:xfrm>
          <a:custGeom>
            <a:avLst/>
            <a:gdLst>
              <a:gd name="T0" fmla="*/ 0 w 178"/>
              <a:gd name="T1" fmla="*/ 89 h 179"/>
              <a:gd name="T2" fmla="*/ 0 w 178"/>
              <a:gd name="T3" fmla="*/ 89 h 179"/>
              <a:gd name="T4" fmla="*/ 89 w 178"/>
              <a:gd name="T5" fmla="*/ 178 h 179"/>
              <a:gd name="T6" fmla="*/ 89 w 178"/>
              <a:gd name="T7" fmla="*/ 178 h 179"/>
              <a:gd name="T8" fmla="*/ 177 w 178"/>
              <a:gd name="T9" fmla="*/ 89 h 179"/>
              <a:gd name="T10" fmla="*/ 177 w 178"/>
              <a:gd name="T11" fmla="*/ 89 h 179"/>
              <a:gd name="T12" fmla="*/ 89 w 178"/>
              <a:gd name="T13" fmla="*/ 0 h 179"/>
              <a:gd name="T14" fmla="*/ 89 w 178"/>
              <a:gd name="T15" fmla="*/ 0 h 179"/>
              <a:gd name="T16" fmla="*/ 0 w 178"/>
              <a:gd name="T17" fmla="*/ 89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" h="179">
                <a:moveTo>
                  <a:pt x="0" y="89"/>
                </a:moveTo>
                <a:lnTo>
                  <a:pt x="0" y="89"/>
                </a:lnTo>
                <a:cubicBezTo>
                  <a:pt x="0" y="138"/>
                  <a:pt x="40" y="178"/>
                  <a:pt x="89" y="178"/>
                </a:cubicBezTo>
                <a:lnTo>
                  <a:pt x="89" y="178"/>
                </a:lnTo>
                <a:cubicBezTo>
                  <a:pt x="138" y="178"/>
                  <a:pt x="177" y="138"/>
                  <a:pt x="177" y="89"/>
                </a:cubicBezTo>
                <a:lnTo>
                  <a:pt x="177" y="89"/>
                </a:lnTo>
                <a:cubicBezTo>
                  <a:pt x="177" y="40"/>
                  <a:pt x="138" y="0"/>
                  <a:pt x="89" y="0"/>
                </a:cubicBezTo>
                <a:lnTo>
                  <a:pt x="89" y="0"/>
                </a:lnTo>
                <a:cubicBezTo>
                  <a:pt x="40" y="0"/>
                  <a:pt x="0" y="40"/>
                  <a:pt x="0" y="8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10"/>
          <p:cNvSpPr>
            <a:spLocks noChangeArrowheads="1"/>
          </p:cNvSpPr>
          <p:nvPr/>
        </p:nvSpPr>
        <p:spPr bwMode="auto">
          <a:xfrm>
            <a:off x="2508107" y="11442730"/>
            <a:ext cx="446496" cy="446500"/>
          </a:xfrm>
          <a:custGeom>
            <a:avLst/>
            <a:gdLst>
              <a:gd name="T0" fmla="*/ 0 w 356"/>
              <a:gd name="T1" fmla="*/ 178 h 357"/>
              <a:gd name="T2" fmla="*/ 0 w 356"/>
              <a:gd name="T3" fmla="*/ 178 h 357"/>
              <a:gd name="T4" fmla="*/ 178 w 356"/>
              <a:gd name="T5" fmla="*/ 356 h 357"/>
              <a:gd name="T6" fmla="*/ 178 w 356"/>
              <a:gd name="T7" fmla="*/ 356 h 357"/>
              <a:gd name="T8" fmla="*/ 355 w 356"/>
              <a:gd name="T9" fmla="*/ 178 h 357"/>
              <a:gd name="T10" fmla="*/ 355 w 356"/>
              <a:gd name="T11" fmla="*/ 178 h 357"/>
              <a:gd name="T12" fmla="*/ 178 w 356"/>
              <a:gd name="T13" fmla="*/ 0 h 357"/>
              <a:gd name="T14" fmla="*/ 178 w 356"/>
              <a:gd name="T15" fmla="*/ 0 h 357"/>
              <a:gd name="T16" fmla="*/ 0 w 356"/>
              <a:gd name="T17" fmla="*/ 1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6" h="357">
                <a:moveTo>
                  <a:pt x="0" y="178"/>
                </a:moveTo>
                <a:lnTo>
                  <a:pt x="0" y="178"/>
                </a:lnTo>
                <a:cubicBezTo>
                  <a:pt x="0" y="276"/>
                  <a:pt x="79" y="356"/>
                  <a:pt x="178" y="356"/>
                </a:cubicBezTo>
                <a:lnTo>
                  <a:pt x="178" y="356"/>
                </a:lnTo>
                <a:cubicBezTo>
                  <a:pt x="275" y="356"/>
                  <a:pt x="355" y="276"/>
                  <a:pt x="355" y="178"/>
                </a:cubicBezTo>
                <a:lnTo>
                  <a:pt x="355" y="178"/>
                </a:lnTo>
                <a:cubicBezTo>
                  <a:pt x="355" y="80"/>
                  <a:pt x="275" y="0"/>
                  <a:pt x="178" y="0"/>
                </a:cubicBezTo>
                <a:lnTo>
                  <a:pt x="178" y="0"/>
                </a:lnTo>
                <a:cubicBezTo>
                  <a:pt x="79" y="0"/>
                  <a:pt x="0" y="80"/>
                  <a:pt x="0" y="17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11"/>
          <p:cNvSpPr>
            <a:spLocks noChangeArrowheads="1"/>
          </p:cNvSpPr>
          <p:nvPr/>
        </p:nvSpPr>
        <p:spPr bwMode="auto">
          <a:xfrm>
            <a:off x="2618353" y="11558490"/>
            <a:ext cx="226003" cy="226003"/>
          </a:xfrm>
          <a:custGeom>
            <a:avLst/>
            <a:gdLst>
              <a:gd name="T0" fmla="*/ 0 w 179"/>
              <a:gd name="T1" fmla="*/ 89 h 179"/>
              <a:gd name="T2" fmla="*/ 0 w 179"/>
              <a:gd name="T3" fmla="*/ 89 h 179"/>
              <a:gd name="T4" fmla="*/ 90 w 179"/>
              <a:gd name="T5" fmla="*/ 178 h 179"/>
              <a:gd name="T6" fmla="*/ 90 w 179"/>
              <a:gd name="T7" fmla="*/ 178 h 179"/>
              <a:gd name="T8" fmla="*/ 178 w 179"/>
              <a:gd name="T9" fmla="*/ 89 h 179"/>
              <a:gd name="T10" fmla="*/ 178 w 179"/>
              <a:gd name="T11" fmla="*/ 89 h 179"/>
              <a:gd name="T12" fmla="*/ 90 w 179"/>
              <a:gd name="T13" fmla="*/ 0 h 179"/>
              <a:gd name="T14" fmla="*/ 90 w 179"/>
              <a:gd name="T15" fmla="*/ 0 h 179"/>
              <a:gd name="T16" fmla="*/ 0 w 179"/>
              <a:gd name="T17" fmla="*/ 89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9" h="179">
                <a:moveTo>
                  <a:pt x="0" y="89"/>
                </a:moveTo>
                <a:lnTo>
                  <a:pt x="0" y="89"/>
                </a:lnTo>
                <a:cubicBezTo>
                  <a:pt x="0" y="138"/>
                  <a:pt x="40" y="178"/>
                  <a:pt x="90" y="178"/>
                </a:cubicBezTo>
                <a:lnTo>
                  <a:pt x="90" y="178"/>
                </a:lnTo>
                <a:cubicBezTo>
                  <a:pt x="138" y="178"/>
                  <a:pt x="178" y="138"/>
                  <a:pt x="178" y="89"/>
                </a:cubicBezTo>
                <a:lnTo>
                  <a:pt x="178" y="89"/>
                </a:lnTo>
                <a:cubicBezTo>
                  <a:pt x="178" y="40"/>
                  <a:pt x="138" y="0"/>
                  <a:pt x="90" y="0"/>
                </a:cubicBezTo>
                <a:lnTo>
                  <a:pt x="90" y="0"/>
                </a:lnTo>
                <a:cubicBezTo>
                  <a:pt x="40" y="0"/>
                  <a:pt x="0" y="40"/>
                  <a:pt x="0" y="8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12"/>
          <p:cNvSpPr>
            <a:spLocks noChangeArrowheads="1"/>
          </p:cNvSpPr>
          <p:nvPr/>
        </p:nvSpPr>
        <p:spPr bwMode="auto">
          <a:xfrm>
            <a:off x="12705897" y="6575354"/>
            <a:ext cx="5511" cy="551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84F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13"/>
          <p:cNvSpPr>
            <a:spLocks noChangeArrowheads="1"/>
          </p:cNvSpPr>
          <p:nvPr/>
        </p:nvSpPr>
        <p:spPr bwMode="auto">
          <a:xfrm>
            <a:off x="12705897" y="6575354"/>
            <a:ext cx="11025" cy="5511"/>
          </a:xfrm>
          <a:custGeom>
            <a:avLst/>
            <a:gdLst>
              <a:gd name="T0" fmla="*/ 0 w 7"/>
              <a:gd name="T1" fmla="*/ 0 h 1"/>
              <a:gd name="T2" fmla="*/ 0 w 7"/>
              <a:gd name="T3" fmla="*/ 0 h 1"/>
              <a:gd name="T4" fmla="*/ 6 w 7"/>
              <a:gd name="T5" fmla="*/ 0 h 1"/>
              <a:gd name="T6" fmla="*/ 6 w 7"/>
              <a:gd name="T7" fmla="*/ 0 h 1"/>
              <a:gd name="T8" fmla="*/ 0 w 7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1">
                <a:moveTo>
                  <a:pt x="0" y="0"/>
                </a:moveTo>
                <a:lnTo>
                  <a:pt x="0" y="0"/>
                </a:lnTo>
                <a:cubicBezTo>
                  <a:pt x="2" y="0"/>
                  <a:pt x="4" y="0"/>
                  <a:pt x="6" y="0"/>
                </a:cubicBezTo>
                <a:lnTo>
                  <a:pt x="6" y="0"/>
                </a:lnTo>
                <a:lnTo>
                  <a:pt x="0" y="0"/>
                </a:lnTo>
              </a:path>
            </a:pathLst>
          </a:custGeom>
          <a:solidFill>
            <a:srgbClr val="384F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14"/>
          <p:cNvSpPr>
            <a:spLocks noChangeArrowheads="1"/>
          </p:cNvSpPr>
          <p:nvPr/>
        </p:nvSpPr>
        <p:spPr bwMode="auto">
          <a:xfrm>
            <a:off x="10550578" y="6718674"/>
            <a:ext cx="1333981" cy="1058365"/>
          </a:xfrm>
          <a:custGeom>
            <a:avLst/>
            <a:gdLst>
              <a:gd name="T0" fmla="*/ 0 w 1069"/>
              <a:gd name="T1" fmla="*/ 0 h 848"/>
              <a:gd name="T2" fmla="*/ 0 w 1069"/>
              <a:gd name="T3" fmla="*/ 847 h 848"/>
              <a:gd name="T4" fmla="*/ 146 w 1069"/>
              <a:gd name="T5" fmla="*/ 847 h 848"/>
              <a:gd name="T6" fmla="*/ 146 w 1069"/>
              <a:gd name="T7" fmla="*/ 847 h 848"/>
              <a:gd name="T8" fmla="*/ 310 w 1069"/>
              <a:gd name="T9" fmla="*/ 766 h 848"/>
              <a:gd name="T10" fmla="*/ 310 w 1069"/>
              <a:gd name="T11" fmla="*/ 766 h 848"/>
              <a:gd name="T12" fmla="*/ 474 w 1069"/>
              <a:gd name="T13" fmla="*/ 847 h 848"/>
              <a:gd name="T14" fmla="*/ 1068 w 1069"/>
              <a:gd name="T15" fmla="*/ 847 h 848"/>
              <a:gd name="T16" fmla="*/ 1068 w 1069"/>
              <a:gd name="T17" fmla="*/ 0 h 848"/>
              <a:gd name="T18" fmla="*/ 0 w 1069"/>
              <a:gd name="T19" fmla="*/ 0 h 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9" h="848">
                <a:moveTo>
                  <a:pt x="0" y="0"/>
                </a:moveTo>
                <a:lnTo>
                  <a:pt x="0" y="847"/>
                </a:lnTo>
                <a:lnTo>
                  <a:pt x="146" y="847"/>
                </a:lnTo>
                <a:lnTo>
                  <a:pt x="146" y="847"/>
                </a:lnTo>
                <a:cubicBezTo>
                  <a:pt x="178" y="799"/>
                  <a:pt x="239" y="766"/>
                  <a:pt x="310" y="766"/>
                </a:cubicBezTo>
                <a:lnTo>
                  <a:pt x="310" y="766"/>
                </a:lnTo>
                <a:cubicBezTo>
                  <a:pt x="381" y="766"/>
                  <a:pt x="442" y="799"/>
                  <a:pt x="474" y="847"/>
                </a:cubicBezTo>
                <a:lnTo>
                  <a:pt x="1068" y="847"/>
                </a:lnTo>
                <a:lnTo>
                  <a:pt x="1068" y="0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15"/>
          <p:cNvSpPr>
            <a:spLocks noChangeArrowheads="1"/>
          </p:cNvSpPr>
          <p:nvPr/>
        </p:nvSpPr>
        <p:spPr bwMode="auto">
          <a:xfrm>
            <a:off x="11928658" y="6806871"/>
            <a:ext cx="881971" cy="970168"/>
          </a:xfrm>
          <a:custGeom>
            <a:avLst/>
            <a:gdLst>
              <a:gd name="T0" fmla="*/ 606 w 706"/>
              <a:gd name="T1" fmla="*/ 501 h 777"/>
              <a:gd name="T2" fmla="*/ 258 w 706"/>
              <a:gd name="T3" fmla="*/ 99 h 777"/>
              <a:gd name="T4" fmla="*/ 258 w 706"/>
              <a:gd name="T5" fmla="*/ 99 h 777"/>
              <a:gd name="T6" fmla="*/ 0 w 706"/>
              <a:gd name="T7" fmla="*/ 0 h 777"/>
              <a:gd name="T8" fmla="*/ 0 w 706"/>
              <a:gd name="T9" fmla="*/ 776 h 777"/>
              <a:gd name="T10" fmla="*/ 59 w 706"/>
              <a:gd name="T11" fmla="*/ 776 h 777"/>
              <a:gd name="T12" fmla="*/ 59 w 706"/>
              <a:gd name="T13" fmla="*/ 776 h 777"/>
              <a:gd name="T14" fmla="*/ 227 w 706"/>
              <a:gd name="T15" fmla="*/ 695 h 777"/>
              <a:gd name="T16" fmla="*/ 227 w 706"/>
              <a:gd name="T17" fmla="*/ 695 h 777"/>
              <a:gd name="T18" fmla="*/ 393 w 706"/>
              <a:gd name="T19" fmla="*/ 773 h 777"/>
              <a:gd name="T20" fmla="*/ 393 w 706"/>
              <a:gd name="T21" fmla="*/ 773 h 777"/>
              <a:gd name="T22" fmla="*/ 606 w 706"/>
              <a:gd name="T23" fmla="*/ 501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06" h="777">
                <a:moveTo>
                  <a:pt x="606" y="501"/>
                </a:moveTo>
                <a:lnTo>
                  <a:pt x="258" y="99"/>
                </a:lnTo>
                <a:lnTo>
                  <a:pt x="258" y="99"/>
                </a:lnTo>
                <a:cubicBezTo>
                  <a:pt x="203" y="35"/>
                  <a:pt x="103" y="1"/>
                  <a:pt x="0" y="0"/>
                </a:cubicBezTo>
                <a:lnTo>
                  <a:pt x="0" y="776"/>
                </a:lnTo>
                <a:lnTo>
                  <a:pt x="59" y="776"/>
                </a:lnTo>
                <a:lnTo>
                  <a:pt x="59" y="776"/>
                </a:lnTo>
                <a:cubicBezTo>
                  <a:pt x="92" y="728"/>
                  <a:pt x="155" y="695"/>
                  <a:pt x="227" y="695"/>
                </a:cubicBezTo>
                <a:lnTo>
                  <a:pt x="227" y="695"/>
                </a:lnTo>
                <a:cubicBezTo>
                  <a:pt x="298" y="695"/>
                  <a:pt x="360" y="727"/>
                  <a:pt x="393" y="773"/>
                </a:cubicBezTo>
                <a:lnTo>
                  <a:pt x="393" y="773"/>
                </a:lnTo>
                <a:cubicBezTo>
                  <a:pt x="590" y="752"/>
                  <a:pt x="705" y="615"/>
                  <a:pt x="606" y="501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16"/>
          <p:cNvSpPr>
            <a:spLocks noChangeArrowheads="1"/>
          </p:cNvSpPr>
          <p:nvPr/>
        </p:nvSpPr>
        <p:spPr bwMode="auto">
          <a:xfrm>
            <a:off x="12038904" y="6955702"/>
            <a:ext cx="319714" cy="402401"/>
          </a:xfrm>
          <a:custGeom>
            <a:avLst/>
            <a:gdLst>
              <a:gd name="T0" fmla="*/ 219 w 256"/>
              <a:gd name="T1" fmla="*/ 206 h 320"/>
              <a:gd name="T2" fmla="*/ 95 w 256"/>
              <a:gd name="T3" fmla="*/ 40 h 320"/>
              <a:gd name="T4" fmla="*/ 95 w 256"/>
              <a:gd name="T5" fmla="*/ 40 h 320"/>
              <a:gd name="T6" fmla="*/ 0 w 256"/>
              <a:gd name="T7" fmla="*/ 0 h 320"/>
              <a:gd name="T8" fmla="*/ 0 w 256"/>
              <a:gd name="T9" fmla="*/ 319 h 320"/>
              <a:gd name="T10" fmla="*/ 21 w 256"/>
              <a:gd name="T11" fmla="*/ 319 h 320"/>
              <a:gd name="T12" fmla="*/ 77 w 256"/>
              <a:gd name="T13" fmla="*/ 319 h 320"/>
              <a:gd name="T14" fmla="*/ 77 w 256"/>
              <a:gd name="T15" fmla="*/ 319 h 320"/>
              <a:gd name="T16" fmla="*/ 143 w 256"/>
              <a:gd name="T17" fmla="*/ 318 h 320"/>
              <a:gd name="T18" fmla="*/ 143 w 256"/>
              <a:gd name="T19" fmla="*/ 318 h 320"/>
              <a:gd name="T20" fmla="*/ 219 w 256"/>
              <a:gd name="T21" fmla="*/ 206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6" h="320">
                <a:moveTo>
                  <a:pt x="219" y="206"/>
                </a:moveTo>
                <a:lnTo>
                  <a:pt x="95" y="40"/>
                </a:lnTo>
                <a:lnTo>
                  <a:pt x="95" y="40"/>
                </a:lnTo>
                <a:cubicBezTo>
                  <a:pt x="74" y="14"/>
                  <a:pt x="37" y="0"/>
                  <a:pt x="0" y="0"/>
                </a:cubicBezTo>
                <a:lnTo>
                  <a:pt x="0" y="319"/>
                </a:lnTo>
                <a:lnTo>
                  <a:pt x="21" y="319"/>
                </a:lnTo>
                <a:lnTo>
                  <a:pt x="77" y="319"/>
                </a:lnTo>
                <a:lnTo>
                  <a:pt x="77" y="319"/>
                </a:lnTo>
                <a:cubicBezTo>
                  <a:pt x="103" y="319"/>
                  <a:pt x="93" y="319"/>
                  <a:pt x="143" y="318"/>
                </a:cubicBezTo>
                <a:lnTo>
                  <a:pt x="143" y="318"/>
                </a:lnTo>
                <a:cubicBezTo>
                  <a:pt x="214" y="308"/>
                  <a:pt x="255" y="253"/>
                  <a:pt x="219" y="20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17"/>
          <p:cNvSpPr>
            <a:spLocks noChangeArrowheads="1"/>
          </p:cNvSpPr>
          <p:nvPr/>
        </p:nvSpPr>
        <p:spPr bwMode="auto">
          <a:xfrm>
            <a:off x="11994806" y="7699867"/>
            <a:ext cx="446500" cy="446496"/>
          </a:xfrm>
          <a:custGeom>
            <a:avLst/>
            <a:gdLst>
              <a:gd name="T0" fmla="*/ 0 w 355"/>
              <a:gd name="T1" fmla="*/ 177 h 356"/>
              <a:gd name="T2" fmla="*/ 0 w 355"/>
              <a:gd name="T3" fmla="*/ 177 h 356"/>
              <a:gd name="T4" fmla="*/ 177 w 355"/>
              <a:gd name="T5" fmla="*/ 355 h 356"/>
              <a:gd name="T6" fmla="*/ 177 w 355"/>
              <a:gd name="T7" fmla="*/ 355 h 356"/>
              <a:gd name="T8" fmla="*/ 354 w 355"/>
              <a:gd name="T9" fmla="*/ 177 h 356"/>
              <a:gd name="T10" fmla="*/ 354 w 355"/>
              <a:gd name="T11" fmla="*/ 177 h 356"/>
              <a:gd name="T12" fmla="*/ 177 w 355"/>
              <a:gd name="T13" fmla="*/ 0 h 356"/>
              <a:gd name="T14" fmla="*/ 177 w 355"/>
              <a:gd name="T15" fmla="*/ 0 h 356"/>
              <a:gd name="T16" fmla="*/ 0 w 355"/>
              <a:gd name="T17" fmla="*/ 177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5" h="356">
                <a:moveTo>
                  <a:pt x="0" y="177"/>
                </a:moveTo>
                <a:lnTo>
                  <a:pt x="0" y="177"/>
                </a:lnTo>
                <a:cubicBezTo>
                  <a:pt x="0" y="275"/>
                  <a:pt x="79" y="355"/>
                  <a:pt x="177" y="355"/>
                </a:cubicBezTo>
                <a:lnTo>
                  <a:pt x="177" y="355"/>
                </a:lnTo>
                <a:cubicBezTo>
                  <a:pt x="274" y="355"/>
                  <a:pt x="354" y="275"/>
                  <a:pt x="354" y="177"/>
                </a:cubicBezTo>
                <a:lnTo>
                  <a:pt x="354" y="177"/>
                </a:lnTo>
                <a:cubicBezTo>
                  <a:pt x="354" y="79"/>
                  <a:pt x="274" y="0"/>
                  <a:pt x="177" y="0"/>
                </a:cubicBezTo>
                <a:lnTo>
                  <a:pt x="177" y="0"/>
                </a:lnTo>
                <a:cubicBezTo>
                  <a:pt x="79" y="0"/>
                  <a:pt x="0" y="79"/>
                  <a:pt x="0" y="17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18"/>
          <p:cNvSpPr>
            <a:spLocks noChangeArrowheads="1"/>
          </p:cNvSpPr>
          <p:nvPr/>
        </p:nvSpPr>
        <p:spPr bwMode="auto">
          <a:xfrm>
            <a:off x="12105052" y="7810113"/>
            <a:ext cx="220493" cy="220493"/>
          </a:xfrm>
          <a:custGeom>
            <a:avLst/>
            <a:gdLst>
              <a:gd name="T0" fmla="*/ 0 w 178"/>
              <a:gd name="T1" fmla="*/ 89 h 178"/>
              <a:gd name="T2" fmla="*/ 0 w 178"/>
              <a:gd name="T3" fmla="*/ 89 h 178"/>
              <a:gd name="T4" fmla="*/ 89 w 178"/>
              <a:gd name="T5" fmla="*/ 177 h 178"/>
              <a:gd name="T6" fmla="*/ 89 w 178"/>
              <a:gd name="T7" fmla="*/ 177 h 178"/>
              <a:gd name="T8" fmla="*/ 177 w 178"/>
              <a:gd name="T9" fmla="*/ 89 h 178"/>
              <a:gd name="T10" fmla="*/ 177 w 178"/>
              <a:gd name="T11" fmla="*/ 89 h 178"/>
              <a:gd name="T12" fmla="*/ 89 w 178"/>
              <a:gd name="T13" fmla="*/ 0 h 178"/>
              <a:gd name="T14" fmla="*/ 89 w 178"/>
              <a:gd name="T15" fmla="*/ 0 h 178"/>
              <a:gd name="T16" fmla="*/ 0 w 178"/>
              <a:gd name="T17" fmla="*/ 89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" h="178">
                <a:moveTo>
                  <a:pt x="0" y="89"/>
                </a:moveTo>
                <a:lnTo>
                  <a:pt x="0" y="89"/>
                </a:lnTo>
                <a:cubicBezTo>
                  <a:pt x="0" y="138"/>
                  <a:pt x="40" y="177"/>
                  <a:pt x="89" y="177"/>
                </a:cubicBezTo>
                <a:lnTo>
                  <a:pt x="89" y="177"/>
                </a:lnTo>
                <a:cubicBezTo>
                  <a:pt x="137" y="177"/>
                  <a:pt x="177" y="138"/>
                  <a:pt x="177" y="89"/>
                </a:cubicBezTo>
                <a:lnTo>
                  <a:pt x="177" y="89"/>
                </a:lnTo>
                <a:cubicBezTo>
                  <a:pt x="177" y="40"/>
                  <a:pt x="137" y="0"/>
                  <a:pt x="89" y="0"/>
                </a:cubicBezTo>
                <a:lnTo>
                  <a:pt x="89" y="0"/>
                </a:lnTo>
                <a:cubicBezTo>
                  <a:pt x="40" y="0"/>
                  <a:pt x="0" y="40"/>
                  <a:pt x="0" y="8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19"/>
          <p:cNvSpPr>
            <a:spLocks noChangeArrowheads="1"/>
          </p:cNvSpPr>
          <p:nvPr/>
        </p:nvSpPr>
        <p:spPr bwMode="auto">
          <a:xfrm>
            <a:off x="10715948" y="7699867"/>
            <a:ext cx="446500" cy="446496"/>
          </a:xfrm>
          <a:custGeom>
            <a:avLst/>
            <a:gdLst>
              <a:gd name="T0" fmla="*/ 0 w 356"/>
              <a:gd name="T1" fmla="*/ 177 h 356"/>
              <a:gd name="T2" fmla="*/ 0 w 356"/>
              <a:gd name="T3" fmla="*/ 177 h 356"/>
              <a:gd name="T4" fmla="*/ 178 w 356"/>
              <a:gd name="T5" fmla="*/ 355 h 356"/>
              <a:gd name="T6" fmla="*/ 178 w 356"/>
              <a:gd name="T7" fmla="*/ 355 h 356"/>
              <a:gd name="T8" fmla="*/ 355 w 356"/>
              <a:gd name="T9" fmla="*/ 177 h 356"/>
              <a:gd name="T10" fmla="*/ 355 w 356"/>
              <a:gd name="T11" fmla="*/ 177 h 356"/>
              <a:gd name="T12" fmla="*/ 178 w 356"/>
              <a:gd name="T13" fmla="*/ 0 h 356"/>
              <a:gd name="T14" fmla="*/ 178 w 356"/>
              <a:gd name="T15" fmla="*/ 0 h 356"/>
              <a:gd name="T16" fmla="*/ 0 w 356"/>
              <a:gd name="T17" fmla="*/ 177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6" h="356">
                <a:moveTo>
                  <a:pt x="0" y="177"/>
                </a:moveTo>
                <a:lnTo>
                  <a:pt x="0" y="177"/>
                </a:lnTo>
                <a:cubicBezTo>
                  <a:pt x="0" y="275"/>
                  <a:pt x="79" y="355"/>
                  <a:pt x="178" y="355"/>
                </a:cubicBezTo>
                <a:lnTo>
                  <a:pt x="178" y="355"/>
                </a:lnTo>
                <a:cubicBezTo>
                  <a:pt x="275" y="355"/>
                  <a:pt x="355" y="275"/>
                  <a:pt x="355" y="177"/>
                </a:cubicBezTo>
                <a:lnTo>
                  <a:pt x="355" y="177"/>
                </a:lnTo>
                <a:cubicBezTo>
                  <a:pt x="355" y="79"/>
                  <a:pt x="275" y="0"/>
                  <a:pt x="178" y="0"/>
                </a:cubicBezTo>
                <a:lnTo>
                  <a:pt x="178" y="0"/>
                </a:lnTo>
                <a:cubicBezTo>
                  <a:pt x="79" y="0"/>
                  <a:pt x="0" y="79"/>
                  <a:pt x="0" y="17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20"/>
          <p:cNvSpPr>
            <a:spLocks noChangeArrowheads="1"/>
          </p:cNvSpPr>
          <p:nvPr/>
        </p:nvSpPr>
        <p:spPr bwMode="auto">
          <a:xfrm>
            <a:off x="10826194" y="7810113"/>
            <a:ext cx="226007" cy="220493"/>
          </a:xfrm>
          <a:custGeom>
            <a:avLst/>
            <a:gdLst>
              <a:gd name="T0" fmla="*/ 0 w 179"/>
              <a:gd name="T1" fmla="*/ 89 h 178"/>
              <a:gd name="T2" fmla="*/ 0 w 179"/>
              <a:gd name="T3" fmla="*/ 89 h 178"/>
              <a:gd name="T4" fmla="*/ 90 w 179"/>
              <a:gd name="T5" fmla="*/ 177 h 178"/>
              <a:gd name="T6" fmla="*/ 90 w 179"/>
              <a:gd name="T7" fmla="*/ 177 h 178"/>
              <a:gd name="T8" fmla="*/ 178 w 179"/>
              <a:gd name="T9" fmla="*/ 89 h 178"/>
              <a:gd name="T10" fmla="*/ 178 w 179"/>
              <a:gd name="T11" fmla="*/ 89 h 178"/>
              <a:gd name="T12" fmla="*/ 90 w 179"/>
              <a:gd name="T13" fmla="*/ 0 h 178"/>
              <a:gd name="T14" fmla="*/ 90 w 179"/>
              <a:gd name="T15" fmla="*/ 0 h 178"/>
              <a:gd name="T16" fmla="*/ 0 w 179"/>
              <a:gd name="T17" fmla="*/ 89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9" h="178">
                <a:moveTo>
                  <a:pt x="0" y="89"/>
                </a:moveTo>
                <a:lnTo>
                  <a:pt x="0" y="89"/>
                </a:lnTo>
                <a:cubicBezTo>
                  <a:pt x="0" y="138"/>
                  <a:pt x="40" y="177"/>
                  <a:pt x="90" y="177"/>
                </a:cubicBezTo>
                <a:lnTo>
                  <a:pt x="90" y="177"/>
                </a:lnTo>
                <a:cubicBezTo>
                  <a:pt x="138" y="177"/>
                  <a:pt x="178" y="138"/>
                  <a:pt x="178" y="89"/>
                </a:cubicBezTo>
                <a:lnTo>
                  <a:pt x="178" y="89"/>
                </a:lnTo>
                <a:cubicBezTo>
                  <a:pt x="178" y="40"/>
                  <a:pt x="138" y="0"/>
                  <a:pt x="90" y="0"/>
                </a:cubicBezTo>
                <a:lnTo>
                  <a:pt x="90" y="0"/>
                </a:lnTo>
                <a:cubicBezTo>
                  <a:pt x="40" y="0"/>
                  <a:pt x="0" y="40"/>
                  <a:pt x="0" y="8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21"/>
          <p:cNvSpPr>
            <a:spLocks noChangeArrowheads="1"/>
          </p:cNvSpPr>
          <p:nvPr/>
        </p:nvSpPr>
        <p:spPr bwMode="auto">
          <a:xfrm>
            <a:off x="21459459" y="9524443"/>
            <a:ext cx="5511" cy="551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84F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22"/>
          <p:cNvSpPr>
            <a:spLocks noChangeArrowheads="1"/>
          </p:cNvSpPr>
          <p:nvPr/>
        </p:nvSpPr>
        <p:spPr bwMode="auto">
          <a:xfrm>
            <a:off x="21459459" y="9524443"/>
            <a:ext cx="11025" cy="5514"/>
          </a:xfrm>
          <a:custGeom>
            <a:avLst/>
            <a:gdLst>
              <a:gd name="T0" fmla="*/ 0 w 7"/>
              <a:gd name="T1" fmla="*/ 0 h 1"/>
              <a:gd name="T2" fmla="*/ 0 w 7"/>
              <a:gd name="T3" fmla="*/ 0 h 1"/>
              <a:gd name="T4" fmla="*/ 6 w 7"/>
              <a:gd name="T5" fmla="*/ 0 h 1"/>
              <a:gd name="T6" fmla="*/ 6 w 7"/>
              <a:gd name="T7" fmla="*/ 0 h 1"/>
              <a:gd name="T8" fmla="*/ 0 w 7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1">
                <a:moveTo>
                  <a:pt x="0" y="0"/>
                </a:moveTo>
                <a:lnTo>
                  <a:pt x="0" y="0"/>
                </a:lnTo>
                <a:cubicBezTo>
                  <a:pt x="1" y="0"/>
                  <a:pt x="4" y="0"/>
                  <a:pt x="6" y="0"/>
                </a:cubicBezTo>
                <a:lnTo>
                  <a:pt x="6" y="0"/>
                </a:lnTo>
                <a:lnTo>
                  <a:pt x="0" y="0"/>
                </a:lnTo>
              </a:path>
            </a:pathLst>
          </a:custGeom>
          <a:solidFill>
            <a:srgbClr val="384F6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23"/>
          <p:cNvSpPr>
            <a:spLocks noChangeArrowheads="1"/>
          </p:cNvSpPr>
          <p:nvPr/>
        </p:nvSpPr>
        <p:spPr bwMode="auto">
          <a:xfrm>
            <a:off x="19304141" y="9662252"/>
            <a:ext cx="1333981" cy="1063876"/>
          </a:xfrm>
          <a:custGeom>
            <a:avLst/>
            <a:gdLst>
              <a:gd name="T0" fmla="*/ 0 w 1068"/>
              <a:gd name="T1" fmla="*/ 0 h 849"/>
              <a:gd name="T2" fmla="*/ 0 w 1068"/>
              <a:gd name="T3" fmla="*/ 848 h 849"/>
              <a:gd name="T4" fmla="*/ 146 w 1068"/>
              <a:gd name="T5" fmla="*/ 848 h 849"/>
              <a:gd name="T6" fmla="*/ 146 w 1068"/>
              <a:gd name="T7" fmla="*/ 848 h 849"/>
              <a:gd name="T8" fmla="*/ 309 w 1068"/>
              <a:gd name="T9" fmla="*/ 767 h 849"/>
              <a:gd name="T10" fmla="*/ 309 w 1068"/>
              <a:gd name="T11" fmla="*/ 767 h 849"/>
              <a:gd name="T12" fmla="*/ 473 w 1068"/>
              <a:gd name="T13" fmla="*/ 848 h 849"/>
              <a:gd name="T14" fmla="*/ 1067 w 1068"/>
              <a:gd name="T15" fmla="*/ 848 h 849"/>
              <a:gd name="T16" fmla="*/ 1067 w 1068"/>
              <a:gd name="T17" fmla="*/ 0 h 849"/>
              <a:gd name="T18" fmla="*/ 0 w 1068"/>
              <a:gd name="T19" fmla="*/ 0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8" h="849">
                <a:moveTo>
                  <a:pt x="0" y="0"/>
                </a:moveTo>
                <a:lnTo>
                  <a:pt x="0" y="848"/>
                </a:lnTo>
                <a:lnTo>
                  <a:pt x="146" y="848"/>
                </a:lnTo>
                <a:lnTo>
                  <a:pt x="146" y="848"/>
                </a:lnTo>
                <a:cubicBezTo>
                  <a:pt x="178" y="800"/>
                  <a:pt x="239" y="767"/>
                  <a:pt x="309" y="767"/>
                </a:cubicBezTo>
                <a:lnTo>
                  <a:pt x="309" y="767"/>
                </a:lnTo>
                <a:cubicBezTo>
                  <a:pt x="380" y="767"/>
                  <a:pt x="441" y="800"/>
                  <a:pt x="473" y="848"/>
                </a:cubicBezTo>
                <a:lnTo>
                  <a:pt x="1067" y="848"/>
                </a:lnTo>
                <a:lnTo>
                  <a:pt x="1067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24"/>
          <p:cNvSpPr>
            <a:spLocks noChangeArrowheads="1"/>
          </p:cNvSpPr>
          <p:nvPr/>
        </p:nvSpPr>
        <p:spPr bwMode="auto">
          <a:xfrm>
            <a:off x="20676710" y="9755960"/>
            <a:ext cx="881971" cy="970168"/>
          </a:xfrm>
          <a:custGeom>
            <a:avLst/>
            <a:gdLst>
              <a:gd name="T0" fmla="*/ 607 w 707"/>
              <a:gd name="T1" fmla="*/ 501 h 777"/>
              <a:gd name="T2" fmla="*/ 260 w 707"/>
              <a:gd name="T3" fmla="*/ 98 h 777"/>
              <a:gd name="T4" fmla="*/ 260 w 707"/>
              <a:gd name="T5" fmla="*/ 98 h 777"/>
              <a:gd name="T6" fmla="*/ 0 w 707"/>
              <a:gd name="T7" fmla="*/ 0 h 777"/>
              <a:gd name="T8" fmla="*/ 0 w 707"/>
              <a:gd name="T9" fmla="*/ 776 h 777"/>
              <a:gd name="T10" fmla="*/ 59 w 707"/>
              <a:gd name="T11" fmla="*/ 776 h 777"/>
              <a:gd name="T12" fmla="*/ 59 w 707"/>
              <a:gd name="T13" fmla="*/ 776 h 777"/>
              <a:gd name="T14" fmla="*/ 228 w 707"/>
              <a:gd name="T15" fmla="*/ 695 h 777"/>
              <a:gd name="T16" fmla="*/ 228 w 707"/>
              <a:gd name="T17" fmla="*/ 695 h 777"/>
              <a:gd name="T18" fmla="*/ 395 w 707"/>
              <a:gd name="T19" fmla="*/ 773 h 777"/>
              <a:gd name="T20" fmla="*/ 395 w 707"/>
              <a:gd name="T21" fmla="*/ 773 h 777"/>
              <a:gd name="T22" fmla="*/ 607 w 707"/>
              <a:gd name="T23" fmla="*/ 501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07" h="777">
                <a:moveTo>
                  <a:pt x="607" y="501"/>
                </a:moveTo>
                <a:lnTo>
                  <a:pt x="260" y="98"/>
                </a:lnTo>
                <a:lnTo>
                  <a:pt x="260" y="98"/>
                </a:lnTo>
                <a:cubicBezTo>
                  <a:pt x="204" y="34"/>
                  <a:pt x="103" y="1"/>
                  <a:pt x="0" y="0"/>
                </a:cubicBezTo>
                <a:lnTo>
                  <a:pt x="0" y="776"/>
                </a:lnTo>
                <a:lnTo>
                  <a:pt x="59" y="776"/>
                </a:lnTo>
                <a:lnTo>
                  <a:pt x="59" y="776"/>
                </a:lnTo>
                <a:cubicBezTo>
                  <a:pt x="92" y="728"/>
                  <a:pt x="155" y="695"/>
                  <a:pt x="228" y="695"/>
                </a:cubicBezTo>
                <a:lnTo>
                  <a:pt x="228" y="695"/>
                </a:lnTo>
                <a:cubicBezTo>
                  <a:pt x="300" y="695"/>
                  <a:pt x="362" y="727"/>
                  <a:pt x="395" y="773"/>
                </a:cubicBezTo>
                <a:lnTo>
                  <a:pt x="395" y="773"/>
                </a:lnTo>
                <a:cubicBezTo>
                  <a:pt x="591" y="752"/>
                  <a:pt x="706" y="616"/>
                  <a:pt x="607" y="501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25"/>
          <p:cNvSpPr>
            <a:spLocks noChangeArrowheads="1"/>
          </p:cNvSpPr>
          <p:nvPr/>
        </p:nvSpPr>
        <p:spPr bwMode="auto">
          <a:xfrm>
            <a:off x="20792467" y="9899280"/>
            <a:ext cx="319714" cy="402401"/>
          </a:xfrm>
          <a:custGeom>
            <a:avLst/>
            <a:gdLst>
              <a:gd name="T0" fmla="*/ 220 w 257"/>
              <a:gd name="T1" fmla="*/ 206 h 321"/>
              <a:gd name="T2" fmla="*/ 94 w 257"/>
              <a:gd name="T3" fmla="*/ 40 h 321"/>
              <a:gd name="T4" fmla="*/ 94 w 257"/>
              <a:gd name="T5" fmla="*/ 40 h 321"/>
              <a:gd name="T6" fmla="*/ 0 w 257"/>
              <a:gd name="T7" fmla="*/ 0 h 321"/>
              <a:gd name="T8" fmla="*/ 0 w 257"/>
              <a:gd name="T9" fmla="*/ 320 h 321"/>
              <a:gd name="T10" fmla="*/ 21 w 257"/>
              <a:gd name="T11" fmla="*/ 320 h 321"/>
              <a:gd name="T12" fmla="*/ 77 w 257"/>
              <a:gd name="T13" fmla="*/ 320 h 321"/>
              <a:gd name="T14" fmla="*/ 77 w 257"/>
              <a:gd name="T15" fmla="*/ 320 h 321"/>
              <a:gd name="T16" fmla="*/ 143 w 257"/>
              <a:gd name="T17" fmla="*/ 318 h 321"/>
              <a:gd name="T18" fmla="*/ 143 w 257"/>
              <a:gd name="T19" fmla="*/ 318 h 321"/>
              <a:gd name="T20" fmla="*/ 220 w 257"/>
              <a:gd name="T21" fmla="*/ 206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7" h="321">
                <a:moveTo>
                  <a:pt x="220" y="206"/>
                </a:moveTo>
                <a:lnTo>
                  <a:pt x="94" y="40"/>
                </a:lnTo>
                <a:lnTo>
                  <a:pt x="94" y="40"/>
                </a:lnTo>
                <a:cubicBezTo>
                  <a:pt x="74" y="14"/>
                  <a:pt x="37" y="1"/>
                  <a:pt x="0" y="0"/>
                </a:cubicBezTo>
                <a:lnTo>
                  <a:pt x="0" y="320"/>
                </a:lnTo>
                <a:lnTo>
                  <a:pt x="21" y="320"/>
                </a:lnTo>
                <a:lnTo>
                  <a:pt x="77" y="320"/>
                </a:lnTo>
                <a:lnTo>
                  <a:pt x="77" y="320"/>
                </a:lnTo>
                <a:cubicBezTo>
                  <a:pt x="102" y="320"/>
                  <a:pt x="93" y="320"/>
                  <a:pt x="143" y="318"/>
                </a:cubicBezTo>
                <a:lnTo>
                  <a:pt x="143" y="318"/>
                </a:lnTo>
                <a:cubicBezTo>
                  <a:pt x="214" y="309"/>
                  <a:pt x="256" y="253"/>
                  <a:pt x="220" y="20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26"/>
          <p:cNvSpPr>
            <a:spLocks noChangeArrowheads="1"/>
          </p:cNvSpPr>
          <p:nvPr/>
        </p:nvSpPr>
        <p:spPr bwMode="auto">
          <a:xfrm>
            <a:off x="20742858" y="10648956"/>
            <a:ext cx="446496" cy="446500"/>
          </a:xfrm>
          <a:custGeom>
            <a:avLst/>
            <a:gdLst>
              <a:gd name="T0" fmla="*/ 0 w 356"/>
              <a:gd name="T1" fmla="*/ 177 h 356"/>
              <a:gd name="T2" fmla="*/ 0 w 356"/>
              <a:gd name="T3" fmla="*/ 177 h 356"/>
              <a:gd name="T4" fmla="*/ 177 w 356"/>
              <a:gd name="T5" fmla="*/ 355 h 356"/>
              <a:gd name="T6" fmla="*/ 177 w 356"/>
              <a:gd name="T7" fmla="*/ 355 h 356"/>
              <a:gd name="T8" fmla="*/ 355 w 356"/>
              <a:gd name="T9" fmla="*/ 177 h 356"/>
              <a:gd name="T10" fmla="*/ 355 w 356"/>
              <a:gd name="T11" fmla="*/ 177 h 356"/>
              <a:gd name="T12" fmla="*/ 177 w 356"/>
              <a:gd name="T13" fmla="*/ 0 h 356"/>
              <a:gd name="T14" fmla="*/ 177 w 356"/>
              <a:gd name="T15" fmla="*/ 0 h 356"/>
              <a:gd name="T16" fmla="*/ 0 w 356"/>
              <a:gd name="T17" fmla="*/ 177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6" h="356">
                <a:moveTo>
                  <a:pt x="0" y="177"/>
                </a:moveTo>
                <a:lnTo>
                  <a:pt x="0" y="177"/>
                </a:lnTo>
                <a:cubicBezTo>
                  <a:pt x="0" y="276"/>
                  <a:pt x="80" y="355"/>
                  <a:pt x="177" y="355"/>
                </a:cubicBezTo>
                <a:lnTo>
                  <a:pt x="177" y="355"/>
                </a:lnTo>
                <a:cubicBezTo>
                  <a:pt x="276" y="355"/>
                  <a:pt x="355" y="276"/>
                  <a:pt x="355" y="177"/>
                </a:cubicBezTo>
                <a:lnTo>
                  <a:pt x="355" y="177"/>
                </a:lnTo>
                <a:cubicBezTo>
                  <a:pt x="355" y="79"/>
                  <a:pt x="276" y="0"/>
                  <a:pt x="177" y="0"/>
                </a:cubicBezTo>
                <a:lnTo>
                  <a:pt x="177" y="0"/>
                </a:lnTo>
                <a:cubicBezTo>
                  <a:pt x="80" y="0"/>
                  <a:pt x="0" y="79"/>
                  <a:pt x="0" y="17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27"/>
          <p:cNvSpPr>
            <a:spLocks noChangeArrowheads="1"/>
          </p:cNvSpPr>
          <p:nvPr/>
        </p:nvSpPr>
        <p:spPr bwMode="auto">
          <a:xfrm>
            <a:off x="20858614" y="10759202"/>
            <a:ext cx="226007" cy="220493"/>
          </a:xfrm>
          <a:custGeom>
            <a:avLst/>
            <a:gdLst>
              <a:gd name="T0" fmla="*/ 0 w 179"/>
              <a:gd name="T1" fmla="*/ 88 h 178"/>
              <a:gd name="T2" fmla="*/ 0 w 179"/>
              <a:gd name="T3" fmla="*/ 88 h 178"/>
              <a:gd name="T4" fmla="*/ 88 w 179"/>
              <a:gd name="T5" fmla="*/ 177 h 178"/>
              <a:gd name="T6" fmla="*/ 88 w 179"/>
              <a:gd name="T7" fmla="*/ 177 h 178"/>
              <a:gd name="T8" fmla="*/ 178 w 179"/>
              <a:gd name="T9" fmla="*/ 88 h 178"/>
              <a:gd name="T10" fmla="*/ 178 w 179"/>
              <a:gd name="T11" fmla="*/ 88 h 178"/>
              <a:gd name="T12" fmla="*/ 88 w 179"/>
              <a:gd name="T13" fmla="*/ 0 h 178"/>
              <a:gd name="T14" fmla="*/ 88 w 179"/>
              <a:gd name="T15" fmla="*/ 0 h 178"/>
              <a:gd name="T16" fmla="*/ 0 w 179"/>
              <a:gd name="T17" fmla="*/ 88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9" h="178">
                <a:moveTo>
                  <a:pt x="0" y="88"/>
                </a:moveTo>
                <a:lnTo>
                  <a:pt x="0" y="88"/>
                </a:lnTo>
                <a:cubicBezTo>
                  <a:pt x="0" y="137"/>
                  <a:pt x="39" y="177"/>
                  <a:pt x="88" y="177"/>
                </a:cubicBezTo>
                <a:lnTo>
                  <a:pt x="88" y="177"/>
                </a:lnTo>
                <a:cubicBezTo>
                  <a:pt x="138" y="177"/>
                  <a:pt x="178" y="137"/>
                  <a:pt x="178" y="88"/>
                </a:cubicBezTo>
                <a:lnTo>
                  <a:pt x="178" y="88"/>
                </a:lnTo>
                <a:cubicBezTo>
                  <a:pt x="178" y="39"/>
                  <a:pt x="138" y="0"/>
                  <a:pt x="88" y="0"/>
                </a:cubicBezTo>
                <a:lnTo>
                  <a:pt x="88" y="0"/>
                </a:lnTo>
                <a:cubicBezTo>
                  <a:pt x="39" y="0"/>
                  <a:pt x="0" y="39"/>
                  <a:pt x="0" y="8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28"/>
          <p:cNvSpPr>
            <a:spLocks noChangeArrowheads="1"/>
          </p:cNvSpPr>
          <p:nvPr/>
        </p:nvSpPr>
        <p:spPr bwMode="auto">
          <a:xfrm>
            <a:off x="19469510" y="10648956"/>
            <a:ext cx="446500" cy="446500"/>
          </a:xfrm>
          <a:custGeom>
            <a:avLst/>
            <a:gdLst>
              <a:gd name="T0" fmla="*/ 0 w 356"/>
              <a:gd name="T1" fmla="*/ 177 h 356"/>
              <a:gd name="T2" fmla="*/ 0 w 356"/>
              <a:gd name="T3" fmla="*/ 177 h 356"/>
              <a:gd name="T4" fmla="*/ 178 w 356"/>
              <a:gd name="T5" fmla="*/ 355 h 356"/>
              <a:gd name="T6" fmla="*/ 178 w 356"/>
              <a:gd name="T7" fmla="*/ 355 h 356"/>
              <a:gd name="T8" fmla="*/ 355 w 356"/>
              <a:gd name="T9" fmla="*/ 177 h 356"/>
              <a:gd name="T10" fmla="*/ 355 w 356"/>
              <a:gd name="T11" fmla="*/ 177 h 356"/>
              <a:gd name="T12" fmla="*/ 178 w 356"/>
              <a:gd name="T13" fmla="*/ 0 h 356"/>
              <a:gd name="T14" fmla="*/ 178 w 356"/>
              <a:gd name="T15" fmla="*/ 0 h 356"/>
              <a:gd name="T16" fmla="*/ 0 w 356"/>
              <a:gd name="T17" fmla="*/ 177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6" h="356">
                <a:moveTo>
                  <a:pt x="0" y="177"/>
                </a:moveTo>
                <a:lnTo>
                  <a:pt x="0" y="177"/>
                </a:lnTo>
                <a:cubicBezTo>
                  <a:pt x="0" y="276"/>
                  <a:pt x="80" y="355"/>
                  <a:pt x="178" y="355"/>
                </a:cubicBezTo>
                <a:lnTo>
                  <a:pt x="178" y="355"/>
                </a:lnTo>
                <a:cubicBezTo>
                  <a:pt x="276" y="355"/>
                  <a:pt x="355" y="276"/>
                  <a:pt x="355" y="177"/>
                </a:cubicBezTo>
                <a:lnTo>
                  <a:pt x="355" y="177"/>
                </a:lnTo>
                <a:cubicBezTo>
                  <a:pt x="355" y="79"/>
                  <a:pt x="276" y="0"/>
                  <a:pt x="178" y="0"/>
                </a:cubicBezTo>
                <a:lnTo>
                  <a:pt x="178" y="0"/>
                </a:lnTo>
                <a:cubicBezTo>
                  <a:pt x="80" y="0"/>
                  <a:pt x="0" y="79"/>
                  <a:pt x="0" y="17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29"/>
          <p:cNvSpPr>
            <a:spLocks noChangeArrowheads="1"/>
          </p:cNvSpPr>
          <p:nvPr/>
        </p:nvSpPr>
        <p:spPr bwMode="auto">
          <a:xfrm>
            <a:off x="19579757" y="10759202"/>
            <a:ext cx="226007" cy="220493"/>
          </a:xfrm>
          <a:custGeom>
            <a:avLst/>
            <a:gdLst>
              <a:gd name="T0" fmla="*/ 0 w 179"/>
              <a:gd name="T1" fmla="*/ 88 h 178"/>
              <a:gd name="T2" fmla="*/ 0 w 179"/>
              <a:gd name="T3" fmla="*/ 88 h 178"/>
              <a:gd name="T4" fmla="*/ 89 w 179"/>
              <a:gd name="T5" fmla="*/ 177 h 178"/>
              <a:gd name="T6" fmla="*/ 89 w 179"/>
              <a:gd name="T7" fmla="*/ 177 h 178"/>
              <a:gd name="T8" fmla="*/ 178 w 179"/>
              <a:gd name="T9" fmla="*/ 88 h 178"/>
              <a:gd name="T10" fmla="*/ 178 w 179"/>
              <a:gd name="T11" fmla="*/ 88 h 178"/>
              <a:gd name="T12" fmla="*/ 89 w 179"/>
              <a:gd name="T13" fmla="*/ 0 h 178"/>
              <a:gd name="T14" fmla="*/ 89 w 179"/>
              <a:gd name="T15" fmla="*/ 0 h 178"/>
              <a:gd name="T16" fmla="*/ 0 w 179"/>
              <a:gd name="T17" fmla="*/ 88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9" h="178">
                <a:moveTo>
                  <a:pt x="0" y="88"/>
                </a:moveTo>
                <a:lnTo>
                  <a:pt x="0" y="88"/>
                </a:lnTo>
                <a:cubicBezTo>
                  <a:pt x="0" y="137"/>
                  <a:pt x="40" y="177"/>
                  <a:pt x="89" y="177"/>
                </a:cubicBezTo>
                <a:lnTo>
                  <a:pt x="89" y="177"/>
                </a:lnTo>
                <a:cubicBezTo>
                  <a:pt x="138" y="177"/>
                  <a:pt x="178" y="137"/>
                  <a:pt x="178" y="88"/>
                </a:cubicBezTo>
                <a:lnTo>
                  <a:pt x="178" y="88"/>
                </a:lnTo>
                <a:cubicBezTo>
                  <a:pt x="178" y="39"/>
                  <a:pt x="138" y="0"/>
                  <a:pt x="89" y="0"/>
                </a:cubicBezTo>
                <a:lnTo>
                  <a:pt x="89" y="0"/>
                </a:lnTo>
                <a:cubicBezTo>
                  <a:pt x="40" y="0"/>
                  <a:pt x="0" y="39"/>
                  <a:pt x="0" y="8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30"/>
          <p:cNvSpPr>
            <a:spLocks noChangeShapeType="1"/>
          </p:cNvSpPr>
          <p:nvPr/>
        </p:nvSpPr>
        <p:spPr bwMode="auto">
          <a:xfrm flipV="1">
            <a:off x="3285342" y="5208299"/>
            <a:ext cx="5514" cy="4553176"/>
          </a:xfrm>
          <a:prstGeom prst="line">
            <a:avLst/>
          </a:prstGeom>
          <a:noFill/>
          <a:ln w="11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31"/>
          <p:cNvSpPr>
            <a:spLocks noChangeShapeType="1"/>
          </p:cNvSpPr>
          <p:nvPr/>
        </p:nvSpPr>
        <p:spPr bwMode="auto">
          <a:xfrm flipV="1">
            <a:off x="20197136" y="4442085"/>
            <a:ext cx="5514" cy="4553176"/>
          </a:xfrm>
          <a:prstGeom prst="line">
            <a:avLst/>
          </a:prstGeom>
          <a:noFill/>
          <a:ln w="11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32"/>
          <p:cNvSpPr>
            <a:spLocks noChangeShapeType="1"/>
          </p:cNvSpPr>
          <p:nvPr/>
        </p:nvSpPr>
        <p:spPr bwMode="auto">
          <a:xfrm flipV="1">
            <a:off x="11438063" y="2606484"/>
            <a:ext cx="5511" cy="3671204"/>
          </a:xfrm>
          <a:prstGeom prst="line">
            <a:avLst/>
          </a:prstGeom>
          <a:noFill/>
          <a:ln w="1116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33"/>
          <p:cNvSpPr>
            <a:spLocks noChangeArrowheads="1"/>
          </p:cNvSpPr>
          <p:nvPr/>
        </p:nvSpPr>
        <p:spPr bwMode="auto">
          <a:xfrm>
            <a:off x="1565499" y="4282229"/>
            <a:ext cx="3461736" cy="931580"/>
          </a:xfrm>
          <a:custGeom>
            <a:avLst/>
            <a:gdLst>
              <a:gd name="T0" fmla="*/ 2769 w 2770"/>
              <a:gd name="T1" fmla="*/ 744 h 745"/>
              <a:gd name="T2" fmla="*/ 0 w 2770"/>
              <a:gd name="T3" fmla="*/ 744 h 745"/>
              <a:gd name="T4" fmla="*/ 0 w 2770"/>
              <a:gd name="T5" fmla="*/ 0 h 745"/>
              <a:gd name="T6" fmla="*/ 2769 w 2770"/>
              <a:gd name="T7" fmla="*/ 0 h 745"/>
              <a:gd name="T8" fmla="*/ 2769 w 2770"/>
              <a:gd name="T9" fmla="*/ 744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0" h="745">
                <a:moveTo>
                  <a:pt x="2769" y="744"/>
                </a:moveTo>
                <a:lnTo>
                  <a:pt x="0" y="744"/>
                </a:lnTo>
                <a:lnTo>
                  <a:pt x="0" y="0"/>
                </a:lnTo>
                <a:lnTo>
                  <a:pt x="2769" y="0"/>
                </a:lnTo>
                <a:lnTo>
                  <a:pt x="2769" y="74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Freeform 69"/>
          <p:cNvSpPr>
            <a:spLocks noChangeArrowheads="1"/>
          </p:cNvSpPr>
          <p:nvPr/>
        </p:nvSpPr>
        <p:spPr bwMode="auto">
          <a:xfrm>
            <a:off x="9707195" y="1685925"/>
            <a:ext cx="3461736" cy="931584"/>
          </a:xfrm>
          <a:custGeom>
            <a:avLst/>
            <a:gdLst>
              <a:gd name="T0" fmla="*/ 2768 w 2769"/>
              <a:gd name="T1" fmla="*/ 744 h 745"/>
              <a:gd name="T2" fmla="*/ 0 w 2769"/>
              <a:gd name="T3" fmla="*/ 744 h 745"/>
              <a:gd name="T4" fmla="*/ 0 w 2769"/>
              <a:gd name="T5" fmla="*/ 0 h 745"/>
              <a:gd name="T6" fmla="*/ 2768 w 2769"/>
              <a:gd name="T7" fmla="*/ 0 h 745"/>
              <a:gd name="T8" fmla="*/ 2768 w 2769"/>
              <a:gd name="T9" fmla="*/ 744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69" h="745">
                <a:moveTo>
                  <a:pt x="2768" y="744"/>
                </a:moveTo>
                <a:lnTo>
                  <a:pt x="0" y="744"/>
                </a:lnTo>
                <a:lnTo>
                  <a:pt x="0" y="0"/>
                </a:lnTo>
                <a:lnTo>
                  <a:pt x="2768" y="0"/>
                </a:lnTo>
                <a:lnTo>
                  <a:pt x="2768" y="74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Freeform 105"/>
          <p:cNvSpPr>
            <a:spLocks noChangeArrowheads="1"/>
          </p:cNvSpPr>
          <p:nvPr/>
        </p:nvSpPr>
        <p:spPr bwMode="auto">
          <a:xfrm>
            <a:off x="18466268" y="3560113"/>
            <a:ext cx="3461736" cy="931584"/>
          </a:xfrm>
          <a:custGeom>
            <a:avLst/>
            <a:gdLst>
              <a:gd name="T0" fmla="*/ 2769 w 2770"/>
              <a:gd name="T1" fmla="*/ 745 h 746"/>
              <a:gd name="T2" fmla="*/ 0 w 2770"/>
              <a:gd name="T3" fmla="*/ 745 h 746"/>
              <a:gd name="T4" fmla="*/ 0 w 2770"/>
              <a:gd name="T5" fmla="*/ 0 h 746"/>
              <a:gd name="T6" fmla="*/ 2769 w 2770"/>
              <a:gd name="T7" fmla="*/ 0 h 746"/>
              <a:gd name="T8" fmla="*/ 2769 w 2770"/>
              <a:gd name="T9" fmla="*/ 745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0" h="746">
                <a:moveTo>
                  <a:pt x="2769" y="745"/>
                </a:moveTo>
                <a:lnTo>
                  <a:pt x="0" y="745"/>
                </a:lnTo>
                <a:lnTo>
                  <a:pt x="0" y="0"/>
                </a:lnTo>
                <a:lnTo>
                  <a:pt x="2769" y="0"/>
                </a:lnTo>
                <a:lnTo>
                  <a:pt x="2769" y="74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CuadroTexto 159"/>
          <p:cNvSpPr txBox="1"/>
          <p:nvPr/>
        </p:nvSpPr>
        <p:spPr>
          <a:xfrm>
            <a:off x="1905219" y="4386666"/>
            <a:ext cx="2860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sz="2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</a:t>
            </a:r>
            <a:r>
              <a:rPr lang="en-US" sz="2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</a:t>
            </a:r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offered.</a:t>
            </a:r>
          </a:p>
        </p:txBody>
      </p:sp>
      <p:sp>
        <p:nvSpPr>
          <p:cNvPr id="161" name="CuadroTexto 160"/>
          <p:cNvSpPr txBox="1"/>
          <p:nvPr/>
        </p:nvSpPr>
        <p:spPr>
          <a:xfrm>
            <a:off x="10007687" y="1780083"/>
            <a:ext cx="2860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sz="2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</a:t>
            </a:r>
            <a:r>
              <a:rPr lang="en-US" sz="2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</a:t>
            </a:r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offered.</a:t>
            </a:r>
          </a:p>
        </p:txBody>
      </p:sp>
      <p:sp>
        <p:nvSpPr>
          <p:cNvPr id="162" name="CuadroTexto 161"/>
          <p:cNvSpPr txBox="1"/>
          <p:nvPr/>
        </p:nvSpPr>
        <p:spPr>
          <a:xfrm>
            <a:off x="18766760" y="3621684"/>
            <a:ext cx="2860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</a:t>
            </a:r>
            <a:r>
              <a:rPr lang="en-US" sz="2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 good </a:t>
            </a:r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or </a:t>
            </a:r>
            <a:r>
              <a:rPr lang="en-US" sz="2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</a:t>
            </a:r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offered.</a:t>
            </a:r>
          </a:p>
        </p:txBody>
      </p:sp>
    </p:spTree>
    <p:extLst>
      <p:ext uri="{BB962C8B-B14F-4D97-AF65-F5344CB8AC3E}">
        <p14:creationId xmlns:p14="http://schemas.microsoft.com/office/powerpoint/2010/main" val="1359785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"/>
          <p:cNvSpPr>
            <a:spLocks noChangeArrowheads="1"/>
          </p:cNvSpPr>
          <p:nvPr/>
        </p:nvSpPr>
        <p:spPr bwMode="auto">
          <a:xfrm>
            <a:off x="3650867" y="12273"/>
            <a:ext cx="16971698" cy="13691454"/>
          </a:xfrm>
          <a:custGeom>
            <a:avLst/>
            <a:gdLst>
              <a:gd name="T0" fmla="*/ 42 w 13645"/>
              <a:gd name="T1" fmla="*/ 0 h 11008"/>
              <a:gd name="T2" fmla="*/ 42 w 13645"/>
              <a:gd name="T3" fmla="*/ 0 h 11008"/>
              <a:gd name="T4" fmla="*/ 42 w 13645"/>
              <a:gd name="T5" fmla="*/ 3068 h 11008"/>
              <a:gd name="T6" fmla="*/ 42 w 13645"/>
              <a:gd name="T7" fmla="*/ 3068 h 11008"/>
              <a:gd name="T8" fmla="*/ 12854 w 13645"/>
              <a:gd name="T9" fmla="*/ 3047 h 11008"/>
              <a:gd name="T10" fmla="*/ 12854 w 13645"/>
              <a:gd name="T11" fmla="*/ 3047 h 11008"/>
              <a:gd name="T12" fmla="*/ 13612 w 13645"/>
              <a:gd name="T13" fmla="*/ 4141 h 11008"/>
              <a:gd name="T14" fmla="*/ 13612 w 13645"/>
              <a:gd name="T15" fmla="*/ 4141 h 11008"/>
              <a:gd name="T16" fmla="*/ 12854 w 13645"/>
              <a:gd name="T17" fmla="*/ 5400 h 11008"/>
              <a:gd name="T18" fmla="*/ 857 w 13645"/>
              <a:gd name="T19" fmla="*/ 5400 h 11008"/>
              <a:gd name="T20" fmla="*/ 857 w 13645"/>
              <a:gd name="T21" fmla="*/ 5400 h 11008"/>
              <a:gd name="T22" fmla="*/ 47 w 13645"/>
              <a:gd name="T23" fmla="*/ 6593 h 11008"/>
              <a:gd name="T24" fmla="*/ 47 w 13645"/>
              <a:gd name="T25" fmla="*/ 6593 h 11008"/>
              <a:gd name="T26" fmla="*/ 857 w 13645"/>
              <a:gd name="T27" fmla="*/ 7573 h 11008"/>
              <a:gd name="T28" fmla="*/ 857 w 13645"/>
              <a:gd name="T29" fmla="*/ 7573 h 11008"/>
              <a:gd name="T30" fmla="*/ 12426 w 13645"/>
              <a:gd name="T31" fmla="*/ 7544 h 11008"/>
              <a:gd name="T32" fmla="*/ 13614 w 13645"/>
              <a:gd name="T33" fmla="*/ 7544 h 11008"/>
              <a:gd name="T34" fmla="*/ 13614 w 13645"/>
              <a:gd name="T35" fmla="*/ 11007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645" h="11008">
                <a:moveTo>
                  <a:pt x="42" y="0"/>
                </a:moveTo>
                <a:lnTo>
                  <a:pt x="42" y="0"/>
                </a:lnTo>
                <a:cubicBezTo>
                  <a:pt x="44" y="702"/>
                  <a:pt x="40" y="2366"/>
                  <a:pt x="42" y="3068"/>
                </a:cubicBezTo>
                <a:lnTo>
                  <a:pt x="42" y="3068"/>
                </a:lnTo>
                <a:cubicBezTo>
                  <a:pt x="4039" y="3076"/>
                  <a:pt x="8857" y="3039"/>
                  <a:pt x="12854" y="3047"/>
                </a:cubicBezTo>
                <a:lnTo>
                  <a:pt x="12854" y="3047"/>
                </a:lnTo>
                <a:cubicBezTo>
                  <a:pt x="13287" y="3238"/>
                  <a:pt x="13583" y="3663"/>
                  <a:pt x="13612" y="4141"/>
                </a:cubicBezTo>
                <a:lnTo>
                  <a:pt x="13612" y="4141"/>
                </a:lnTo>
                <a:cubicBezTo>
                  <a:pt x="13644" y="4675"/>
                  <a:pt x="13341" y="5184"/>
                  <a:pt x="12854" y="5400"/>
                </a:cubicBezTo>
                <a:lnTo>
                  <a:pt x="857" y="5400"/>
                </a:lnTo>
                <a:lnTo>
                  <a:pt x="857" y="5400"/>
                </a:lnTo>
                <a:cubicBezTo>
                  <a:pt x="337" y="5554"/>
                  <a:pt x="0" y="6066"/>
                  <a:pt x="47" y="6593"/>
                </a:cubicBezTo>
                <a:lnTo>
                  <a:pt x="47" y="6593"/>
                </a:lnTo>
                <a:cubicBezTo>
                  <a:pt x="88" y="7051"/>
                  <a:pt x="411" y="7445"/>
                  <a:pt x="857" y="7573"/>
                </a:cubicBezTo>
                <a:lnTo>
                  <a:pt x="857" y="7573"/>
                </a:lnTo>
                <a:cubicBezTo>
                  <a:pt x="4857" y="7573"/>
                  <a:pt x="8426" y="7544"/>
                  <a:pt x="12426" y="7544"/>
                </a:cubicBezTo>
                <a:lnTo>
                  <a:pt x="13614" y="7544"/>
                </a:lnTo>
                <a:lnTo>
                  <a:pt x="13614" y="11007"/>
                </a:lnTo>
              </a:path>
            </a:pathLst>
          </a:custGeom>
          <a:noFill/>
          <a:ln w="889000" cap="flat">
            <a:solidFill>
              <a:srgbClr val="79797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" name="Freeform 218"/>
          <p:cNvSpPr>
            <a:spLocks noChangeArrowheads="1"/>
          </p:cNvSpPr>
          <p:nvPr/>
        </p:nvSpPr>
        <p:spPr bwMode="auto">
          <a:xfrm>
            <a:off x="19514522" y="3402224"/>
            <a:ext cx="1173867" cy="1173867"/>
          </a:xfrm>
          <a:custGeom>
            <a:avLst/>
            <a:gdLst>
              <a:gd name="T0" fmla="*/ 0 w 944"/>
              <a:gd name="T1" fmla="*/ 472 h 944"/>
              <a:gd name="T2" fmla="*/ 0 w 944"/>
              <a:gd name="T3" fmla="*/ 472 h 944"/>
              <a:gd name="T4" fmla="*/ 471 w 944"/>
              <a:gd name="T5" fmla="*/ 943 h 944"/>
              <a:gd name="T6" fmla="*/ 471 w 944"/>
              <a:gd name="T7" fmla="*/ 943 h 944"/>
              <a:gd name="T8" fmla="*/ 943 w 944"/>
              <a:gd name="T9" fmla="*/ 472 h 944"/>
              <a:gd name="T10" fmla="*/ 943 w 944"/>
              <a:gd name="T11" fmla="*/ 472 h 944"/>
              <a:gd name="T12" fmla="*/ 471 w 944"/>
              <a:gd name="T13" fmla="*/ 0 h 944"/>
              <a:gd name="T14" fmla="*/ 471 w 944"/>
              <a:gd name="T15" fmla="*/ 0 h 944"/>
              <a:gd name="T16" fmla="*/ 0 w 944"/>
              <a:gd name="T17" fmla="*/ 472 h 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4" h="944">
                <a:moveTo>
                  <a:pt x="0" y="472"/>
                </a:moveTo>
                <a:lnTo>
                  <a:pt x="0" y="472"/>
                </a:lnTo>
                <a:cubicBezTo>
                  <a:pt x="0" y="732"/>
                  <a:pt x="211" y="943"/>
                  <a:pt x="471" y="943"/>
                </a:cubicBezTo>
                <a:lnTo>
                  <a:pt x="471" y="943"/>
                </a:lnTo>
                <a:cubicBezTo>
                  <a:pt x="732" y="943"/>
                  <a:pt x="943" y="732"/>
                  <a:pt x="943" y="472"/>
                </a:cubicBezTo>
                <a:lnTo>
                  <a:pt x="943" y="472"/>
                </a:lnTo>
                <a:cubicBezTo>
                  <a:pt x="943" y="211"/>
                  <a:pt x="732" y="0"/>
                  <a:pt x="471" y="0"/>
                </a:cubicBezTo>
                <a:lnTo>
                  <a:pt x="471" y="0"/>
                </a:lnTo>
                <a:cubicBezTo>
                  <a:pt x="211" y="0"/>
                  <a:pt x="0" y="211"/>
                  <a:pt x="0" y="4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1" name="Freeform 219"/>
          <p:cNvSpPr>
            <a:spLocks noChangeArrowheads="1"/>
          </p:cNvSpPr>
          <p:nvPr/>
        </p:nvSpPr>
        <p:spPr bwMode="auto">
          <a:xfrm>
            <a:off x="3113302" y="3073103"/>
            <a:ext cx="1173867" cy="1173867"/>
          </a:xfrm>
          <a:custGeom>
            <a:avLst/>
            <a:gdLst>
              <a:gd name="T0" fmla="*/ 0 w 944"/>
              <a:gd name="T1" fmla="*/ 471 h 944"/>
              <a:gd name="T2" fmla="*/ 0 w 944"/>
              <a:gd name="T3" fmla="*/ 471 h 944"/>
              <a:gd name="T4" fmla="*/ 472 w 944"/>
              <a:gd name="T5" fmla="*/ 943 h 944"/>
              <a:gd name="T6" fmla="*/ 472 w 944"/>
              <a:gd name="T7" fmla="*/ 943 h 944"/>
              <a:gd name="T8" fmla="*/ 943 w 944"/>
              <a:gd name="T9" fmla="*/ 471 h 944"/>
              <a:gd name="T10" fmla="*/ 943 w 944"/>
              <a:gd name="T11" fmla="*/ 471 h 944"/>
              <a:gd name="T12" fmla="*/ 472 w 944"/>
              <a:gd name="T13" fmla="*/ 0 h 944"/>
              <a:gd name="T14" fmla="*/ 472 w 944"/>
              <a:gd name="T15" fmla="*/ 0 h 944"/>
              <a:gd name="T16" fmla="*/ 0 w 944"/>
              <a:gd name="T17" fmla="*/ 471 h 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4" h="944">
                <a:moveTo>
                  <a:pt x="0" y="471"/>
                </a:moveTo>
                <a:lnTo>
                  <a:pt x="0" y="471"/>
                </a:lnTo>
                <a:cubicBezTo>
                  <a:pt x="0" y="732"/>
                  <a:pt x="211" y="943"/>
                  <a:pt x="472" y="943"/>
                </a:cubicBezTo>
                <a:lnTo>
                  <a:pt x="472" y="943"/>
                </a:lnTo>
                <a:cubicBezTo>
                  <a:pt x="732" y="943"/>
                  <a:pt x="943" y="732"/>
                  <a:pt x="943" y="471"/>
                </a:cubicBezTo>
                <a:lnTo>
                  <a:pt x="943" y="471"/>
                </a:lnTo>
                <a:cubicBezTo>
                  <a:pt x="943" y="211"/>
                  <a:pt x="732" y="0"/>
                  <a:pt x="472" y="0"/>
                </a:cubicBezTo>
                <a:lnTo>
                  <a:pt x="472" y="0"/>
                </a:lnTo>
                <a:cubicBezTo>
                  <a:pt x="211" y="0"/>
                  <a:pt x="0" y="211"/>
                  <a:pt x="0" y="4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2" name="Freeform 220"/>
          <p:cNvSpPr>
            <a:spLocks noChangeArrowheads="1"/>
          </p:cNvSpPr>
          <p:nvPr/>
        </p:nvSpPr>
        <p:spPr bwMode="auto">
          <a:xfrm>
            <a:off x="3831882" y="6271068"/>
            <a:ext cx="1173867" cy="1173867"/>
          </a:xfrm>
          <a:custGeom>
            <a:avLst/>
            <a:gdLst>
              <a:gd name="T0" fmla="*/ 0 w 944"/>
              <a:gd name="T1" fmla="*/ 471 h 943"/>
              <a:gd name="T2" fmla="*/ 0 w 944"/>
              <a:gd name="T3" fmla="*/ 471 h 943"/>
              <a:gd name="T4" fmla="*/ 472 w 944"/>
              <a:gd name="T5" fmla="*/ 942 h 943"/>
              <a:gd name="T6" fmla="*/ 472 w 944"/>
              <a:gd name="T7" fmla="*/ 942 h 943"/>
              <a:gd name="T8" fmla="*/ 943 w 944"/>
              <a:gd name="T9" fmla="*/ 471 h 943"/>
              <a:gd name="T10" fmla="*/ 943 w 944"/>
              <a:gd name="T11" fmla="*/ 471 h 943"/>
              <a:gd name="T12" fmla="*/ 472 w 944"/>
              <a:gd name="T13" fmla="*/ 0 h 943"/>
              <a:gd name="T14" fmla="*/ 472 w 944"/>
              <a:gd name="T15" fmla="*/ 0 h 943"/>
              <a:gd name="T16" fmla="*/ 0 w 944"/>
              <a:gd name="T17" fmla="*/ 471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4" h="943">
                <a:moveTo>
                  <a:pt x="0" y="471"/>
                </a:moveTo>
                <a:lnTo>
                  <a:pt x="0" y="471"/>
                </a:lnTo>
                <a:cubicBezTo>
                  <a:pt x="0" y="730"/>
                  <a:pt x="211" y="942"/>
                  <a:pt x="472" y="942"/>
                </a:cubicBezTo>
                <a:lnTo>
                  <a:pt x="472" y="942"/>
                </a:lnTo>
                <a:cubicBezTo>
                  <a:pt x="732" y="942"/>
                  <a:pt x="943" y="730"/>
                  <a:pt x="943" y="471"/>
                </a:cubicBezTo>
                <a:lnTo>
                  <a:pt x="943" y="471"/>
                </a:lnTo>
                <a:cubicBezTo>
                  <a:pt x="943" y="211"/>
                  <a:pt x="732" y="0"/>
                  <a:pt x="472" y="0"/>
                </a:cubicBezTo>
                <a:lnTo>
                  <a:pt x="472" y="0"/>
                </a:lnTo>
                <a:cubicBezTo>
                  <a:pt x="211" y="0"/>
                  <a:pt x="0" y="211"/>
                  <a:pt x="0" y="4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3" name="Freeform 221"/>
          <p:cNvSpPr>
            <a:spLocks noChangeArrowheads="1"/>
          </p:cNvSpPr>
          <p:nvPr/>
        </p:nvSpPr>
        <p:spPr bwMode="auto">
          <a:xfrm>
            <a:off x="19514522" y="6128449"/>
            <a:ext cx="1173867" cy="1173867"/>
          </a:xfrm>
          <a:custGeom>
            <a:avLst/>
            <a:gdLst>
              <a:gd name="T0" fmla="*/ 0 w 944"/>
              <a:gd name="T1" fmla="*/ 472 h 943"/>
              <a:gd name="T2" fmla="*/ 0 w 944"/>
              <a:gd name="T3" fmla="*/ 472 h 943"/>
              <a:gd name="T4" fmla="*/ 471 w 944"/>
              <a:gd name="T5" fmla="*/ 942 h 943"/>
              <a:gd name="T6" fmla="*/ 471 w 944"/>
              <a:gd name="T7" fmla="*/ 942 h 943"/>
              <a:gd name="T8" fmla="*/ 943 w 944"/>
              <a:gd name="T9" fmla="*/ 472 h 943"/>
              <a:gd name="T10" fmla="*/ 943 w 944"/>
              <a:gd name="T11" fmla="*/ 472 h 943"/>
              <a:gd name="T12" fmla="*/ 471 w 944"/>
              <a:gd name="T13" fmla="*/ 0 h 943"/>
              <a:gd name="T14" fmla="*/ 471 w 944"/>
              <a:gd name="T15" fmla="*/ 0 h 943"/>
              <a:gd name="T16" fmla="*/ 0 w 944"/>
              <a:gd name="T17" fmla="*/ 472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4" h="943">
                <a:moveTo>
                  <a:pt x="0" y="472"/>
                </a:moveTo>
                <a:lnTo>
                  <a:pt x="0" y="472"/>
                </a:lnTo>
                <a:cubicBezTo>
                  <a:pt x="0" y="731"/>
                  <a:pt x="211" y="942"/>
                  <a:pt x="471" y="942"/>
                </a:cubicBezTo>
                <a:lnTo>
                  <a:pt x="471" y="942"/>
                </a:lnTo>
                <a:cubicBezTo>
                  <a:pt x="732" y="942"/>
                  <a:pt x="943" y="731"/>
                  <a:pt x="943" y="472"/>
                </a:cubicBezTo>
                <a:lnTo>
                  <a:pt x="943" y="472"/>
                </a:lnTo>
                <a:cubicBezTo>
                  <a:pt x="943" y="211"/>
                  <a:pt x="732" y="0"/>
                  <a:pt x="471" y="0"/>
                </a:cubicBezTo>
                <a:lnTo>
                  <a:pt x="471" y="0"/>
                </a:lnTo>
                <a:cubicBezTo>
                  <a:pt x="211" y="0"/>
                  <a:pt x="0" y="211"/>
                  <a:pt x="0" y="4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4" name="Freeform 222"/>
          <p:cNvSpPr>
            <a:spLocks noChangeArrowheads="1"/>
          </p:cNvSpPr>
          <p:nvPr/>
        </p:nvSpPr>
        <p:spPr bwMode="auto">
          <a:xfrm>
            <a:off x="19997233" y="8871128"/>
            <a:ext cx="1173867" cy="1173867"/>
          </a:xfrm>
          <a:custGeom>
            <a:avLst/>
            <a:gdLst>
              <a:gd name="T0" fmla="*/ 0 w 944"/>
              <a:gd name="T1" fmla="*/ 471 h 943"/>
              <a:gd name="T2" fmla="*/ 0 w 944"/>
              <a:gd name="T3" fmla="*/ 471 h 943"/>
              <a:gd name="T4" fmla="*/ 472 w 944"/>
              <a:gd name="T5" fmla="*/ 942 h 943"/>
              <a:gd name="T6" fmla="*/ 472 w 944"/>
              <a:gd name="T7" fmla="*/ 942 h 943"/>
              <a:gd name="T8" fmla="*/ 943 w 944"/>
              <a:gd name="T9" fmla="*/ 471 h 943"/>
              <a:gd name="T10" fmla="*/ 943 w 944"/>
              <a:gd name="T11" fmla="*/ 471 h 943"/>
              <a:gd name="T12" fmla="*/ 472 w 944"/>
              <a:gd name="T13" fmla="*/ 0 h 943"/>
              <a:gd name="T14" fmla="*/ 472 w 944"/>
              <a:gd name="T15" fmla="*/ 0 h 943"/>
              <a:gd name="T16" fmla="*/ 0 w 944"/>
              <a:gd name="T17" fmla="*/ 471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4" h="943">
                <a:moveTo>
                  <a:pt x="0" y="471"/>
                </a:moveTo>
                <a:lnTo>
                  <a:pt x="0" y="471"/>
                </a:lnTo>
                <a:cubicBezTo>
                  <a:pt x="0" y="731"/>
                  <a:pt x="212" y="942"/>
                  <a:pt x="472" y="942"/>
                </a:cubicBezTo>
                <a:lnTo>
                  <a:pt x="472" y="942"/>
                </a:lnTo>
                <a:cubicBezTo>
                  <a:pt x="733" y="942"/>
                  <a:pt x="943" y="731"/>
                  <a:pt x="943" y="471"/>
                </a:cubicBezTo>
                <a:lnTo>
                  <a:pt x="943" y="471"/>
                </a:lnTo>
                <a:cubicBezTo>
                  <a:pt x="943" y="210"/>
                  <a:pt x="733" y="0"/>
                  <a:pt x="472" y="0"/>
                </a:cubicBezTo>
                <a:lnTo>
                  <a:pt x="472" y="0"/>
                </a:lnTo>
                <a:cubicBezTo>
                  <a:pt x="212" y="0"/>
                  <a:pt x="0" y="210"/>
                  <a:pt x="0" y="4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" name="Freeform 223"/>
          <p:cNvSpPr>
            <a:spLocks noChangeArrowheads="1"/>
          </p:cNvSpPr>
          <p:nvPr/>
        </p:nvSpPr>
        <p:spPr bwMode="auto">
          <a:xfrm>
            <a:off x="3831882" y="8832729"/>
            <a:ext cx="1173867" cy="1173867"/>
          </a:xfrm>
          <a:custGeom>
            <a:avLst/>
            <a:gdLst>
              <a:gd name="T0" fmla="*/ 0 w 944"/>
              <a:gd name="T1" fmla="*/ 472 h 944"/>
              <a:gd name="T2" fmla="*/ 0 w 944"/>
              <a:gd name="T3" fmla="*/ 472 h 944"/>
              <a:gd name="T4" fmla="*/ 472 w 944"/>
              <a:gd name="T5" fmla="*/ 943 h 944"/>
              <a:gd name="T6" fmla="*/ 472 w 944"/>
              <a:gd name="T7" fmla="*/ 943 h 944"/>
              <a:gd name="T8" fmla="*/ 943 w 944"/>
              <a:gd name="T9" fmla="*/ 472 h 944"/>
              <a:gd name="T10" fmla="*/ 943 w 944"/>
              <a:gd name="T11" fmla="*/ 472 h 944"/>
              <a:gd name="T12" fmla="*/ 472 w 944"/>
              <a:gd name="T13" fmla="*/ 0 h 944"/>
              <a:gd name="T14" fmla="*/ 472 w 944"/>
              <a:gd name="T15" fmla="*/ 0 h 944"/>
              <a:gd name="T16" fmla="*/ 0 w 944"/>
              <a:gd name="T17" fmla="*/ 472 h 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4" h="944">
                <a:moveTo>
                  <a:pt x="0" y="472"/>
                </a:moveTo>
                <a:lnTo>
                  <a:pt x="0" y="472"/>
                </a:lnTo>
                <a:cubicBezTo>
                  <a:pt x="0" y="732"/>
                  <a:pt x="211" y="943"/>
                  <a:pt x="472" y="943"/>
                </a:cubicBezTo>
                <a:lnTo>
                  <a:pt x="472" y="943"/>
                </a:lnTo>
                <a:cubicBezTo>
                  <a:pt x="732" y="943"/>
                  <a:pt x="943" y="732"/>
                  <a:pt x="943" y="472"/>
                </a:cubicBezTo>
                <a:lnTo>
                  <a:pt x="943" y="472"/>
                </a:lnTo>
                <a:cubicBezTo>
                  <a:pt x="943" y="211"/>
                  <a:pt x="732" y="0"/>
                  <a:pt x="472" y="0"/>
                </a:cubicBezTo>
                <a:lnTo>
                  <a:pt x="472" y="0"/>
                </a:lnTo>
                <a:cubicBezTo>
                  <a:pt x="211" y="0"/>
                  <a:pt x="0" y="211"/>
                  <a:pt x="0" y="4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" name="CuadroTexto 308"/>
          <p:cNvSpPr txBox="1"/>
          <p:nvPr/>
        </p:nvSpPr>
        <p:spPr>
          <a:xfrm>
            <a:off x="1441844" y="1047112"/>
            <a:ext cx="1731564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800" b="1">
                <a:latin typeface="Lato" charset="0"/>
                <a:ea typeface="Lato" charset="0"/>
                <a:cs typeface="Lato" charset="0"/>
              </a:rPr>
              <a:t>1</a:t>
            </a:r>
            <a:endParaRPr lang="en-US" sz="20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11" name="CuadroTexto 310"/>
          <p:cNvSpPr txBox="1"/>
          <p:nvPr/>
        </p:nvSpPr>
        <p:spPr>
          <a:xfrm>
            <a:off x="1565495" y="4882274"/>
            <a:ext cx="1731564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800" b="1" dirty="0"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312" name="CuadroTexto 311"/>
          <p:cNvSpPr txBox="1"/>
          <p:nvPr/>
        </p:nvSpPr>
        <p:spPr>
          <a:xfrm>
            <a:off x="1565495" y="8506871"/>
            <a:ext cx="1731564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800" b="1" dirty="0">
                <a:latin typeface="Lato" charset="0"/>
                <a:ea typeface="Lato" charset="0"/>
                <a:cs typeface="Lato" charset="0"/>
              </a:rPr>
              <a:t>5</a:t>
            </a:r>
          </a:p>
        </p:txBody>
      </p:sp>
      <p:sp>
        <p:nvSpPr>
          <p:cNvPr id="313" name="CuadroTexto 312"/>
          <p:cNvSpPr txBox="1"/>
          <p:nvPr/>
        </p:nvSpPr>
        <p:spPr>
          <a:xfrm>
            <a:off x="20937037" y="1095574"/>
            <a:ext cx="1731564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800" b="1">
                <a:latin typeface="Lato" charset="0"/>
                <a:ea typeface="Lato" charset="0"/>
                <a:cs typeface="Lato" charset="0"/>
              </a:rPr>
              <a:t>2</a:t>
            </a:r>
            <a:endParaRPr lang="en-US" sz="20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14" name="CuadroTexto 313"/>
          <p:cNvSpPr txBox="1"/>
          <p:nvPr/>
        </p:nvSpPr>
        <p:spPr>
          <a:xfrm>
            <a:off x="21059550" y="4820276"/>
            <a:ext cx="1731564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800" b="1" dirty="0"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315" name="CuadroTexto 314"/>
          <p:cNvSpPr txBox="1"/>
          <p:nvPr/>
        </p:nvSpPr>
        <p:spPr>
          <a:xfrm>
            <a:off x="21367300" y="8438099"/>
            <a:ext cx="1731564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800" b="1" dirty="0">
                <a:latin typeface="Lato" charset="0"/>
                <a:ea typeface="Lato" charset="0"/>
                <a:cs typeface="Lato" charset="0"/>
              </a:rPr>
              <a:t>6</a:t>
            </a:r>
          </a:p>
        </p:txBody>
      </p:sp>
      <p:sp>
        <p:nvSpPr>
          <p:cNvPr id="316" name="CuadroTexto 315"/>
          <p:cNvSpPr txBox="1"/>
          <p:nvPr/>
        </p:nvSpPr>
        <p:spPr>
          <a:xfrm>
            <a:off x="4709820" y="4601430"/>
            <a:ext cx="4969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17" name="CuadroTexto 316"/>
          <p:cNvSpPr txBox="1"/>
          <p:nvPr/>
        </p:nvSpPr>
        <p:spPr>
          <a:xfrm>
            <a:off x="15219767" y="4601256"/>
            <a:ext cx="4969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18" name="CuadroTexto 317"/>
          <p:cNvSpPr txBox="1"/>
          <p:nvPr/>
        </p:nvSpPr>
        <p:spPr>
          <a:xfrm>
            <a:off x="4495891" y="7436847"/>
            <a:ext cx="4969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19" name="CuadroTexto 318"/>
          <p:cNvSpPr txBox="1"/>
          <p:nvPr/>
        </p:nvSpPr>
        <p:spPr>
          <a:xfrm>
            <a:off x="15348673" y="7436847"/>
            <a:ext cx="4969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20" name="CuadroTexto 319"/>
          <p:cNvSpPr txBox="1"/>
          <p:nvPr/>
        </p:nvSpPr>
        <p:spPr>
          <a:xfrm>
            <a:off x="4657710" y="10054668"/>
            <a:ext cx="4969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21" name="CuadroTexto 320"/>
          <p:cNvSpPr txBox="1"/>
          <p:nvPr/>
        </p:nvSpPr>
        <p:spPr>
          <a:xfrm>
            <a:off x="15071661" y="10054667"/>
            <a:ext cx="4969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22" name="CuadroTexto 321"/>
          <p:cNvSpPr txBox="1"/>
          <p:nvPr/>
        </p:nvSpPr>
        <p:spPr>
          <a:xfrm>
            <a:off x="5822875" y="3368388"/>
            <a:ext cx="2743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23" name="CuadroTexto 322"/>
          <p:cNvSpPr txBox="1"/>
          <p:nvPr/>
        </p:nvSpPr>
        <p:spPr>
          <a:xfrm>
            <a:off x="16312837" y="3368388"/>
            <a:ext cx="2786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4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4" name="CuadroTexto 323"/>
          <p:cNvSpPr txBox="1"/>
          <p:nvPr/>
        </p:nvSpPr>
        <p:spPr>
          <a:xfrm>
            <a:off x="5394145" y="6299883"/>
            <a:ext cx="31726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5" name="CuadroTexto 324"/>
          <p:cNvSpPr txBox="1"/>
          <p:nvPr/>
        </p:nvSpPr>
        <p:spPr>
          <a:xfrm>
            <a:off x="16408829" y="6299883"/>
            <a:ext cx="2848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4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6" name="CuadroTexto 325"/>
          <p:cNvSpPr txBox="1"/>
          <p:nvPr/>
        </p:nvSpPr>
        <p:spPr>
          <a:xfrm>
            <a:off x="5846615" y="9012082"/>
            <a:ext cx="27286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4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27" name="CuadroTexto 326"/>
          <p:cNvSpPr txBox="1"/>
          <p:nvPr/>
        </p:nvSpPr>
        <p:spPr>
          <a:xfrm>
            <a:off x="16363451" y="8960218"/>
            <a:ext cx="2385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Six</a:t>
            </a:r>
            <a:endParaRPr lang="en-US" sz="4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8" name="CuadroTexto 389">
            <a:extLst>
              <a:ext uri="{FF2B5EF4-FFF2-40B4-BE49-F238E27FC236}">
                <a16:creationId xmlns:a16="http://schemas.microsoft.com/office/drawing/2014/main" id="{C0668F5C-4257-3D46-8167-AC39CACCB9E3}"/>
              </a:ext>
            </a:extLst>
          </p:cNvPr>
          <p:cNvSpPr txBox="1"/>
          <p:nvPr/>
        </p:nvSpPr>
        <p:spPr>
          <a:xfrm>
            <a:off x="5736580" y="1286223"/>
            <a:ext cx="1290449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Montserrat Semi" charset="0"/>
                <a:ea typeface="Montserrat Semi" charset="0"/>
                <a:cs typeface="Montserrat Semi" charset="0"/>
              </a:rPr>
              <a:t>Roadmap Infographic</a:t>
            </a:r>
          </a:p>
        </p:txBody>
      </p:sp>
    </p:spTree>
    <p:extLst>
      <p:ext uri="{BB962C8B-B14F-4D97-AF65-F5344CB8AC3E}">
        <p14:creationId xmlns:p14="http://schemas.microsoft.com/office/powerpoint/2010/main" val="13371939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1"/>
          <p:cNvSpPr>
            <a:spLocks noChangeShapeType="1"/>
          </p:cNvSpPr>
          <p:nvPr/>
        </p:nvSpPr>
        <p:spPr bwMode="auto">
          <a:xfrm flipV="1">
            <a:off x="11613323" y="2478767"/>
            <a:ext cx="5154" cy="11226928"/>
          </a:xfrm>
          <a:prstGeom prst="line">
            <a:avLst/>
          </a:prstGeom>
          <a:noFill/>
          <a:ln w="7620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"/>
          <p:cNvSpPr>
            <a:spLocks noChangeShapeType="1"/>
          </p:cNvSpPr>
          <p:nvPr/>
        </p:nvSpPr>
        <p:spPr bwMode="auto">
          <a:xfrm>
            <a:off x="11613070" y="2496354"/>
            <a:ext cx="5154" cy="11216620"/>
          </a:xfrm>
          <a:prstGeom prst="line">
            <a:avLst/>
          </a:prstGeom>
          <a:noFill/>
          <a:ln w="18360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3"/>
          <p:cNvSpPr>
            <a:spLocks noChangeArrowheads="1"/>
          </p:cNvSpPr>
          <p:nvPr/>
        </p:nvSpPr>
        <p:spPr bwMode="auto">
          <a:xfrm>
            <a:off x="6955617" y="8939789"/>
            <a:ext cx="2148523" cy="4714383"/>
          </a:xfrm>
          <a:custGeom>
            <a:avLst/>
            <a:gdLst>
              <a:gd name="T0" fmla="*/ 1840 w 1841"/>
              <a:gd name="T1" fmla="*/ 4034 h 4035"/>
              <a:gd name="T2" fmla="*/ 1840 w 1841"/>
              <a:gd name="T3" fmla="*/ 853 h 4035"/>
              <a:gd name="T4" fmla="*/ 1840 w 1841"/>
              <a:gd name="T5" fmla="*/ 853 h 4035"/>
              <a:gd name="T6" fmla="*/ 968 w 1841"/>
              <a:gd name="T7" fmla="*/ 0 h 4035"/>
              <a:gd name="T8" fmla="*/ 0 w 1841"/>
              <a:gd name="T9" fmla="*/ 0 h 4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1" h="4035">
                <a:moveTo>
                  <a:pt x="1840" y="4034"/>
                </a:moveTo>
                <a:lnTo>
                  <a:pt x="1840" y="853"/>
                </a:lnTo>
                <a:lnTo>
                  <a:pt x="1840" y="853"/>
                </a:lnTo>
                <a:cubicBezTo>
                  <a:pt x="1840" y="382"/>
                  <a:pt x="1450" y="0"/>
                  <a:pt x="968" y="0"/>
                </a:cubicBezTo>
                <a:lnTo>
                  <a:pt x="0" y="0"/>
                </a:lnTo>
              </a:path>
            </a:pathLst>
          </a:custGeom>
          <a:noFill/>
          <a:ln w="7620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4"/>
          <p:cNvSpPr>
            <a:spLocks noChangeArrowheads="1"/>
          </p:cNvSpPr>
          <p:nvPr/>
        </p:nvSpPr>
        <p:spPr bwMode="auto">
          <a:xfrm>
            <a:off x="6182768" y="4426348"/>
            <a:ext cx="8527107" cy="9269043"/>
          </a:xfrm>
          <a:custGeom>
            <a:avLst/>
            <a:gdLst>
              <a:gd name="T0" fmla="*/ 7297 w 7298"/>
              <a:gd name="T1" fmla="*/ 7934 h 7935"/>
              <a:gd name="T2" fmla="*/ 7297 w 7298"/>
              <a:gd name="T3" fmla="*/ 3518 h 7935"/>
              <a:gd name="T4" fmla="*/ 7297 w 7298"/>
              <a:gd name="T5" fmla="*/ 3518 h 7935"/>
              <a:gd name="T6" fmla="*/ 6302 w 7298"/>
              <a:gd name="T7" fmla="*/ 2400 h 7935"/>
              <a:gd name="T8" fmla="*/ 809 w 7298"/>
              <a:gd name="T9" fmla="*/ 2400 h 7935"/>
              <a:gd name="T10" fmla="*/ 809 w 7298"/>
              <a:gd name="T11" fmla="*/ 2400 h 7935"/>
              <a:gd name="T12" fmla="*/ 0 w 7298"/>
              <a:gd name="T13" fmla="*/ 1490 h 7935"/>
              <a:gd name="T14" fmla="*/ 0 w 7298"/>
              <a:gd name="T15" fmla="*/ 0 h 7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98" h="7935">
                <a:moveTo>
                  <a:pt x="7297" y="7934"/>
                </a:moveTo>
                <a:lnTo>
                  <a:pt x="7297" y="3518"/>
                </a:lnTo>
                <a:lnTo>
                  <a:pt x="7297" y="3518"/>
                </a:lnTo>
                <a:cubicBezTo>
                  <a:pt x="7297" y="2900"/>
                  <a:pt x="6851" y="2400"/>
                  <a:pt x="6302" y="2400"/>
                </a:cubicBezTo>
                <a:lnTo>
                  <a:pt x="809" y="2400"/>
                </a:lnTo>
                <a:lnTo>
                  <a:pt x="809" y="2400"/>
                </a:lnTo>
                <a:cubicBezTo>
                  <a:pt x="363" y="2400"/>
                  <a:pt x="0" y="1992"/>
                  <a:pt x="0" y="1490"/>
                </a:cubicBezTo>
                <a:lnTo>
                  <a:pt x="0" y="0"/>
                </a:lnTo>
              </a:path>
            </a:pathLst>
          </a:custGeom>
          <a:noFill/>
          <a:ln w="7620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5"/>
          <p:cNvSpPr>
            <a:spLocks noChangeArrowheads="1"/>
          </p:cNvSpPr>
          <p:nvPr/>
        </p:nvSpPr>
        <p:spPr bwMode="auto">
          <a:xfrm>
            <a:off x="16554409" y="3210398"/>
            <a:ext cx="3452061" cy="10505602"/>
          </a:xfrm>
          <a:custGeom>
            <a:avLst/>
            <a:gdLst>
              <a:gd name="T0" fmla="*/ 0 w 2953"/>
              <a:gd name="T1" fmla="*/ 8992 h 8993"/>
              <a:gd name="T2" fmla="*/ 0 w 2953"/>
              <a:gd name="T3" fmla="*/ 5233 h 8993"/>
              <a:gd name="T4" fmla="*/ 0 w 2953"/>
              <a:gd name="T5" fmla="*/ 5233 h 8993"/>
              <a:gd name="T6" fmla="*/ 954 w 2953"/>
              <a:gd name="T7" fmla="*/ 3970 h 8993"/>
              <a:gd name="T8" fmla="*/ 1969 w 2953"/>
              <a:gd name="T9" fmla="*/ 3970 h 8993"/>
              <a:gd name="T10" fmla="*/ 1969 w 2953"/>
              <a:gd name="T11" fmla="*/ 3970 h 8993"/>
              <a:gd name="T12" fmla="*/ 2952 w 2953"/>
              <a:gd name="T13" fmla="*/ 2670 h 8993"/>
              <a:gd name="T14" fmla="*/ 2952 w 2953"/>
              <a:gd name="T15" fmla="*/ 0 h 89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3" h="8993">
                <a:moveTo>
                  <a:pt x="0" y="8992"/>
                </a:moveTo>
                <a:lnTo>
                  <a:pt x="0" y="5233"/>
                </a:lnTo>
                <a:lnTo>
                  <a:pt x="0" y="5233"/>
                </a:lnTo>
                <a:cubicBezTo>
                  <a:pt x="0" y="4536"/>
                  <a:pt x="427" y="3970"/>
                  <a:pt x="954" y="3970"/>
                </a:cubicBezTo>
                <a:lnTo>
                  <a:pt x="1969" y="3970"/>
                </a:lnTo>
                <a:lnTo>
                  <a:pt x="1969" y="3970"/>
                </a:lnTo>
                <a:cubicBezTo>
                  <a:pt x="2512" y="3970"/>
                  <a:pt x="2952" y="3389"/>
                  <a:pt x="2952" y="2670"/>
                </a:cubicBezTo>
                <a:lnTo>
                  <a:pt x="2952" y="0"/>
                </a:lnTo>
              </a:path>
            </a:pathLst>
          </a:custGeom>
          <a:noFill/>
          <a:ln w="7620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6"/>
          <p:cNvSpPr>
            <a:spLocks noChangeArrowheads="1"/>
          </p:cNvSpPr>
          <p:nvPr/>
        </p:nvSpPr>
        <p:spPr bwMode="auto">
          <a:xfrm>
            <a:off x="6965922" y="8934638"/>
            <a:ext cx="2153674" cy="4714380"/>
          </a:xfrm>
          <a:custGeom>
            <a:avLst/>
            <a:gdLst>
              <a:gd name="T0" fmla="*/ 1841 w 1842"/>
              <a:gd name="T1" fmla="*/ 4033 h 4034"/>
              <a:gd name="T2" fmla="*/ 1841 w 1842"/>
              <a:gd name="T3" fmla="*/ 853 h 4034"/>
              <a:gd name="T4" fmla="*/ 1841 w 1842"/>
              <a:gd name="T5" fmla="*/ 853 h 4034"/>
              <a:gd name="T6" fmla="*/ 969 w 1842"/>
              <a:gd name="T7" fmla="*/ 0 h 4034"/>
              <a:gd name="T8" fmla="*/ 0 w 1842"/>
              <a:gd name="T9" fmla="*/ 0 h 4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2" h="4034">
                <a:moveTo>
                  <a:pt x="1841" y="4033"/>
                </a:moveTo>
                <a:lnTo>
                  <a:pt x="1841" y="853"/>
                </a:lnTo>
                <a:lnTo>
                  <a:pt x="1841" y="853"/>
                </a:lnTo>
                <a:cubicBezTo>
                  <a:pt x="1841" y="382"/>
                  <a:pt x="1451" y="0"/>
                  <a:pt x="969" y="0"/>
                </a:cubicBezTo>
                <a:lnTo>
                  <a:pt x="0" y="0"/>
                </a:lnTo>
              </a:path>
            </a:pathLst>
          </a:custGeom>
          <a:noFill/>
          <a:ln w="18360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7"/>
          <p:cNvSpPr>
            <a:spLocks noChangeArrowheads="1"/>
          </p:cNvSpPr>
          <p:nvPr/>
        </p:nvSpPr>
        <p:spPr bwMode="auto">
          <a:xfrm>
            <a:off x="6198226" y="4416043"/>
            <a:ext cx="8527104" cy="9269043"/>
          </a:xfrm>
          <a:custGeom>
            <a:avLst/>
            <a:gdLst>
              <a:gd name="T0" fmla="*/ 7296 w 7297"/>
              <a:gd name="T1" fmla="*/ 7934 h 7935"/>
              <a:gd name="T2" fmla="*/ 7296 w 7297"/>
              <a:gd name="T3" fmla="*/ 3518 h 7935"/>
              <a:gd name="T4" fmla="*/ 7296 w 7297"/>
              <a:gd name="T5" fmla="*/ 3518 h 7935"/>
              <a:gd name="T6" fmla="*/ 6302 w 7297"/>
              <a:gd name="T7" fmla="*/ 2400 h 7935"/>
              <a:gd name="T8" fmla="*/ 809 w 7297"/>
              <a:gd name="T9" fmla="*/ 2400 h 7935"/>
              <a:gd name="T10" fmla="*/ 809 w 7297"/>
              <a:gd name="T11" fmla="*/ 2400 h 7935"/>
              <a:gd name="T12" fmla="*/ 0 w 7297"/>
              <a:gd name="T13" fmla="*/ 1490 h 7935"/>
              <a:gd name="T14" fmla="*/ 0 w 7297"/>
              <a:gd name="T15" fmla="*/ 0 h 7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97" h="7935">
                <a:moveTo>
                  <a:pt x="7296" y="7934"/>
                </a:moveTo>
                <a:lnTo>
                  <a:pt x="7296" y="3518"/>
                </a:lnTo>
                <a:lnTo>
                  <a:pt x="7296" y="3518"/>
                </a:lnTo>
                <a:cubicBezTo>
                  <a:pt x="7296" y="2900"/>
                  <a:pt x="6851" y="2400"/>
                  <a:pt x="6302" y="2400"/>
                </a:cubicBezTo>
                <a:lnTo>
                  <a:pt x="809" y="2400"/>
                </a:lnTo>
                <a:lnTo>
                  <a:pt x="809" y="2400"/>
                </a:lnTo>
                <a:cubicBezTo>
                  <a:pt x="362" y="2400"/>
                  <a:pt x="0" y="1992"/>
                  <a:pt x="0" y="1490"/>
                </a:cubicBezTo>
                <a:lnTo>
                  <a:pt x="0" y="0"/>
                </a:lnTo>
              </a:path>
            </a:pathLst>
          </a:custGeom>
          <a:noFill/>
          <a:ln w="18360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8"/>
          <p:cNvSpPr>
            <a:spLocks noChangeArrowheads="1"/>
          </p:cNvSpPr>
          <p:nvPr/>
        </p:nvSpPr>
        <p:spPr bwMode="auto">
          <a:xfrm>
            <a:off x="16564714" y="3200094"/>
            <a:ext cx="3452061" cy="10505602"/>
          </a:xfrm>
          <a:custGeom>
            <a:avLst/>
            <a:gdLst>
              <a:gd name="T0" fmla="*/ 0 w 2954"/>
              <a:gd name="T1" fmla="*/ 8991 h 8992"/>
              <a:gd name="T2" fmla="*/ 0 w 2954"/>
              <a:gd name="T3" fmla="*/ 5233 h 8992"/>
              <a:gd name="T4" fmla="*/ 0 w 2954"/>
              <a:gd name="T5" fmla="*/ 5233 h 8992"/>
              <a:gd name="T6" fmla="*/ 955 w 2954"/>
              <a:gd name="T7" fmla="*/ 3970 h 8992"/>
              <a:gd name="T8" fmla="*/ 1970 w 2954"/>
              <a:gd name="T9" fmla="*/ 3970 h 8992"/>
              <a:gd name="T10" fmla="*/ 1970 w 2954"/>
              <a:gd name="T11" fmla="*/ 3970 h 8992"/>
              <a:gd name="T12" fmla="*/ 2953 w 2954"/>
              <a:gd name="T13" fmla="*/ 2669 h 8992"/>
              <a:gd name="T14" fmla="*/ 2953 w 2954"/>
              <a:gd name="T15" fmla="*/ 0 h 8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4" h="8992">
                <a:moveTo>
                  <a:pt x="0" y="8991"/>
                </a:moveTo>
                <a:lnTo>
                  <a:pt x="0" y="5233"/>
                </a:lnTo>
                <a:lnTo>
                  <a:pt x="0" y="5233"/>
                </a:lnTo>
                <a:cubicBezTo>
                  <a:pt x="0" y="4536"/>
                  <a:pt x="428" y="3970"/>
                  <a:pt x="955" y="3970"/>
                </a:cubicBezTo>
                <a:lnTo>
                  <a:pt x="1970" y="3970"/>
                </a:lnTo>
                <a:lnTo>
                  <a:pt x="1970" y="3970"/>
                </a:lnTo>
                <a:cubicBezTo>
                  <a:pt x="2513" y="3970"/>
                  <a:pt x="2953" y="3388"/>
                  <a:pt x="2953" y="2669"/>
                </a:cubicBezTo>
                <a:lnTo>
                  <a:pt x="2953" y="0"/>
                </a:lnTo>
              </a:path>
            </a:pathLst>
          </a:custGeom>
          <a:noFill/>
          <a:ln w="18360" cap="flat">
            <a:solidFill>
              <a:srgbClr val="FFFF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" name="CuadroTexto 226"/>
          <p:cNvSpPr txBox="1"/>
          <p:nvPr/>
        </p:nvSpPr>
        <p:spPr>
          <a:xfrm>
            <a:off x="5966421" y="8275585"/>
            <a:ext cx="8963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>
                <a:latin typeface="Lato" charset="0"/>
                <a:ea typeface="Lato" charset="0"/>
                <a:cs typeface="Lato" charset="0"/>
              </a:rPr>
              <a:t>A</a:t>
            </a:r>
            <a:endParaRPr lang="en-US" sz="80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28" name="CuadroTexto 227"/>
          <p:cNvSpPr txBox="1"/>
          <p:nvPr/>
        </p:nvSpPr>
        <p:spPr>
          <a:xfrm>
            <a:off x="5767360" y="3210398"/>
            <a:ext cx="9294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Lato" charset="0"/>
                <a:ea typeface="Lato" charset="0"/>
                <a:cs typeface="Lato" charset="0"/>
              </a:rPr>
              <a:t>B</a:t>
            </a:r>
          </a:p>
        </p:txBody>
      </p:sp>
      <p:sp>
        <p:nvSpPr>
          <p:cNvPr id="229" name="CuadroTexto 228"/>
          <p:cNvSpPr txBox="1"/>
          <p:nvPr/>
        </p:nvSpPr>
        <p:spPr>
          <a:xfrm>
            <a:off x="11181578" y="1282970"/>
            <a:ext cx="9294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Lato" charset="0"/>
                <a:ea typeface="Lato" charset="0"/>
                <a:cs typeface="Lato" charset="0"/>
              </a:rPr>
              <a:t>C</a:t>
            </a:r>
          </a:p>
        </p:txBody>
      </p:sp>
      <p:sp>
        <p:nvSpPr>
          <p:cNvPr id="230" name="CuadroTexto 229"/>
          <p:cNvSpPr txBox="1"/>
          <p:nvPr/>
        </p:nvSpPr>
        <p:spPr>
          <a:xfrm>
            <a:off x="19610225" y="1944689"/>
            <a:ext cx="9294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Lato" charset="0"/>
                <a:ea typeface="Lato" charset="0"/>
                <a:cs typeface="Lato" charset="0"/>
              </a:rPr>
              <a:t>D</a:t>
            </a:r>
          </a:p>
        </p:txBody>
      </p:sp>
      <p:sp>
        <p:nvSpPr>
          <p:cNvPr id="231" name="CuadroTexto 230"/>
          <p:cNvSpPr txBox="1"/>
          <p:nvPr/>
        </p:nvSpPr>
        <p:spPr>
          <a:xfrm>
            <a:off x="5535963" y="10509149"/>
            <a:ext cx="25298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232" name="CuadroTexto 231"/>
          <p:cNvSpPr txBox="1"/>
          <p:nvPr/>
        </p:nvSpPr>
        <p:spPr>
          <a:xfrm>
            <a:off x="5233725" y="11206814"/>
            <a:ext cx="3110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 being offered.</a:t>
            </a:r>
          </a:p>
        </p:txBody>
      </p:sp>
      <p:sp>
        <p:nvSpPr>
          <p:cNvPr id="233" name="CuadroTexto 232"/>
          <p:cNvSpPr txBox="1"/>
          <p:nvPr/>
        </p:nvSpPr>
        <p:spPr>
          <a:xfrm>
            <a:off x="2120205" y="3252993"/>
            <a:ext cx="25683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234" name="CuadroTexto 233"/>
          <p:cNvSpPr txBox="1"/>
          <p:nvPr/>
        </p:nvSpPr>
        <p:spPr>
          <a:xfrm>
            <a:off x="1837203" y="3950658"/>
            <a:ext cx="3110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 being offered.</a:t>
            </a:r>
          </a:p>
        </p:txBody>
      </p:sp>
      <p:sp>
        <p:nvSpPr>
          <p:cNvPr id="235" name="CuadroTexto 234"/>
          <p:cNvSpPr txBox="1"/>
          <p:nvPr/>
        </p:nvSpPr>
        <p:spPr>
          <a:xfrm>
            <a:off x="12879612" y="2933548"/>
            <a:ext cx="29241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236" name="CuadroTexto 235"/>
          <p:cNvSpPr txBox="1"/>
          <p:nvPr/>
        </p:nvSpPr>
        <p:spPr>
          <a:xfrm>
            <a:off x="12774543" y="3631213"/>
            <a:ext cx="3110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 being offered.</a:t>
            </a:r>
          </a:p>
        </p:txBody>
      </p:sp>
      <p:sp>
        <p:nvSpPr>
          <p:cNvPr id="237" name="CuadroTexto 236"/>
          <p:cNvSpPr txBox="1"/>
          <p:nvPr/>
        </p:nvSpPr>
        <p:spPr>
          <a:xfrm>
            <a:off x="18086089" y="9599024"/>
            <a:ext cx="2626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238" name="CuadroTexto 237"/>
          <p:cNvSpPr txBox="1"/>
          <p:nvPr/>
        </p:nvSpPr>
        <p:spPr>
          <a:xfrm>
            <a:off x="17905093" y="10296689"/>
            <a:ext cx="3110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2293733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INF - 35 Dark">
      <a:dk1>
        <a:srgbClr val="FFFFFF"/>
      </a:dk1>
      <a:lt1>
        <a:srgbClr val="FFFFFF"/>
      </a:lt1>
      <a:dk2>
        <a:srgbClr val="FFFFFF"/>
      </a:dk2>
      <a:lt2>
        <a:srgbClr val="364556"/>
      </a:lt2>
      <a:accent1>
        <a:srgbClr val="347AEB"/>
      </a:accent1>
      <a:accent2>
        <a:srgbClr val="52479B"/>
      </a:accent2>
      <a:accent3>
        <a:srgbClr val="58C3C2"/>
      </a:accent3>
      <a:accent4>
        <a:srgbClr val="D9D8DA"/>
      </a:accent4>
      <a:accent5>
        <a:srgbClr val="F45A69"/>
      </a:accent5>
      <a:accent6>
        <a:srgbClr val="347AEB"/>
      </a:accent6>
      <a:hlink>
        <a:srgbClr val="9FD368"/>
      </a:hlink>
      <a:folHlink>
        <a:srgbClr val="B26B0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86879</TotalTime>
  <Words>419</Words>
  <Application>Microsoft Macintosh PowerPoint</Application>
  <PresentationFormat>Custom</PresentationFormat>
  <Paragraphs>115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Lato</vt:lpstr>
      <vt:lpstr>Lato Light</vt:lpstr>
      <vt:lpstr>Montserrat Light</vt:lpstr>
      <vt:lpstr>Montserrat Semi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15735</cp:revision>
  <dcterms:created xsi:type="dcterms:W3CDTF">2014-11-12T21:47:38Z</dcterms:created>
  <dcterms:modified xsi:type="dcterms:W3CDTF">2019-06-06T18:27:25Z</dcterms:modified>
  <cp:category/>
</cp:coreProperties>
</file>